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58" r:id="rId5"/>
    <p:sldId id="260" r:id="rId6"/>
    <p:sldId id="261" r:id="rId7"/>
    <p:sldId id="262" r:id="rId8"/>
    <p:sldId id="264" r:id="rId9"/>
    <p:sldId id="265" r:id="rId10"/>
    <p:sldId id="268" r:id="rId11"/>
    <p:sldId id="267" r:id="rId12"/>
    <p:sldId id="308" r:id="rId13"/>
    <p:sldId id="271" r:id="rId14"/>
    <p:sldId id="269" r:id="rId15"/>
    <p:sldId id="270" r:id="rId16"/>
    <p:sldId id="272" r:id="rId17"/>
    <p:sldId id="273" r:id="rId18"/>
    <p:sldId id="274" r:id="rId19"/>
    <p:sldId id="275" r:id="rId20"/>
    <p:sldId id="305" r:id="rId21"/>
    <p:sldId id="277" r:id="rId22"/>
    <p:sldId id="306" r:id="rId23"/>
    <p:sldId id="276" r:id="rId24"/>
    <p:sldId id="294" r:id="rId25"/>
    <p:sldId id="280" r:id="rId26"/>
    <p:sldId id="302" r:id="rId27"/>
    <p:sldId id="295" r:id="rId28"/>
    <p:sldId id="281" r:id="rId29"/>
    <p:sldId id="282" r:id="rId30"/>
    <p:sldId id="283" r:id="rId31"/>
    <p:sldId id="284" r:id="rId32"/>
    <p:sldId id="285" r:id="rId33"/>
    <p:sldId id="286" r:id="rId34"/>
    <p:sldId id="287" r:id="rId35"/>
    <p:sldId id="288" r:id="rId36"/>
    <p:sldId id="289" r:id="rId37"/>
    <p:sldId id="291" r:id="rId38"/>
    <p:sldId id="292" r:id="rId39"/>
    <p:sldId id="319" r:id="rId40"/>
    <p:sldId id="293" r:id="rId41"/>
    <p:sldId id="296" r:id="rId42"/>
    <p:sldId id="297" r:id="rId43"/>
    <p:sldId id="298" r:id="rId44"/>
    <p:sldId id="299" r:id="rId45"/>
    <p:sldId id="320" r:id="rId46"/>
    <p:sldId id="310" r:id="rId47"/>
    <p:sldId id="321" r:id="rId48"/>
    <p:sldId id="315" r:id="rId49"/>
    <p:sldId id="322" r:id="rId50"/>
    <p:sldId id="316" r:id="rId51"/>
    <p:sldId id="317" r:id="rId52"/>
    <p:sldId id="318" r:id="rId53"/>
    <p:sldId id="311" r:id="rId54"/>
    <p:sldId id="312" r:id="rId55"/>
    <p:sldId id="313" r:id="rId56"/>
    <p:sldId id="314"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0E8667-E4D3-4D82-93B7-EC3DD7F6F635}" v="210" dt="2024-07-07T16:06:00.4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283" autoAdjust="0"/>
  </p:normalViewPr>
  <p:slideViewPr>
    <p:cSldViewPr snapToGrid="0">
      <p:cViewPr varScale="1">
        <p:scale>
          <a:sx n="107" d="100"/>
          <a:sy n="107" d="100"/>
        </p:scale>
        <p:origin x="75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680E8667-E4D3-4D82-93B7-EC3DD7F6F635}"/>
    <pc:docChg chg="undo custSel addSld delSld modSld sldOrd">
      <pc:chgData name="Maria Pagano" userId="60497cb8cb4b67d3" providerId="LiveId" clId="{680E8667-E4D3-4D82-93B7-EC3DD7F6F635}" dt="2024-07-07T16:06:25.946" v="12204" actId="1076"/>
      <pc:docMkLst>
        <pc:docMk/>
      </pc:docMkLst>
      <pc:sldChg chg="modSp mod">
        <pc:chgData name="Maria Pagano" userId="60497cb8cb4b67d3" providerId="LiveId" clId="{680E8667-E4D3-4D82-93B7-EC3DD7F6F635}" dt="2024-06-22T19:10:59.494" v="27" actId="20577"/>
        <pc:sldMkLst>
          <pc:docMk/>
          <pc:sldMk cId="807770850" sldId="256"/>
        </pc:sldMkLst>
        <pc:spChg chg="mod">
          <ac:chgData name="Maria Pagano" userId="60497cb8cb4b67d3" providerId="LiveId" clId="{680E8667-E4D3-4D82-93B7-EC3DD7F6F635}" dt="2024-06-22T19:10:59.494" v="27" actId="20577"/>
          <ac:spMkLst>
            <pc:docMk/>
            <pc:sldMk cId="807770850" sldId="256"/>
            <ac:spMk id="2" creationId="{1AF0548B-4BD1-F252-BD65-3B09B43DAF06}"/>
          </ac:spMkLst>
        </pc:spChg>
      </pc:sldChg>
      <pc:sldChg chg="addSp delSp modSp mod">
        <pc:chgData name="Maria Pagano" userId="60497cb8cb4b67d3" providerId="LiveId" clId="{680E8667-E4D3-4D82-93B7-EC3DD7F6F635}" dt="2024-07-07T15:49:38.269" v="11886"/>
        <pc:sldMkLst>
          <pc:docMk/>
          <pc:sldMk cId="2913837218" sldId="257"/>
        </pc:sldMkLst>
        <pc:spChg chg="mod">
          <ac:chgData name="Maria Pagano" userId="60497cb8cb4b67d3" providerId="LiveId" clId="{680E8667-E4D3-4D82-93B7-EC3DD7F6F635}" dt="2024-06-22T19:12:16.111" v="69" actId="1076"/>
          <ac:spMkLst>
            <pc:docMk/>
            <pc:sldMk cId="2913837218" sldId="257"/>
            <ac:spMk id="2" creationId="{1806AF4E-5AAB-35F0-F481-EA33D8362978}"/>
          </ac:spMkLst>
        </pc:spChg>
        <pc:spChg chg="add mod">
          <ac:chgData name="Maria Pagano" userId="60497cb8cb4b67d3" providerId="LiveId" clId="{680E8667-E4D3-4D82-93B7-EC3DD7F6F635}" dt="2024-07-07T15:49:38.269" v="11886"/>
          <ac:spMkLst>
            <pc:docMk/>
            <pc:sldMk cId="2913837218" sldId="257"/>
            <ac:spMk id="3" creationId="{5ADEC800-100B-5A2C-0B44-3CFC4AC26085}"/>
          </ac:spMkLst>
        </pc:spChg>
        <pc:spChg chg="mod">
          <ac:chgData name="Maria Pagano" userId="60497cb8cb4b67d3" providerId="LiveId" clId="{680E8667-E4D3-4D82-93B7-EC3DD7F6F635}" dt="2024-07-07T15:49:06.265" v="11883" actId="14100"/>
          <ac:spMkLst>
            <pc:docMk/>
            <pc:sldMk cId="2913837218" sldId="257"/>
            <ac:spMk id="4" creationId="{CDBEFAE6-6B64-A83A-0798-31C8E56E1368}"/>
          </ac:spMkLst>
        </pc:spChg>
        <pc:spChg chg="del">
          <ac:chgData name="Maria Pagano" userId="60497cb8cb4b67d3" providerId="LiveId" clId="{680E8667-E4D3-4D82-93B7-EC3DD7F6F635}" dt="2024-06-24T13:17:40.850" v="117" actId="21"/>
          <ac:spMkLst>
            <pc:docMk/>
            <pc:sldMk cId="2913837218" sldId="257"/>
            <ac:spMk id="5" creationId="{DED6D1EB-182B-9C69-24F2-D2A2CB543B3C}"/>
          </ac:spMkLst>
        </pc:spChg>
        <pc:spChg chg="del">
          <ac:chgData name="Maria Pagano" userId="60497cb8cb4b67d3" providerId="LiveId" clId="{680E8667-E4D3-4D82-93B7-EC3DD7F6F635}" dt="2024-07-07T15:49:35.681" v="11885" actId="478"/>
          <ac:spMkLst>
            <pc:docMk/>
            <pc:sldMk cId="2913837218" sldId="257"/>
            <ac:spMk id="6" creationId="{829C53A0-D2C0-E587-9BBB-32AD7F2F1731}"/>
          </ac:spMkLst>
        </pc:spChg>
        <pc:spChg chg="del mod">
          <ac:chgData name="Maria Pagano" userId="60497cb8cb4b67d3" providerId="LiveId" clId="{680E8667-E4D3-4D82-93B7-EC3DD7F6F635}" dt="2024-06-24T13:10:34.823" v="82" actId="478"/>
          <ac:spMkLst>
            <pc:docMk/>
            <pc:sldMk cId="2913837218" sldId="257"/>
            <ac:spMk id="7" creationId="{0EB10F37-7DF2-437A-4490-A5C498B57EDA}"/>
          </ac:spMkLst>
        </pc:spChg>
        <pc:spChg chg="add del">
          <ac:chgData name="Maria Pagano" userId="60497cb8cb4b67d3" providerId="LiveId" clId="{680E8667-E4D3-4D82-93B7-EC3DD7F6F635}" dt="2024-06-24T13:09:18.306" v="78" actId="21"/>
          <ac:spMkLst>
            <pc:docMk/>
            <pc:sldMk cId="2913837218" sldId="257"/>
            <ac:spMk id="9" creationId="{830D3743-4FEE-51AD-0A45-E214C2D882A2}"/>
          </ac:spMkLst>
        </pc:spChg>
        <pc:spChg chg="add del mod">
          <ac:chgData name="Maria Pagano" userId="60497cb8cb4b67d3" providerId="LiveId" clId="{680E8667-E4D3-4D82-93B7-EC3DD7F6F635}" dt="2024-06-24T13:09:06.706" v="77" actId="21"/>
          <ac:spMkLst>
            <pc:docMk/>
            <pc:sldMk cId="2913837218" sldId="257"/>
            <ac:spMk id="11" creationId="{CB67624E-9048-A193-6F5C-BB20C1570BAF}"/>
          </ac:spMkLst>
        </pc:spChg>
        <pc:spChg chg="add mod">
          <ac:chgData name="Maria Pagano" userId="60497cb8cb4b67d3" providerId="LiveId" clId="{680E8667-E4D3-4D82-93B7-EC3DD7F6F635}" dt="2024-07-07T15:48:52.472" v="11881" actId="1076"/>
          <ac:spMkLst>
            <pc:docMk/>
            <pc:sldMk cId="2913837218" sldId="257"/>
            <ac:spMk id="13" creationId="{2A15CD60-B60D-3AB8-B368-C7D07B29660E}"/>
          </ac:spMkLst>
        </pc:spChg>
        <pc:picChg chg="del">
          <ac:chgData name="Maria Pagano" userId="60497cb8cb4b67d3" providerId="LiveId" clId="{680E8667-E4D3-4D82-93B7-EC3DD7F6F635}" dt="2024-06-22T19:16:17.987" v="71" actId="478"/>
          <ac:picMkLst>
            <pc:docMk/>
            <pc:sldMk cId="2913837218" sldId="257"/>
            <ac:picMk id="3" creationId="{2DB7F03A-5508-1CEC-D2D0-A684DBE62F73}"/>
          </ac:picMkLst>
        </pc:picChg>
        <pc:picChg chg="add mod">
          <ac:chgData name="Maria Pagano" userId="60497cb8cb4b67d3" providerId="LiveId" clId="{680E8667-E4D3-4D82-93B7-EC3DD7F6F635}" dt="2024-07-07T15:49:09.735" v="11884" actId="1076"/>
          <ac:picMkLst>
            <pc:docMk/>
            <pc:sldMk cId="2913837218" sldId="257"/>
            <ac:picMk id="14" creationId="{2AAA8A7E-8C4C-BAB0-9CC0-5B2BEE8C07C9}"/>
          </ac:picMkLst>
        </pc:picChg>
      </pc:sldChg>
      <pc:sldChg chg="addSp delSp modSp mod">
        <pc:chgData name="Maria Pagano" userId="60497cb8cb4b67d3" providerId="LiveId" clId="{680E8667-E4D3-4D82-93B7-EC3DD7F6F635}" dt="2024-07-07T15:52:45.211" v="11956" actId="2710"/>
        <pc:sldMkLst>
          <pc:docMk/>
          <pc:sldMk cId="2539510226" sldId="258"/>
        </pc:sldMkLst>
        <pc:spChg chg="del">
          <ac:chgData name="Maria Pagano" userId="60497cb8cb4b67d3" providerId="LiveId" clId="{680E8667-E4D3-4D82-93B7-EC3DD7F6F635}" dt="2024-06-24T13:18:48.147" v="128" actId="478"/>
          <ac:spMkLst>
            <pc:docMk/>
            <pc:sldMk cId="2539510226" sldId="258"/>
            <ac:spMk id="2" creationId="{990B463D-FFD6-55F4-5B2B-CD5ABB522F65}"/>
          </ac:spMkLst>
        </pc:spChg>
        <pc:spChg chg="add mod">
          <ac:chgData name="Maria Pagano" userId="60497cb8cb4b67d3" providerId="LiveId" clId="{680E8667-E4D3-4D82-93B7-EC3DD7F6F635}" dt="2024-06-25T20:39:00.696" v="2180" actId="1076"/>
          <ac:spMkLst>
            <pc:docMk/>
            <pc:sldMk cId="2539510226" sldId="258"/>
            <ac:spMk id="3" creationId="{4C859E6A-1D47-C17D-F06E-7C8057907505}"/>
          </ac:spMkLst>
        </pc:spChg>
        <pc:spChg chg="add mod">
          <ac:chgData name="Maria Pagano" userId="60497cb8cb4b67d3" providerId="LiveId" clId="{680E8667-E4D3-4D82-93B7-EC3DD7F6F635}" dt="2024-06-24T14:09:30.023" v="257"/>
          <ac:spMkLst>
            <pc:docMk/>
            <pc:sldMk cId="2539510226" sldId="258"/>
            <ac:spMk id="4" creationId="{83F06372-1C6D-1E21-2B2B-FAD3824DA203}"/>
          </ac:spMkLst>
        </pc:spChg>
        <pc:spChg chg="del">
          <ac:chgData name="Maria Pagano" userId="60497cb8cb4b67d3" providerId="LiveId" clId="{680E8667-E4D3-4D82-93B7-EC3DD7F6F635}" dt="2024-06-24T13:18:44.907" v="127" actId="478"/>
          <ac:spMkLst>
            <pc:docMk/>
            <pc:sldMk cId="2539510226" sldId="258"/>
            <ac:spMk id="5" creationId="{09ED50A3-BBEA-986C-C253-4C92AEE054F2}"/>
          </ac:spMkLst>
        </pc:spChg>
        <pc:spChg chg="del">
          <ac:chgData name="Maria Pagano" userId="60497cb8cb4b67d3" providerId="LiveId" clId="{680E8667-E4D3-4D82-93B7-EC3DD7F6F635}" dt="2024-06-24T14:09:27.872" v="256" actId="478"/>
          <ac:spMkLst>
            <pc:docMk/>
            <pc:sldMk cId="2539510226" sldId="258"/>
            <ac:spMk id="6" creationId="{8DB4BC13-1106-9B91-45E6-26777D531F83}"/>
          </ac:spMkLst>
        </pc:spChg>
        <pc:spChg chg="mod">
          <ac:chgData name="Maria Pagano" userId="60497cb8cb4b67d3" providerId="LiveId" clId="{680E8667-E4D3-4D82-93B7-EC3DD7F6F635}" dt="2024-07-07T15:52:45.211" v="11956" actId="2710"/>
          <ac:spMkLst>
            <pc:docMk/>
            <pc:sldMk cId="2539510226" sldId="258"/>
            <ac:spMk id="10" creationId="{2AD4F6CE-28E1-30F9-C650-E417B09524F4}"/>
          </ac:spMkLst>
        </pc:spChg>
      </pc:sldChg>
      <pc:sldChg chg="addSp delSp modSp mod setBg">
        <pc:chgData name="Maria Pagano" userId="60497cb8cb4b67d3" providerId="LiveId" clId="{680E8667-E4D3-4D82-93B7-EC3DD7F6F635}" dt="2024-06-27T18:24:00.167" v="2540" actId="20577"/>
        <pc:sldMkLst>
          <pc:docMk/>
          <pc:sldMk cId="814761729" sldId="260"/>
        </pc:sldMkLst>
        <pc:spChg chg="mod">
          <ac:chgData name="Maria Pagano" userId="60497cb8cb4b67d3" providerId="LiveId" clId="{680E8667-E4D3-4D82-93B7-EC3DD7F6F635}" dt="2024-06-24T13:20:01.834" v="196" actId="14100"/>
          <ac:spMkLst>
            <pc:docMk/>
            <pc:sldMk cId="814761729" sldId="260"/>
            <ac:spMk id="2" creationId="{40033220-A514-40B4-21D6-40AC3085D9DA}"/>
          </ac:spMkLst>
        </pc:spChg>
        <pc:spChg chg="add mod">
          <ac:chgData name="Maria Pagano" userId="60497cb8cb4b67d3" providerId="LiveId" clId="{680E8667-E4D3-4D82-93B7-EC3DD7F6F635}" dt="2024-06-24T14:09:23.099" v="255"/>
          <ac:spMkLst>
            <pc:docMk/>
            <pc:sldMk cId="814761729" sldId="260"/>
            <ac:spMk id="3" creationId="{DF44ED6D-F2FC-249A-F7BF-A784486ECD94}"/>
          </ac:spMkLst>
        </pc:spChg>
        <pc:spChg chg="add mod">
          <ac:chgData name="Maria Pagano" userId="60497cb8cb4b67d3" providerId="LiveId" clId="{680E8667-E4D3-4D82-93B7-EC3DD7F6F635}" dt="2024-06-27T18:14:00.887" v="2293" actId="1076"/>
          <ac:spMkLst>
            <pc:docMk/>
            <pc:sldMk cId="814761729" sldId="260"/>
            <ac:spMk id="5" creationId="{CAF73DC2-0988-5022-CA3C-27D2604EFD59}"/>
          </ac:spMkLst>
        </pc:spChg>
        <pc:spChg chg="del">
          <ac:chgData name="Maria Pagano" userId="60497cb8cb4b67d3" providerId="LiveId" clId="{680E8667-E4D3-4D82-93B7-EC3DD7F6F635}" dt="2024-06-24T13:20:11.578" v="199" actId="478"/>
          <ac:spMkLst>
            <pc:docMk/>
            <pc:sldMk cId="814761729" sldId="260"/>
            <ac:spMk id="6" creationId="{01C3C99A-8827-B7B3-AE74-E0041BEDB2C8}"/>
          </ac:spMkLst>
        </pc:spChg>
        <pc:spChg chg="mod">
          <ac:chgData name="Maria Pagano" userId="60497cb8cb4b67d3" providerId="LiveId" clId="{680E8667-E4D3-4D82-93B7-EC3DD7F6F635}" dt="2024-06-27T18:08:36.386" v="2215" actId="14100"/>
          <ac:spMkLst>
            <pc:docMk/>
            <pc:sldMk cId="814761729" sldId="260"/>
            <ac:spMk id="7" creationId="{541FABCD-1E58-86D3-4871-7C9A7CB9A888}"/>
          </ac:spMkLst>
        </pc:spChg>
        <pc:spChg chg="add mod">
          <ac:chgData name="Maria Pagano" userId="60497cb8cb4b67d3" providerId="LiveId" clId="{680E8667-E4D3-4D82-93B7-EC3DD7F6F635}" dt="2024-06-27T18:24:00.167" v="2540" actId="20577"/>
          <ac:spMkLst>
            <pc:docMk/>
            <pc:sldMk cId="814761729" sldId="260"/>
            <ac:spMk id="8" creationId="{87321A62-5369-37F7-DC27-DF19B9B78C43}"/>
          </ac:spMkLst>
        </pc:spChg>
        <pc:spChg chg="del">
          <ac:chgData name="Maria Pagano" userId="60497cb8cb4b67d3" providerId="LiveId" clId="{680E8667-E4D3-4D82-93B7-EC3DD7F6F635}" dt="2024-06-24T14:09:20.768" v="254" actId="478"/>
          <ac:spMkLst>
            <pc:docMk/>
            <pc:sldMk cId="814761729" sldId="260"/>
            <ac:spMk id="16" creationId="{D796C1D0-A907-16C4-B3E2-2E5A1D3B8A6F}"/>
          </ac:spMkLst>
        </pc:spChg>
        <pc:graphicFrameChg chg="add del mod">
          <ac:chgData name="Maria Pagano" userId="60497cb8cb4b67d3" providerId="LiveId" clId="{680E8667-E4D3-4D82-93B7-EC3DD7F6F635}" dt="2024-06-27T18:12:49.483" v="2284" actId="478"/>
          <ac:graphicFrameMkLst>
            <pc:docMk/>
            <pc:sldMk cId="814761729" sldId="260"/>
            <ac:graphicFrameMk id="6" creationId="{069A2E85-BD8D-1BCD-3575-88E18730FB83}"/>
          </ac:graphicFrameMkLst>
        </pc:graphicFrameChg>
        <pc:picChg chg="add mod">
          <ac:chgData name="Maria Pagano" userId="60497cb8cb4b67d3" providerId="LiveId" clId="{680E8667-E4D3-4D82-93B7-EC3DD7F6F635}" dt="2024-06-27T18:10:19.764" v="2255" actId="1076"/>
          <ac:picMkLst>
            <pc:docMk/>
            <pc:sldMk cId="814761729" sldId="260"/>
            <ac:picMk id="4" creationId="{11B18EF6-CC85-AED1-39B5-1F5CA4388E1D}"/>
          </ac:picMkLst>
        </pc:picChg>
        <pc:picChg chg="del">
          <ac:chgData name="Maria Pagano" userId="60497cb8cb4b67d3" providerId="LiveId" clId="{680E8667-E4D3-4D82-93B7-EC3DD7F6F635}" dt="2024-06-24T13:20:09.315" v="198" actId="478"/>
          <ac:picMkLst>
            <pc:docMk/>
            <pc:sldMk cId="814761729" sldId="260"/>
            <ac:picMk id="5" creationId="{581C26C9-4CE1-DA52-B9BC-81BF8C8D3BB3}"/>
          </ac:picMkLst>
        </pc:picChg>
      </pc:sldChg>
      <pc:sldChg chg="addSp delSp modSp mod">
        <pc:chgData name="Maria Pagano" userId="60497cb8cb4b67d3" providerId="LiveId" clId="{680E8667-E4D3-4D82-93B7-EC3DD7F6F635}" dt="2024-07-07T15:53:59.097" v="11973" actId="20577"/>
        <pc:sldMkLst>
          <pc:docMk/>
          <pc:sldMk cId="3363877209" sldId="261"/>
        </pc:sldMkLst>
        <pc:spChg chg="mod">
          <ac:chgData name="Maria Pagano" userId="60497cb8cb4b67d3" providerId="LiveId" clId="{680E8667-E4D3-4D82-93B7-EC3DD7F6F635}" dt="2024-06-27T18:30:25.695" v="2567" actId="1076"/>
          <ac:spMkLst>
            <pc:docMk/>
            <pc:sldMk cId="3363877209" sldId="261"/>
            <ac:spMk id="2" creationId="{1A5D3B1D-DEE5-37A8-42FE-CF994A7B8F75}"/>
          </ac:spMkLst>
        </pc:spChg>
        <pc:spChg chg="mod">
          <ac:chgData name="Maria Pagano" userId="60497cb8cb4b67d3" providerId="LiveId" clId="{680E8667-E4D3-4D82-93B7-EC3DD7F6F635}" dt="2024-07-07T15:53:59.097" v="11973" actId="20577"/>
          <ac:spMkLst>
            <pc:docMk/>
            <pc:sldMk cId="3363877209" sldId="261"/>
            <ac:spMk id="5" creationId="{BB85F863-D456-E7DD-8A6D-01C666FC31C5}"/>
          </ac:spMkLst>
        </pc:spChg>
        <pc:spChg chg="del mod">
          <ac:chgData name="Maria Pagano" userId="60497cb8cb4b67d3" providerId="LiveId" clId="{680E8667-E4D3-4D82-93B7-EC3DD7F6F635}" dt="2024-06-24T14:08:32.152" v="248" actId="478"/>
          <ac:spMkLst>
            <pc:docMk/>
            <pc:sldMk cId="3363877209" sldId="261"/>
            <ac:spMk id="7" creationId="{AD787F8E-B21D-AC09-FB17-01F742AF349F}"/>
          </ac:spMkLst>
        </pc:spChg>
        <pc:spChg chg="del">
          <ac:chgData name="Maria Pagano" userId="60497cb8cb4b67d3" providerId="LiveId" clId="{680E8667-E4D3-4D82-93B7-EC3DD7F6F635}" dt="2024-06-24T13:36:34.426" v="237" actId="21"/>
          <ac:spMkLst>
            <pc:docMk/>
            <pc:sldMk cId="3363877209" sldId="261"/>
            <ac:spMk id="8" creationId="{3DEE36F2-A507-3B13-A5C0-A2008025A851}"/>
          </ac:spMkLst>
        </pc:spChg>
        <pc:spChg chg="mod">
          <ac:chgData name="Maria Pagano" userId="60497cb8cb4b67d3" providerId="LiveId" clId="{680E8667-E4D3-4D82-93B7-EC3DD7F6F635}" dt="2024-07-07T15:53:38.296" v="11963" actId="1076"/>
          <ac:spMkLst>
            <pc:docMk/>
            <pc:sldMk cId="3363877209" sldId="261"/>
            <ac:spMk id="11" creationId="{B9F48D69-FB77-A118-29E6-784261ED1B63}"/>
          </ac:spMkLst>
        </pc:spChg>
        <pc:picChg chg="del">
          <ac:chgData name="Maria Pagano" userId="60497cb8cb4b67d3" providerId="LiveId" clId="{680E8667-E4D3-4D82-93B7-EC3DD7F6F635}" dt="2024-06-24T13:37:43.956" v="244" actId="478"/>
          <ac:picMkLst>
            <pc:docMk/>
            <pc:sldMk cId="3363877209" sldId="261"/>
            <ac:picMk id="3" creationId="{4709371A-6E5F-D4AA-B149-2F144DB7A655}"/>
          </ac:picMkLst>
        </pc:picChg>
        <pc:picChg chg="add mod">
          <ac:chgData name="Maria Pagano" userId="60497cb8cb4b67d3" providerId="LiveId" clId="{680E8667-E4D3-4D82-93B7-EC3DD7F6F635}" dt="2024-07-07T15:53:55.002" v="11967" actId="1076"/>
          <ac:picMkLst>
            <pc:docMk/>
            <pc:sldMk cId="3363877209" sldId="261"/>
            <ac:picMk id="4" creationId="{E9BBE119-C4B7-954A-F937-045DA64AE536}"/>
          </ac:picMkLst>
        </pc:picChg>
      </pc:sldChg>
      <pc:sldChg chg="addSp delSp modSp mod">
        <pc:chgData name="Maria Pagano" userId="60497cb8cb4b67d3" providerId="LiveId" clId="{680E8667-E4D3-4D82-93B7-EC3DD7F6F635}" dt="2024-07-07T15:54:20.601" v="11976" actId="1076"/>
        <pc:sldMkLst>
          <pc:docMk/>
          <pc:sldMk cId="4108769442" sldId="262"/>
        </pc:sldMkLst>
        <pc:spChg chg="mod">
          <ac:chgData name="Maria Pagano" userId="60497cb8cb4b67d3" providerId="LiveId" clId="{680E8667-E4D3-4D82-93B7-EC3DD7F6F635}" dt="2024-06-24T14:21:03.132" v="281" actId="20577"/>
          <ac:spMkLst>
            <pc:docMk/>
            <pc:sldMk cId="4108769442" sldId="262"/>
            <ac:spMk id="2" creationId="{52F98066-24D7-B43F-5487-EB6C42309D12}"/>
          </ac:spMkLst>
        </pc:spChg>
        <pc:spChg chg="del">
          <ac:chgData name="Maria Pagano" userId="60497cb8cb4b67d3" providerId="LiveId" clId="{680E8667-E4D3-4D82-93B7-EC3DD7F6F635}" dt="2024-06-24T14:20:53.460" v="275" actId="478"/>
          <ac:spMkLst>
            <pc:docMk/>
            <pc:sldMk cId="4108769442" sldId="262"/>
            <ac:spMk id="4" creationId="{BC804A90-13C7-6F0A-127D-33EC7A35EE62}"/>
          </ac:spMkLst>
        </pc:spChg>
        <pc:spChg chg="mod">
          <ac:chgData name="Maria Pagano" userId="60497cb8cb4b67d3" providerId="LiveId" clId="{680E8667-E4D3-4D82-93B7-EC3DD7F6F635}" dt="2024-07-07T15:54:20.601" v="11976" actId="1076"/>
          <ac:spMkLst>
            <pc:docMk/>
            <pc:sldMk cId="4108769442" sldId="262"/>
            <ac:spMk id="7" creationId="{984685AD-10EE-3CD9-D354-6776CAEB26DB}"/>
          </ac:spMkLst>
        </pc:spChg>
        <pc:picChg chg="add">
          <ac:chgData name="Maria Pagano" userId="60497cb8cb4b67d3" providerId="LiveId" clId="{680E8667-E4D3-4D82-93B7-EC3DD7F6F635}" dt="2024-06-24T14:20:50.893" v="274"/>
          <ac:picMkLst>
            <pc:docMk/>
            <pc:sldMk cId="4108769442" sldId="262"/>
            <ac:picMk id="5" creationId="{899F03F2-F9D8-8986-79C5-8A5A49E1329F}"/>
          </ac:picMkLst>
        </pc:picChg>
      </pc:sldChg>
      <pc:sldChg chg="addSp delSp modSp mod">
        <pc:chgData name="Maria Pagano" userId="60497cb8cb4b67d3" providerId="LiveId" clId="{680E8667-E4D3-4D82-93B7-EC3DD7F6F635}" dt="2024-06-25T20:38:41" v="2167" actId="1076"/>
        <pc:sldMkLst>
          <pc:docMk/>
          <pc:sldMk cId="3836804122" sldId="263"/>
        </pc:sldMkLst>
        <pc:spChg chg="del">
          <ac:chgData name="Maria Pagano" userId="60497cb8cb4b67d3" providerId="LiveId" clId="{680E8667-E4D3-4D82-93B7-EC3DD7F6F635}" dt="2024-06-24T13:16:53.652" v="107" actId="478"/>
          <ac:spMkLst>
            <pc:docMk/>
            <pc:sldMk cId="3836804122" sldId="263"/>
            <ac:spMk id="2" creationId="{7E57C2E5-4F71-C73B-5E54-D955B85340DE}"/>
          </ac:spMkLst>
        </pc:spChg>
        <pc:spChg chg="del">
          <ac:chgData name="Maria Pagano" userId="60497cb8cb4b67d3" providerId="LiveId" clId="{680E8667-E4D3-4D82-93B7-EC3DD7F6F635}" dt="2024-06-24T13:18:12.411" v="123" actId="478"/>
          <ac:spMkLst>
            <pc:docMk/>
            <pc:sldMk cId="3836804122" sldId="263"/>
            <ac:spMk id="3" creationId="{EE300D32-9CCF-1D7B-F8A2-F471F98CAB5B}"/>
          </ac:spMkLst>
        </pc:spChg>
        <pc:spChg chg="add mod">
          <ac:chgData name="Maria Pagano" userId="60497cb8cb4b67d3" providerId="LiveId" clId="{680E8667-E4D3-4D82-93B7-EC3DD7F6F635}" dt="2024-06-25T20:22:03.706" v="1904" actId="1076"/>
          <ac:spMkLst>
            <pc:docMk/>
            <pc:sldMk cId="3836804122" sldId="263"/>
            <ac:spMk id="4" creationId="{C2EA9EB4-18D5-CFA1-BCBD-BEE7554906EE}"/>
          </ac:spMkLst>
        </pc:spChg>
        <pc:spChg chg="add mod">
          <ac:chgData name="Maria Pagano" userId="60497cb8cb4b67d3" providerId="LiveId" clId="{680E8667-E4D3-4D82-93B7-EC3DD7F6F635}" dt="2024-06-24T14:09:37.738" v="259"/>
          <ac:spMkLst>
            <pc:docMk/>
            <pc:sldMk cId="3836804122" sldId="263"/>
            <ac:spMk id="5" creationId="{802333C2-E4C0-5501-2B02-19FBEA4D6EF8}"/>
          </ac:spMkLst>
        </pc:spChg>
        <pc:spChg chg="add mod">
          <ac:chgData name="Maria Pagano" userId="60497cb8cb4b67d3" providerId="LiveId" clId="{680E8667-E4D3-4D82-93B7-EC3DD7F6F635}" dt="2024-06-25T20:37:00.034" v="2130" actId="208"/>
          <ac:spMkLst>
            <pc:docMk/>
            <pc:sldMk cId="3836804122" sldId="263"/>
            <ac:spMk id="7" creationId="{B51ACE01-E23D-DB4B-C1BD-01EBA0856D3B}"/>
          </ac:spMkLst>
        </pc:spChg>
        <pc:spChg chg="del">
          <ac:chgData name="Maria Pagano" userId="60497cb8cb4b67d3" providerId="LiveId" clId="{680E8667-E4D3-4D82-93B7-EC3DD7F6F635}" dt="2024-06-24T14:09:35.559" v="258" actId="478"/>
          <ac:spMkLst>
            <pc:docMk/>
            <pc:sldMk cId="3836804122" sldId="263"/>
            <ac:spMk id="8" creationId="{58E4FC01-6158-09C8-7A05-B26D42EFD82D}"/>
          </ac:spMkLst>
        </pc:spChg>
        <pc:spChg chg="mod">
          <ac:chgData name="Maria Pagano" userId="60497cb8cb4b67d3" providerId="LiveId" clId="{680E8667-E4D3-4D82-93B7-EC3DD7F6F635}" dt="2024-06-25T20:38:41" v="2167" actId="1076"/>
          <ac:spMkLst>
            <pc:docMk/>
            <pc:sldMk cId="3836804122" sldId="263"/>
            <ac:spMk id="9" creationId="{3D4A7A3C-1E6B-87B8-7533-5549707CD69E}"/>
          </ac:spMkLst>
        </pc:spChg>
        <pc:spChg chg="add mod">
          <ac:chgData name="Maria Pagano" userId="60497cb8cb4b67d3" providerId="LiveId" clId="{680E8667-E4D3-4D82-93B7-EC3DD7F6F635}" dt="2024-06-25T20:38:23.460" v="2166" actId="1076"/>
          <ac:spMkLst>
            <pc:docMk/>
            <pc:sldMk cId="3836804122" sldId="263"/>
            <ac:spMk id="10" creationId="{76356C24-4DDA-12E7-47A6-0779D2B9FB87}"/>
          </ac:spMkLst>
        </pc:spChg>
        <pc:picChg chg="add mod modCrop">
          <ac:chgData name="Maria Pagano" userId="60497cb8cb4b67d3" providerId="LiveId" clId="{680E8667-E4D3-4D82-93B7-EC3DD7F6F635}" dt="2024-06-25T20:36:29.585" v="2124" actId="1076"/>
          <ac:picMkLst>
            <pc:docMk/>
            <pc:sldMk cId="3836804122" sldId="263"/>
            <ac:picMk id="6" creationId="{ACE0FDF4-57B0-2E67-340E-D5D63F4146CA}"/>
          </ac:picMkLst>
        </pc:picChg>
      </pc:sldChg>
      <pc:sldChg chg="addSp delSp modSp mod">
        <pc:chgData name="Maria Pagano" userId="60497cb8cb4b67d3" providerId="LiveId" clId="{680E8667-E4D3-4D82-93B7-EC3DD7F6F635}" dt="2024-06-27T18:39:16.076" v="2818" actId="1076"/>
        <pc:sldMkLst>
          <pc:docMk/>
          <pc:sldMk cId="1525359974" sldId="264"/>
        </pc:sldMkLst>
        <pc:spChg chg="mod">
          <ac:chgData name="Maria Pagano" userId="60497cb8cb4b67d3" providerId="LiveId" clId="{680E8667-E4D3-4D82-93B7-EC3DD7F6F635}" dt="2024-06-27T18:39:16.076" v="2818" actId="1076"/>
          <ac:spMkLst>
            <pc:docMk/>
            <pc:sldMk cId="1525359974" sldId="264"/>
            <ac:spMk id="2" creationId="{83343EC0-222B-4B24-5B1C-E640927DEACF}"/>
          </ac:spMkLst>
        </pc:spChg>
        <pc:spChg chg="add mod">
          <ac:chgData name="Maria Pagano" userId="60497cb8cb4b67d3" providerId="LiveId" clId="{680E8667-E4D3-4D82-93B7-EC3DD7F6F635}" dt="2024-06-27T18:39:13.023" v="2817" actId="1076"/>
          <ac:spMkLst>
            <pc:docMk/>
            <pc:sldMk cId="1525359974" sldId="264"/>
            <ac:spMk id="3" creationId="{C8BF3B0F-612B-7857-4FA6-E25A85E3E8A8}"/>
          </ac:spMkLst>
        </pc:spChg>
        <pc:spChg chg="mod">
          <ac:chgData name="Maria Pagano" userId="60497cb8cb4b67d3" providerId="LiveId" clId="{680E8667-E4D3-4D82-93B7-EC3DD7F6F635}" dt="2024-06-24T14:21:26.644" v="331" actId="20577"/>
          <ac:spMkLst>
            <pc:docMk/>
            <pc:sldMk cId="1525359974" sldId="264"/>
            <ac:spMk id="4" creationId="{D30249DD-2616-F193-AA3C-EE626C15E0F7}"/>
          </ac:spMkLst>
        </pc:spChg>
        <pc:picChg chg="del">
          <ac:chgData name="Maria Pagano" userId="60497cb8cb4b67d3" providerId="LiveId" clId="{680E8667-E4D3-4D82-93B7-EC3DD7F6F635}" dt="2024-06-24T14:21:29.899" v="332" actId="478"/>
          <ac:picMkLst>
            <pc:docMk/>
            <pc:sldMk cId="1525359974" sldId="264"/>
            <ac:picMk id="3" creationId="{DAB2F471-C1D8-630B-263D-C5F6A6CBEF8C}"/>
          </ac:picMkLst>
        </pc:picChg>
      </pc:sldChg>
      <pc:sldChg chg="addSp delSp modSp mod">
        <pc:chgData name="Maria Pagano" userId="60497cb8cb4b67d3" providerId="LiveId" clId="{680E8667-E4D3-4D82-93B7-EC3DD7F6F635}" dt="2024-07-07T15:54:43.540" v="11978" actId="1076"/>
        <pc:sldMkLst>
          <pc:docMk/>
          <pc:sldMk cId="3106655373" sldId="265"/>
        </pc:sldMkLst>
        <pc:spChg chg="add mod">
          <ac:chgData name="Maria Pagano" userId="60497cb8cb4b67d3" providerId="LiveId" clId="{680E8667-E4D3-4D82-93B7-EC3DD7F6F635}" dt="2024-07-07T15:54:43.540" v="11978" actId="1076"/>
          <ac:spMkLst>
            <pc:docMk/>
            <pc:sldMk cId="3106655373" sldId="265"/>
            <ac:spMk id="2" creationId="{12FF031D-9B6F-372A-9949-DC9D88BBBA4F}"/>
          </ac:spMkLst>
        </pc:spChg>
        <pc:spChg chg="del">
          <ac:chgData name="Maria Pagano" userId="60497cb8cb4b67d3" providerId="LiveId" clId="{680E8667-E4D3-4D82-93B7-EC3DD7F6F635}" dt="2024-06-24T14:23:41.955" v="376" actId="478"/>
          <ac:spMkLst>
            <pc:docMk/>
            <pc:sldMk cId="3106655373" sldId="265"/>
            <ac:spMk id="2" creationId="{76C55B36-BF5D-8B7F-3036-DEE804FF8062}"/>
          </ac:spMkLst>
        </pc:spChg>
        <pc:spChg chg="mod">
          <ac:chgData name="Maria Pagano" userId="60497cb8cb4b67d3" providerId="LiveId" clId="{680E8667-E4D3-4D82-93B7-EC3DD7F6F635}" dt="2024-06-27T18:39:50.781" v="2860" actId="1076"/>
          <ac:spMkLst>
            <pc:docMk/>
            <pc:sldMk cId="3106655373" sldId="265"/>
            <ac:spMk id="5" creationId="{8420B379-1FD8-013F-4305-5ECDF9AF9BA2}"/>
          </ac:spMkLst>
        </pc:spChg>
        <pc:spChg chg="mod">
          <ac:chgData name="Maria Pagano" userId="60497cb8cb4b67d3" providerId="LiveId" clId="{680E8667-E4D3-4D82-93B7-EC3DD7F6F635}" dt="2024-06-27T18:43:38.835" v="2903" actId="1076"/>
          <ac:spMkLst>
            <pc:docMk/>
            <pc:sldMk cId="3106655373" sldId="265"/>
            <ac:spMk id="10" creationId="{1A55B7EE-AF46-612E-ACE5-F4CFDFECDA69}"/>
          </ac:spMkLst>
        </pc:spChg>
        <pc:picChg chg="add">
          <ac:chgData name="Maria Pagano" userId="60497cb8cb4b67d3" providerId="LiveId" clId="{680E8667-E4D3-4D82-93B7-EC3DD7F6F635}" dt="2024-06-24T14:24:14.707" v="382"/>
          <ac:picMkLst>
            <pc:docMk/>
            <pc:sldMk cId="3106655373" sldId="265"/>
            <ac:picMk id="3" creationId="{02B07A91-C3B9-9F99-D530-2BB5CC8CE48B}"/>
          </ac:picMkLst>
        </pc:picChg>
        <pc:picChg chg="add mod modCrop">
          <ac:chgData name="Maria Pagano" userId="60497cb8cb4b67d3" providerId="LiveId" clId="{680E8667-E4D3-4D82-93B7-EC3DD7F6F635}" dt="2024-06-27T18:43:40.317" v="2904" actId="1076"/>
          <ac:picMkLst>
            <pc:docMk/>
            <pc:sldMk cId="3106655373" sldId="265"/>
            <ac:picMk id="4" creationId="{DAFF58C5-2586-DD26-5A82-DBFCC9BF22A7}"/>
          </ac:picMkLst>
        </pc:picChg>
        <pc:picChg chg="del">
          <ac:chgData name="Maria Pagano" userId="60497cb8cb4b67d3" providerId="LiveId" clId="{680E8667-E4D3-4D82-93B7-EC3DD7F6F635}" dt="2024-06-24T14:23:39.674" v="375" actId="478"/>
          <ac:picMkLst>
            <pc:docMk/>
            <pc:sldMk cId="3106655373" sldId="265"/>
            <ac:picMk id="11" creationId="{357EAB8E-7AB0-230A-2FB9-85E9B9121E6F}"/>
          </ac:picMkLst>
        </pc:picChg>
      </pc:sldChg>
      <pc:sldChg chg="addSp delSp modSp mod">
        <pc:chgData name="Maria Pagano" userId="60497cb8cb4b67d3" providerId="LiveId" clId="{680E8667-E4D3-4D82-93B7-EC3DD7F6F635}" dt="2024-07-07T15:56:34.610" v="12010" actId="1076"/>
        <pc:sldMkLst>
          <pc:docMk/>
          <pc:sldMk cId="3812873973" sldId="267"/>
        </pc:sldMkLst>
        <pc:spChg chg="mod">
          <ac:chgData name="Maria Pagano" userId="60497cb8cb4b67d3" providerId="LiveId" clId="{680E8667-E4D3-4D82-93B7-EC3DD7F6F635}" dt="2024-06-27T18:52:26.486" v="3037" actId="20577"/>
          <ac:spMkLst>
            <pc:docMk/>
            <pc:sldMk cId="3812873973" sldId="267"/>
            <ac:spMk id="2" creationId="{D276D90E-21A9-949F-3585-AE7C85DD8136}"/>
          </ac:spMkLst>
        </pc:spChg>
        <pc:spChg chg="add mod">
          <ac:chgData name="Maria Pagano" userId="60497cb8cb4b67d3" providerId="LiveId" clId="{680E8667-E4D3-4D82-93B7-EC3DD7F6F635}" dt="2024-07-07T15:56:34.610" v="12010" actId="1076"/>
          <ac:spMkLst>
            <pc:docMk/>
            <pc:sldMk cId="3812873973" sldId="267"/>
            <ac:spMk id="6" creationId="{9F94A0DD-066A-0DF0-CE4D-2FD95C645CEF}"/>
          </ac:spMkLst>
        </pc:spChg>
        <pc:spChg chg="mod">
          <ac:chgData name="Maria Pagano" userId="60497cb8cb4b67d3" providerId="LiveId" clId="{680E8667-E4D3-4D82-93B7-EC3DD7F6F635}" dt="2024-07-07T15:55:44.157" v="11987" actId="14100"/>
          <ac:spMkLst>
            <pc:docMk/>
            <pc:sldMk cId="3812873973" sldId="267"/>
            <ac:spMk id="7" creationId="{F280EAF3-C7A3-DE89-0087-6D2271DBE90F}"/>
          </ac:spMkLst>
        </pc:spChg>
        <pc:spChg chg="del">
          <ac:chgData name="Maria Pagano" userId="60497cb8cb4b67d3" providerId="LiveId" clId="{680E8667-E4D3-4D82-93B7-EC3DD7F6F635}" dt="2024-06-24T14:28:42.409" v="432" actId="478"/>
          <ac:spMkLst>
            <pc:docMk/>
            <pc:sldMk cId="3812873973" sldId="267"/>
            <ac:spMk id="8" creationId="{2FCFDFA5-6B17-AB83-AE04-6C0F3410E460}"/>
          </ac:spMkLst>
        </pc:spChg>
        <pc:picChg chg="del">
          <ac:chgData name="Maria Pagano" userId="60497cb8cb4b67d3" providerId="LiveId" clId="{680E8667-E4D3-4D82-93B7-EC3DD7F6F635}" dt="2024-06-24T14:28:40.992" v="431" actId="478"/>
          <ac:picMkLst>
            <pc:docMk/>
            <pc:sldMk cId="3812873973" sldId="267"/>
            <ac:picMk id="3" creationId="{1B7F0738-120F-0703-CD67-001659642697}"/>
          </ac:picMkLst>
        </pc:picChg>
        <pc:picChg chg="add mod">
          <ac:chgData name="Maria Pagano" userId="60497cb8cb4b67d3" providerId="LiveId" clId="{680E8667-E4D3-4D82-93B7-EC3DD7F6F635}" dt="2024-07-07T15:55:45.973" v="11988" actId="1076"/>
          <ac:picMkLst>
            <pc:docMk/>
            <pc:sldMk cId="3812873973" sldId="267"/>
            <ac:picMk id="4" creationId="{6AF6F2BF-0108-9314-D533-145F70428BD1}"/>
          </ac:picMkLst>
        </pc:picChg>
      </pc:sldChg>
      <pc:sldChg chg="addSp delSp modSp mod">
        <pc:chgData name="Maria Pagano" userId="60497cb8cb4b67d3" providerId="LiveId" clId="{680E8667-E4D3-4D82-93B7-EC3DD7F6F635}" dt="2024-07-07T15:55:06.636" v="11983" actId="1076"/>
        <pc:sldMkLst>
          <pc:docMk/>
          <pc:sldMk cId="884369315" sldId="268"/>
        </pc:sldMkLst>
        <pc:spChg chg="mod">
          <ac:chgData name="Maria Pagano" userId="60497cb8cb4b67d3" providerId="LiveId" clId="{680E8667-E4D3-4D82-93B7-EC3DD7F6F635}" dt="2024-06-27T18:49:43.229" v="2924" actId="14100"/>
          <ac:spMkLst>
            <pc:docMk/>
            <pc:sldMk cId="884369315" sldId="268"/>
            <ac:spMk id="2" creationId="{B0ED176F-4CE0-FEF0-5738-9139708C2233}"/>
          </ac:spMkLst>
        </pc:spChg>
        <pc:spChg chg="add mod">
          <ac:chgData name="Maria Pagano" userId="60497cb8cb4b67d3" providerId="LiveId" clId="{680E8667-E4D3-4D82-93B7-EC3DD7F6F635}" dt="2024-07-07T15:55:05.449" v="11982" actId="1076"/>
          <ac:spMkLst>
            <pc:docMk/>
            <pc:sldMk cId="884369315" sldId="268"/>
            <ac:spMk id="3" creationId="{207AA2EB-5FD8-97B1-BD58-961FC1F70958}"/>
          </ac:spMkLst>
        </pc:spChg>
        <pc:spChg chg="del">
          <ac:chgData name="Maria Pagano" userId="60497cb8cb4b67d3" providerId="LiveId" clId="{680E8667-E4D3-4D82-93B7-EC3DD7F6F635}" dt="2024-06-24T14:25:00.442" v="402" actId="478"/>
          <ac:spMkLst>
            <pc:docMk/>
            <pc:sldMk cId="884369315" sldId="268"/>
            <ac:spMk id="3" creationId="{B6099187-03D4-50D6-06C7-6BADA8E89B9A}"/>
          </ac:spMkLst>
        </pc:spChg>
        <pc:spChg chg="add mod">
          <ac:chgData name="Maria Pagano" userId="60497cb8cb4b67d3" providerId="LiveId" clId="{680E8667-E4D3-4D82-93B7-EC3DD7F6F635}" dt="2024-06-27T19:47:04.118" v="3119" actId="313"/>
          <ac:spMkLst>
            <pc:docMk/>
            <pc:sldMk cId="884369315" sldId="268"/>
            <ac:spMk id="4" creationId="{D15C08C7-03FA-F68D-3A71-544094CF7A94}"/>
          </ac:spMkLst>
        </pc:spChg>
        <pc:spChg chg="mod">
          <ac:chgData name="Maria Pagano" userId="60497cb8cb4b67d3" providerId="LiveId" clId="{680E8667-E4D3-4D82-93B7-EC3DD7F6F635}" dt="2024-06-24T14:24:50.514" v="399" actId="20577"/>
          <ac:spMkLst>
            <pc:docMk/>
            <pc:sldMk cId="884369315" sldId="268"/>
            <ac:spMk id="6" creationId="{38105D39-50FF-CB27-B7D5-8C6CB2392EAB}"/>
          </ac:spMkLst>
        </pc:spChg>
        <pc:spChg chg="del">
          <ac:chgData name="Maria Pagano" userId="60497cb8cb4b67d3" providerId="LiveId" clId="{680E8667-E4D3-4D82-93B7-EC3DD7F6F635}" dt="2024-06-24T14:24:58.194" v="401" actId="478"/>
          <ac:spMkLst>
            <pc:docMk/>
            <pc:sldMk cId="884369315" sldId="268"/>
            <ac:spMk id="8" creationId="{42D92FE6-139E-C952-DFAD-CDCEBD42B174}"/>
          </ac:spMkLst>
        </pc:spChg>
        <pc:picChg chg="del">
          <ac:chgData name="Maria Pagano" userId="60497cb8cb4b67d3" providerId="LiveId" clId="{680E8667-E4D3-4D82-93B7-EC3DD7F6F635}" dt="2024-06-24T14:24:53.418" v="400" actId="478"/>
          <ac:picMkLst>
            <pc:docMk/>
            <pc:sldMk cId="884369315" sldId="268"/>
            <ac:picMk id="4" creationId="{E1F85976-7F7A-81E0-EE32-B00B966AF120}"/>
          </ac:picMkLst>
        </pc:picChg>
        <pc:picChg chg="add mod modCrop">
          <ac:chgData name="Maria Pagano" userId="60497cb8cb4b67d3" providerId="LiveId" clId="{680E8667-E4D3-4D82-93B7-EC3DD7F6F635}" dt="2024-07-07T15:55:06.636" v="11983" actId="1076"/>
          <ac:picMkLst>
            <pc:docMk/>
            <pc:sldMk cId="884369315" sldId="268"/>
            <ac:picMk id="5" creationId="{3CC23958-D056-3111-23B8-5DA3E1388971}"/>
          </ac:picMkLst>
        </pc:picChg>
      </pc:sldChg>
      <pc:sldChg chg="addSp delSp modSp mod">
        <pc:chgData name="Maria Pagano" userId="60497cb8cb4b67d3" providerId="LiveId" clId="{680E8667-E4D3-4D82-93B7-EC3DD7F6F635}" dt="2024-06-30T18:08:07.463" v="3938" actId="1076"/>
        <pc:sldMkLst>
          <pc:docMk/>
          <pc:sldMk cId="439961931" sldId="269"/>
        </pc:sldMkLst>
        <pc:spChg chg="mod">
          <ac:chgData name="Maria Pagano" userId="60497cb8cb4b67d3" providerId="LiveId" clId="{680E8667-E4D3-4D82-93B7-EC3DD7F6F635}" dt="2024-06-30T18:08:07.463" v="3938" actId="1076"/>
          <ac:spMkLst>
            <pc:docMk/>
            <pc:sldMk cId="439961931" sldId="269"/>
            <ac:spMk id="2" creationId="{3AAA8F80-5EEB-3A0B-FAA5-71F1F45D4F09}"/>
          </ac:spMkLst>
        </pc:spChg>
        <pc:spChg chg="del">
          <ac:chgData name="Maria Pagano" userId="60497cb8cb4b67d3" providerId="LiveId" clId="{680E8667-E4D3-4D82-93B7-EC3DD7F6F635}" dt="2024-06-24T14:30:51.192" v="510" actId="478"/>
          <ac:spMkLst>
            <pc:docMk/>
            <pc:sldMk cId="439961931" sldId="269"/>
            <ac:spMk id="4" creationId="{041443F9-5746-43A7-335E-B98DAC7DF75F}"/>
          </ac:spMkLst>
        </pc:spChg>
        <pc:spChg chg="add del mod">
          <ac:chgData name="Maria Pagano" userId="60497cb8cb4b67d3" providerId="LiveId" clId="{680E8667-E4D3-4D82-93B7-EC3DD7F6F635}" dt="2024-06-24T14:31:56.468" v="517" actId="21"/>
          <ac:spMkLst>
            <pc:docMk/>
            <pc:sldMk cId="439961931" sldId="269"/>
            <ac:spMk id="5" creationId="{7FDA3C08-2CFA-BCAC-D8B5-35095A7F2B89}"/>
          </ac:spMkLst>
        </pc:spChg>
        <pc:spChg chg="add del">
          <ac:chgData name="Maria Pagano" userId="60497cb8cb4b67d3" providerId="LiveId" clId="{680E8667-E4D3-4D82-93B7-EC3DD7F6F635}" dt="2024-06-24T14:31:17.452" v="515" actId="22"/>
          <ac:spMkLst>
            <pc:docMk/>
            <pc:sldMk cId="439961931" sldId="269"/>
            <ac:spMk id="8" creationId="{A62EA81E-83AD-4E3A-748B-17EF1212E6D5}"/>
          </ac:spMkLst>
        </pc:spChg>
        <pc:spChg chg="del">
          <ac:chgData name="Maria Pagano" userId="60497cb8cb4b67d3" providerId="LiveId" clId="{680E8667-E4D3-4D82-93B7-EC3DD7F6F635}" dt="2024-06-24T14:30:52.960" v="511" actId="478"/>
          <ac:spMkLst>
            <pc:docMk/>
            <pc:sldMk cId="439961931" sldId="269"/>
            <ac:spMk id="9" creationId="{AB7828C9-4D28-C9D9-83A5-2CE62519E3E6}"/>
          </ac:spMkLst>
        </pc:spChg>
        <pc:spChg chg="add mod">
          <ac:chgData name="Maria Pagano" userId="60497cb8cb4b67d3" providerId="LiveId" clId="{680E8667-E4D3-4D82-93B7-EC3DD7F6F635}" dt="2024-06-30T01:01:44.031" v="3407" actId="1076"/>
          <ac:spMkLst>
            <pc:docMk/>
            <pc:sldMk cId="439961931" sldId="269"/>
            <ac:spMk id="11" creationId="{6346BE82-64F8-65DE-6BD5-BA6786D398A4}"/>
          </ac:spMkLst>
        </pc:spChg>
        <pc:picChg chg="del">
          <ac:chgData name="Maria Pagano" userId="60497cb8cb4b67d3" providerId="LiveId" clId="{680E8667-E4D3-4D82-93B7-EC3DD7F6F635}" dt="2024-06-24T14:30:48.792" v="509" actId="478"/>
          <ac:picMkLst>
            <pc:docMk/>
            <pc:sldMk cId="439961931" sldId="269"/>
            <ac:picMk id="3" creationId="{CDA946BB-B285-953D-D757-097DDEAE5A29}"/>
          </ac:picMkLst>
        </pc:picChg>
      </pc:sldChg>
      <pc:sldChg chg="addSp delSp modSp mod">
        <pc:chgData name="Maria Pagano" userId="60497cb8cb4b67d3" providerId="LiveId" clId="{680E8667-E4D3-4D82-93B7-EC3DD7F6F635}" dt="2024-06-30T15:55:35.151" v="3716" actId="20577"/>
        <pc:sldMkLst>
          <pc:docMk/>
          <pc:sldMk cId="2748221448" sldId="270"/>
        </pc:sldMkLst>
        <pc:spChg chg="mod">
          <ac:chgData name="Maria Pagano" userId="60497cb8cb4b67d3" providerId="LiveId" clId="{680E8667-E4D3-4D82-93B7-EC3DD7F6F635}" dt="2024-06-30T01:19:46.263" v="3709" actId="1076"/>
          <ac:spMkLst>
            <pc:docMk/>
            <pc:sldMk cId="2748221448" sldId="270"/>
            <ac:spMk id="2" creationId="{3AAA8F80-5EEB-3A0B-FAA5-71F1F45D4F09}"/>
          </ac:spMkLst>
        </pc:spChg>
        <pc:spChg chg="add mod">
          <ac:chgData name="Maria Pagano" userId="60497cb8cb4b67d3" providerId="LiveId" clId="{680E8667-E4D3-4D82-93B7-EC3DD7F6F635}" dt="2024-06-30T15:55:35.151" v="3716" actId="20577"/>
          <ac:spMkLst>
            <pc:docMk/>
            <pc:sldMk cId="2748221448" sldId="270"/>
            <ac:spMk id="3" creationId="{35C0F760-B038-E3E3-F097-E2CBFFD610D9}"/>
          </ac:spMkLst>
        </pc:spChg>
        <pc:spChg chg="del">
          <ac:chgData name="Maria Pagano" userId="60497cb8cb4b67d3" providerId="LiveId" clId="{680E8667-E4D3-4D82-93B7-EC3DD7F6F635}" dt="2024-06-24T14:33:21.531" v="566" actId="478"/>
          <ac:spMkLst>
            <pc:docMk/>
            <pc:sldMk cId="2748221448" sldId="270"/>
            <ac:spMk id="3" creationId="{7CF32F5E-A71B-206F-F49B-8C3C65C221BC}"/>
          </ac:spMkLst>
        </pc:spChg>
        <pc:spChg chg="mod">
          <ac:chgData name="Maria Pagano" userId="60497cb8cb4b67d3" providerId="LiveId" clId="{680E8667-E4D3-4D82-93B7-EC3DD7F6F635}" dt="2024-06-30T01:19:42.770" v="3708" actId="1076"/>
          <ac:spMkLst>
            <pc:docMk/>
            <pc:sldMk cId="2748221448" sldId="270"/>
            <ac:spMk id="10" creationId="{19172ECA-31E6-D3A5-2065-F4DB833E01ED}"/>
          </ac:spMkLst>
        </pc:spChg>
        <pc:picChg chg="del">
          <ac:chgData name="Maria Pagano" userId="60497cb8cb4b67d3" providerId="LiveId" clId="{680E8667-E4D3-4D82-93B7-EC3DD7F6F635}" dt="2024-06-24T14:33:20.287" v="565" actId="478"/>
          <ac:picMkLst>
            <pc:docMk/>
            <pc:sldMk cId="2748221448" sldId="270"/>
            <ac:picMk id="21" creationId="{5508FC09-12A1-23BB-4066-9D5CDEECE901}"/>
          </ac:picMkLst>
        </pc:picChg>
      </pc:sldChg>
      <pc:sldChg chg="addSp delSp modSp mod">
        <pc:chgData name="Maria Pagano" userId="60497cb8cb4b67d3" providerId="LiveId" clId="{680E8667-E4D3-4D82-93B7-EC3DD7F6F635}" dt="2024-06-30T00:13:35.419" v="3397" actId="1076"/>
        <pc:sldMkLst>
          <pc:docMk/>
          <pc:sldMk cId="3380813303" sldId="271"/>
        </pc:sldMkLst>
        <pc:spChg chg="mod">
          <ac:chgData name="Maria Pagano" userId="60497cb8cb4b67d3" providerId="LiveId" clId="{680E8667-E4D3-4D82-93B7-EC3DD7F6F635}" dt="2024-06-27T19:49:21.589" v="3219" actId="1076"/>
          <ac:spMkLst>
            <pc:docMk/>
            <pc:sldMk cId="3380813303" sldId="271"/>
            <ac:spMk id="2" creationId="{3AAA8F80-5EEB-3A0B-FAA5-71F1F45D4F09}"/>
          </ac:spMkLst>
        </pc:spChg>
        <pc:spChg chg="add mod">
          <ac:chgData name="Maria Pagano" userId="60497cb8cb4b67d3" providerId="LiveId" clId="{680E8667-E4D3-4D82-93B7-EC3DD7F6F635}" dt="2024-06-30T00:13:35.419" v="3397" actId="1076"/>
          <ac:spMkLst>
            <pc:docMk/>
            <pc:sldMk cId="3380813303" sldId="271"/>
            <ac:spMk id="3" creationId="{B5046258-3F67-6F26-213F-BE80757E0F59}"/>
          </ac:spMkLst>
        </pc:spChg>
        <pc:spChg chg="del">
          <ac:chgData name="Maria Pagano" userId="60497cb8cb4b67d3" providerId="LiveId" clId="{680E8667-E4D3-4D82-93B7-EC3DD7F6F635}" dt="2024-06-24T14:30:07.575" v="487" actId="478"/>
          <ac:spMkLst>
            <pc:docMk/>
            <pc:sldMk cId="3380813303" sldId="271"/>
            <ac:spMk id="3" creationId="{DBCCF806-03BB-9169-E5D8-4078D6068009}"/>
          </ac:spMkLst>
        </pc:spChg>
        <pc:spChg chg="add del">
          <ac:chgData name="Maria Pagano" userId="60497cb8cb4b67d3" providerId="LiveId" clId="{680E8667-E4D3-4D82-93B7-EC3DD7F6F635}" dt="2024-06-24T14:30:30.670" v="492" actId="22"/>
          <ac:spMkLst>
            <pc:docMk/>
            <pc:sldMk cId="3380813303" sldId="271"/>
            <ac:spMk id="6" creationId="{51D653E3-FD87-294A-D130-F9BB91DA0305}"/>
          </ac:spMkLst>
        </pc:spChg>
        <pc:spChg chg="mod">
          <ac:chgData name="Maria Pagano" userId="60497cb8cb4b67d3" providerId="LiveId" clId="{680E8667-E4D3-4D82-93B7-EC3DD7F6F635}" dt="2024-06-30T00:10:09.950" v="3248" actId="14100"/>
          <ac:spMkLst>
            <pc:docMk/>
            <pc:sldMk cId="3380813303" sldId="271"/>
            <ac:spMk id="8" creationId="{58794CFC-BCA8-DC0B-C6A2-2EDD02816398}"/>
          </ac:spMkLst>
        </pc:spChg>
      </pc:sldChg>
      <pc:sldChg chg="addSp delSp modSp mod">
        <pc:chgData name="Maria Pagano" userId="60497cb8cb4b67d3" providerId="LiveId" clId="{680E8667-E4D3-4D82-93B7-EC3DD7F6F635}" dt="2024-06-30T18:36:09.322" v="3957" actId="20577"/>
        <pc:sldMkLst>
          <pc:docMk/>
          <pc:sldMk cId="2767994652" sldId="272"/>
        </pc:sldMkLst>
        <pc:spChg chg="add mod">
          <ac:chgData name="Maria Pagano" userId="60497cb8cb4b67d3" providerId="LiveId" clId="{680E8667-E4D3-4D82-93B7-EC3DD7F6F635}" dt="2024-06-30T16:26:00.807" v="3878" actId="1076"/>
          <ac:spMkLst>
            <pc:docMk/>
            <pc:sldMk cId="2767994652" sldId="272"/>
            <ac:spMk id="2" creationId="{02F6CF1B-3D18-D699-345B-D642D7232F30}"/>
          </ac:spMkLst>
        </pc:spChg>
        <pc:spChg chg="del">
          <ac:chgData name="Maria Pagano" userId="60497cb8cb4b67d3" providerId="LiveId" clId="{680E8667-E4D3-4D82-93B7-EC3DD7F6F635}" dt="2024-06-24T14:33:48.815" v="596" actId="478"/>
          <ac:spMkLst>
            <pc:docMk/>
            <pc:sldMk cId="2767994652" sldId="272"/>
            <ac:spMk id="2" creationId="{156FFA0E-2339-EF77-6F8A-C7CF72952477}"/>
          </ac:spMkLst>
        </pc:spChg>
        <pc:spChg chg="mod">
          <ac:chgData name="Maria Pagano" userId="60497cb8cb4b67d3" providerId="LiveId" clId="{680E8667-E4D3-4D82-93B7-EC3DD7F6F635}" dt="2024-06-30T15:57:42.467" v="3738" actId="14100"/>
          <ac:spMkLst>
            <pc:docMk/>
            <pc:sldMk cId="2767994652" sldId="272"/>
            <ac:spMk id="7" creationId="{2FE30B36-29CE-3186-B6AC-71738C05ACC5}"/>
          </ac:spMkLst>
        </pc:spChg>
        <pc:spChg chg="mod">
          <ac:chgData name="Maria Pagano" userId="60497cb8cb4b67d3" providerId="LiveId" clId="{680E8667-E4D3-4D82-93B7-EC3DD7F6F635}" dt="2024-06-30T18:36:09.322" v="3957" actId="20577"/>
          <ac:spMkLst>
            <pc:docMk/>
            <pc:sldMk cId="2767994652" sldId="272"/>
            <ac:spMk id="10" creationId="{223FB94D-60D5-94EA-85B3-8D1B475CCA23}"/>
          </ac:spMkLst>
        </pc:spChg>
        <pc:spChg chg="del">
          <ac:chgData name="Maria Pagano" userId="60497cb8cb4b67d3" providerId="LiveId" clId="{680E8667-E4D3-4D82-93B7-EC3DD7F6F635}" dt="2024-06-24T14:33:45.967" v="595" actId="478"/>
          <ac:spMkLst>
            <pc:docMk/>
            <pc:sldMk cId="2767994652" sldId="272"/>
            <ac:spMk id="11" creationId="{B1AC8852-D7FB-BFDC-30D0-16DEDD260A50}"/>
          </ac:spMkLst>
        </pc:spChg>
        <pc:picChg chg="del">
          <ac:chgData name="Maria Pagano" userId="60497cb8cb4b67d3" providerId="LiveId" clId="{680E8667-E4D3-4D82-93B7-EC3DD7F6F635}" dt="2024-06-24T14:33:44.295" v="594" actId="478"/>
          <ac:picMkLst>
            <pc:docMk/>
            <pc:sldMk cId="2767994652" sldId="272"/>
            <ac:picMk id="8" creationId="{9AE2BD17-EFC6-98DB-9C25-C98F8D2B7BFE}"/>
          </ac:picMkLst>
        </pc:picChg>
      </pc:sldChg>
      <pc:sldChg chg="addSp delSp modSp mod">
        <pc:chgData name="Maria Pagano" userId="60497cb8cb4b67d3" providerId="LiveId" clId="{680E8667-E4D3-4D82-93B7-EC3DD7F6F635}" dt="2024-07-07T15:57:27.010" v="12013" actId="1076"/>
        <pc:sldMkLst>
          <pc:docMk/>
          <pc:sldMk cId="4257426408" sldId="273"/>
        </pc:sldMkLst>
        <pc:spChg chg="mod">
          <ac:chgData name="Maria Pagano" userId="60497cb8cb4b67d3" providerId="LiveId" clId="{680E8667-E4D3-4D82-93B7-EC3DD7F6F635}" dt="2024-06-30T18:36:35.674" v="3980" actId="1076"/>
          <ac:spMkLst>
            <pc:docMk/>
            <pc:sldMk cId="4257426408" sldId="273"/>
            <ac:spMk id="2" creationId="{5A5A0088-ED7E-0E8E-5827-C2A14A75F422}"/>
          </ac:spMkLst>
        </pc:spChg>
        <pc:spChg chg="add mod">
          <ac:chgData name="Maria Pagano" userId="60497cb8cb4b67d3" providerId="LiveId" clId="{680E8667-E4D3-4D82-93B7-EC3DD7F6F635}" dt="2024-07-07T15:57:27.010" v="12013" actId="1076"/>
          <ac:spMkLst>
            <pc:docMk/>
            <pc:sldMk cId="4257426408" sldId="273"/>
            <ac:spMk id="3" creationId="{16F80D12-CE91-55BD-93C5-F59C669F31CE}"/>
          </ac:spMkLst>
        </pc:spChg>
        <pc:spChg chg="del">
          <ac:chgData name="Maria Pagano" userId="60497cb8cb4b67d3" providerId="LiveId" clId="{680E8667-E4D3-4D82-93B7-EC3DD7F6F635}" dt="2024-06-24T14:34:30.430" v="617" actId="478"/>
          <ac:spMkLst>
            <pc:docMk/>
            <pc:sldMk cId="4257426408" sldId="273"/>
            <ac:spMk id="4" creationId="{40BAE1C0-1CA1-1AB2-D48C-1BE85DE23E5F}"/>
          </ac:spMkLst>
        </pc:spChg>
        <pc:spChg chg="add del mod">
          <ac:chgData name="Maria Pagano" userId="60497cb8cb4b67d3" providerId="LiveId" clId="{680E8667-E4D3-4D82-93B7-EC3DD7F6F635}" dt="2024-06-30T18:55:41.252" v="4235" actId="21"/>
          <ac:spMkLst>
            <pc:docMk/>
            <pc:sldMk cId="4257426408" sldId="273"/>
            <ac:spMk id="4" creationId="{E7A9C6B1-454C-26E2-79CF-DD1DE38A4648}"/>
          </ac:spMkLst>
        </pc:spChg>
        <pc:spChg chg="mod">
          <ac:chgData name="Maria Pagano" userId="60497cb8cb4b67d3" providerId="LiveId" clId="{680E8667-E4D3-4D82-93B7-EC3DD7F6F635}" dt="2024-06-30T18:37:08.113" v="3989" actId="20577"/>
          <ac:spMkLst>
            <pc:docMk/>
            <pc:sldMk cId="4257426408" sldId="273"/>
            <ac:spMk id="5" creationId="{B1B50403-8B7C-1E78-1238-74EAD6347B1B}"/>
          </ac:spMkLst>
        </pc:spChg>
        <pc:spChg chg="del">
          <ac:chgData name="Maria Pagano" userId="60497cb8cb4b67d3" providerId="LiveId" clId="{680E8667-E4D3-4D82-93B7-EC3DD7F6F635}" dt="2024-06-24T14:34:28.367" v="616" actId="478"/>
          <ac:spMkLst>
            <pc:docMk/>
            <pc:sldMk cId="4257426408" sldId="273"/>
            <ac:spMk id="10" creationId="{A1F32D87-0B75-9A03-F7D8-F7BC6CDD7DCF}"/>
          </ac:spMkLst>
        </pc:spChg>
        <pc:picChg chg="del">
          <ac:chgData name="Maria Pagano" userId="60497cb8cb4b67d3" providerId="LiveId" clId="{680E8667-E4D3-4D82-93B7-EC3DD7F6F635}" dt="2024-06-24T14:34:26.070" v="615" actId="478"/>
          <ac:picMkLst>
            <pc:docMk/>
            <pc:sldMk cId="4257426408" sldId="273"/>
            <ac:picMk id="3" creationId="{B2FFA2F0-AC6A-89DC-A594-983115D3A61A}"/>
          </ac:picMkLst>
        </pc:picChg>
        <pc:picChg chg="add mod modCrop">
          <ac:chgData name="Maria Pagano" userId="60497cb8cb4b67d3" providerId="LiveId" clId="{680E8667-E4D3-4D82-93B7-EC3DD7F6F635}" dt="2024-07-07T15:57:23.362" v="12012" actId="1076"/>
          <ac:picMkLst>
            <pc:docMk/>
            <pc:sldMk cId="4257426408" sldId="273"/>
            <ac:picMk id="6" creationId="{284FE5E2-E76C-0ADF-5BCB-030DF6E57DE8}"/>
          </ac:picMkLst>
        </pc:picChg>
      </pc:sldChg>
      <pc:sldChg chg="addSp delSp modSp mod">
        <pc:chgData name="Maria Pagano" userId="60497cb8cb4b67d3" providerId="LiveId" clId="{680E8667-E4D3-4D82-93B7-EC3DD7F6F635}" dt="2024-06-30T19:30:55.621" v="4636" actId="1076"/>
        <pc:sldMkLst>
          <pc:docMk/>
          <pc:sldMk cId="3423787628" sldId="274"/>
        </pc:sldMkLst>
        <pc:spChg chg="add mod">
          <ac:chgData name="Maria Pagano" userId="60497cb8cb4b67d3" providerId="LiveId" clId="{680E8667-E4D3-4D82-93B7-EC3DD7F6F635}" dt="2024-06-30T19:10:09.795" v="4572" actId="255"/>
          <ac:spMkLst>
            <pc:docMk/>
            <pc:sldMk cId="3423787628" sldId="274"/>
            <ac:spMk id="3" creationId="{C2FB4D60-6F45-AFCD-AFD1-10DE19EC5641}"/>
          </ac:spMkLst>
        </pc:spChg>
        <pc:spChg chg="add del">
          <ac:chgData name="Maria Pagano" userId="60497cb8cb4b67d3" providerId="LiveId" clId="{680E8667-E4D3-4D82-93B7-EC3DD7F6F635}" dt="2024-06-24T14:36:36.477" v="659" actId="22"/>
          <ac:spMkLst>
            <pc:docMk/>
            <pc:sldMk cId="3423787628" sldId="274"/>
            <ac:spMk id="4" creationId="{5196A2D7-E01A-7CC6-B049-BAD2EBEC9288}"/>
          </ac:spMkLst>
        </pc:spChg>
        <pc:spChg chg="add mod">
          <ac:chgData name="Maria Pagano" userId="60497cb8cb4b67d3" providerId="LiveId" clId="{680E8667-E4D3-4D82-93B7-EC3DD7F6F635}" dt="2024-06-30T19:30:55.621" v="4636" actId="1076"/>
          <ac:spMkLst>
            <pc:docMk/>
            <pc:sldMk cId="3423787628" sldId="274"/>
            <ac:spMk id="4" creationId="{E7A9C6B1-454C-26E2-79CF-DD1DE38A4648}"/>
          </ac:spMkLst>
        </pc:spChg>
        <pc:spChg chg="mod">
          <ac:chgData name="Maria Pagano" userId="60497cb8cb4b67d3" providerId="LiveId" clId="{680E8667-E4D3-4D82-93B7-EC3DD7F6F635}" dt="2024-06-30T18:58:21.440" v="4258" actId="1076"/>
          <ac:spMkLst>
            <pc:docMk/>
            <pc:sldMk cId="3423787628" sldId="274"/>
            <ac:spMk id="5" creationId="{AF2CC0BF-1A1C-E4E9-7ACD-0D4BC3A486EE}"/>
          </ac:spMkLst>
        </pc:spChg>
        <pc:spChg chg="add mod">
          <ac:chgData name="Maria Pagano" userId="60497cb8cb4b67d3" providerId="LiveId" clId="{680E8667-E4D3-4D82-93B7-EC3DD7F6F635}" dt="2024-06-30T19:10:42.781" v="4574" actId="1076"/>
          <ac:spMkLst>
            <pc:docMk/>
            <pc:sldMk cId="3423787628" sldId="274"/>
            <ac:spMk id="7" creationId="{B9442713-D006-A49D-6AA0-806A9DABCA0D}"/>
          </ac:spMkLst>
        </pc:spChg>
        <pc:spChg chg="add del">
          <ac:chgData name="Maria Pagano" userId="60497cb8cb4b67d3" providerId="LiveId" clId="{680E8667-E4D3-4D82-93B7-EC3DD7F6F635}" dt="2024-06-24T14:36:55.405" v="663" actId="21"/>
          <ac:spMkLst>
            <pc:docMk/>
            <pc:sldMk cId="3423787628" sldId="274"/>
            <ac:spMk id="8" creationId="{F1E5ED2C-2DC6-6F5C-D69F-AFA99F1A0B11}"/>
          </ac:spMkLst>
        </pc:spChg>
        <pc:spChg chg="add del mod">
          <ac:chgData name="Maria Pagano" userId="60497cb8cb4b67d3" providerId="LiveId" clId="{680E8667-E4D3-4D82-93B7-EC3DD7F6F635}" dt="2024-06-30T18:58:49.092" v="4261" actId="1076"/>
          <ac:spMkLst>
            <pc:docMk/>
            <pc:sldMk cId="3423787628" sldId="274"/>
            <ac:spMk id="10" creationId="{6BC3A1B1-FA0F-285A-01D1-0FCFB9602373}"/>
          </ac:spMkLst>
        </pc:spChg>
        <pc:spChg chg="add del">
          <ac:chgData name="Maria Pagano" userId="60497cb8cb4b67d3" providerId="LiveId" clId="{680E8667-E4D3-4D82-93B7-EC3DD7F6F635}" dt="2024-06-24T14:37:18.381" v="667" actId="478"/>
          <ac:spMkLst>
            <pc:docMk/>
            <pc:sldMk cId="3423787628" sldId="274"/>
            <ac:spMk id="12" creationId="{13202372-1166-BFF9-A0B7-2EE1D88B5ECF}"/>
          </ac:spMkLst>
        </pc:spChg>
        <pc:picChg chg="add mod">
          <ac:chgData name="Maria Pagano" userId="60497cb8cb4b67d3" providerId="LiveId" clId="{680E8667-E4D3-4D82-93B7-EC3DD7F6F635}" dt="2024-06-30T19:10:27.417" v="4573" actId="1076"/>
          <ac:picMkLst>
            <pc:docMk/>
            <pc:sldMk cId="3423787628" sldId="274"/>
            <ac:picMk id="2" creationId="{5AB7A776-DCDC-FBCC-14D4-28D8AD550D05}"/>
          </ac:picMkLst>
        </pc:picChg>
        <pc:picChg chg="add del">
          <ac:chgData name="Maria Pagano" userId="60497cb8cb4b67d3" providerId="LiveId" clId="{680E8667-E4D3-4D82-93B7-EC3DD7F6F635}" dt="2024-06-24T14:37:15.878" v="666" actId="478"/>
          <ac:picMkLst>
            <pc:docMk/>
            <pc:sldMk cId="3423787628" sldId="274"/>
            <ac:picMk id="2" creationId="{5CE2EFEA-74F6-7974-99E8-CDBFCC0AC972}"/>
          </ac:picMkLst>
        </pc:picChg>
      </pc:sldChg>
      <pc:sldChg chg="addSp delSp modSp mod">
        <pc:chgData name="Maria Pagano" userId="60497cb8cb4b67d3" providerId="LiveId" clId="{680E8667-E4D3-4D82-93B7-EC3DD7F6F635}" dt="2024-06-30T19:37:37.755" v="4699" actId="21"/>
        <pc:sldMkLst>
          <pc:docMk/>
          <pc:sldMk cId="2894280901" sldId="275"/>
        </pc:sldMkLst>
        <pc:spChg chg="mod">
          <ac:chgData name="Maria Pagano" userId="60497cb8cb4b67d3" providerId="LiveId" clId="{680E8667-E4D3-4D82-93B7-EC3DD7F6F635}" dt="2024-06-24T14:38:26.675" v="703" actId="1076"/>
          <ac:spMkLst>
            <pc:docMk/>
            <pc:sldMk cId="2894280901" sldId="275"/>
            <ac:spMk id="2" creationId="{E9C47F88-A0D4-6822-D509-F0583ACCE19E}"/>
          </ac:spMkLst>
        </pc:spChg>
        <pc:spChg chg="mod">
          <ac:chgData name="Maria Pagano" userId="60497cb8cb4b67d3" providerId="LiveId" clId="{680E8667-E4D3-4D82-93B7-EC3DD7F6F635}" dt="2024-06-30T19:34:53.245" v="4675" actId="1076"/>
          <ac:spMkLst>
            <pc:docMk/>
            <pc:sldMk cId="2894280901" sldId="275"/>
            <ac:spMk id="3" creationId="{C02266B9-10B0-345D-9D58-D7499F2DF781}"/>
          </ac:spMkLst>
        </pc:spChg>
        <pc:spChg chg="add del mod">
          <ac:chgData name="Maria Pagano" userId="60497cb8cb4b67d3" providerId="LiveId" clId="{680E8667-E4D3-4D82-93B7-EC3DD7F6F635}" dt="2024-06-30T19:37:37.755" v="4699" actId="21"/>
          <ac:spMkLst>
            <pc:docMk/>
            <pc:sldMk cId="2894280901" sldId="275"/>
            <ac:spMk id="4" creationId="{33374AB4-E12C-171E-40D4-2E618988C9B2}"/>
          </ac:spMkLst>
        </pc:spChg>
        <pc:spChg chg="del">
          <ac:chgData name="Maria Pagano" userId="60497cb8cb4b67d3" providerId="LiveId" clId="{680E8667-E4D3-4D82-93B7-EC3DD7F6F635}" dt="2024-06-24T14:37:31.909" v="671" actId="478"/>
          <ac:spMkLst>
            <pc:docMk/>
            <pc:sldMk cId="2894280901" sldId="275"/>
            <ac:spMk id="11" creationId="{939A340B-FFD7-F170-749D-FC4A4E472DDF}"/>
          </ac:spMkLst>
        </pc:spChg>
        <pc:spChg chg="del">
          <ac:chgData name="Maria Pagano" userId="60497cb8cb4b67d3" providerId="LiveId" clId="{680E8667-E4D3-4D82-93B7-EC3DD7F6F635}" dt="2024-06-24T14:38:32.099" v="704" actId="21"/>
          <ac:spMkLst>
            <pc:docMk/>
            <pc:sldMk cId="2894280901" sldId="275"/>
            <ac:spMk id="15" creationId="{63138DBA-0E8A-D339-EE7D-A4075F0DE102}"/>
          </ac:spMkLst>
        </pc:spChg>
        <pc:picChg chg="del">
          <ac:chgData name="Maria Pagano" userId="60497cb8cb4b67d3" providerId="LiveId" clId="{680E8667-E4D3-4D82-93B7-EC3DD7F6F635}" dt="2024-06-24T14:37:30.341" v="670" actId="478"/>
          <ac:picMkLst>
            <pc:docMk/>
            <pc:sldMk cId="2894280901" sldId="275"/>
            <ac:picMk id="14" creationId="{DCED67D7-E97B-E21C-03B2-3A390FF09D9C}"/>
          </ac:picMkLst>
        </pc:picChg>
      </pc:sldChg>
      <pc:sldChg chg="addSp delSp modSp mod">
        <pc:chgData name="Maria Pagano" userId="60497cb8cb4b67d3" providerId="LiveId" clId="{680E8667-E4D3-4D82-93B7-EC3DD7F6F635}" dt="2024-07-01T14:40:45.121" v="5261" actId="313"/>
        <pc:sldMkLst>
          <pc:docMk/>
          <pc:sldMk cId="3851085897" sldId="276"/>
        </pc:sldMkLst>
        <pc:spChg chg="mod">
          <ac:chgData name="Maria Pagano" userId="60497cb8cb4b67d3" providerId="LiveId" clId="{680E8667-E4D3-4D82-93B7-EC3DD7F6F635}" dt="2024-06-30T20:04:16.183" v="5225" actId="1076"/>
          <ac:spMkLst>
            <pc:docMk/>
            <pc:sldMk cId="3851085897" sldId="276"/>
            <ac:spMk id="2" creationId="{BDFBDFFD-FC35-C4E4-65EE-BFBADA7FBBFD}"/>
          </ac:spMkLst>
        </pc:spChg>
        <pc:spChg chg="del">
          <ac:chgData name="Maria Pagano" userId="60497cb8cb4b67d3" providerId="LiveId" clId="{680E8667-E4D3-4D82-93B7-EC3DD7F6F635}" dt="2024-06-24T14:44:59.123" v="905" actId="478"/>
          <ac:spMkLst>
            <pc:docMk/>
            <pc:sldMk cId="3851085897" sldId="276"/>
            <ac:spMk id="3" creationId="{C0D580F3-0AD9-6229-73C9-AED203390C12}"/>
          </ac:spMkLst>
        </pc:spChg>
        <pc:spChg chg="add mod">
          <ac:chgData name="Maria Pagano" userId="60497cb8cb4b67d3" providerId="LiveId" clId="{680E8667-E4D3-4D82-93B7-EC3DD7F6F635}" dt="2024-06-30T20:04:04.092" v="5224" actId="1076"/>
          <ac:spMkLst>
            <pc:docMk/>
            <pc:sldMk cId="3851085897" sldId="276"/>
            <ac:spMk id="4" creationId="{A43BBAE4-F0F3-8DBD-90A8-F841E7C0A9C9}"/>
          </ac:spMkLst>
        </pc:spChg>
        <pc:spChg chg="mod">
          <ac:chgData name="Maria Pagano" userId="60497cb8cb4b67d3" providerId="LiveId" clId="{680E8667-E4D3-4D82-93B7-EC3DD7F6F635}" dt="2024-06-30T19:53:21.734" v="5018" actId="1076"/>
          <ac:spMkLst>
            <pc:docMk/>
            <pc:sldMk cId="3851085897" sldId="276"/>
            <ac:spMk id="5" creationId="{CEB21009-1D62-42EB-DA94-A58960A227B8}"/>
          </ac:spMkLst>
        </pc:spChg>
        <pc:spChg chg="add mod">
          <ac:chgData name="Maria Pagano" userId="60497cb8cb4b67d3" providerId="LiveId" clId="{680E8667-E4D3-4D82-93B7-EC3DD7F6F635}" dt="2024-07-01T14:40:45.121" v="5261" actId="313"/>
          <ac:spMkLst>
            <pc:docMk/>
            <pc:sldMk cId="3851085897" sldId="276"/>
            <ac:spMk id="7" creationId="{88686AB5-C54E-53CE-9166-72047FE3BE75}"/>
          </ac:spMkLst>
        </pc:spChg>
        <pc:spChg chg="del">
          <ac:chgData name="Maria Pagano" userId="60497cb8cb4b67d3" providerId="LiveId" clId="{680E8667-E4D3-4D82-93B7-EC3DD7F6F635}" dt="2024-06-24T14:44:57.595" v="904" actId="478"/>
          <ac:spMkLst>
            <pc:docMk/>
            <pc:sldMk cId="3851085897" sldId="276"/>
            <ac:spMk id="9" creationId="{9F8A24EB-D831-8496-B750-96B49B3B498B}"/>
          </ac:spMkLst>
        </pc:spChg>
        <pc:picChg chg="add mod">
          <ac:chgData name="Maria Pagano" userId="60497cb8cb4b67d3" providerId="LiveId" clId="{680E8667-E4D3-4D82-93B7-EC3DD7F6F635}" dt="2024-06-30T20:04:00.881" v="5223" actId="1076"/>
          <ac:picMkLst>
            <pc:docMk/>
            <pc:sldMk cId="3851085897" sldId="276"/>
            <ac:picMk id="3" creationId="{DE8249FD-CFF4-CEA4-9E1D-CB6CB85C25EC}"/>
          </ac:picMkLst>
        </pc:picChg>
        <pc:picChg chg="del">
          <ac:chgData name="Maria Pagano" userId="60497cb8cb4b67d3" providerId="LiveId" clId="{680E8667-E4D3-4D82-93B7-EC3DD7F6F635}" dt="2024-06-24T14:44:55.363" v="903" actId="478"/>
          <ac:picMkLst>
            <pc:docMk/>
            <pc:sldMk cId="3851085897" sldId="276"/>
            <ac:picMk id="8" creationId="{087446A4-C109-D69C-AF9C-3B5B646C8941}"/>
          </ac:picMkLst>
        </pc:picChg>
      </pc:sldChg>
      <pc:sldChg chg="delSp modSp mod">
        <pc:chgData name="Maria Pagano" userId="60497cb8cb4b67d3" providerId="LiveId" clId="{680E8667-E4D3-4D82-93B7-EC3DD7F6F635}" dt="2024-06-30T19:43:13.582" v="4902" actId="1076"/>
        <pc:sldMkLst>
          <pc:docMk/>
          <pc:sldMk cId="1396582856" sldId="277"/>
        </pc:sldMkLst>
        <pc:spChg chg="mod">
          <ac:chgData name="Maria Pagano" userId="60497cb8cb4b67d3" providerId="LiveId" clId="{680E8667-E4D3-4D82-93B7-EC3DD7F6F635}" dt="2024-06-30T19:38:35.329" v="4740" actId="1076"/>
          <ac:spMkLst>
            <pc:docMk/>
            <pc:sldMk cId="1396582856" sldId="277"/>
            <ac:spMk id="2" creationId="{117CA631-9696-8734-8159-54464B77DFD3}"/>
          </ac:spMkLst>
        </pc:spChg>
        <pc:spChg chg="del">
          <ac:chgData name="Maria Pagano" userId="60497cb8cb4b67d3" providerId="LiveId" clId="{680E8667-E4D3-4D82-93B7-EC3DD7F6F635}" dt="2024-06-24T14:41:56.364" v="802" actId="478"/>
          <ac:spMkLst>
            <pc:docMk/>
            <pc:sldMk cId="1396582856" sldId="277"/>
            <ac:spMk id="3" creationId="{B5689095-E505-F245-BDF0-02F578E2A787}"/>
          </ac:spMkLst>
        </pc:spChg>
        <pc:spChg chg="mod">
          <ac:chgData name="Maria Pagano" userId="60497cb8cb4b67d3" providerId="LiveId" clId="{680E8667-E4D3-4D82-93B7-EC3DD7F6F635}" dt="2024-06-30T19:43:13.582" v="4902" actId="1076"/>
          <ac:spMkLst>
            <pc:docMk/>
            <pc:sldMk cId="1396582856" sldId="277"/>
            <ac:spMk id="10" creationId="{7D704203-16A3-4789-C26A-9A8B1D84E5FD}"/>
          </ac:spMkLst>
        </pc:spChg>
        <pc:picChg chg="del">
          <ac:chgData name="Maria Pagano" userId="60497cb8cb4b67d3" providerId="LiveId" clId="{680E8667-E4D3-4D82-93B7-EC3DD7F6F635}" dt="2024-06-24T14:41:52.052" v="801" actId="478"/>
          <ac:picMkLst>
            <pc:docMk/>
            <pc:sldMk cId="1396582856" sldId="277"/>
            <ac:picMk id="21" creationId="{0BC033D0-665C-988D-6A7C-CCB27415444F}"/>
          </ac:picMkLst>
        </pc:picChg>
      </pc:sldChg>
      <pc:sldChg chg="addSp delSp modSp mod">
        <pc:chgData name="Maria Pagano" userId="60497cb8cb4b67d3" providerId="LiveId" clId="{680E8667-E4D3-4D82-93B7-EC3DD7F6F635}" dt="2024-07-07T15:59:30.806" v="12084" actId="20577"/>
        <pc:sldMkLst>
          <pc:docMk/>
          <pc:sldMk cId="2694808646" sldId="280"/>
        </pc:sldMkLst>
        <pc:spChg chg="add mod">
          <ac:chgData name="Maria Pagano" userId="60497cb8cb4b67d3" providerId="LiveId" clId="{680E8667-E4D3-4D82-93B7-EC3DD7F6F635}" dt="2024-07-07T15:59:30.806" v="12084" actId="20577"/>
          <ac:spMkLst>
            <pc:docMk/>
            <pc:sldMk cId="2694808646" sldId="280"/>
            <ac:spMk id="4" creationId="{21A8C7E9-1D1F-4661-8DAC-5BAC6C1B32E3}"/>
          </ac:spMkLst>
        </pc:spChg>
        <pc:spChg chg="mod">
          <ac:chgData name="Maria Pagano" userId="60497cb8cb4b67d3" providerId="LiveId" clId="{680E8667-E4D3-4D82-93B7-EC3DD7F6F635}" dt="2024-06-30T19:40:34.634" v="4852" actId="313"/>
          <ac:spMkLst>
            <pc:docMk/>
            <pc:sldMk cId="2694808646" sldId="280"/>
            <ac:spMk id="6" creationId="{759C6291-12B5-6660-06BB-BA7E0C8CEEA2}"/>
          </ac:spMkLst>
        </pc:spChg>
        <pc:spChg chg="mod">
          <ac:chgData name="Maria Pagano" userId="60497cb8cb4b67d3" providerId="LiveId" clId="{680E8667-E4D3-4D82-93B7-EC3DD7F6F635}" dt="2024-07-01T16:40:39.927" v="6061" actId="1076"/>
          <ac:spMkLst>
            <pc:docMk/>
            <pc:sldMk cId="2694808646" sldId="280"/>
            <ac:spMk id="11" creationId="{96517B32-C538-B10B-9FF0-4D8A4447B4C2}"/>
          </ac:spMkLst>
        </pc:spChg>
        <pc:picChg chg="add mod">
          <ac:chgData name="Maria Pagano" userId="60497cb8cb4b67d3" providerId="LiveId" clId="{680E8667-E4D3-4D82-93B7-EC3DD7F6F635}" dt="2024-07-01T16:42:18.216" v="6095" actId="1076"/>
          <ac:picMkLst>
            <pc:docMk/>
            <pc:sldMk cId="2694808646" sldId="280"/>
            <ac:picMk id="2" creationId="{E21A4021-DAE3-02B4-8186-F8BDE6B662DF}"/>
          </ac:picMkLst>
        </pc:picChg>
        <pc:picChg chg="del">
          <ac:chgData name="Maria Pagano" userId="60497cb8cb4b67d3" providerId="LiveId" clId="{680E8667-E4D3-4D82-93B7-EC3DD7F6F635}" dt="2024-06-24T14:46:29.634" v="982" actId="478"/>
          <ac:picMkLst>
            <pc:docMk/>
            <pc:sldMk cId="2694808646" sldId="280"/>
            <ac:picMk id="16" creationId="{29FF4CC8-CC2E-52F2-3301-C4D893210162}"/>
          </ac:picMkLst>
        </pc:picChg>
      </pc:sldChg>
      <pc:sldChg chg="addSp modSp mod">
        <pc:chgData name="Maria Pagano" userId="60497cb8cb4b67d3" providerId="LiveId" clId="{680E8667-E4D3-4D82-93B7-EC3DD7F6F635}" dt="2024-07-07T16:00:03.981" v="12086" actId="20577"/>
        <pc:sldMkLst>
          <pc:docMk/>
          <pc:sldMk cId="4188627449" sldId="281"/>
        </pc:sldMkLst>
        <pc:spChg chg="mod">
          <ac:chgData name="Maria Pagano" userId="60497cb8cb4b67d3" providerId="LiveId" clId="{680E8667-E4D3-4D82-93B7-EC3DD7F6F635}" dt="2024-06-24T14:49:31.985" v="1060" actId="20577"/>
          <ac:spMkLst>
            <pc:docMk/>
            <pc:sldMk cId="4188627449" sldId="281"/>
            <ac:spMk id="2" creationId="{A161435A-9250-A10C-6755-35F3BE7A5032}"/>
          </ac:spMkLst>
        </pc:spChg>
        <pc:spChg chg="add mod">
          <ac:chgData name="Maria Pagano" userId="60497cb8cb4b67d3" providerId="LiveId" clId="{680E8667-E4D3-4D82-93B7-EC3DD7F6F635}" dt="2024-07-01T16:31:06.487" v="5688" actId="1076"/>
          <ac:spMkLst>
            <pc:docMk/>
            <pc:sldMk cId="4188627449" sldId="281"/>
            <ac:spMk id="3" creationId="{1825FE7A-9735-0ED0-E4B5-938756A0CD64}"/>
          </ac:spMkLst>
        </pc:spChg>
        <pc:spChg chg="add mod">
          <ac:chgData name="Maria Pagano" userId="60497cb8cb4b67d3" providerId="LiveId" clId="{680E8667-E4D3-4D82-93B7-EC3DD7F6F635}" dt="2024-07-07T16:00:03.981" v="12086" actId="20577"/>
          <ac:spMkLst>
            <pc:docMk/>
            <pc:sldMk cId="4188627449" sldId="281"/>
            <ac:spMk id="4" creationId="{1ED795E5-A795-B9FB-D9CC-6EE178A7014A}"/>
          </ac:spMkLst>
        </pc:spChg>
        <pc:spChg chg="mod">
          <ac:chgData name="Maria Pagano" userId="60497cb8cb4b67d3" providerId="LiveId" clId="{680E8667-E4D3-4D82-93B7-EC3DD7F6F635}" dt="2024-07-01T16:39:54.553" v="6057" actId="115"/>
          <ac:spMkLst>
            <pc:docMk/>
            <pc:sldMk cId="4188627449" sldId="281"/>
            <ac:spMk id="5" creationId="{7B066594-BA8F-2E35-C97A-F23A31605B99}"/>
          </ac:spMkLst>
        </pc:spChg>
        <pc:spChg chg="add mod">
          <ac:chgData name="Maria Pagano" userId="60497cb8cb4b67d3" providerId="LiveId" clId="{680E8667-E4D3-4D82-93B7-EC3DD7F6F635}" dt="2024-07-01T16:49:20.379" v="6334" actId="14100"/>
          <ac:spMkLst>
            <pc:docMk/>
            <pc:sldMk cId="4188627449" sldId="281"/>
            <ac:spMk id="8" creationId="{BC07A5B6-8113-E87E-9E8F-C534A0C944F9}"/>
          </ac:spMkLst>
        </pc:spChg>
        <pc:picChg chg="add mod modCrop">
          <ac:chgData name="Maria Pagano" userId="60497cb8cb4b67d3" providerId="LiveId" clId="{680E8667-E4D3-4D82-93B7-EC3DD7F6F635}" dt="2024-07-01T16:44:11.574" v="6121" actId="1076"/>
          <ac:picMkLst>
            <pc:docMk/>
            <pc:sldMk cId="4188627449" sldId="281"/>
            <ac:picMk id="6" creationId="{2183CC7B-20CD-9AC7-87ED-6D9D8DD40A04}"/>
          </ac:picMkLst>
        </pc:picChg>
      </pc:sldChg>
      <pc:sldChg chg="addSp delSp modSp mod">
        <pc:chgData name="Maria Pagano" userId="60497cb8cb4b67d3" providerId="LiveId" clId="{680E8667-E4D3-4D82-93B7-EC3DD7F6F635}" dt="2024-07-01T17:57:12.037" v="6408" actId="1076"/>
        <pc:sldMkLst>
          <pc:docMk/>
          <pc:sldMk cId="171999787" sldId="282"/>
        </pc:sldMkLst>
        <pc:spChg chg="mod">
          <ac:chgData name="Maria Pagano" userId="60497cb8cb4b67d3" providerId="LiveId" clId="{680E8667-E4D3-4D82-93B7-EC3DD7F6F635}" dt="2024-06-24T14:50:17.368" v="1101" actId="20577"/>
          <ac:spMkLst>
            <pc:docMk/>
            <pc:sldMk cId="171999787" sldId="282"/>
            <ac:spMk id="2" creationId="{97208CAB-8261-94BD-7F02-5BF7189F03A5}"/>
          </ac:spMkLst>
        </pc:spChg>
        <pc:spChg chg="del">
          <ac:chgData name="Maria Pagano" userId="60497cb8cb4b67d3" providerId="LiveId" clId="{680E8667-E4D3-4D82-93B7-EC3DD7F6F635}" dt="2024-06-24T14:50:26.953" v="1104" actId="478"/>
          <ac:spMkLst>
            <pc:docMk/>
            <pc:sldMk cId="171999787" sldId="282"/>
            <ac:spMk id="4" creationId="{38CCD91C-A8C3-669B-86B5-40F576BDF5DF}"/>
          </ac:spMkLst>
        </pc:spChg>
        <pc:spChg chg="del">
          <ac:chgData name="Maria Pagano" userId="60497cb8cb4b67d3" providerId="LiveId" clId="{680E8667-E4D3-4D82-93B7-EC3DD7F6F635}" dt="2024-06-24T14:50:24.065" v="1103" actId="478"/>
          <ac:spMkLst>
            <pc:docMk/>
            <pc:sldMk cId="171999787" sldId="282"/>
            <ac:spMk id="5" creationId="{185A157A-84B8-877C-1683-06FF147A19ED}"/>
          </ac:spMkLst>
        </pc:spChg>
        <pc:spChg chg="add mod">
          <ac:chgData name="Maria Pagano" userId="60497cb8cb4b67d3" providerId="LiveId" clId="{680E8667-E4D3-4D82-93B7-EC3DD7F6F635}" dt="2024-07-01T17:57:12.037" v="6408" actId="1076"/>
          <ac:spMkLst>
            <pc:docMk/>
            <pc:sldMk cId="171999787" sldId="282"/>
            <ac:spMk id="7" creationId="{CF41C0BB-3055-7F51-88F7-F589F6FB696F}"/>
          </ac:spMkLst>
        </pc:spChg>
        <pc:picChg chg="del">
          <ac:chgData name="Maria Pagano" userId="60497cb8cb4b67d3" providerId="LiveId" clId="{680E8667-E4D3-4D82-93B7-EC3DD7F6F635}" dt="2024-06-24T14:50:20.960" v="1102" actId="478"/>
          <ac:picMkLst>
            <pc:docMk/>
            <pc:sldMk cId="171999787" sldId="282"/>
            <ac:picMk id="3" creationId="{87F5BE1F-65BA-F67B-52BB-F14CC26CE917}"/>
          </ac:picMkLst>
        </pc:picChg>
      </pc:sldChg>
      <pc:sldChg chg="addSp delSp modSp mod">
        <pc:chgData name="Maria Pagano" userId="60497cb8cb4b67d3" providerId="LiveId" clId="{680E8667-E4D3-4D82-93B7-EC3DD7F6F635}" dt="2024-07-07T16:00:22.629" v="12109" actId="20577"/>
        <pc:sldMkLst>
          <pc:docMk/>
          <pc:sldMk cId="962158815" sldId="283"/>
        </pc:sldMkLst>
        <pc:spChg chg="mod">
          <ac:chgData name="Maria Pagano" userId="60497cb8cb4b67d3" providerId="LiveId" clId="{680E8667-E4D3-4D82-93B7-EC3DD7F6F635}" dt="2024-07-01T17:57:02.160" v="6406" actId="1076"/>
          <ac:spMkLst>
            <pc:docMk/>
            <pc:sldMk cId="962158815" sldId="283"/>
            <ac:spMk id="2" creationId="{5689198B-87E7-F786-B8E5-C13A4F4C2486}"/>
          </ac:spMkLst>
        </pc:spChg>
        <pc:spChg chg="del">
          <ac:chgData name="Maria Pagano" userId="60497cb8cb4b67d3" providerId="LiveId" clId="{680E8667-E4D3-4D82-93B7-EC3DD7F6F635}" dt="2024-06-24T14:51:32.432" v="1125" actId="478"/>
          <ac:spMkLst>
            <pc:docMk/>
            <pc:sldMk cId="962158815" sldId="283"/>
            <ac:spMk id="3" creationId="{209DB2EE-CA05-3AAB-0064-E6CD346D5576}"/>
          </ac:spMkLst>
        </pc:spChg>
        <pc:spChg chg="mod">
          <ac:chgData name="Maria Pagano" userId="60497cb8cb4b67d3" providerId="LiveId" clId="{680E8667-E4D3-4D82-93B7-EC3DD7F6F635}" dt="2024-07-01T17:59:15.926" v="6413" actId="1076"/>
          <ac:spMkLst>
            <pc:docMk/>
            <pc:sldMk cId="962158815" sldId="283"/>
            <ac:spMk id="5" creationId="{4307F5FA-164A-9DC9-4207-ECAA59AA066F}"/>
          </ac:spMkLst>
        </pc:spChg>
        <pc:spChg chg="add mod">
          <ac:chgData name="Maria Pagano" userId="60497cb8cb4b67d3" providerId="LiveId" clId="{680E8667-E4D3-4D82-93B7-EC3DD7F6F635}" dt="2024-07-07T16:00:22.629" v="12109" actId="20577"/>
          <ac:spMkLst>
            <pc:docMk/>
            <pc:sldMk cId="962158815" sldId="283"/>
            <ac:spMk id="6" creationId="{BBED1E48-8066-1C09-F9C2-19348C5BF41D}"/>
          </ac:spMkLst>
        </pc:spChg>
        <pc:picChg chg="add mod">
          <ac:chgData name="Maria Pagano" userId="60497cb8cb4b67d3" providerId="LiveId" clId="{680E8667-E4D3-4D82-93B7-EC3DD7F6F635}" dt="2024-07-01T18:07:31.334" v="6428" actId="1076"/>
          <ac:picMkLst>
            <pc:docMk/>
            <pc:sldMk cId="962158815" sldId="283"/>
            <ac:picMk id="3" creationId="{15D879F4-EE3D-CC0B-4FD3-29122A62A2DE}"/>
          </ac:picMkLst>
        </pc:picChg>
        <pc:picChg chg="del">
          <ac:chgData name="Maria Pagano" userId="60497cb8cb4b67d3" providerId="LiveId" clId="{680E8667-E4D3-4D82-93B7-EC3DD7F6F635}" dt="2024-06-24T14:51:29.792" v="1124" actId="478"/>
          <ac:picMkLst>
            <pc:docMk/>
            <pc:sldMk cId="962158815" sldId="283"/>
            <ac:picMk id="14" creationId="{B8AE51AD-A8F1-7ABE-8B3C-CCB92372DF18}"/>
          </ac:picMkLst>
        </pc:picChg>
      </pc:sldChg>
      <pc:sldChg chg="addSp delSp modSp mod">
        <pc:chgData name="Maria Pagano" userId="60497cb8cb4b67d3" providerId="LiveId" clId="{680E8667-E4D3-4D82-93B7-EC3DD7F6F635}" dt="2024-07-01T18:25:07.763" v="6576" actId="1076"/>
        <pc:sldMkLst>
          <pc:docMk/>
          <pc:sldMk cId="1922041196" sldId="284"/>
        </pc:sldMkLst>
        <pc:spChg chg="add mod">
          <ac:chgData name="Maria Pagano" userId="60497cb8cb4b67d3" providerId="LiveId" clId="{680E8667-E4D3-4D82-93B7-EC3DD7F6F635}" dt="2024-07-01T18:15:49.452" v="6446" actId="14100"/>
          <ac:spMkLst>
            <pc:docMk/>
            <pc:sldMk cId="1922041196" sldId="284"/>
            <ac:spMk id="2" creationId="{993DC90F-969D-467E-9DC2-672C36FB019B}"/>
          </ac:spMkLst>
        </pc:spChg>
        <pc:spChg chg="add mod">
          <ac:chgData name="Maria Pagano" userId="60497cb8cb4b67d3" providerId="LiveId" clId="{680E8667-E4D3-4D82-93B7-EC3DD7F6F635}" dt="2024-07-01T18:25:07.763" v="6576" actId="1076"/>
          <ac:spMkLst>
            <pc:docMk/>
            <pc:sldMk cId="1922041196" sldId="284"/>
            <ac:spMk id="3" creationId="{5647F2C6-F834-40FF-D609-7E64CDC4CBF7}"/>
          </ac:spMkLst>
        </pc:spChg>
        <pc:spChg chg="del">
          <ac:chgData name="Maria Pagano" userId="60497cb8cb4b67d3" providerId="LiveId" clId="{680E8667-E4D3-4D82-93B7-EC3DD7F6F635}" dt="2024-06-24T14:52:28.967" v="1159" actId="478"/>
          <ac:spMkLst>
            <pc:docMk/>
            <pc:sldMk cId="1922041196" sldId="284"/>
            <ac:spMk id="3" creationId="{869029E4-4C37-CF68-3319-B59043F02488}"/>
          </ac:spMkLst>
        </pc:spChg>
        <pc:spChg chg="mod">
          <ac:chgData name="Maria Pagano" userId="60497cb8cb4b67d3" providerId="LiveId" clId="{680E8667-E4D3-4D82-93B7-EC3DD7F6F635}" dt="2024-06-24T14:52:22.842" v="1156" actId="1076"/>
          <ac:spMkLst>
            <pc:docMk/>
            <pc:sldMk cId="1922041196" sldId="284"/>
            <ac:spMk id="4" creationId="{844B1D17-0CAA-91C1-6317-76D6A77AB0A6}"/>
          </ac:spMkLst>
        </pc:spChg>
        <pc:spChg chg="del">
          <ac:chgData name="Maria Pagano" userId="60497cb8cb4b67d3" providerId="LiveId" clId="{680E8667-E4D3-4D82-93B7-EC3DD7F6F635}" dt="2024-06-24T14:52:27.039" v="1158" actId="478"/>
          <ac:spMkLst>
            <pc:docMk/>
            <pc:sldMk cId="1922041196" sldId="284"/>
            <ac:spMk id="10" creationId="{E710007E-4B08-E796-71CD-D816CFEAC058}"/>
          </ac:spMkLst>
        </pc:spChg>
        <pc:picChg chg="del">
          <ac:chgData name="Maria Pagano" userId="60497cb8cb4b67d3" providerId="LiveId" clId="{680E8667-E4D3-4D82-93B7-EC3DD7F6F635}" dt="2024-06-24T14:52:25.031" v="1157" actId="478"/>
          <ac:picMkLst>
            <pc:docMk/>
            <pc:sldMk cId="1922041196" sldId="284"/>
            <ac:picMk id="8" creationId="{2EB75FFA-1B8B-3AA3-24C4-2C6389670748}"/>
          </ac:picMkLst>
        </pc:picChg>
      </pc:sldChg>
      <pc:sldChg chg="addSp delSp modSp mod">
        <pc:chgData name="Maria Pagano" userId="60497cb8cb4b67d3" providerId="LiveId" clId="{680E8667-E4D3-4D82-93B7-EC3DD7F6F635}" dt="2024-07-01T18:48:11.598" v="6905" actId="1076"/>
        <pc:sldMkLst>
          <pc:docMk/>
          <pc:sldMk cId="1871332026" sldId="285"/>
        </pc:sldMkLst>
        <pc:spChg chg="mod">
          <ac:chgData name="Maria Pagano" userId="60497cb8cb4b67d3" providerId="LiveId" clId="{680E8667-E4D3-4D82-93B7-EC3DD7F6F635}" dt="2024-07-01T18:43:44.699" v="6889" actId="1076"/>
          <ac:spMkLst>
            <pc:docMk/>
            <pc:sldMk cId="1871332026" sldId="285"/>
            <ac:spMk id="2" creationId="{F8F0477F-E920-610C-4EE5-1C0581953379}"/>
          </ac:spMkLst>
        </pc:spChg>
        <pc:spChg chg="add mod">
          <ac:chgData name="Maria Pagano" userId="60497cb8cb4b67d3" providerId="LiveId" clId="{680E8667-E4D3-4D82-93B7-EC3DD7F6F635}" dt="2024-07-01T18:48:11.598" v="6905" actId="1076"/>
          <ac:spMkLst>
            <pc:docMk/>
            <pc:sldMk cId="1871332026" sldId="285"/>
            <ac:spMk id="3" creationId="{F548E302-49B5-DE76-0E9C-53FDB69AD37E}"/>
          </ac:spMkLst>
        </pc:spChg>
        <pc:spChg chg="add mod">
          <ac:chgData name="Maria Pagano" userId="60497cb8cb4b67d3" providerId="LiveId" clId="{680E8667-E4D3-4D82-93B7-EC3DD7F6F635}" dt="2024-07-01T18:44:02.971" v="6894" actId="1076"/>
          <ac:spMkLst>
            <pc:docMk/>
            <pc:sldMk cId="1871332026" sldId="285"/>
            <ac:spMk id="4" creationId="{485C9299-DDA8-CBA1-ACDD-AFDB6C799D32}"/>
          </ac:spMkLst>
        </pc:spChg>
        <pc:spChg chg="del">
          <ac:chgData name="Maria Pagano" userId="60497cb8cb4b67d3" providerId="LiveId" clId="{680E8667-E4D3-4D82-93B7-EC3DD7F6F635}" dt="2024-06-24T14:53:21.095" v="1192" actId="478"/>
          <ac:spMkLst>
            <pc:docMk/>
            <pc:sldMk cId="1871332026" sldId="285"/>
            <ac:spMk id="4" creationId="{D3F01A4D-D6EF-4E48-EEF1-3F0621A5D580}"/>
          </ac:spMkLst>
        </pc:spChg>
        <pc:spChg chg="add mod">
          <ac:chgData name="Maria Pagano" userId="60497cb8cb4b67d3" providerId="LiveId" clId="{680E8667-E4D3-4D82-93B7-EC3DD7F6F635}" dt="2024-07-01T18:47:56.120" v="6903" actId="1076"/>
          <ac:spMkLst>
            <pc:docMk/>
            <pc:sldMk cId="1871332026" sldId="285"/>
            <ac:spMk id="7" creationId="{C52D2F37-1277-9004-614A-EFFD3879C89B}"/>
          </ac:spMkLst>
        </pc:spChg>
        <pc:spChg chg="del">
          <ac:chgData name="Maria Pagano" userId="60497cb8cb4b67d3" providerId="LiveId" clId="{680E8667-E4D3-4D82-93B7-EC3DD7F6F635}" dt="2024-06-24T14:53:13.704" v="1188" actId="478"/>
          <ac:spMkLst>
            <pc:docMk/>
            <pc:sldMk cId="1871332026" sldId="285"/>
            <ac:spMk id="7" creationId="{E1E69681-E4F3-AC89-7F70-C5606EF46EC0}"/>
          </ac:spMkLst>
        </pc:spChg>
        <pc:spChg chg="mod">
          <ac:chgData name="Maria Pagano" userId="60497cb8cb4b67d3" providerId="LiveId" clId="{680E8667-E4D3-4D82-93B7-EC3DD7F6F635}" dt="2024-07-01T18:48:01.384" v="6904" actId="1076"/>
          <ac:spMkLst>
            <pc:docMk/>
            <pc:sldMk cId="1871332026" sldId="285"/>
            <ac:spMk id="10" creationId="{0D5A3900-7C91-CAC5-7B08-7F45973CC4CF}"/>
          </ac:spMkLst>
        </pc:spChg>
        <pc:spChg chg="del">
          <ac:chgData name="Maria Pagano" userId="60497cb8cb4b67d3" providerId="LiveId" clId="{680E8667-E4D3-4D82-93B7-EC3DD7F6F635}" dt="2024-06-24T14:53:18.479" v="1191" actId="478"/>
          <ac:spMkLst>
            <pc:docMk/>
            <pc:sldMk cId="1871332026" sldId="285"/>
            <ac:spMk id="13" creationId="{151242D9-2E61-59A5-B808-79AB1C8FF8D4}"/>
          </ac:spMkLst>
        </pc:spChg>
        <pc:picChg chg="add mod">
          <ac:chgData name="Maria Pagano" userId="60497cb8cb4b67d3" providerId="LiveId" clId="{680E8667-E4D3-4D82-93B7-EC3DD7F6F635}" dt="2024-07-01T18:47:50.039" v="6902" actId="1076"/>
          <ac:picMkLst>
            <pc:docMk/>
            <pc:sldMk cId="1871332026" sldId="285"/>
            <ac:picMk id="5" creationId="{DBE545DC-032A-A0DF-693E-080F046862B3}"/>
          </ac:picMkLst>
        </pc:picChg>
        <pc:picChg chg="del">
          <ac:chgData name="Maria Pagano" userId="60497cb8cb4b67d3" providerId="LiveId" clId="{680E8667-E4D3-4D82-93B7-EC3DD7F6F635}" dt="2024-06-24T14:53:15.535" v="1189" actId="478"/>
          <ac:picMkLst>
            <pc:docMk/>
            <pc:sldMk cId="1871332026" sldId="285"/>
            <ac:picMk id="11" creationId="{0452A866-0E18-1327-B401-B9518BF5D738}"/>
          </ac:picMkLst>
        </pc:picChg>
        <pc:picChg chg="del">
          <ac:chgData name="Maria Pagano" userId="60497cb8cb4b67d3" providerId="LiveId" clId="{680E8667-E4D3-4D82-93B7-EC3DD7F6F635}" dt="2024-06-24T14:53:16.288" v="1190" actId="478"/>
          <ac:picMkLst>
            <pc:docMk/>
            <pc:sldMk cId="1871332026" sldId="285"/>
            <ac:picMk id="12" creationId="{CF2037CD-91E9-1F14-8EA1-F905F6A44870}"/>
          </ac:picMkLst>
        </pc:picChg>
      </pc:sldChg>
      <pc:sldChg chg="addSp delSp modSp mod">
        <pc:chgData name="Maria Pagano" userId="60497cb8cb4b67d3" providerId="LiveId" clId="{680E8667-E4D3-4D82-93B7-EC3DD7F6F635}" dt="2024-07-01T20:56:20.867" v="7345" actId="1076"/>
        <pc:sldMkLst>
          <pc:docMk/>
          <pc:sldMk cId="2636013245" sldId="286"/>
        </pc:sldMkLst>
        <pc:spChg chg="mod">
          <ac:chgData name="Maria Pagano" userId="60497cb8cb4b67d3" providerId="LiveId" clId="{680E8667-E4D3-4D82-93B7-EC3DD7F6F635}" dt="2024-06-24T14:54:26.751" v="1220" actId="20577"/>
          <ac:spMkLst>
            <pc:docMk/>
            <pc:sldMk cId="2636013245" sldId="286"/>
            <ac:spMk id="2" creationId="{C520D7B1-FA8D-A6D2-338C-AC08922772FD}"/>
          </ac:spMkLst>
        </pc:spChg>
        <pc:spChg chg="add mod">
          <ac:chgData name="Maria Pagano" userId="60497cb8cb4b67d3" providerId="LiveId" clId="{680E8667-E4D3-4D82-93B7-EC3DD7F6F635}" dt="2024-07-01T20:56:18.074" v="7344" actId="1076"/>
          <ac:spMkLst>
            <pc:docMk/>
            <pc:sldMk cId="2636013245" sldId="286"/>
            <ac:spMk id="3" creationId="{3F604B19-32B0-4DA2-9178-FD2F001D007A}"/>
          </ac:spMkLst>
        </pc:spChg>
        <pc:spChg chg="del">
          <ac:chgData name="Maria Pagano" userId="60497cb8cb4b67d3" providerId="LiveId" clId="{680E8667-E4D3-4D82-93B7-EC3DD7F6F635}" dt="2024-06-24T14:54:31.631" v="1222" actId="478"/>
          <ac:spMkLst>
            <pc:docMk/>
            <pc:sldMk cId="2636013245" sldId="286"/>
            <ac:spMk id="3" creationId="{EB26528A-80A3-2F31-F294-B730ADF506A8}"/>
          </ac:spMkLst>
        </pc:spChg>
        <pc:spChg chg="add mod">
          <ac:chgData name="Maria Pagano" userId="60497cb8cb4b67d3" providerId="LiveId" clId="{680E8667-E4D3-4D82-93B7-EC3DD7F6F635}" dt="2024-07-01T20:56:20.867" v="7345" actId="1076"/>
          <ac:spMkLst>
            <pc:docMk/>
            <pc:sldMk cId="2636013245" sldId="286"/>
            <ac:spMk id="4" creationId="{B6BE8ECB-9F0D-6AAB-3F15-E8B88E1FD43F}"/>
          </ac:spMkLst>
        </pc:spChg>
        <pc:spChg chg="mod">
          <ac:chgData name="Maria Pagano" userId="60497cb8cb4b67d3" providerId="LiveId" clId="{680E8667-E4D3-4D82-93B7-EC3DD7F6F635}" dt="2024-07-01T20:37:12.327" v="6914" actId="1076"/>
          <ac:spMkLst>
            <pc:docMk/>
            <pc:sldMk cId="2636013245" sldId="286"/>
            <ac:spMk id="6" creationId="{A0E38197-C497-73BB-A942-780CFECE8402}"/>
          </ac:spMkLst>
        </pc:spChg>
        <pc:spChg chg="add mod">
          <ac:chgData name="Maria Pagano" userId="60497cb8cb4b67d3" providerId="LiveId" clId="{680E8667-E4D3-4D82-93B7-EC3DD7F6F635}" dt="2024-07-01T20:56:08.925" v="7342" actId="1076"/>
          <ac:spMkLst>
            <pc:docMk/>
            <pc:sldMk cId="2636013245" sldId="286"/>
            <ac:spMk id="7" creationId="{257E869B-1A3F-0195-0C54-2DCDA3A17BAF}"/>
          </ac:spMkLst>
        </pc:spChg>
        <pc:picChg chg="del">
          <ac:chgData name="Maria Pagano" userId="60497cb8cb4b67d3" providerId="LiveId" clId="{680E8667-E4D3-4D82-93B7-EC3DD7F6F635}" dt="2024-06-24T14:54:29.423" v="1221" actId="478"/>
          <ac:picMkLst>
            <pc:docMk/>
            <pc:sldMk cId="2636013245" sldId="286"/>
            <ac:picMk id="9" creationId="{0459EB09-4F1F-AC55-A51B-C1C3314751B7}"/>
          </ac:picMkLst>
        </pc:picChg>
      </pc:sldChg>
      <pc:sldChg chg="addSp delSp modSp mod">
        <pc:chgData name="Maria Pagano" userId="60497cb8cb4b67d3" providerId="LiveId" clId="{680E8667-E4D3-4D82-93B7-EC3DD7F6F635}" dt="2024-07-02T00:25:02.561" v="7617" actId="1076"/>
        <pc:sldMkLst>
          <pc:docMk/>
          <pc:sldMk cId="4180763330" sldId="287"/>
        </pc:sldMkLst>
        <pc:spChg chg="mod">
          <ac:chgData name="Maria Pagano" userId="60497cb8cb4b67d3" providerId="LiveId" clId="{680E8667-E4D3-4D82-93B7-EC3DD7F6F635}" dt="2024-07-02T00:17:18.401" v="7528" actId="1076"/>
          <ac:spMkLst>
            <pc:docMk/>
            <pc:sldMk cId="4180763330" sldId="287"/>
            <ac:spMk id="2" creationId="{92D00AE2-06E1-BB54-A4D2-3E564A30EB5B}"/>
          </ac:spMkLst>
        </pc:spChg>
        <pc:spChg chg="del">
          <ac:chgData name="Maria Pagano" userId="60497cb8cb4b67d3" providerId="LiveId" clId="{680E8667-E4D3-4D82-93B7-EC3DD7F6F635}" dt="2024-06-24T14:55:10.721" v="1241" actId="478"/>
          <ac:spMkLst>
            <pc:docMk/>
            <pc:sldMk cId="4180763330" sldId="287"/>
            <ac:spMk id="3" creationId="{530A9563-B9E7-68C8-0F41-677C64E611EF}"/>
          </ac:spMkLst>
        </pc:spChg>
        <pc:spChg chg="add del mod">
          <ac:chgData name="Maria Pagano" userId="60497cb8cb4b67d3" providerId="LiveId" clId="{680E8667-E4D3-4D82-93B7-EC3DD7F6F635}" dt="2024-07-02T00:12:55.325" v="7350" actId="21"/>
          <ac:spMkLst>
            <pc:docMk/>
            <pc:sldMk cId="4180763330" sldId="287"/>
            <ac:spMk id="3" creationId="{8B262C29-9104-CAA2-2D0C-33162B190A26}"/>
          </ac:spMkLst>
        </pc:spChg>
        <pc:spChg chg="add mod">
          <ac:chgData name="Maria Pagano" userId="60497cb8cb4b67d3" providerId="LiveId" clId="{680E8667-E4D3-4D82-93B7-EC3DD7F6F635}" dt="2024-07-02T00:25:02.561" v="7617" actId="1076"/>
          <ac:spMkLst>
            <pc:docMk/>
            <pc:sldMk cId="4180763330" sldId="287"/>
            <ac:spMk id="4" creationId="{0ECCF08A-F650-4FE3-EC18-AF7E533BB7E5}"/>
          </ac:spMkLst>
        </pc:spChg>
        <pc:spChg chg="del">
          <ac:chgData name="Maria Pagano" userId="60497cb8cb4b67d3" providerId="LiveId" clId="{680E8667-E4D3-4D82-93B7-EC3DD7F6F635}" dt="2024-06-24T14:55:11.663" v="1242" actId="478"/>
          <ac:spMkLst>
            <pc:docMk/>
            <pc:sldMk cId="4180763330" sldId="287"/>
            <ac:spMk id="4" creationId="{356F81CE-D1AA-066D-B17E-BDFFD0AC674B}"/>
          </ac:spMkLst>
        </pc:spChg>
        <pc:spChg chg="mod">
          <ac:chgData name="Maria Pagano" userId="60497cb8cb4b67d3" providerId="LiveId" clId="{680E8667-E4D3-4D82-93B7-EC3DD7F6F635}" dt="2024-07-02T00:24:51.648" v="7614" actId="1076"/>
          <ac:spMkLst>
            <pc:docMk/>
            <pc:sldMk cId="4180763330" sldId="287"/>
            <ac:spMk id="5" creationId="{691378FE-0DF6-7B1A-E635-A41B9355CF3E}"/>
          </ac:spMkLst>
        </pc:spChg>
      </pc:sldChg>
      <pc:sldChg chg="delSp modSp mod">
        <pc:chgData name="Maria Pagano" userId="60497cb8cb4b67d3" providerId="LiveId" clId="{680E8667-E4D3-4D82-93B7-EC3DD7F6F635}" dt="2024-07-02T00:19:38.144" v="7541" actId="12"/>
        <pc:sldMkLst>
          <pc:docMk/>
          <pc:sldMk cId="2894987899" sldId="288"/>
        </pc:sldMkLst>
        <pc:spChg chg="mod">
          <ac:chgData name="Maria Pagano" userId="60497cb8cb4b67d3" providerId="LiveId" clId="{680E8667-E4D3-4D82-93B7-EC3DD7F6F635}" dt="2024-06-24T14:55:46.702" v="1278" actId="20577"/>
          <ac:spMkLst>
            <pc:docMk/>
            <pc:sldMk cId="2894987899" sldId="288"/>
            <ac:spMk id="2" creationId="{35B9B079-1DDC-2768-FE5F-6F9CAF844310}"/>
          </ac:spMkLst>
        </pc:spChg>
        <pc:spChg chg="mod">
          <ac:chgData name="Maria Pagano" userId="60497cb8cb4b67d3" providerId="LiveId" clId="{680E8667-E4D3-4D82-93B7-EC3DD7F6F635}" dt="2024-07-02T00:19:38.144" v="7541" actId="12"/>
          <ac:spMkLst>
            <pc:docMk/>
            <pc:sldMk cId="2894987899" sldId="288"/>
            <ac:spMk id="4" creationId="{06693D5A-DCF7-5C41-1C90-F12EACB93973}"/>
          </ac:spMkLst>
        </pc:spChg>
        <pc:spChg chg="del">
          <ac:chgData name="Maria Pagano" userId="60497cb8cb4b67d3" providerId="LiveId" clId="{680E8667-E4D3-4D82-93B7-EC3DD7F6F635}" dt="2024-06-24T14:55:50.569" v="1279" actId="478"/>
          <ac:spMkLst>
            <pc:docMk/>
            <pc:sldMk cId="2894987899" sldId="288"/>
            <ac:spMk id="7" creationId="{FBB6DEF5-06BD-6994-44E4-E6BC3F219FC7}"/>
          </ac:spMkLst>
        </pc:spChg>
      </pc:sldChg>
      <pc:sldChg chg="addSp delSp modSp mod">
        <pc:chgData name="Maria Pagano" userId="60497cb8cb4b67d3" providerId="LiveId" clId="{680E8667-E4D3-4D82-93B7-EC3DD7F6F635}" dt="2024-07-02T00:24:17.361" v="7609" actId="1076"/>
        <pc:sldMkLst>
          <pc:docMk/>
          <pc:sldMk cId="3364813311" sldId="289"/>
        </pc:sldMkLst>
        <pc:spChg chg="mod">
          <ac:chgData name="Maria Pagano" userId="60497cb8cb4b67d3" providerId="LiveId" clId="{680E8667-E4D3-4D82-93B7-EC3DD7F6F635}" dt="2024-07-02T00:20:00.427" v="7564" actId="1076"/>
          <ac:spMkLst>
            <pc:docMk/>
            <pc:sldMk cId="3364813311" sldId="289"/>
            <ac:spMk id="2" creationId="{C52D22A4-8A9A-21C1-E8B5-3AE33939234D}"/>
          </ac:spMkLst>
        </pc:spChg>
        <pc:spChg chg="del">
          <ac:chgData name="Maria Pagano" userId="60497cb8cb4b67d3" providerId="LiveId" clId="{680E8667-E4D3-4D82-93B7-EC3DD7F6F635}" dt="2024-06-24T14:57:39.742" v="1328" actId="478"/>
          <ac:spMkLst>
            <pc:docMk/>
            <pc:sldMk cId="3364813311" sldId="289"/>
            <ac:spMk id="4" creationId="{070DDCC7-718F-F867-7D9C-587DE629A7EE}"/>
          </ac:spMkLst>
        </pc:spChg>
        <pc:spChg chg="mod">
          <ac:chgData name="Maria Pagano" userId="60497cb8cb4b67d3" providerId="LiveId" clId="{680E8667-E4D3-4D82-93B7-EC3DD7F6F635}" dt="2024-07-02T00:23:55.217" v="7607" actId="14100"/>
          <ac:spMkLst>
            <pc:docMk/>
            <pc:sldMk cId="3364813311" sldId="289"/>
            <ac:spMk id="5" creationId="{895D0F0B-6407-E8E6-C520-E002D6EF4E88}"/>
          </ac:spMkLst>
        </pc:spChg>
        <pc:spChg chg="mod">
          <ac:chgData name="Maria Pagano" userId="60497cb8cb4b67d3" providerId="LiveId" clId="{680E8667-E4D3-4D82-93B7-EC3DD7F6F635}" dt="2024-07-02T00:23:43.827" v="7604" actId="1076"/>
          <ac:spMkLst>
            <pc:docMk/>
            <pc:sldMk cId="3364813311" sldId="289"/>
            <ac:spMk id="8" creationId="{C1A98CEC-EE00-9C1D-52B8-D40BFF6FC6F7}"/>
          </ac:spMkLst>
        </pc:spChg>
        <pc:spChg chg="mod">
          <ac:chgData name="Maria Pagano" userId="60497cb8cb4b67d3" providerId="LiveId" clId="{680E8667-E4D3-4D82-93B7-EC3DD7F6F635}" dt="2024-07-02T00:24:00.672" v="7608" actId="1076"/>
          <ac:spMkLst>
            <pc:docMk/>
            <pc:sldMk cId="3364813311" sldId="289"/>
            <ac:spMk id="9" creationId="{5B92D5F5-E336-ADDF-C023-4143A354EB53}"/>
          </ac:spMkLst>
        </pc:spChg>
        <pc:picChg chg="add mod modCrop">
          <ac:chgData name="Maria Pagano" userId="60497cb8cb4b67d3" providerId="LiveId" clId="{680E8667-E4D3-4D82-93B7-EC3DD7F6F635}" dt="2024-07-02T00:24:17.361" v="7609" actId="1076"/>
          <ac:picMkLst>
            <pc:docMk/>
            <pc:sldMk cId="3364813311" sldId="289"/>
            <ac:picMk id="3" creationId="{95F6020F-D3A2-CB2E-FDC0-9BA3FDF86F94}"/>
          </ac:picMkLst>
        </pc:picChg>
        <pc:picChg chg="del">
          <ac:chgData name="Maria Pagano" userId="60497cb8cb4b67d3" providerId="LiveId" clId="{680E8667-E4D3-4D82-93B7-EC3DD7F6F635}" dt="2024-06-24T14:56:54.966" v="1321" actId="478"/>
          <ac:picMkLst>
            <pc:docMk/>
            <pc:sldMk cId="3364813311" sldId="289"/>
            <ac:picMk id="22" creationId="{C50A1F76-10B2-609B-F192-042545DD56C2}"/>
          </ac:picMkLst>
        </pc:picChg>
      </pc:sldChg>
      <pc:sldChg chg="addSp delSp modSp mod">
        <pc:chgData name="Maria Pagano" userId="60497cb8cb4b67d3" providerId="LiveId" clId="{680E8667-E4D3-4D82-93B7-EC3DD7F6F635}" dt="2024-07-07T16:01:42.501" v="12130" actId="20577"/>
        <pc:sldMkLst>
          <pc:docMk/>
          <pc:sldMk cId="313853873" sldId="291"/>
        </pc:sldMkLst>
        <pc:spChg chg="mod">
          <ac:chgData name="Maria Pagano" userId="60497cb8cb4b67d3" providerId="LiveId" clId="{680E8667-E4D3-4D82-93B7-EC3DD7F6F635}" dt="2024-07-02T00:25:29.829" v="7630" actId="1076"/>
          <ac:spMkLst>
            <pc:docMk/>
            <pc:sldMk cId="313853873" sldId="291"/>
            <ac:spMk id="2" creationId="{0E0CB5EF-CCFD-A977-B56B-F3E6146F86D9}"/>
          </ac:spMkLst>
        </pc:spChg>
        <pc:spChg chg="add del mod">
          <ac:chgData name="Maria Pagano" userId="60497cb8cb4b67d3" providerId="LiveId" clId="{680E8667-E4D3-4D82-93B7-EC3DD7F6F635}" dt="2024-07-02T00:27:45.263" v="7643" actId="21"/>
          <ac:spMkLst>
            <pc:docMk/>
            <pc:sldMk cId="313853873" sldId="291"/>
            <ac:spMk id="3" creationId="{5DA6EF47-4572-F3A1-5F06-01E361AE490E}"/>
          </ac:spMkLst>
        </pc:spChg>
        <pc:spChg chg="del">
          <ac:chgData name="Maria Pagano" userId="60497cb8cb4b67d3" providerId="LiveId" clId="{680E8667-E4D3-4D82-93B7-EC3DD7F6F635}" dt="2024-06-24T14:58:41.519" v="1371" actId="478"/>
          <ac:spMkLst>
            <pc:docMk/>
            <pc:sldMk cId="313853873" sldId="291"/>
            <ac:spMk id="4" creationId="{797E4812-E3BF-B375-9A08-A17C623BDB13}"/>
          </ac:spMkLst>
        </pc:spChg>
        <pc:spChg chg="mod">
          <ac:chgData name="Maria Pagano" userId="60497cb8cb4b67d3" providerId="LiveId" clId="{680E8667-E4D3-4D82-93B7-EC3DD7F6F635}" dt="2024-07-02T00:31:01.513" v="7673" actId="15"/>
          <ac:spMkLst>
            <pc:docMk/>
            <pc:sldMk cId="313853873" sldId="291"/>
            <ac:spMk id="5" creationId="{D7D1B10E-3691-5A8C-533B-451C8D87841E}"/>
          </ac:spMkLst>
        </pc:spChg>
        <pc:spChg chg="add mod">
          <ac:chgData name="Maria Pagano" userId="60497cb8cb4b67d3" providerId="LiveId" clId="{680E8667-E4D3-4D82-93B7-EC3DD7F6F635}" dt="2024-07-07T16:01:42.501" v="12130" actId="20577"/>
          <ac:spMkLst>
            <pc:docMk/>
            <pc:sldMk cId="313853873" sldId="291"/>
            <ac:spMk id="8" creationId="{7FA0733F-9F46-D7CF-65DC-1CFDADC5BFC5}"/>
          </ac:spMkLst>
        </pc:spChg>
        <pc:picChg chg="add mod">
          <ac:chgData name="Maria Pagano" userId="60497cb8cb4b67d3" providerId="LiveId" clId="{680E8667-E4D3-4D82-93B7-EC3DD7F6F635}" dt="2024-07-02T00:29:56.794" v="7668" actId="14100"/>
          <ac:picMkLst>
            <pc:docMk/>
            <pc:sldMk cId="313853873" sldId="291"/>
            <ac:picMk id="4" creationId="{CC64224F-3863-DE79-8BD4-753471507A1E}"/>
          </ac:picMkLst>
        </pc:picChg>
      </pc:sldChg>
      <pc:sldChg chg="modSp mod">
        <pc:chgData name="Maria Pagano" userId="60497cb8cb4b67d3" providerId="LiveId" clId="{680E8667-E4D3-4D82-93B7-EC3DD7F6F635}" dt="2024-07-02T00:46:17.959" v="7690" actId="1076"/>
        <pc:sldMkLst>
          <pc:docMk/>
          <pc:sldMk cId="3755503828" sldId="292"/>
        </pc:sldMkLst>
        <pc:spChg chg="mod">
          <ac:chgData name="Maria Pagano" userId="60497cb8cb4b67d3" providerId="LiveId" clId="{680E8667-E4D3-4D82-93B7-EC3DD7F6F635}" dt="2024-06-24T14:59:01.669" v="1422" actId="20577"/>
          <ac:spMkLst>
            <pc:docMk/>
            <pc:sldMk cId="3755503828" sldId="292"/>
            <ac:spMk id="2" creationId="{2AA769F1-2673-E2A0-2FCE-7AACECF01EFB}"/>
          </ac:spMkLst>
        </pc:spChg>
        <pc:spChg chg="mod">
          <ac:chgData name="Maria Pagano" userId="60497cb8cb4b67d3" providerId="LiveId" clId="{680E8667-E4D3-4D82-93B7-EC3DD7F6F635}" dt="2024-07-02T00:46:17.959" v="7690" actId="1076"/>
          <ac:spMkLst>
            <pc:docMk/>
            <pc:sldMk cId="3755503828" sldId="292"/>
            <ac:spMk id="9" creationId="{5B02B945-594F-7675-EF01-EE8ADA41DEDC}"/>
          </ac:spMkLst>
        </pc:spChg>
      </pc:sldChg>
      <pc:sldChg chg="addSp delSp modSp mod">
        <pc:chgData name="Maria Pagano" userId="60497cb8cb4b67d3" providerId="LiveId" clId="{680E8667-E4D3-4D82-93B7-EC3DD7F6F635}" dt="2024-07-02T01:03:11.382" v="7950" actId="1076"/>
        <pc:sldMkLst>
          <pc:docMk/>
          <pc:sldMk cId="473763785" sldId="293"/>
        </pc:sldMkLst>
        <pc:spChg chg="add mod">
          <ac:chgData name="Maria Pagano" userId="60497cb8cb4b67d3" providerId="LiveId" clId="{680E8667-E4D3-4D82-93B7-EC3DD7F6F635}" dt="2024-07-02T01:03:11.382" v="7950" actId="1076"/>
          <ac:spMkLst>
            <pc:docMk/>
            <pc:sldMk cId="473763785" sldId="293"/>
            <ac:spMk id="2" creationId="{2CC3556C-2BF9-0B9B-A61A-25B5D73E9308}"/>
          </ac:spMkLst>
        </pc:spChg>
        <pc:spChg chg="mod">
          <ac:chgData name="Maria Pagano" userId="60497cb8cb4b67d3" providerId="LiveId" clId="{680E8667-E4D3-4D82-93B7-EC3DD7F6F635}" dt="2024-07-02T00:50:02.958" v="7764" actId="1076"/>
          <ac:spMkLst>
            <pc:docMk/>
            <pc:sldMk cId="473763785" sldId="293"/>
            <ac:spMk id="3" creationId="{1D623769-9BC2-F399-EB22-BD9F4297ABD8}"/>
          </ac:spMkLst>
        </pc:spChg>
        <pc:spChg chg="mod">
          <ac:chgData name="Maria Pagano" userId="60497cb8cb4b67d3" providerId="LiveId" clId="{680E8667-E4D3-4D82-93B7-EC3DD7F6F635}" dt="2024-07-02T01:03:08.915" v="7949" actId="1076"/>
          <ac:spMkLst>
            <pc:docMk/>
            <pc:sldMk cId="473763785" sldId="293"/>
            <ac:spMk id="7" creationId="{C77290DA-4DD9-F248-EA2D-84AC0C0758F4}"/>
          </ac:spMkLst>
        </pc:spChg>
        <pc:spChg chg="mod">
          <ac:chgData name="Maria Pagano" userId="60497cb8cb4b67d3" providerId="LiveId" clId="{680E8667-E4D3-4D82-93B7-EC3DD7F6F635}" dt="2024-07-02T00:53:16.004" v="7791" actId="115"/>
          <ac:spMkLst>
            <pc:docMk/>
            <pc:sldMk cId="473763785" sldId="293"/>
            <ac:spMk id="9" creationId="{A233615F-66AB-9EB1-6BD1-BC715F79F407}"/>
          </ac:spMkLst>
        </pc:spChg>
        <pc:spChg chg="del">
          <ac:chgData name="Maria Pagano" userId="60497cb8cb4b67d3" providerId="LiveId" clId="{680E8667-E4D3-4D82-93B7-EC3DD7F6F635}" dt="2024-06-24T15:51:48.745" v="1462" actId="478"/>
          <ac:spMkLst>
            <pc:docMk/>
            <pc:sldMk cId="473763785" sldId="293"/>
            <ac:spMk id="11" creationId="{70AD531A-D9C3-88C5-19F0-8F54854868C9}"/>
          </ac:spMkLst>
        </pc:spChg>
        <pc:picChg chg="del">
          <ac:chgData name="Maria Pagano" userId="60497cb8cb4b67d3" providerId="LiveId" clId="{680E8667-E4D3-4D82-93B7-EC3DD7F6F635}" dt="2024-06-24T14:59:25.557" v="1425" actId="478"/>
          <ac:picMkLst>
            <pc:docMk/>
            <pc:sldMk cId="473763785" sldId="293"/>
            <ac:picMk id="2" creationId="{0047AD10-E63D-3A67-A461-BFB16354FFB8}"/>
          </ac:picMkLst>
        </pc:picChg>
      </pc:sldChg>
      <pc:sldChg chg="addSp delSp modSp mod">
        <pc:chgData name="Maria Pagano" userId="60497cb8cb4b67d3" providerId="LiveId" clId="{680E8667-E4D3-4D82-93B7-EC3DD7F6F635}" dt="2024-07-07T15:59:12.951" v="12056" actId="20577"/>
        <pc:sldMkLst>
          <pc:docMk/>
          <pc:sldMk cId="1633948248" sldId="294"/>
        </pc:sldMkLst>
        <pc:spChg chg="del">
          <ac:chgData name="Maria Pagano" userId="60497cb8cb4b67d3" providerId="LiveId" clId="{680E8667-E4D3-4D82-93B7-EC3DD7F6F635}" dt="2024-06-24T14:45:28.050" v="911" actId="478"/>
          <ac:spMkLst>
            <pc:docMk/>
            <pc:sldMk cId="1633948248" sldId="294"/>
            <ac:spMk id="2" creationId="{6CEFD56F-288C-3A14-E041-6BDB7C82F92A}"/>
          </ac:spMkLst>
        </pc:spChg>
        <pc:spChg chg="add mod">
          <ac:chgData name="Maria Pagano" userId="60497cb8cb4b67d3" providerId="LiveId" clId="{680E8667-E4D3-4D82-93B7-EC3DD7F6F635}" dt="2024-07-07T15:59:12.951" v="12056" actId="20577"/>
          <ac:spMkLst>
            <pc:docMk/>
            <pc:sldMk cId="1633948248" sldId="294"/>
            <ac:spMk id="4" creationId="{AED319A3-F1B9-649B-1AD8-1153B027FF72}"/>
          </ac:spMkLst>
        </pc:spChg>
        <pc:spChg chg="mod">
          <ac:chgData name="Maria Pagano" userId="60497cb8cb4b67d3" providerId="LiveId" clId="{680E8667-E4D3-4D82-93B7-EC3DD7F6F635}" dt="2024-07-01T15:48:18.727" v="5280" actId="1076"/>
          <ac:spMkLst>
            <pc:docMk/>
            <pc:sldMk cId="1633948248" sldId="294"/>
            <ac:spMk id="5" creationId="{E1A42A59-BDE7-022B-C7D7-411D2A117E5A}"/>
          </ac:spMkLst>
        </pc:spChg>
        <pc:spChg chg="add mod">
          <ac:chgData name="Maria Pagano" userId="60497cb8cb4b67d3" providerId="LiveId" clId="{680E8667-E4D3-4D82-93B7-EC3DD7F6F635}" dt="2024-07-01T15:53:38.366" v="5538" actId="1076"/>
          <ac:spMkLst>
            <pc:docMk/>
            <pc:sldMk cId="1633948248" sldId="294"/>
            <ac:spMk id="6" creationId="{90652BA1-7083-00EF-452F-825EE94601D9}"/>
          </ac:spMkLst>
        </pc:spChg>
        <pc:spChg chg="mod">
          <ac:chgData name="Maria Pagano" userId="60497cb8cb4b67d3" providerId="LiveId" clId="{680E8667-E4D3-4D82-93B7-EC3DD7F6F635}" dt="2024-07-01T15:48:32.294" v="5283" actId="1076"/>
          <ac:spMkLst>
            <pc:docMk/>
            <pc:sldMk cId="1633948248" sldId="294"/>
            <ac:spMk id="8" creationId="{9BDA0B70-21B1-F996-725E-CFF8E56AE64A}"/>
          </ac:spMkLst>
        </pc:spChg>
        <pc:spChg chg="add mod">
          <ac:chgData name="Maria Pagano" userId="60497cb8cb4b67d3" providerId="LiveId" clId="{680E8667-E4D3-4D82-93B7-EC3DD7F6F635}" dt="2024-07-01T15:55:41.819" v="5631" actId="1076"/>
          <ac:spMkLst>
            <pc:docMk/>
            <pc:sldMk cId="1633948248" sldId="294"/>
            <ac:spMk id="9" creationId="{9B6346F7-5DD2-582A-4983-8D94DDC7EF67}"/>
          </ac:spMkLst>
        </pc:spChg>
        <pc:spChg chg="add mod">
          <ac:chgData name="Maria Pagano" userId="60497cb8cb4b67d3" providerId="LiveId" clId="{680E8667-E4D3-4D82-93B7-EC3DD7F6F635}" dt="2024-07-01T15:55:38.644" v="5630" actId="1076"/>
          <ac:spMkLst>
            <pc:docMk/>
            <pc:sldMk cId="1633948248" sldId="294"/>
            <ac:spMk id="10" creationId="{CD3126B5-8A5B-B797-0005-57667F755678}"/>
          </ac:spMkLst>
        </pc:spChg>
        <pc:picChg chg="add mod modCrop">
          <ac:chgData name="Maria Pagano" userId="60497cb8cb4b67d3" providerId="LiveId" clId="{680E8667-E4D3-4D82-93B7-EC3DD7F6F635}" dt="2024-07-01T15:48:34.691" v="5284" actId="1076"/>
          <ac:picMkLst>
            <pc:docMk/>
            <pc:sldMk cId="1633948248" sldId="294"/>
            <ac:picMk id="2" creationId="{168AC864-7DEC-E4CD-7EE0-464B41CA22C7}"/>
          </ac:picMkLst>
        </pc:picChg>
        <pc:picChg chg="del">
          <ac:chgData name="Maria Pagano" userId="60497cb8cb4b67d3" providerId="LiveId" clId="{680E8667-E4D3-4D82-93B7-EC3DD7F6F635}" dt="2024-06-24T14:45:21.946" v="909" actId="478"/>
          <ac:picMkLst>
            <pc:docMk/>
            <pc:sldMk cId="1633948248" sldId="294"/>
            <ac:picMk id="6" creationId="{FD29974B-78F5-B299-7FEA-F94D7891562D}"/>
          </ac:picMkLst>
        </pc:picChg>
      </pc:sldChg>
      <pc:sldChg chg="addSp delSp modSp mod">
        <pc:chgData name="Maria Pagano" userId="60497cb8cb4b67d3" providerId="LiveId" clId="{680E8667-E4D3-4D82-93B7-EC3DD7F6F635}" dt="2024-07-01T16:37:26.092" v="6039" actId="1076"/>
        <pc:sldMkLst>
          <pc:docMk/>
          <pc:sldMk cId="603727364" sldId="295"/>
        </pc:sldMkLst>
        <pc:spChg chg="mod">
          <ac:chgData name="Maria Pagano" userId="60497cb8cb4b67d3" providerId="LiveId" clId="{680E8667-E4D3-4D82-93B7-EC3DD7F6F635}" dt="2024-07-01T16:28:25.156" v="5685" actId="1076"/>
          <ac:spMkLst>
            <pc:docMk/>
            <pc:sldMk cId="603727364" sldId="295"/>
            <ac:spMk id="2" creationId="{378AF9F4-9260-848E-8CE9-C9B8DE945B7F}"/>
          </ac:spMkLst>
        </pc:spChg>
        <pc:spChg chg="add mod">
          <ac:chgData name="Maria Pagano" userId="60497cb8cb4b67d3" providerId="LiveId" clId="{680E8667-E4D3-4D82-93B7-EC3DD7F6F635}" dt="2024-07-01T16:37:26.092" v="6039" actId="1076"/>
          <ac:spMkLst>
            <pc:docMk/>
            <pc:sldMk cId="603727364" sldId="295"/>
            <ac:spMk id="3" creationId="{BE1D8A8A-6C9E-FD7E-0856-6DB3B3D7B62D}"/>
          </ac:spMkLst>
        </pc:spChg>
        <pc:spChg chg="mod">
          <ac:chgData name="Maria Pagano" userId="60497cb8cb4b67d3" providerId="LiveId" clId="{680E8667-E4D3-4D82-93B7-EC3DD7F6F635}" dt="2024-07-01T16:28:14.128" v="5683" actId="14100"/>
          <ac:spMkLst>
            <pc:docMk/>
            <pc:sldMk cId="603727364" sldId="295"/>
            <ac:spMk id="5" creationId="{09A2774C-1562-52F5-05DA-A0D64C7581C5}"/>
          </ac:spMkLst>
        </pc:spChg>
        <pc:spChg chg="del">
          <ac:chgData name="Maria Pagano" userId="60497cb8cb4b67d3" providerId="LiveId" clId="{680E8667-E4D3-4D82-93B7-EC3DD7F6F635}" dt="2024-06-24T14:48:52.217" v="1034" actId="478"/>
          <ac:spMkLst>
            <pc:docMk/>
            <pc:sldMk cId="603727364" sldId="295"/>
            <ac:spMk id="13" creationId="{EB016841-2DD7-615F-4F15-E3AB7C008329}"/>
          </ac:spMkLst>
        </pc:spChg>
        <pc:picChg chg="del">
          <ac:chgData name="Maria Pagano" userId="60497cb8cb4b67d3" providerId="LiveId" clId="{680E8667-E4D3-4D82-93B7-EC3DD7F6F635}" dt="2024-06-24T14:48:50.769" v="1033" actId="478"/>
          <ac:picMkLst>
            <pc:docMk/>
            <pc:sldMk cId="603727364" sldId="295"/>
            <ac:picMk id="11" creationId="{35A0CF91-8C5E-0B8F-A173-45EEBB4B88CF}"/>
          </ac:picMkLst>
        </pc:picChg>
      </pc:sldChg>
      <pc:sldChg chg="addSp delSp modSp mod">
        <pc:chgData name="Maria Pagano" userId="60497cb8cb4b67d3" providerId="LiveId" clId="{680E8667-E4D3-4D82-93B7-EC3DD7F6F635}" dt="2024-07-02T13:03:36.535" v="8408" actId="115"/>
        <pc:sldMkLst>
          <pc:docMk/>
          <pc:sldMk cId="2527491843" sldId="296"/>
        </pc:sldMkLst>
        <pc:spChg chg="add mod">
          <ac:chgData name="Maria Pagano" userId="60497cb8cb4b67d3" providerId="LiveId" clId="{680E8667-E4D3-4D82-93B7-EC3DD7F6F635}" dt="2024-07-02T01:15:56.260" v="8277" actId="1076"/>
          <ac:spMkLst>
            <pc:docMk/>
            <pc:sldMk cId="2527491843" sldId="296"/>
            <ac:spMk id="2" creationId="{1E95A5C6-0E05-F64E-928F-23F36D9EBEF2}"/>
          </ac:spMkLst>
        </pc:spChg>
        <pc:spChg chg="del">
          <ac:chgData name="Maria Pagano" userId="60497cb8cb4b67d3" providerId="LiveId" clId="{680E8667-E4D3-4D82-93B7-EC3DD7F6F635}" dt="2024-06-24T15:52:47.619" v="1471" actId="21"/>
          <ac:spMkLst>
            <pc:docMk/>
            <pc:sldMk cId="2527491843" sldId="296"/>
            <ac:spMk id="2" creationId="{CECF8080-52C2-8564-3C7F-F2A1E49D37CE}"/>
          </ac:spMkLst>
        </pc:spChg>
        <pc:spChg chg="add mod">
          <ac:chgData name="Maria Pagano" userId="60497cb8cb4b67d3" providerId="LiveId" clId="{680E8667-E4D3-4D82-93B7-EC3DD7F6F635}" dt="2024-07-02T01:13:19.973" v="8131" actId="1076"/>
          <ac:spMkLst>
            <pc:docMk/>
            <pc:sldMk cId="2527491843" sldId="296"/>
            <ac:spMk id="3" creationId="{04FEE692-A3D7-8DBC-38C8-34A7F9CDDB69}"/>
          </ac:spMkLst>
        </pc:spChg>
        <pc:spChg chg="mod">
          <ac:chgData name="Maria Pagano" userId="60497cb8cb4b67d3" providerId="LiveId" clId="{680E8667-E4D3-4D82-93B7-EC3DD7F6F635}" dt="2024-07-02T01:08:04.428" v="7952" actId="1076"/>
          <ac:spMkLst>
            <pc:docMk/>
            <pc:sldMk cId="2527491843" sldId="296"/>
            <ac:spMk id="4" creationId="{897B651B-5052-A4ED-FE23-23F92AFCA0CA}"/>
          </ac:spMkLst>
        </pc:spChg>
        <pc:spChg chg="del">
          <ac:chgData name="Maria Pagano" userId="60497cb8cb4b67d3" providerId="LiveId" clId="{680E8667-E4D3-4D82-93B7-EC3DD7F6F635}" dt="2024-06-24T15:52:39.753" v="1469" actId="478"/>
          <ac:spMkLst>
            <pc:docMk/>
            <pc:sldMk cId="2527491843" sldId="296"/>
            <ac:spMk id="5" creationId="{214F6D09-313A-F5EC-88D8-4DD90A6E5CF9}"/>
          </ac:spMkLst>
        </pc:spChg>
        <pc:spChg chg="add mod">
          <ac:chgData name="Maria Pagano" userId="60497cb8cb4b67d3" providerId="LiveId" clId="{680E8667-E4D3-4D82-93B7-EC3DD7F6F635}" dt="2024-07-02T01:15:54.272" v="8276" actId="1076"/>
          <ac:spMkLst>
            <pc:docMk/>
            <pc:sldMk cId="2527491843" sldId="296"/>
            <ac:spMk id="5" creationId="{FA51BBFF-8704-2436-0248-AC51A08B2E78}"/>
          </ac:spMkLst>
        </pc:spChg>
        <pc:spChg chg="add mod">
          <ac:chgData name="Maria Pagano" userId="60497cb8cb4b67d3" providerId="LiveId" clId="{680E8667-E4D3-4D82-93B7-EC3DD7F6F635}" dt="2024-07-02T13:03:36.535" v="8408" actId="115"/>
          <ac:spMkLst>
            <pc:docMk/>
            <pc:sldMk cId="2527491843" sldId="296"/>
            <ac:spMk id="7" creationId="{1EF297AB-4F32-727E-7DD4-373C833123FE}"/>
          </ac:spMkLst>
        </pc:spChg>
        <pc:spChg chg="del">
          <ac:chgData name="Maria Pagano" userId="60497cb8cb4b67d3" providerId="LiveId" clId="{680E8667-E4D3-4D82-93B7-EC3DD7F6F635}" dt="2024-06-24T15:52:41.417" v="1470" actId="478"/>
          <ac:spMkLst>
            <pc:docMk/>
            <pc:sldMk cId="2527491843" sldId="296"/>
            <ac:spMk id="8" creationId="{FD48D752-9550-5DE5-D212-0737C13886F8}"/>
          </ac:spMkLst>
        </pc:spChg>
        <pc:picChg chg="del">
          <ac:chgData name="Maria Pagano" userId="60497cb8cb4b67d3" providerId="LiveId" clId="{680E8667-E4D3-4D82-93B7-EC3DD7F6F635}" dt="2024-06-24T15:52:37.145" v="1468" actId="478"/>
          <ac:picMkLst>
            <pc:docMk/>
            <pc:sldMk cId="2527491843" sldId="296"/>
            <ac:picMk id="6" creationId="{E86068E3-322A-C8F2-7AB1-FE0D95A44DFC}"/>
          </ac:picMkLst>
        </pc:picChg>
      </pc:sldChg>
      <pc:sldChg chg="addSp delSp modSp mod">
        <pc:chgData name="Maria Pagano" userId="60497cb8cb4b67d3" providerId="LiveId" clId="{680E8667-E4D3-4D82-93B7-EC3DD7F6F635}" dt="2024-07-02T13:03:44.364" v="8410" actId="115"/>
        <pc:sldMkLst>
          <pc:docMk/>
          <pc:sldMk cId="754162900" sldId="297"/>
        </pc:sldMkLst>
        <pc:spChg chg="add mod">
          <ac:chgData name="Maria Pagano" userId="60497cb8cb4b67d3" providerId="LiveId" clId="{680E8667-E4D3-4D82-93B7-EC3DD7F6F635}" dt="2024-07-02T13:03:44.364" v="8410" actId="115"/>
          <ac:spMkLst>
            <pc:docMk/>
            <pc:sldMk cId="754162900" sldId="297"/>
            <ac:spMk id="2" creationId="{330C53DA-C179-5252-695B-9CF06BC5F608}"/>
          </ac:spMkLst>
        </pc:spChg>
        <pc:spChg chg="mod">
          <ac:chgData name="Maria Pagano" userId="60497cb8cb4b67d3" providerId="LiveId" clId="{680E8667-E4D3-4D82-93B7-EC3DD7F6F635}" dt="2024-07-02T01:21:06.576" v="8343" actId="1076"/>
          <ac:spMkLst>
            <pc:docMk/>
            <pc:sldMk cId="754162900" sldId="297"/>
            <ac:spMk id="3" creationId="{23492893-273D-F8B7-790A-79C2AF46F5DF}"/>
          </ac:spMkLst>
        </pc:spChg>
        <pc:spChg chg="mod">
          <ac:chgData name="Maria Pagano" userId="60497cb8cb4b67d3" providerId="LiveId" clId="{680E8667-E4D3-4D82-93B7-EC3DD7F6F635}" dt="2024-07-02T01:19:59.832" v="8331" actId="1076"/>
          <ac:spMkLst>
            <pc:docMk/>
            <pc:sldMk cId="754162900" sldId="297"/>
            <ac:spMk id="7" creationId="{BA4A5D40-EFB0-83C9-8B59-B7D7411445BE}"/>
          </ac:spMkLst>
        </pc:spChg>
        <pc:spChg chg="del">
          <ac:chgData name="Maria Pagano" userId="60497cb8cb4b67d3" providerId="LiveId" clId="{680E8667-E4D3-4D82-93B7-EC3DD7F6F635}" dt="2024-06-24T15:53:33.809" v="1477" actId="478"/>
          <ac:spMkLst>
            <pc:docMk/>
            <pc:sldMk cId="754162900" sldId="297"/>
            <ac:spMk id="9" creationId="{C19DB145-65A9-0D3F-7990-DF5B775CC405}"/>
          </ac:spMkLst>
        </pc:spChg>
        <pc:spChg chg="del">
          <ac:chgData name="Maria Pagano" userId="60497cb8cb4b67d3" providerId="LiveId" clId="{680E8667-E4D3-4D82-93B7-EC3DD7F6F635}" dt="2024-06-24T15:53:44.648" v="1485" actId="478"/>
          <ac:spMkLst>
            <pc:docMk/>
            <pc:sldMk cId="754162900" sldId="297"/>
            <ac:spMk id="12" creationId="{5C64379D-0F7A-C2FB-7083-C53B7805DC59}"/>
          </ac:spMkLst>
        </pc:spChg>
        <pc:picChg chg="del">
          <ac:chgData name="Maria Pagano" userId="60497cb8cb4b67d3" providerId="LiveId" clId="{680E8667-E4D3-4D82-93B7-EC3DD7F6F635}" dt="2024-06-24T15:53:30.705" v="1476" actId="478"/>
          <ac:picMkLst>
            <pc:docMk/>
            <pc:sldMk cId="754162900" sldId="297"/>
            <ac:picMk id="10" creationId="{FDAAB748-8A1E-B6DF-571A-955C84A7737A}"/>
          </ac:picMkLst>
        </pc:picChg>
      </pc:sldChg>
      <pc:sldChg chg="addSp delSp modSp mod">
        <pc:chgData name="Maria Pagano" userId="60497cb8cb4b67d3" providerId="LiveId" clId="{680E8667-E4D3-4D82-93B7-EC3DD7F6F635}" dt="2024-07-02T13:35:51.810" v="8603" actId="1076"/>
        <pc:sldMkLst>
          <pc:docMk/>
          <pc:sldMk cId="3549674232" sldId="298"/>
        </pc:sldMkLst>
        <pc:spChg chg="mod">
          <ac:chgData name="Maria Pagano" userId="60497cb8cb4b67d3" providerId="LiveId" clId="{680E8667-E4D3-4D82-93B7-EC3DD7F6F635}" dt="2024-07-02T13:29:38.986" v="8585" actId="1076"/>
          <ac:spMkLst>
            <pc:docMk/>
            <pc:sldMk cId="3549674232" sldId="298"/>
            <ac:spMk id="2" creationId="{ADDCE65F-509C-F156-E7EF-79F679ED227D}"/>
          </ac:spMkLst>
        </pc:spChg>
        <pc:spChg chg="mod">
          <ac:chgData name="Maria Pagano" userId="60497cb8cb4b67d3" providerId="LiveId" clId="{680E8667-E4D3-4D82-93B7-EC3DD7F6F635}" dt="2024-07-02T13:29:45.531" v="8587" actId="1076"/>
          <ac:spMkLst>
            <pc:docMk/>
            <pc:sldMk cId="3549674232" sldId="298"/>
            <ac:spMk id="3" creationId="{AE09023E-A65B-D1B6-8D83-86FC41A3572C}"/>
          </ac:spMkLst>
        </pc:spChg>
        <pc:spChg chg="add mod">
          <ac:chgData name="Maria Pagano" userId="60497cb8cb4b67d3" providerId="LiveId" clId="{680E8667-E4D3-4D82-93B7-EC3DD7F6F635}" dt="2024-07-02T13:29:42.358" v="8586" actId="1076"/>
          <ac:spMkLst>
            <pc:docMk/>
            <pc:sldMk cId="3549674232" sldId="298"/>
            <ac:spMk id="4" creationId="{376865F2-7194-0C5F-34ED-D220FEBF1A31}"/>
          </ac:spMkLst>
        </pc:spChg>
        <pc:spChg chg="add mod">
          <ac:chgData name="Maria Pagano" userId="60497cb8cb4b67d3" providerId="LiveId" clId="{680E8667-E4D3-4D82-93B7-EC3DD7F6F635}" dt="2024-07-02T13:35:51.810" v="8603" actId="1076"/>
          <ac:spMkLst>
            <pc:docMk/>
            <pc:sldMk cId="3549674232" sldId="298"/>
            <ac:spMk id="5" creationId="{41736548-FEB2-EECF-7FB9-CF0052D7326C}"/>
          </ac:spMkLst>
        </pc:spChg>
        <pc:spChg chg="del">
          <ac:chgData name="Maria Pagano" userId="60497cb8cb4b67d3" providerId="LiveId" clId="{680E8667-E4D3-4D82-93B7-EC3DD7F6F635}" dt="2024-06-24T15:54:10.473" v="1490" actId="478"/>
          <ac:spMkLst>
            <pc:docMk/>
            <pc:sldMk cId="3549674232" sldId="298"/>
            <ac:spMk id="8" creationId="{FAC47CA0-E111-B33E-A356-3D8688EBE646}"/>
          </ac:spMkLst>
        </pc:spChg>
        <pc:spChg chg="del">
          <ac:chgData name="Maria Pagano" userId="60497cb8cb4b67d3" providerId="LiveId" clId="{680E8667-E4D3-4D82-93B7-EC3DD7F6F635}" dt="2024-06-24T15:54:12.801" v="1491" actId="478"/>
          <ac:spMkLst>
            <pc:docMk/>
            <pc:sldMk cId="3549674232" sldId="298"/>
            <ac:spMk id="10" creationId="{9538DDB0-A938-8B1D-B8C6-884E1796652C}"/>
          </ac:spMkLst>
        </pc:spChg>
        <pc:picChg chg="del">
          <ac:chgData name="Maria Pagano" userId="60497cb8cb4b67d3" providerId="LiveId" clId="{680E8667-E4D3-4D82-93B7-EC3DD7F6F635}" dt="2024-06-24T15:54:08.705" v="1489" actId="478"/>
          <ac:picMkLst>
            <pc:docMk/>
            <pc:sldMk cId="3549674232" sldId="298"/>
            <ac:picMk id="11" creationId="{56B23392-A798-02A6-F16A-33192730A92E}"/>
          </ac:picMkLst>
        </pc:picChg>
      </pc:sldChg>
      <pc:sldChg chg="addSp delSp modSp mod">
        <pc:chgData name="Maria Pagano" userId="60497cb8cb4b67d3" providerId="LiveId" clId="{680E8667-E4D3-4D82-93B7-EC3DD7F6F635}" dt="2024-07-02T13:59:03.651" v="8658" actId="1076"/>
        <pc:sldMkLst>
          <pc:docMk/>
          <pc:sldMk cId="3757325276" sldId="299"/>
        </pc:sldMkLst>
        <pc:spChg chg="del">
          <ac:chgData name="Maria Pagano" userId="60497cb8cb4b67d3" providerId="LiveId" clId="{680E8667-E4D3-4D82-93B7-EC3DD7F6F635}" dt="2024-06-24T15:55:17.504" v="1529" actId="478"/>
          <ac:spMkLst>
            <pc:docMk/>
            <pc:sldMk cId="3757325276" sldId="299"/>
            <ac:spMk id="3" creationId="{CFC37AAD-F4F1-8071-58FF-F181ACE67CD9}"/>
          </ac:spMkLst>
        </pc:spChg>
        <pc:spChg chg="del">
          <ac:chgData name="Maria Pagano" userId="60497cb8cb4b67d3" providerId="LiveId" clId="{680E8667-E4D3-4D82-93B7-EC3DD7F6F635}" dt="2024-06-24T15:55:15.280" v="1528" actId="478"/>
          <ac:spMkLst>
            <pc:docMk/>
            <pc:sldMk cId="3757325276" sldId="299"/>
            <ac:spMk id="4" creationId="{36D25981-818D-D177-E7D9-2D669C2A3855}"/>
          </ac:spMkLst>
        </pc:spChg>
        <pc:spChg chg="add mod">
          <ac:chgData name="Maria Pagano" userId="60497cb8cb4b67d3" providerId="LiveId" clId="{680E8667-E4D3-4D82-93B7-EC3DD7F6F635}" dt="2024-07-02T13:37:14.768" v="8609" actId="1076"/>
          <ac:spMkLst>
            <pc:docMk/>
            <pc:sldMk cId="3757325276" sldId="299"/>
            <ac:spMk id="5" creationId="{B35A83A4-4D7E-D71D-C7D1-3CD43D06050D}"/>
          </ac:spMkLst>
        </pc:spChg>
        <pc:spChg chg="del">
          <ac:chgData name="Maria Pagano" userId="60497cb8cb4b67d3" providerId="LiveId" clId="{680E8667-E4D3-4D82-93B7-EC3DD7F6F635}" dt="2024-06-24T15:55:20.440" v="1531" actId="478"/>
          <ac:spMkLst>
            <pc:docMk/>
            <pc:sldMk cId="3757325276" sldId="299"/>
            <ac:spMk id="6" creationId="{C315F3E1-7DAE-EDB2-0C1B-96C2077279AD}"/>
          </ac:spMkLst>
        </pc:spChg>
        <pc:spChg chg="add mod">
          <ac:chgData name="Maria Pagano" userId="60497cb8cb4b67d3" providerId="LiveId" clId="{680E8667-E4D3-4D82-93B7-EC3DD7F6F635}" dt="2024-07-02T13:59:03.651" v="8658" actId="1076"/>
          <ac:spMkLst>
            <pc:docMk/>
            <pc:sldMk cId="3757325276" sldId="299"/>
            <ac:spMk id="7" creationId="{07337BBF-7850-1230-4155-9FDD0A5CBA19}"/>
          </ac:spMkLst>
        </pc:spChg>
        <pc:spChg chg="del">
          <ac:chgData name="Maria Pagano" userId="60497cb8cb4b67d3" providerId="LiveId" clId="{680E8667-E4D3-4D82-93B7-EC3DD7F6F635}" dt="2024-06-24T15:55:19.240" v="1530" actId="478"/>
          <ac:spMkLst>
            <pc:docMk/>
            <pc:sldMk cId="3757325276" sldId="299"/>
            <ac:spMk id="11" creationId="{FF767F47-0F17-44FF-B440-DA9DB28CF63F}"/>
          </ac:spMkLst>
        </pc:spChg>
        <pc:picChg chg="del">
          <ac:chgData name="Maria Pagano" userId="60497cb8cb4b67d3" providerId="LiveId" clId="{680E8667-E4D3-4D82-93B7-EC3DD7F6F635}" dt="2024-06-24T15:55:13.752" v="1527" actId="478"/>
          <ac:picMkLst>
            <pc:docMk/>
            <pc:sldMk cId="3757325276" sldId="299"/>
            <ac:picMk id="9" creationId="{E4B12106-B20A-C886-26F4-676A228F9F01}"/>
          </ac:picMkLst>
        </pc:picChg>
      </pc:sldChg>
      <pc:sldChg chg="addSp delSp modSp mod">
        <pc:chgData name="Maria Pagano" userId="60497cb8cb4b67d3" providerId="LiveId" clId="{680E8667-E4D3-4D82-93B7-EC3DD7F6F635}" dt="2024-07-01T16:06:43.014" v="5666" actId="1076"/>
        <pc:sldMkLst>
          <pc:docMk/>
          <pc:sldMk cId="308192289" sldId="302"/>
        </pc:sldMkLst>
        <pc:spChg chg="mod">
          <ac:chgData name="Maria Pagano" userId="60497cb8cb4b67d3" providerId="LiveId" clId="{680E8667-E4D3-4D82-93B7-EC3DD7F6F635}" dt="2024-06-24T14:48:30.178" v="1014" actId="20577"/>
          <ac:spMkLst>
            <pc:docMk/>
            <pc:sldMk cId="308192289" sldId="302"/>
            <ac:spMk id="5" creationId="{7F447F7A-5808-C070-0047-FD829E9ED04C}"/>
          </ac:spMkLst>
        </pc:spChg>
        <pc:spChg chg="add mod">
          <ac:chgData name="Maria Pagano" userId="60497cb8cb4b67d3" providerId="LiveId" clId="{680E8667-E4D3-4D82-93B7-EC3DD7F6F635}" dt="2024-07-01T16:06:39.888" v="5665" actId="1076"/>
          <ac:spMkLst>
            <pc:docMk/>
            <pc:sldMk cId="308192289" sldId="302"/>
            <ac:spMk id="6" creationId="{38E1BB7D-3EA2-827B-85DB-5877116AA6BF}"/>
          </ac:spMkLst>
        </pc:spChg>
        <pc:spChg chg="mod">
          <ac:chgData name="Maria Pagano" userId="60497cb8cb4b67d3" providerId="LiveId" clId="{680E8667-E4D3-4D82-93B7-EC3DD7F6F635}" dt="2024-07-01T16:05:44.422" v="5654" actId="14100"/>
          <ac:spMkLst>
            <pc:docMk/>
            <pc:sldMk cId="308192289" sldId="302"/>
            <ac:spMk id="8" creationId="{98FE77B0-EB22-6CB9-74C1-F49C9F2E468F}"/>
          </ac:spMkLst>
        </pc:spChg>
        <pc:spChg chg="del">
          <ac:chgData name="Maria Pagano" userId="60497cb8cb4b67d3" providerId="LiveId" clId="{680E8667-E4D3-4D82-93B7-EC3DD7F6F635}" dt="2024-06-24T14:47:01.098" v="987" actId="478"/>
          <ac:spMkLst>
            <pc:docMk/>
            <pc:sldMk cId="308192289" sldId="302"/>
            <ac:spMk id="10" creationId="{87992161-99CF-E56E-5C71-109AF7F9B3A0}"/>
          </ac:spMkLst>
        </pc:spChg>
        <pc:picChg chg="add mod modCrop">
          <ac:chgData name="Maria Pagano" userId="60497cb8cb4b67d3" providerId="LiveId" clId="{680E8667-E4D3-4D82-93B7-EC3DD7F6F635}" dt="2024-07-01T16:06:43.014" v="5666" actId="1076"/>
          <ac:picMkLst>
            <pc:docMk/>
            <pc:sldMk cId="308192289" sldId="302"/>
            <ac:picMk id="2" creationId="{0CD9260B-B4FF-0171-C4CD-BA4D12CF9A3B}"/>
          </ac:picMkLst>
        </pc:picChg>
      </pc:sldChg>
      <pc:sldChg chg="addSp delSp modSp mod">
        <pc:chgData name="Maria Pagano" userId="60497cb8cb4b67d3" providerId="LiveId" clId="{680E8667-E4D3-4D82-93B7-EC3DD7F6F635}" dt="2024-06-30T19:38:02.532" v="4705" actId="1076"/>
        <pc:sldMkLst>
          <pc:docMk/>
          <pc:sldMk cId="2108019912" sldId="305"/>
        </pc:sldMkLst>
        <pc:spChg chg="mod">
          <ac:chgData name="Maria Pagano" userId="60497cb8cb4b67d3" providerId="LiveId" clId="{680E8667-E4D3-4D82-93B7-EC3DD7F6F635}" dt="2024-06-24T14:40:56.212" v="758" actId="20577"/>
          <ac:spMkLst>
            <pc:docMk/>
            <pc:sldMk cId="2108019912" sldId="305"/>
            <ac:spMk id="2" creationId="{ADDF39F7-FAD5-9959-97D9-A71E6FBCC185}"/>
          </ac:spMkLst>
        </pc:spChg>
        <pc:spChg chg="mod">
          <ac:chgData name="Maria Pagano" userId="60497cb8cb4b67d3" providerId="LiveId" clId="{680E8667-E4D3-4D82-93B7-EC3DD7F6F635}" dt="2024-06-30T19:35:59.148" v="4684" actId="255"/>
          <ac:spMkLst>
            <pc:docMk/>
            <pc:sldMk cId="2108019912" sldId="305"/>
            <ac:spMk id="3" creationId="{1BEEF65A-02F6-9979-08A7-287A8EF65CA0}"/>
          </ac:spMkLst>
        </pc:spChg>
        <pc:spChg chg="mod">
          <ac:chgData name="Maria Pagano" userId="60497cb8cb4b67d3" providerId="LiveId" clId="{680E8667-E4D3-4D82-93B7-EC3DD7F6F635}" dt="2024-06-30T19:37:45.053" v="4701" actId="1076"/>
          <ac:spMkLst>
            <pc:docMk/>
            <pc:sldMk cId="2108019912" sldId="305"/>
            <ac:spMk id="4" creationId="{0E6A09D1-4CFD-CE50-12AF-ACECFDB6E4C8}"/>
          </ac:spMkLst>
        </pc:spChg>
        <pc:spChg chg="add mod">
          <ac:chgData name="Maria Pagano" userId="60497cb8cb4b67d3" providerId="LiveId" clId="{680E8667-E4D3-4D82-93B7-EC3DD7F6F635}" dt="2024-06-30T19:38:02.532" v="4705" actId="1076"/>
          <ac:spMkLst>
            <pc:docMk/>
            <pc:sldMk cId="2108019912" sldId="305"/>
            <ac:spMk id="5" creationId="{33374AB4-E12C-171E-40D4-2E618988C9B2}"/>
          </ac:spMkLst>
        </pc:spChg>
        <pc:spChg chg="mod">
          <ac:chgData name="Maria Pagano" userId="60497cb8cb4b67d3" providerId="LiveId" clId="{680E8667-E4D3-4D82-93B7-EC3DD7F6F635}" dt="2024-06-30T19:37:56.911" v="4704" actId="1076"/>
          <ac:spMkLst>
            <pc:docMk/>
            <pc:sldMk cId="2108019912" sldId="305"/>
            <ac:spMk id="6" creationId="{3C2B0BE9-83F5-3B97-6667-3969C4C21D70}"/>
          </ac:spMkLst>
        </pc:spChg>
        <pc:spChg chg="del">
          <ac:chgData name="Maria Pagano" userId="60497cb8cb4b67d3" providerId="LiveId" clId="{680E8667-E4D3-4D82-93B7-EC3DD7F6F635}" dt="2024-06-24T14:39:56.668" v="718" actId="478"/>
          <ac:spMkLst>
            <pc:docMk/>
            <pc:sldMk cId="2108019912" sldId="305"/>
            <ac:spMk id="7" creationId="{FB6DD6B2-3BFA-7E91-7D01-9F290837C317}"/>
          </ac:spMkLst>
        </pc:spChg>
        <pc:picChg chg="del">
          <ac:chgData name="Maria Pagano" userId="60497cb8cb4b67d3" providerId="LiveId" clId="{680E8667-E4D3-4D82-93B7-EC3DD7F6F635}" dt="2024-06-24T14:39:35.381" v="714" actId="478"/>
          <ac:picMkLst>
            <pc:docMk/>
            <pc:sldMk cId="2108019912" sldId="305"/>
            <ac:picMk id="5" creationId="{75FEBA56-808E-8F8B-BD59-0E606C968B18}"/>
          </ac:picMkLst>
        </pc:picChg>
        <pc:picChg chg="add mod modCrop">
          <ac:chgData name="Maria Pagano" userId="60497cb8cb4b67d3" providerId="LiveId" clId="{680E8667-E4D3-4D82-93B7-EC3DD7F6F635}" dt="2024-06-30T19:37:42.283" v="4700" actId="1076"/>
          <ac:picMkLst>
            <pc:docMk/>
            <pc:sldMk cId="2108019912" sldId="305"/>
            <ac:picMk id="8" creationId="{D813F0FE-373C-110E-5E29-B30C18949D24}"/>
          </ac:picMkLst>
        </pc:picChg>
      </pc:sldChg>
      <pc:sldChg chg="addSp delSp modSp mod">
        <pc:chgData name="Maria Pagano" userId="60497cb8cb4b67d3" providerId="LiveId" clId="{680E8667-E4D3-4D82-93B7-EC3DD7F6F635}" dt="2024-07-07T15:58:42.873" v="12025" actId="1076"/>
        <pc:sldMkLst>
          <pc:docMk/>
          <pc:sldMk cId="3645901384" sldId="306"/>
        </pc:sldMkLst>
        <pc:spChg chg="add mod">
          <ac:chgData name="Maria Pagano" userId="60497cb8cb4b67d3" providerId="LiveId" clId="{680E8667-E4D3-4D82-93B7-EC3DD7F6F635}" dt="2024-06-30T19:59:47.676" v="5080" actId="313"/>
          <ac:spMkLst>
            <pc:docMk/>
            <pc:sldMk cId="3645901384" sldId="306"/>
            <ac:spMk id="2" creationId="{041CAC43-4D2F-A34B-5235-5AAB49AF8354}"/>
          </ac:spMkLst>
        </pc:spChg>
        <pc:spChg chg="mod">
          <ac:chgData name="Maria Pagano" userId="60497cb8cb4b67d3" providerId="LiveId" clId="{680E8667-E4D3-4D82-93B7-EC3DD7F6F635}" dt="2024-06-30T19:44:11.353" v="4917" actId="1076"/>
          <ac:spMkLst>
            <pc:docMk/>
            <pc:sldMk cId="3645901384" sldId="306"/>
            <ac:spMk id="3" creationId="{EEFBF662-6BB7-7E59-6098-0DE70F72DA3B}"/>
          </ac:spMkLst>
        </pc:spChg>
        <pc:spChg chg="mod">
          <ac:chgData name="Maria Pagano" userId="60497cb8cb4b67d3" providerId="LiveId" clId="{680E8667-E4D3-4D82-93B7-EC3DD7F6F635}" dt="2024-07-07T15:58:42.873" v="12025" actId="1076"/>
          <ac:spMkLst>
            <pc:docMk/>
            <pc:sldMk cId="3645901384" sldId="306"/>
            <ac:spMk id="5" creationId="{DAFAFAEC-5F64-912B-7069-D76722527892}"/>
          </ac:spMkLst>
        </pc:spChg>
        <pc:picChg chg="del">
          <ac:chgData name="Maria Pagano" userId="60497cb8cb4b67d3" providerId="LiveId" clId="{680E8667-E4D3-4D82-93B7-EC3DD7F6F635}" dt="2024-06-24T14:43:00.444" v="856" actId="478"/>
          <ac:picMkLst>
            <pc:docMk/>
            <pc:sldMk cId="3645901384" sldId="306"/>
            <ac:picMk id="2" creationId="{2803A2FE-1315-9095-1E96-CEF8B8123AE6}"/>
          </ac:picMkLst>
        </pc:picChg>
        <pc:picChg chg="add mod modCrop">
          <ac:chgData name="Maria Pagano" userId="60497cb8cb4b67d3" providerId="LiveId" clId="{680E8667-E4D3-4D82-93B7-EC3DD7F6F635}" dt="2024-06-30T19:45:11.668" v="4934" actId="1076"/>
          <ac:picMkLst>
            <pc:docMk/>
            <pc:sldMk cId="3645901384" sldId="306"/>
            <ac:picMk id="6" creationId="{67BAC274-A562-E5E1-E2D9-3A075E33579B}"/>
          </ac:picMkLst>
        </pc:picChg>
      </pc:sldChg>
      <pc:sldChg chg="addSp delSp modSp mod">
        <pc:chgData name="Maria Pagano" userId="60497cb8cb4b67d3" providerId="LiveId" clId="{680E8667-E4D3-4D82-93B7-EC3DD7F6F635}" dt="2024-06-27T19:48:50.586" v="3217" actId="1076"/>
        <pc:sldMkLst>
          <pc:docMk/>
          <pc:sldMk cId="2025570893" sldId="308"/>
        </pc:sldMkLst>
        <pc:spChg chg="mod">
          <ac:chgData name="Maria Pagano" userId="60497cb8cb4b67d3" providerId="LiveId" clId="{680E8667-E4D3-4D82-93B7-EC3DD7F6F635}" dt="2024-06-27T19:08:45.040" v="3103" actId="14100"/>
          <ac:spMkLst>
            <pc:docMk/>
            <pc:sldMk cId="2025570893" sldId="308"/>
            <ac:spMk id="2" creationId="{B3B120CA-9E69-69F4-E012-3E42F04EF329}"/>
          </ac:spMkLst>
        </pc:spChg>
        <pc:spChg chg="add mod">
          <ac:chgData name="Maria Pagano" userId="60497cb8cb4b67d3" providerId="LiveId" clId="{680E8667-E4D3-4D82-93B7-EC3DD7F6F635}" dt="2024-06-27T19:48:50.586" v="3217" actId="1076"/>
          <ac:spMkLst>
            <pc:docMk/>
            <pc:sldMk cId="2025570893" sldId="308"/>
            <ac:spMk id="3" creationId="{AFA6138D-C38E-3E47-560B-468FB9DBA52D}"/>
          </ac:spMkLst>
        </pc:spChg>
        <pc:spChg chg="del">
          <ac:chgData name="Maria Pagano" userId="60497cb8cb4b67d3" providerId="LiveId" clId="{680E8667-E4D3-4D82-93B7-EC3DD7F6F635}" dt="2024-06-24T14:29:47.241" v="465" actId="478"/>
          <ac:spMkLst>
            <pc:docMk/>
            <pc:sldMk cId="2025570893" sldId="308"/>
            <ac:spMk id="5" creationId="{43A243A6-8756-57C3-6022-F90FE6A84DA3}"/>
          </ac:spMkLst>
        </pc:spChg>
        <pc:spChg chg="mod">
          <ac:chgData name="Maria Pagano" userId="60497cb8cb4b67d3" providerId="LiveId" clId="{680E8667-E4D3-4D82-93B7-EC3DD7F6F635}" dt="2024-06-27T19:48:48.011" v="3216" actId="1076"/>
          <ac:spMkLst>
            <pc:docMk/>
            <pc:sldMk cId="2025570893" sldId="308"/>
            <ac:spMk id="7" creationId="{6E86C9EA-0830-2C7B-90D2-790776901540}"/>
          </ac:spMkLst>
        </pc:spChg>
        <pc:spChg chg="del">
          <ac:chgData name="Maria Pagano" userId="60497cb8cb4b67d3" providerId="LiveId" clId="{680E8667-E4D3-4D82-93B7-EC3DD7F6F635}" dt="2024-06-24T14:29:48.768" v="466" actId="478"/>
          <ac:spMkLst>
            <pc:docMk/>
            <pc:sldMk cId="2025570893" sldId="308"/>
            <ac:spMk id="9" creationId="{F49BF5F4-867B-2988-7C29-2512715B71C8}"/>
          </ac:spMkLst>
        </pc:spChg>
        <pc:picChg chg="del">
          <ac:chgData name="Maria Pagano" userId="60497cb8cb4b67d3" providerId="LiveId" clId="{680E8667-E4D3-4D82-93B7-EC3DD7F6F635}" dt="2024-06-24T14:29:45.481" v="464" actId="478"/>
          <ac:picMkLst>
            <pc:docMk/>
            <pc:sldMk cId="2025570893" sldId="308"/>
            <ac:picMk id="3" creationId="{115AC0CA-330C-F9B2-A1B8-EBBA876E55C5}"/>
          </ac:picMkLst>
        </pc:picChg>
      </pc:sldChg>
      <pc:sldChg chg="addSp modSp new del mod">
        <pc:chgData name="Maria Pagano" userId="60497cb8cb4b67d3" providerId="LiveId" clId="{680E8667-E4D3-4D82-93B7-EC3DD7F6F635}" dt="2024-07-01T20:57:18.852" v="7348" actId="2696"/>
        <pc:sldMkLst>
          <pc:docMk/>
          <pc:sldMk cId="3492796731" sldId="309"/>
        </pc:sldMkLst>
        <pc:spChg chg="add mod">
          <ac:chgData name="Maria Pagano" userId="60497cb8cb4b67d3" providerId="LiveId" clId="{680E8667-E4D3-4D82-93B7-EC3DD7F6F635}" dt="2024-06-24T14:37:50.282" v="673" actId="1076"/>
          <ac:spMkLst>
            <pc:docMk/>
            <pc:sldMk cId="3492796731" sldId="309"/>
            <ac:spMk id="2" creationId="{AEFA6F79-4495-C6B3-C8BA-E3A8C39905F2}"/>
          </ac:spMkLst>
        </pc:spChg>
        <pc:spChg chg="add mod">
          <ac:chgData name="Maria Pagano" userId="60497cb8cb4b67d3" providerId="LiveId" clId="{680E8667-E4D3-4D82-93B7-EC3DD7F6F635}" dt="2024-06-24T13:18:00.604" v="120" actId="1076"/>
          <ac:spMkLst>
            <pc:docMk/>
            <pc:sldMk cId="3492796731" sldId="309"/>
            <ac:spMk id="5" creationId="{DED6D1EB-182B-9C69-24F2-D2A2CB543B3C}"/>
          </ac:spMkLst>
        </pc:spChg>
        <pc:spChg chg="add mod">
          <ac:chgData name="Maria Pagano" userId="60497cb8cb4b67d3" providerId="LiveId" clId="{680E8667-E4D3-4D82-93B7-EC3DD7F6F635}" dt="2024-06-24T13:36:43.113" v="239" actId="1076"/>
          <ac:spMkLst>
            <pc:docMk/>
            <pc:sldMk cId="3492796731" sldId="309"/>
            <ac:spMk id="8" creationId="{3DEE36F2-A507-3B13-A5C0-A2008025A851}"/>
          </ac:spMkLst>
        </pc:spChg>
      </pc:sldChg>
      <pc:sldChg chg="addSp delSp modSp new mod">
        <pc:chgData name="Maria Pagano" userId="60497cb8cb4b67d3" providerId="LiveId" clId="{680E8667-E4D3-4D82-93B7-EC3DD7F6F635}" dt="2024-07-02T16:01:47.030" v="9860" actId="115"/>
        <pc:sldMkLst>
          <pc:docMk/>
          <pc:sldMk cId="1327828797" sldId="310"/>
        </pc:sldMkLst>
        <pc:spChg chg="add mod">
          <ac:chgData name="Maria Pagano" userId="60497cb8cb4b67d3" providerId="LiveId" clId="{680E8667-E4D3-4D82-93B7-EC3DD7F6F635}" dt="2024-07-02T16:01:04.441" v="9809" actId="1076"/>
          <ac:spMkLst>
            <pc:docMk/>
            <pc:sldMk cId="1327828797" sldId="310"/>
            <ac:spMk id="2" creationId="{ED8773AE-CD43-9FC5-4B0F-B2E976F9EE3B}"/>
          </ac:spMkLst>
        </pc:spChg>
        <pc:spChg chg="add mod">
          <ac:chgData name="Maria Pagano" userId="60497cb8cb4b67d3" providerId="LiveId" clId="{680E8667-E4D3-4D82-93B7-EC3DD7F6F635}" dt="2024-07-02T16:01:47.030" v="9860" actId="115"/>
          <ac:spMkLst>
            <pc:docMk/>
            <pc:sldMk cId="1327828797" sldId="310"/>
            <ac:spMk id="3" creationId="{AFDABAE2-27F6-D482-1841-DAEAB998ECAB}"/>
          </ac:spMkLst>
        </pc:spChg>
        <pc:spChg chg="add del mod">
          <ac:chgData name="Maria Pagano" userId="60497cb8cb4b67d3" providerId="LiveId" clId="{680E8667-E4D3-4D82-93B7-EC3DD7F6F635}" dt="2024-07-02T13:35:59.503" v="8604" actId="21"/>
          <ac:spMkLst>
            <pc:docMk/>
            <pc:sldMk cId="1327828797" sldId="310"/>
            <ac:spMk id="4" creationId="{4D9053E4-C6AB-26AB-75D7-F2C02A825AE0}"/>
          </ac:spMkLst>
        </pc:spChg>
        <pc:spChg chg="add mod">
          <ac:chgData name="Maria Pagano" userId="60497cb8cb4b67d3" providerId="LiveId" clId="{680E8667-E4D3-4D82-93B7-EC3DD7F6F635}" dt="2024-07-02T16:00:51.037" v="9806" actId="1076"/>
          <ac:spMkLst>
            <pc:docMk/>
            <pc:sldMk cId="1327828797" sldId="310"/>
            <ac:spMk id="5" creationId="{03F4823B-ECED-6041-DA23-08B79E3C848B}"/>
          </ac:spMkLst>
        </pc:spChg>
        <pc:spChg chg="add mod">
          <ac:chgData name="Maria Pagano" userId="60497cb8cb4b67d3" providerId="LiveId" clId="{680E8667-E4D3-4D82-93B7-EC3DD7F6F635}" dt="2024-07-02T16:00:55.978" v="9808" actId="1076"/>
          <ac:spMkLst>
            <pc:docMk/>
            <pc:sldMk cId="1327828797" sldId="310"/>
            <ac:spMk id="6" creationId="{83E05D6F-7EF2-1EBB-C20F-36E14D06E0AA}"/>
          </ac:spMkLst>
        </pc:spChg>
        <pc:spChg chg="add del">
          <ac:chgData name="Maria Pagano" userId="60497cb8cb4b67d3" providerId="LiveId" clId="{680E8667-E4D3-4D82-93B7-EC3DD7F6F635}" dt="2024-07-02T15:52:38.757" v="9206" actId="21"/>
          <ac:spMkLst>
            <pc:docMk/>
            <pc:sldMk cId="1327828797" sldId="310"/>
            <ac:spMk id="8" creationId="{FE6E446D-5D7F-0294-2DF5-0DDA73D20F0E}"/>
          </ac:spMkLst>
        </pc:spChg>
        <pc:spChg chg="add mod">
          <ac:chgData name="Maria Pagano" userId="60497cb8cb4b67d3" providerId="LiveId" clId="{680E8667-E4D3-4D82-93B7-EC3DD7F6F635}" dt="2024-07-02T16:01:12.124" v="9811" actId="1076"/>
          <ac:spMkLst>
            <pc:docMk/>
            <pc:sldMk cId="1327828797" sldId="310"/>
            <ac:spMk id="9" creationId="{F5FE9BB2-F3F7-D167-BCA9-ADCE93802A88}"/>
          </ac:spMkLst>
        </pc:spChg>
      </pc:sldChg>
      <pc:sldChg chg="addSp delSp modSp new mod">
        <pc:chgData name="Maria Pagano" userId="60497cb8cb4b67d3" providerId="LiveId" clId="{680E8667-E4D3-4D82-93B7-EC3DD7F6F635}" dt="2024-07-02T19:03:37.261" v="11259" actId="1076"/>
        <pc:sldMkLst>
          <pc:docMk/>
          <pc:sldMk cId="4045303297" sldId="311"/>
        </pc:sldMkLst>
        <pc:spChg chg="add mod">
          <ac:chgData name="Maria Pagano" userId="60497cb8cb4b67d3" providerId="LiveId" clId="{680E8667-E4D3-4D82-93B7-EC3DD7F6F635}" dt="2024-07-02T18:44:06.215" v="10901" actId="1076"/>
          <ac:spMkLst>
            <pc:docMk/>
            <pc:sldMk cId="4045303297" sldId="311"/>
            <ac:spMk id="2" creationId="{1E95582D-02CA-BF29-25AE-DDFC510EA33A}"/>
          </ac:spMkLst>
        </pc:spChg>
        <pc:spChg chg="add mod">
          <ac:chgData name="Maria Pagano" userId="60497cb8cb4b67d3" providerId="LiveId" clId="{680E8667-E4D3-4D82-93B7-EC3DD7F6F635}" dt="2024-07-02T18:46:47.685" v="11026" actId="20577"/>
          <ac:spMkLst>
            <pc:docMk/>
            <pc:sldMk cId="4045303297" sldId="311"/>
            <ac:spMk id="3" creationId="{90C23AD0-D448-68A0-1B10-91F671FCF2F9}"/>
          </ac:spMkLst>
        </pc:spChg>
        <pc:spChg chg="add mod">
          <ac:chgData name="Maria Pagano" userId="60497cb8cb4b67d3" providerId="LiveId" clId="{680E8667-E4D3-4D82-93B7-EC3DD7F6F635}" dt="2024-07-02T18:46:10.609" v="11001" actId="1076"/>
          <ac:spMkLst>
            <pc:docMk/>
            <pc:sldMk cId="4045303297" sldId="311"/>
            <ac:spMk id="4" creationId="{8E0156D9-21EF-118B-844B-68049A4C0929}"/>
          </ac:spMkLst>
        </pc:spChg>
        <pc:spChg chg="add del mod">
          <ac:chgData name="Maria Pagano" userId="60497cb8cb4b67d3" providerId="LiveId" clId="{680E8667-E4D3-4D82-93B7-EC3DD7F6F635}" dt="2024-07-02T18:46:36.365" v="11004" actId="478"/>
          <ac:spMkLst>
            <pc:docMk/>
            <pc:sldMk cId="4045303297" sldId="311"/>
            <ac:spMk id="5" creationId="{AA7A45DE-1A28-7356-5B67-17E9BF2B3474}"/>
          </ac:spMkLst>
        </pc:spChg>
        <pc:spChg chg="add mod">
          <ac:chgData name="Maria Pagano" userId="60497cb8cb4b67d3" providerId="LiveId" clId="{680E8667-E4D3-4D82-93B7-EC3DD7F6F635}" dt="2024-07-02T18:46:04.506" v="11000" actId="1076"/>
          <ac:spMkLst>
            <pc:docMk/>
            <pc:sldMk cId="4045303297" sldId="311"/>
            <ac:spMk id="6" creationId="{DFD0590E-F46C-1F8C-C898-57035F1A2C17}"/>
          </ac:spMkLst>
        </pc:spChg>
        <pc:spChg chg="add mod">
          <ac:chgData name="Maria Pagano" userId="60497cb8cb4b67d3" providerId="LiveId" clId="{680E8667-E4D3-4D82-93B7-EC3DD7F6F635}" dt="2024-07-02T18:43:58.869" v="10900"/>
          <ac:spMkLst>
            <pc:docMk/>
            <pc:sldMk cId="4045303297" sldId="311"/>
            <ac:spMk id="7" creationId="{B72FE834-6A86-59BB-68A4-51DFA19B3B19}"/>
          </ac:spMkLst>
        </pc:spChg>
        <pc:spChg chg="add mod">
          <ac:chgData name="Maria Pagano" userId="60497cb8cb4b67d3" providerId="LiveId" clId="{680E8667-E4D3-4D82-93B7-EC3DD7F6F635}" dt="2024-07-02T18:45:59.256" v="10999" actId="208"/>
          <ac:spMkLst>
            <pc:docMk/>
            <pc:sldMk cId="4045303297" sldId="311"/>
            <ac:spMk id="8" creationId="{360206DD-4D88-EF3E-112C-9ED571FF2850}"/>
          </ac:spMkLst>
        </pc:spChg>
        <pc:spChg chg="add mod">
          <ac:chgData name="Maria Pagano" userId="60497cb8cb4b67d3" providerId="LiveId" clId="{680E8667-E4D3-4D82-93B7-EC3DD7F6F635}" dt="2024-07-02T19:03:37.261" v="11259" actId="1076"/>
          <ac:spMkLst>
            <pc:docMk/>
            <pc:sldMk cId="4045303297" sldId="311"/>
            <ac:spMk id="9" creationId="{3702F0A6-3391-2291-F11F-A81771515FAB}"/>
          </ac:spMkLst>
        </pc:spChg>
      </pc:sldChg>
      <pc:sldChg chg="addSp modSp new mod">
        <pc:chgData name="Maria Pagano" userId="60497cb8cb4b67d3" providerId="LiveId" clId="{680E8667-E4D3-4D82-93B7-EC3DD7F6F635}" dt="2024-07-02T19:47:05.699" v="11648" actId="1076"/>
        <pc:sldMkLst>
          <pc:docMk/>
          <pc:sldMk cId="663883061" sldId="312"/>
        </pc:sldMkLst>
        <pc:spChg chg="add mod">
          <ac:chgData name="Maria Pagano" userId="60497cb8cb4b67d3" providerId="LiveId" clId="{680E8667-E4D3-4D82-93B7-EC3DD7F6F635}" dt="2024-07-02T19:05:25.903" v="11273" actId="1076"/>
          <ac:spMkLst>
            <pc:docMk/>
            <pc:sldMk cId="663883061" sldId="312"/>
            <ac:spMk id="2" creationId="{1525E4AC-93AD-7E51-655F-A73D40FD3B30}"/>
          </ac:spMkLst>
        </pc:spChg>
        <pc:spChg chg="add mod">
          <ac:chgData name="Maria Pagano" userId="60497cb8cb4b67d3" providerId="LiveId" clId="{680E8667-E4D3-4D82-93B7-EC3DD7F6F635}" dt="2024-07-02T19:05:33.064" v="11274" actId="1076"/>
          <ac:spMkLst>
            <pc:docMk/>
            <pc:sldMk cId="663883061" sldId="312"/>
            <ac:spMk id="3" creationId="{54562BD1-E891-64D2-E9FE-EF4C0D7A696C}"/>
          </ac:spMkLst>
        </pc:spChg>
        <pc:spChg chg="add mod">
          <ac:chgData name="Maria Pagano" userId="60497cb8cb4b67d3" providerId="LiveId" clId="{680E8667-E4D3-4D82-93B7-EC3DD7F6F635}" dt="2024-07-02T19:08:03.929" v="11275"/>
          <ac:spMkLst>
            <pc:docMk/>
            <pc:sldMk cId="663883061" sldId="312"/>
            <ac:spMk id="4" creationId="{E2C4A704-DD02-045A-777F-CBF0AAC90A4A}"/>
          </ac:spMkLst>
        </pc:spChg>
        <pc:spChg chg="add mod">
          <ac:chgData name="Maria Pagano" userId="60497cb8cb4b67d3" providerId="LiveId" clId="{680E8667-E4D3-4D82-93B7-EC3DD7F6F635}" dt="2024-07-02T19:47:05.699" v="11648" actId="1076"/>
          <ac:spMkLst>
            <pc:docMk/>
            <pc:sldMk cId="663883061" sldId="312"/>
            <ac:spMk id="5" creationId="{96E54F30-7B32-932B-CA19-99E57542D94E}"/>
          </ac:spMkLst>
        </pc:spChg>
      </pc:sldChg>
      <pc:sldChg chg="addSp modSp new mod">
        <pc:chgData name="Maria Pagano" userId="60497cb8cb4b67d3" providerId="LiveId" clId="{680E8667-E4D3-4D82-93B7-EC3DD7F6F635}" dt="2024-07-02T19:46:43.845" v="11645" actId="1076"/>
        <pc:sldMkLst>
          <pc:docMk/>
          <pc:sldMk cId="3724485395" sldId="313"/>
        </pc:sldMkLst>
        <pc:spChg chg="add mod">
          <ac:chgData name="Maria Pagano" userId="60497cb8cb4b67d3" providerId="LiveId" clId="{680E8667-E4D3-4D82-93B7-EC3DD7F6F635}" dt="2024-07-02T19:35:08.551" v="11613" actId="1076"/>
          <ac:spMkLst>
            <pc:docMk/>
            <pc:sldMk cId="3724485395" sldId="313"/>
            <ac:spMk id="2" creationId="{1D9D3C31-F530-FE42-1E2B-C4F95DA6E4BE}"/>
          </ac:spMkLst>
        </pc:spChg>
        <pc:spChg chg="add mod">
          <ac:chgData name="Maria Pagano" userId="60497cb8cb4b67d3" providerId="LiveId" clId="{680E8667-E4D3-4D82-93B7-EC3DD7F6F635}" dt="2024-07-02T19:35:14.684" v="11615" actId="1076"/>
          <ac:spMkLst>
            <pc:docMk/>
            <pc:sldMk cId="3724485395" sldId="313"/>
            <ac:spMk id="3" creationId="{C68118B0-CEB7-4529-96DA-EDF31D25B2FC}"/>
          </ac:spMkLst>
        </pc:spChg>
        <pc:spChg chg="add mod">
          <ac:chgData name="Maria Pagano" userId="60497cb8cb4b67d3" providerId="LiveId" clId="{680E8667-E4D3-4D82-93B7-EC3DD7F6F635}" dt="2024-07-02T19:36:04.767" v="11623" actId="1076"/>
          <ac:spMkLst>
            <pc:docMk/>
            <pc:sldMk cId="3724485395" sldId="313"/>
            <ac:spMk id="5" creationId="{FC49E9BA-7540-7442-ED20-9D5BBF7AACE8}"/>
          </ac:spMkLst>
        </pc:spChg>
        <pc:spChg chg="add mod">
          <ac:chgData name="Maria Pagano" userId="60497cb8cb4b67d3" providerId="LiveId" clId="{680E8667-E4D3-4D82-93B7-EC3DD7F6F635}" dt="2024-07-02T19:46:43.845" v="11645" actId="1076"/>
          <ac:spMkLst>
            <pc:docMk/>
            <pc:sldMk cId="3724485395" sldId="313"/>
            <ac:spMk id="7" creationId="{5BD86307-2928-3AC5-822C-BC4332A4EA49}"/>
          </ac:spMkLst>
        </pc:spChg>
        <pc:picChg chg="add mod">
          <ac:chgData name="Maria Pagano" userId="60497cb8cb4b67d3" providerId="LiveId" clId="{680E8667-E4D3-4D82-93B7-EC3DD7F6F635}" dt="2024-07-02T19:46:37.719" v="11644" actId="1076"/>
          <ac:picMkLst>
            <pc:docMk/>
            <pc:sldMk cId="3724485395" sldId="313"/>
            <ac:picMk id="4" creationId="{5027DF8C-B26B-94B2-7964-054F3DCD14DA}"/>
          </ac:picMkLst>
        </pc:picChg>
      </pc:sldChg>
      <pc:sldChg chg="addSp modSp new mod">
        <pc:chgData name="Maria Pagano" userId="60497cb8cb4b67d3" providerId="LiveId" clId="{680E8667-E4D3-4D82-93B7-EC3DD7F6F635}" dt="2024-07-02T19:50:21.884" v="11877" actId="1076"/>
        <pc:sldMkLst>
          <pc:docMk/>
          <pc:sldMk cId="3550933229" sldId="314"/>
        </pc:sldMkLst>
        <pc:spChg chg="add mod">
          <ac:chgData name="Maria Pagano" userId="60497cb8cb4b67d3" providerId="LiveId" clId="{680E8667-E4D3-4D82-93B7-EC3DD7F6F635}" dt="2024-07-02T19:46:04.805" v="11640" actId="1076"/>
          <ac:spMkLst>
            <pc:docMk/>
            <pc:sldMk cId="3550933229" sldId="314"/>
            <ac:spMk id="2" creationId="{B668BF51-ED81-F11E-465C-C00DB6862E9E}"/>
          </ac:spMkLst>
        </pc:spChg>
        <pc:spChg chg="add mod">
          <ac:chgData name="Maria Pagano" userId="60497cb8cb4b67d3" providerId="LiveId" clId="{680E8667-E4D3-4D82-93B7-EC3DD7F6F635}" dt="2024-07-02T19:46:06.713" v="11641" actId="1076"/>
          <ac:spMkLst>
            <pc:docMk/>
            <pc:sldMk cId="3550933229" sldId="314"/>
            <ac:spMk id="3" creationId="{5D21A504-4D13-341F-4BEF-842FF0B06F85}"/>
          </ac:spMkLst>
        </pc:spChg>
        <pc:spChg chg="add mod">
          <ac:chgData name="Maria Pagano" userId="60497cb8cb4b67d3" providerId="LiveId" clId="{680E8667-E4D3-4D82-93B7-EC3DD7F6F635}" dt="2024-07-02T19:46:21.766" v="11642"/>
          <ac:spMkLst>
            <pc:docMk/>
            <pc:sldMk cId="3550933229" sldId="314"/>
            <ac:spMk id="4" creationId="{4903716D-A888-4BF3-0AA2-6DC361DD1476}"/>
          </ac:spMkLst>
        </pc:spChg>
        <pc:spChg chg="add mod">
          <ac:chgData name="Maria Pagano" userId="60497cb8cb4b67d3" providerId="LiveId" clId="{680E8667-E4D3-4D82-93B7-EC3DD7F6F635}" dt="2024-07-02T19:50:21.884" v="11877" actId="1076"/>
          <ac:spMkLst>
            <pc:docMk/>
            <pc:sldMk cId="3550933229" sldId="314"/>
            <ac:spMk id="5" creationId="{046071D1-1840-0EEF-2EC9-432064B6F911}"/>
          </ac:spMkLst>
        </pc:spChg>
      </pc:sldChg>
      <pc:sldChg chg="addSp delSp modSp new mod ord">
        <pc:chgData name="Maria Pagano" userId="60497cb8cb4b67d3" providerId="LiveId" clId="{680E8667-E4D3-4D82-93B7-EC3DD7F6F635}" dt="2024-07-07T16:04:18.360" v="12160" actId="21"/>
        <pc:sldMkLst>
          <pc:docMk/>
          <pc:sldMk cId="3059601275" sldId="315"/>
        </pc:sldMkLst>
        <pc:spChg chg="add mod">
          <ac:chgData name="Maria Pagano" userId="60497cb8cb4b67d3" providerId="LiveId" clId="{680E8667-E4D3-4D82-93B7-EC3DD7F6F635}" dt="2024-07-02T16:41:14.651" v="10115" actId="1076"/>
          <ac:spMkLst>
            <pc:docMk/>
            <pc:sldMk cId="3059601275" sldId="315"/>
            <ac:spMk id="2" creationId="{F7B741D6-0FB0-10E6-CC9F-5A9672ABADF1}"/>
          </ac:spMkLst>
        </pc:spChg>
        <pc:spChg chg="add mod">
          <ac:chgData name="Maria Pagano" userId="60497cb8cb4b67d3" providerId="LiveId" clId="{680E8667-E4D3-4D82-93B7-EC3DD7F6F635}" dt="2024-07-02T16:43:32.504" v="10142" actId="115"/>
          <ac:spMkLst>
            <pc:docMk/>
            <pc:sldMk cId="3059601275" sldId="315"/>
            <ac:spMk id="3" creationId="{E648991C-4985-98BE-C5FE-0D1A50323D5D}"/>
          </ac:spMkLst>
        </pc:spChg>
        <pc:spChg chg="add mod">
          <ac:chgData name="Maria Pagano" userId="60497cb8cb4b67d3" providerId="LiveId" clId="{680E8667-E4D3-4D82-93B7-EC3DD7F6F635}" dt="2024-07-02T16:41:23.889" v="10118" actId="1076"/>
          <ac:spMkLst>
            <pc:docMk/>
            <pc:sldMk cId="3059601275" sldId="315"/>
            <ac:spMk id="4" creationId="{DF3B20FA-8C39-E552-5454-C900FD6E0131}"/>
          </ac:spMkLst>
        </pc:spChg>
        <pc:spChg chg="add del mod">
          <ac:chgData name="Maria Pagano" userId="60497cb8cb4b67d3" providerId="LiveId" clId="{680E8667-E4D3-4D82-93B7-EC3DD7F6F635}" dt="2024-07-07T16:04:18.360" v="12160" actId="21"/>
          <ac:spMkLst>
            <pc:docMk/>
            <pc:sldMk cId="3059601275" sldId="315"/>
            <ac:spMk id="5" creationId="{712C2D59-0632-997F-0985-8E49DB7B7A84}"/>
          </ac:spMkLst>
        </pc:spChg>
      </pc:sldChg>
      <pc:sldChg chg="addSp modSp new mod ord">
        <pc:chgData name="Maria Pagano" userId="60497cb8cb4b67d3" providerId="LiveId" clId="{680E8667-E4D3-4D82-93B7-EC3DD7F6F635}" dt="2024-07-02T17:56:24.468" v="10596" actId="1076"/>
        <pc:sldMkLst>
          <pc:docMk/>
          <pc:sldMk cId="778253148" sldId="316"/>
        </pc:sldMkLst>
        <pc:spChg chg="add mod">
          <ac:chgData name="Maria Pagano" userId="60497cb8cb4b67d3" providerId="LiveId" clId="{680E8667-E4D3-4D82-93B7-EC3DD7F6F635}" dt="2024-07-02T17:56:24.468" v="10596" actId="1076"/>
          <ac:spMkLst>
            <pc:docMk/>
            <pc:sldMk cId="778253148" sldId="316"/>
            <ac:spMk id="2" creationId="{B449D6E0-6990-32E9-2E0D-3BAB4792CF33}"/>
          </ac:spMkLst>
        </pc:spChg>
        <pc:spChg chg="add mod">
          <ac:chgData name="Maria Pagano" userId="60497cb8cb4b67d3" providerId="LiveId" clId="{680E8667-E4D3-4D82-93B7-EC3DD7F6F635}" dt="2024-07-02T17:56:18.245" v="10594" actId="1076"/>
          <ac:spMkLst>
            <pc:docMk/>
            <pc:sldMk cId="778253148" sldId="316"/>
            <ac:spMk id="3" creationId="{F662D01C-D8AB-E37E-0F63-419DC2A9AAC7}"/>
          </ac:spMkLst>
        </pc:spChg>
        <pc:spChg chg="add mod">
          <ac:chgData name="Maria Pagano" userId="60497cb8cb4b67d3" providerId="LiveId" clId="{680E8667-E4D3-4D82-93B7-EC3DD7F6F635}" dt="2024-07-02T17:56:15.621" v="10593" actId="1076"/>
          <ac:spMkLst>
            <pc:docMk/>
            <pc:sldMk cId="778253148" sldId="316"/>
            <ac:spMk id="4" creationId="{DAC861A7-06C8-BA71-6342-EC2BFC99603E}"/>
          </ac:spMkLst>
        </pc:spChg>
        <pc:spChg chg="add mod">
          <ac:chgData name="Maria Pagano" userId="60497cb8cb4b67d3" providerId="LiveId" clId="{680E8667-E4D3-4D82-93B7-EC3DD7F6F635}" dt="2024-07-02T17:56:09.530" v="10592" actId="1076"/>
          <ac:spMkLst>
            <pc:docMk/>
            <pc:sldMk cId="778253148" sldId="316"/>
            <ac:spMk id="5" creationId="{0EFE7540-EDD6-8A06-524F-B8639CA3E71E}"/>
          </ac:spMkLst>
        </pc:spChg>
      </pc:sldChg>
      <pc:sldChg chg="addSp modSp new mod ord">
        <pc:chgData name="Maria Pagano" userId="60497cb8cb4b67d3" providerId="LiveId" clId="{680E8667-E4D3-4D82-93B7-EC3DD7F6F635}" dt="2024-07-07T16:06:25.946" v="12204" actId="1076"/>
        <pc:sldMkLst>
          <pc:docMk/>
          <pc:sldMk cId="1042937643" sldId="317"/>
        </pc:sldMkLst>
        <pc:spChg chg="add mod">
          <ac:chgData name="Maria Pagano" userId="60497cb8cb4b67d3" providerId="LiveId" clId="{680E8667-E4D3-4D82-93B7-EC3DD7F6F635}" dt="2024-07-02T16:19:23.039" v="10112" actId="1076"/>
          <ac:spMkLst>
            <pc:docMk/>
            <pc:sldMk cId="1042937643" sldId="317"/>
            <ac:spMk id="2" creationId="{D0F7E5A0-73CB-EB12-201F-D6BFB12E36DC}"/>
          </ac:spMkLst>
        </pc:spChg>
        <pc:spChg chg="add mod">
          <ac:chgData name="Maria Pagano" userId="60497cb8cb4b67d3" providerId="LiveId" clId="{680E8667-E4D3-4D82-93B7-EC3DD7F6F635}" dt="2024-07-02T18:08:55.699" v="10652" actId="15"/>
          <ac:spMkLst>
            <pc:docMk/>
            <pc:sldMk cId="1042937643" sldId="317"/>
            <ac:spMk id="3" creationId="{F53325FE-9654-ABD8-4248-2E3127B24ED5}"/>
          </ac:spMkLst>
        </pc:spChg>
        <pc:spChg chg="add mod">
          <ac:chgData name="Maria Pagano" userId="60497cb8cb4b67d3" providerId="LiveId" clId="{680E8667-E4D3-4D82-93B7-EC3DD7F6F635}" dt="2024-07-02T18:02:56.056" v="10638" actId="1076"/>
          <ac:spMkLst>
            <pc:docMk/>
            <pc:sldMk cId="1042937643" sldId="317"/>
            <ac:spMk id="4" creationId="{5FF3AE58-1D57-AA32-66C4-6E956C2CA8B2}"/>
          </ac:spMkLst>
        </pc:spChg>
        <pc:spChg chg="add mod">
          <ac:chgData name="Maria Pagano" userId="60497cb8cb4b67d3" providerId="LiveId" clId="{680E8667-E4D3-4D82-93B7-EC3DD7F6F635}" dt="2024-07-07T16:06:25.946" v="12204" actId="1076"/>
          <ac:spMkLst>
            <pc:docMk/>
            <pc:sldMk cId="1042937643" sldId="317"/>
            <ac:spMk id="5" creationId="{317FA4C0-B071-FB4A-3EE7-A98CD5C70C6F}"/>
          </ac:spMkLst>
        </pc:spChg>
        <pc:spChg chg="add mod">
          <ac:chgData name="Maria Pagano" userId="60497cb8cb4b67d3" providerId="LiveId" clId="{680E8667-E4D3-4D82-93B7-EC3DD7F6F635}" dt="2024-07-07T16:06:23.293" v="12203" actId="1076"/>
          <ac:spMkLst>
            <pc:docMk/>
            <pc:sldMk cId="1042937643" sldId="317"/>
            <ac:spMk id="6" creationId="{7E3493C2-C8C2-6AE6-79BC-4C2F4B287190}"/>
          </ac:spMkLst>
        </pc:spChg>
      </pc:sldChg>
      <pc:sldChg chg="addSp delSp modSp new mod ord">
        <pc:chgData name="Maria Pagano" userId="60497cb8cb4b67d3" providerId="LiveId" clId="{680E8667-E4D3-4D82-93B7-EC3DD7F6F635}" dt="2024-07-07T16:05:46.448" v="12194" actId="1076"/>
        <pc:sldMkLst>
          <pc:docMk/>
          <pc:sldMk cId="4178419208" sldId="318"/>
        </pc:sldMkLst>
        <pc:spChg chg="add del mod">
          <ac:chgData name="Maria Pagano" userId="60497cb8cb4b67d3" providerId="LiveId" clId="{680E8667-E4D3-4D82-93B7-EC3DD7F6F635}" dt="2024-07-07T16:05:44.056" v="12193" actId="21"/>
          <ac:spMkLst>
            <pc:docMk/>
            <pc:sldMk cId="4178419208" sldId="318"/>
            <ac:spMk id="2" creationId="{712C2D59-0632-997F-0985-8E49DB7B7A84}"/>
          </ac:spMkLst>
        </pc:spChg>
        <pc:spChg chg="add del mod">
          <ac:chgData name="Maria Pagano" userId="60497cb8cb4b67d3" providerId="LiveId" clId="{680E8667-E4D3-4D82-93B7-EC3DD7F6F635}" dt="2024-06-24T16:08:52.153" v="1861" actId="21"/>
          <ac:spMkLst>
            <pc:docMk/>
            <pc:sldMk cId="4178419208" sldId="318"/>
            <ac:spMk id="2" creationId="{EEBCC054-CBFD-026F-EDF3-77516D44540B}"/>
          </ac:spMkLst>
        </pc:spChg>
        <pc:spChg chg="add mod">
          <ac:chgData name="Maria Pagano" userId="60497cb8cb4b67d3" providerId="LiveId" clId="{680E8667-E4D3-4D82-93B7-EC3DD7F6F635}" dt="2024-07-02T18:01:28.768" v="10624" actId="1076"/>
          <ac:spMkLst>
            <pc:docMk/>
            <pc:sldMk cId="4178419208" sldId="318"/>
            <ac:spMk id="3" creationId="{07295E44-6907-318A-22C7-EDE3E8D42067}"/>
          </ac:spMkLst>
        </pc:spChg>
        <pc:spChg chg="add mod">
          <ac:chgData name="Maria Pagano" userId="60497cb8cb4b67d3" providerId="LiveId" clId="{680E8667-E4D3-4D82-93B7-EC3DD7F6F635}" dt="2024-07-07T16:05:46.448" v="12194" actId="1076"/>
          <ac:spMkLst>
            <pc:docMk/>
            <pc:sldMk cId="4178419208" sldId="318"/>
            <ac:spMk id="5" creationId="{432579B3-2BDA-77A9-5B44-20F89C2D77E8}"/>
          </ac:spMkLst>
        </pc:spChg>
        <pc:spChg chg="add mod">
          <ac:chgData name="Maria Pagano" userId="60497cb8cb4b67d3" providerId="LiveId" clId="{680E8667-E4D3-4D82-93B7-EC3DD7F6F635}" dt="2024-07-02T18:02:41.708" v="10635" actId="1076"/>
          <ac:spMkLst>
            <pc:docMk/>
            <pc:sldMk cId="4178419208" sldId="318"/>
            <ac:spMk id="6" creationId="{B0D8F12A-472B-D1A0-51CE-A55294DC55D9}"/>
          </ac:spMkLst>
        </pc:spChg>
        <pc:picChg chg="add mod">
          <ac:chgData name="Maria Pagano" userId="60497cb8cb4b67d3" providerId="LiveId" clId="{680E8667-E4D3-4D82-93B7-EC3DD7F6F635}" dt="2024-07-02T18:07:37.032" v="10639" actId="1076"/>
          <ac:picMkLst>
            <pc:docMk/>
            <pc:sldMk cId="4178419208" sldId="318"/>
            <ac:picMk id="4" creationId="{577E5AB6-079A-7F03-CD33-2FDC940AEC26}"/>
          </ac:picMkLst>
        </pc:picChg>
      </pc:sldChg>
      <pc:sldChg chg="addSp new del">
        <pc:chgData name="Maria Pagano" userId="60497cb8cb4b67d3" providerId="LiveId" clId="{680E8667-E4D3-4D82-93B7-EC3DD7F6F635}" dt="2024-06-30T19:12:25.361" v="4577" actId="680"/>
        <pc:sldMkLst>
          <pc:docMk/>
          <pc:sldMk cId="1325265508" sldId="319"/>
        </pc:sldMkLst>
        <pc:picChg chg="add">
          <ac:chgData name="Maria Pagano" userId="60497cb8cb4b67d3" providerId="LiveId" clId="{680E8667-E4D3-4D82-93B7-EC3DD7F6F635}" dt="2024-06-30T19:12:20.491" v="4576"/>
          <ac:picMkLst>
            <pc:docMk/>
            <pc:sldMk cId="1325265508" sldId="319"/>
            <ac:picMk id="2" creationId="{033A1BDD-5B75-D7D9-DA88-1A7470BC4AF4}"/>
          </ac:picMkLst>
        </pc:picChg>
      </pc:sldChg>
      <pc:sldChg chg="addSp modSp new mod">
        <pc:chgData name="Maria Pagano" userId="60497cb8cb4b67d3" providerId="LiveId" clId="{680E8667-E4D3-4D82-93B7-EC3DD7F6F635}" dt="2024-07-07T16:02:30.189" v="12159"/>
        <pc:sldMkLst>
          <pc:docMk/>
          <pc:sldMk cId="1334592908" sldId="319"/>
        </pc:sldMkLst>
        <pc:spChg chg="add mod">
          <ac:chgData name="Maria Pagano" userId="60497cb8cb4b67d3" providerId="LiveId" clId="{680E8667-E4D3-4D82-93B7-EC3DD7F6F635}" dt="2024-07-02T01:18:03.073" v="8315" actId="1076"/>
          <ac:spMkLst>
            <pc:docMk/>
            <pc:sldMk cId="1334592908" sldId="319"/>
            <ac:spMk id="2" creationId="{A893D232-F755-8CE9-FEEC-E3165B9F9A60}"/>
          </ac:spMkLst>
        </pc:spChg>
        <pc:spChg chg="add mod">
          <ac:chgData name="Maria Pagano" userId="60497cb8cb4b67d3" providerId="LiveId" clId="{680E8667-E4D3-4D82-93B7-EC3DD7F6F635}" dt="2024-07-07T16:02:30.189" v="12159"/>
          <ac:spMkLst>
            <pc:docMk/>
            <pc:sldMk cId="1334592908" sldId="319"/>
            <ac:spMk id="4" creationId="{5B4F59F0-7C9E-40F7-C81B-CF32DE41FA4B}"/>
          </ac:spMkLst>
        </pc:spChg>
        <pc:spChg chg="add mod">
          <ac:chgData name="Maria Pagano" userId="60497cb8cb4b67d3" providerId="LiveId" clId="{680E8667-E4D3-4D82-93B7-EC3DD7F6F635}" dt="2024-07-07T16:02:14.690" v="12158" actId="1076"/>
          <ac:spMkLst>
            <pc:docMk/>
            <pc:sldMk cId="1334592908" sldId="319"/>
            <ac:spMk id="5" creationId="{70E1A94D-9BAF-CC0D-95D2-53FF50D3D671}"/>
          </ac:spMkLst>
        </pc:spChg>
        <pc:picChg chg="add mod">
          <ac:chgData name="Maria Pagano" userId="60497cb8cb4b67d3" providerId="LiveId" clId="{680E8667-E4D3-4D82-93B7-EC3DD7F6F635}" dt="2024-07-02T01:18:06.236" v="8316" actId="1076"/>
          <ac:picMkLst>
            <pc:docMk/>
            <pc:sldMk cId="1334592908" sldId="319"/>
            <ac:picMk id="3" creationId="{7FB69863-9D61-C900-80BC-E31BABD40ECD}"/>
          </ac:picMkLst>
        </pc:picChg>
      </pc:sldChg>
      <pc:sldChg chg="addSp modSp new mod">
        <pc:chgData name="Maria Pagano" userId="60497cb8cb4b67d3" providerId="LiveId" clId="{680E8667-E4D3-4D82-93B7-EC3DD7F6F635}" dt="2024-07-02T15:22:56.408" v="9071" actId="313"/>
        <pc:sldMkLst>
          <pc:docMk/>
          <pc:sldMk cId="548465832" sldId="320"/>
        </pc:sldMkLst>
        <pc:spChg chg="add mod">
          <ac:chgData name="Maria Pagano" userId="60497cb8cb4b67d3" providerId="LiveId" clId="{680E8667-E4D3-4D82-93B7-EC3DD7F6F635}" dt="2024-07-02T13:58:42.757" v="8655" actId="1076"/>
          <ac:spMkLst>
            <pc:docMk/>
            <pc:sldMk cId="548465832" sldId="320"/>
            <ac:spMk id="2" creationId="{2F30E720-5AA4-A6A4-4937-2D824D0796B5}"/>
          </ac:spMkLst>
        </pc:spChg>
        <pc:spChg chg="add mod">
          <ac:chgData name="Maria Pagano" userId="60497cb8cb4b67d3" providerId="LiveId" clId="{680E8667-E4D3-4D82-93B7-EC3DD7F6F635}" dt="2024-07-02T14:07:27.443" v="8847" actId="1076"/>
          <ac:spMkLst>
            <pc:docMk/>
            <pc:sldMk cId="548465832" sldId="320"/>
            <ac:spMk id="3" creationId="{28320CEC-AC7E-2026-BB9E-44BB929D230D}"/>
          </ac:spMkLst>
        </pc:spChg>
        <pc:spChg chg="add mod">
          <ac:chgData name="Maria Pagano" userId="60497cb8cb4b67d3" providerId="LiveId" clId="{680E8667-E4D3-4D82-93B7-EC3DD7F6F635}" dt="2024-07-02T14:07:38.311" v="8848"/>
          <ac:spMkLst>
            <pc:docMk/>
            <pc:sldMk cId="548465832" sldId="320"/>
            <ac:spMk id="4" creationId="{9B1B6BBA-CCB2-7DB7-19C8-D33F831AB54F}"/>
          </ac:spMkLst>
        </pc:spChg>
        <pc:spChg chg="add mod">
          <ac:chgData name="Maria Pagano" userId="60497cb8cb4b67d3" providerId="LiveId" clId="{680E8667-E4D3-4D82-93B7-EC3DD7F6F635}" dt="2024-07-02T15:22:56.408" v="9071" actId="313"/>
          <ac:spMkLst>
            <pc:docMk/>
            <pc:sldMk cId="548465832" sldId="320"/>
            <ac:spMk id="5" creationId="{5F6D5A0A-0F6D-4DE3-2D44-18D5AAD05F17}"/>
          </ac:spMkLst>
        </pc:spChg>
      </pc:sldChg>
      <pc:sldChg chg="addSp modSp new mod">
        <pc:chgData name="Maria Pagano" userId="60497cb8cb4b67d3" providerId="LiveId" clId="{680E8667-E4D3-4D82-93B7-EC3DD7F6F635}" dt="2024-07-02T16:15:29.816" v="10068" actId="1076"/>
        <pc:sldMkLst>
          <pc:docMk/>
          <pc:sldMk cId="1480464525" sldId="321"/>
        </pc:sldMkLst>
        <pc:spChg chg="add mod">
          <ac:chgData name="Maria Pagano" userId="60497cb8cb4b67d3" providerId="LiveId" clId="{680E8667-E4D3-4D82-93B7-EC3DD7F6F635}" dt="2024-07-02T16:15:29.816" v="10068" actId="1076"/>
          <ac:spMkLst>
            <pc:docMk/>
            <pc:sldMk cId="1480464525" sldId="321"/>
            <ac:spMk id="3" creationId="{F5A9B9D4-E097-2B45-8203-8E60027B0A0F}"/>
          </ac:spMkLst>
        </pc:spChg>
        <pc:spChg chg="add mod">
          <ac:chgData name="Maria Pagano" userId="60497cb8cb4b67d3" providerId="LiveId" clId="{680E8667-E4D3-4D82-93B7-EC3DD7F6F635}" dt="2024-07-02T15:36:37.811" v="9127" actId="20577"/>
          <ac:spMkLst>
            <pc:docMk/>
            <pc:sldMk cId="1480464525" sldId="321"/>
            <ac:spMk id="4" creationId="{0BC85624-EE90-6EC6-A249-26B2306DBABA}"/>
          </ac:spMkLst>
        </pc:spChg>
        <pc:spChg chg="add mod">
          <ac:chgData name="Maria Pagano" userId="60497cb8cb4b67d3" providerId="LiveId" clId="{680E8667-E4D3-4D82-93B7-EC3DD7F6F635}" dt="2024-07-02T16:15:20.879" v="10065" actId="1076"/>
          <ac:spMkLst>
            <pc:docMk/>
            <pc:sldMk cId="1480464525" sldId="321"/>
            <ac:spMk id="5" creationId="{EC7FFD54-BE22-FCB7-C561-A26577DC4B0A}"/>
          </ac:spMkLst>
        </pc:spChg>
        <pc:spChg chg="add mod">
          <ac:chgData name="Maria Pagano" userId="60497cb8cb4b67d3" providerId="LiveId" clId="{680E8667-E4D3-4D82-93B7-EC3DD7F6F635}" dt="2024-07-02T16:15:24.333" v="10066" actId="1076"/>
          <ac:spMkLst>
            <pc:docMk/>
            <pc:sldMk cId="1480464525" sldId="321"/>
            <ac:spMk id="6" creationId="{F988579C-AE91-69D3-8972-FF01FE13DDC3}"/>
          </ac:spMkLst>
        </pc:spChg>
        <pc:spChg chg="add mod">
          <ac:chgData name="Maria Pagano" userId="60497cb8cb4b67d3" providerId="LiveId" clId="{680E8667-E4D3-4D82-93B7-EC3DD7F6F635}" dt="2024-07-02T16:12:48.491" v="9911" actId="1076"/>
          <ac:spMkLst>
            <pc:docMk/>
            <pc:sldMk cId="1480464525" sldId="321"/>
            <ac:spMk id="8" creationId="{56045B0F-121D-237E-18A6-6024B7463BD1}"/>
          </ac:spMkLst>
        </pc:spChg>
        <pc:picChg chg="add mod">
          <ac:chgData name="Maria Pagano" userId="60497cb8cb4b67d3" providerId="LiveId" clId="{680E8667-E4D3-4D82-93B7-EC3DD7F6F635}" dt="2024-07-02T16:09:39.161" v="9907" actId="1076"/>
          <ac:picMkLst>
            <pc:docMk/>
            <pc:sldMk cId="1480464525" sldId="321"/>
            <ac:picMk id="7" creationId="{A13FDEA8-7BE8-B25C-77D5-554C2564DC1A}"/>
          </ac:picMkLst>
        </pc:picChg>
      </pc:sldChg>
      <pc:sldChg chg="addSp modSp new mod">
        <pc:chgData name="Maria Pagano" userId="60497cb8cb4b67d3" providerId="LiveId" clId="{680E8667-E4D3-4D82-93B7-EC3DD7F6F635}" dt="2024-07-02T17:36:14.525" v="10355" actId="1076"/>
        <pc:sldMkLst>
          <pc:docMk/>
          <pc:sldMk cId="1370309184" sldId="322"/>
        </pc:sldMkLst>
        <pc:spChg chg="add mod">
          <ac:chgData name="Maria Pagano" userId="60497cb8cb4b67d3" providerId="LiveId" clId="{680E8667-E4D3-4D82-93B7-EC3DD7F6F635}" dt="2024-07-02T17:32:27.591" v="10334" actId="1076"/>
          <ac:spMkLst>
            <pc:docMk/>
            <pc:sldMk cId="1370309184" sldId="322"/>
            <ac:spMk id="2" creationId="{DCC0F556-453B-5AFB-8D47-C1BCBE120608}"/>
          </ac:spMkLst>
        </pc:spChg>
        <pc:spChg chg="add mod">
          <ac:chgData name="Maria Pagano" userId="60497cb8cb4b67d3" providerId="LiveId" clId="{680E8667-E4D3-4D82-93B7-EC3DD7F6F635}" dt="2024-07-02T16:41:30.458" v="10120"/>
          <ac:spMkLst>
            <pc:docMk/>
            <pc:sldMk cId="1370309184" sldId="322"/>
            <ac:spMk id="3" creationId="{FF1CD5BA-6DBB-E328-00A2-F9386885AA8E}"/>
          </ac:spMkLst>
        </pc:spChg>
        <pc:spChg chg="add mod">
          <ac:chgData name="Maria Pagano" userId="60497cb8cb4b67d3" providerId="LiveId" clId="{680E8667-E4D3-4D82-93B7-EC3DD7F6F635}" dt="2024-07-02T16:44:07.727" v="10155" actId="20577"/>
          <ac:spMkLst>
            <pc:docMk/>
            <pc:sldMk cId="1370309184" sldId="322"/>
            <ac:spMk id="4" creationId="{49CBACE9-35E6-CAB0-13BC-FAAC7744A2BF}"/>
          </ac:spMkLst>
        </pc:spChg>
        <pc:spChg chg="add mod">
          <ac:chgData name="Maria Pagano" userId="60497cb8cb4b67d3" providerId="LiveId" clId="{680E8667-E4D3-4D82-93B7-EC3DD7F6F635}" dt="2024-07-02T17:32:19.303" v="10332" actId="1076"/>
          <ac:spMkLst>
            <pc:docMk/>
            <pc:sldMk cId="1370309184" sldId="322"/>
            <ac:spMk id="5" creationId="{6B567C75-DCD1-2353-2BDF-F17F8F247061}"/>
          </ac:spMkLst>
        </pc:spChg>
        <pc:spChg chg="add mod">
          <ac:chgData name="Maria Pagano" userId="60497cb8cb4b67d3" providerId="LiveId" clId="{680E8667-E4D3-4D82-93B7-EC3DD7F6F635}" dt="2024-07-02T17:32:41.531" v="10337" actId="1076"/>
          <ac:spMkLst>
            <pc:docMk/>
            <pc:sldMk cId="1370309184" sldId="322"/>
            <ac:spMk id="8" creationId="{599C3F94-A14F-EB84-929D-8E9458493DF9}"/>
          </ac:spMkLst>
        </pc:spChg>
        <pc:spChg chg="add mod">
          <ac:chgData name="Maria Pagano" userId="60497cb8cb4b67d3" providerId="LiveId" clId="{680E8667-E4D3-4D82-93B7-EC3DD7F6F635}" dt="2024-07-02T17:36:14.525" v="10355" actId="1076"/>
          <ac:spMkLst>
            <pc:docMk/>
            <pc:sldMk cId="1370309184" sldId="322"/>
            <ac:spMk id="9" creationId="{35D14D23-3C51-2953-114E-4963F952D63B}"/>
          </ac:spMkLst>
        </pc:spChg>
        <pc:picChg chg="add mod modCrop">
          <ac:chgData name="Maria Pagano" userId="60497cb8cb4b67d3" providerId="LiveId" clId="{680E8667-E4D3-4D82-93B7-EC3DD7F6F635}" dt="2024-07-02T17:32:33.132" v="10335" actId="1076"/>
          <ac:picMkLst>
            <pc:docMk/>
            <pc:sldMk cId="1370309184" sldId="322"/>
            <ac:picMk id="6" creationId="{7AAD1288-B13B-491A-DB69-570E793C2C9F}"/>
          </ac:picMkLst>
        </pc:picChg>
      </pc:sldChg>
      <pc:sldChg chg="addSp delSp modSp new del mod">
        <pc:chgData name="Maria Pagano" userId="60497cb8cb4b67d3" providerId="LiveId" clId="{680E8667-E4D3-4D82-93B7-EC3DD7F6F635}" dt="2024-07-02T19:03:53.813" v="11260" actId="2696"/>
        <pc:sldMkLst>
          <pc:docMk/>
          <pc:sldMk cId="127581230" sldId="323"/>
        </pc:sldMkLst>
        <pc:spChg chg="add mod">
          <ac:chgData name="Maria Pagano" userId="60497cb8cb4b67d3" providerId="LiveId" clId="{680E8667-E4D3-4D82-93B7-EC3DD7F6F635}" dt="2024-07-02T18:33:45.283" v="10825"/>
          <ac:spMkLst>
            <pc:docMk/>
            <pc:sldMk cId="127581230" sldId="323"/>
            <ac:spMk id="2" creationId="{29E2FD8C-E460-69BB-FEE9-3E314D54504A}"/>
          </ac:spMkLst>
        </pc:spChg>
        <pc:spChg chg="add del mod">
          <ac:chgData name="Maria Pagano" userId="60497cb8cb4b67d3" providerId="LiveId" clId="{680E8667-E4D3-4D82-93B7-EC3DD7F6F635}" dt="2024-07-02T18:37:55.762" v="10850" actId="21"/>
          <ac:spMkLst>
            <pc:docMk/>
            <pc:sldMk cId="127581230" sldId="323"/>
            <ac:spMk id="3" creationId="{D0818B3E-F743-2D65-D26B-DD381B98B157}"/>
          </ac:spMkLst>
        </pc:spChg>
        <pc:spChg chg="add del mod">
          <ac:chgData name="Maria Pagano" userId="60497cb8cb4b67d3" providerId="LiveId" clId="{680E8667-E4D3-4D82-93B7-EC3DD7F6F635}" dt="2024-07-02T18:38:19.930" v="10852" actId="21"/>
          <ac:spMkLst>
            <pc:docMk/>
            <pc:sldMk cId="127581230" sldId="323"/>
            <ac:spMk id="4" creationId="{40E0C48E-102F-6FF0-105B-25FE7752F135}"/>
          </ac:spMkLst>
        </pc:spChg>
        <pc:spChg chg="add del mod">
          <ac:chgData name="Maria Pagano" userId="60497cb8cb4b67d3" providerId="LiveId" clId="{680E8667-E4D3-4D82-93B7-EC3DD7F6F635}" dt="2024-07-02T18:41:08.163" v="10868" actId="21"/>
          <ac:spMkLst>
            <pc:docMk/>
            <pc:sldMk cId="127581230" sldId="323"/>
            <ac:spMk id="5" creationId="{3FA083EF-2D4D-D83D-776B-088804D57D6E}"/>
          </ac:spMkLst>
        </pc:spChg>
        <pc:spChg chg="add del mod">
          <ac:chgData name="Maria Pagano" userId="60497cb8cb4b67d3" providerId="LiveId" clId="{680E8667-E4D3-4D82-93B7-EC3DD7F6F635}" dt="2024-07-02T18:39:35.088" v="10860" actId="21"/>
          <ac:spMkLst>
            <pc:docMk/>
            <pc:sldMk cId="127581230" sldId="323"/>
            <ac:spMk id="7" creationId="{EA595B31-806D-2CCE-5B76-FECFAC3AC104}"/>
          </ac:spMkLst>
        </pc:spChg>
        <pc:spChg chg="add del mod">
          <ac:chgData name="Maria Pagano" userId="60497cb8cb4b67d3" providerId="LiveId" clId="{680E8667-E4D3-4D82-93B7-EC3DD7F6F635}" dt="2024-07-02T18:42:01.936" v="10878" actId="21"/>
          <ac:spMkLst>
            <pc:docMk/>
            <pc:sldMk cId="127581230" sldId="323"/>
            <ac:spMk id="8" creationId="{54878F8E-F06C-081A-5307-C08EEE577D94}"/>
          </ac:spMkLst>
        </pc:spChg>
        <pc:spChg chg="add del mod">
          <ac:chgData name="Maria Pagano" userId="60497cb8cb4b67d3" providerId="LiveId" clId="{680E8667-E4D3-4D82-93B7-EC3DD7F6F635}" dt="2024-07-02T18:42:45.853" v="10887" actId="21"/>
          <ac:spMkLst>
            <pc:docMk/>
            <pc:sldMk cId="127581230" sldId="323"/>
            <ac:spMk id="9" creationId="{261E0BCF-F45D-B392-573D-50C5F317982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88943-6CD3-9A5E-DADA-5C5778C64C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B75902-A2E8-F601-AFAC-7F58ECF74C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EE2A43-90A0-44FA-666E-D87AE3E0173F}"/>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F809607E-AEE7-ED6D-4CDC-E8D742389A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6025AF-53B4-0FA6-0601-922B99D1471D}"/>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782576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F53E5-A1DB-CACD-DDF5-C85D18498E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55590F-EF42-6D6E-DC1D-20F9B06B58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8F5E34-ED6A-DD90-54B3-88F2F71FAD28}"/>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16F94465-93D3-351D-244F-09F469EB6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1EBDAA-0D99-FC47-CB3A-E15DEB764109}"/>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121712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7406B4-BD75-1644-99C6-09A716BB42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177FDB-8B76-92D1-2F64-725430C048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5651C9-2A5B-D8A7-7CAF-C16289196D2B}"/>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B251BE05-B2B1-D79E-2F58-609A93553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B1E89F-D614-5A5E-09B8-6EAEA78379E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66970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6914-CEF7-5644-C529-E6B4E0DABB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EAA2F3-1A7C-2E2A-B8C7-E40FE5AD86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11F00-D1FE-2C1F-209C-720EA18037F5}"/>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BD2D3547-C573-BF1A-1AD1-F9C81A4814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2F48A-D0FD-D2D5-DD74-94EF6E74FF8C}"/>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2608666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5993B-6301-C420-010F-665F9E1F3F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01063F-9636-6861-B78E-A1946B528A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1CC4D-935C-79B0-DCD4-B8E38CA03FD4}"/>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3D254A63-89EA-2E54-0BE0-E7718E0FB8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052584-358E-805F-7686-558C906723D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71501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95D2A-C140-1E26-A8E1-DF219AF76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C1ADD6-C510-E019-D57A-3C3EDBEEF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7BC858-8E1F-D257-0D69-8934380C3C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12609E-85F1-E4DC-BFB1-DF975D796CD0}"/>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6" name="Footer Placeholder 5">
            <a:extLst>
              <a:ext uri="{FF2B5EF4-FFF2-40B4-BE49-F238E27FC236}">
                <a16:creationId xmlns:a16="http://schemas.microsoft.com/office/drawing/2014/main" id="{1C0237BF-7A55-C41D-2EE4-C4E072A960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777D87-F720-4B8C-49E4-21BC9324BC71}"/>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857118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B566-67C3-E2BD-A161-C4CC427ECB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0F1129D-8ACC-82E3-6428-EDE1D54B12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D063C3-1853-FFFE-6491-947D7EC457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102216-4035-7863-6EC9-271719373D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7F2154-853D-429C-EF2B-DCF2A7AE0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9671BE-2AD6-CEC9-9C06-4748E3FD276F}"/>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8" name="Footer Placeholder 7">
            <a:extLst>
              <a:ext uri="{FF2B5EF4-FFF2-40B4-BE49-F238E27FC236}">
                <a16:creationId xmlns:a16="http://schemas.microsoft.com/office/drawing/2014/main" id="{B4D80638-505C-8C66-6779-9664D8FE83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6D0428-44CA-CBFA-7FF2-BC673AE0C1A3}"/>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340150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D8763-D394-0662-07D5-03F39A2586B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7D813F-7337-6E30-38F5-8D1D8E2E2FAA}"/>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4" name="Footer Placeholder 3">
            <a:extLst>
              <a:ext uri="{FF2B5EF4-FFF2-40B4-BE49-F238E27FC236}">
                <a16:creationId xmlns:a16="http://schemas.microsoft.com/office/drawing/2014/main" id="{BD8D93E8-2C51-7D2F-947E-CBC047B831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82FF70-21DF-D6AB-31AE-7373483BB41F}"/>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880862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D03EF0-66FF-88AD-31B9-D1574EAE21D7}"/>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3" name="Footer Placeholder 2">
            <a:extLst>
              <a:ext uri="{FF2B5EF4-FFF2-40B4-BE49-F238E27FC236}">
                <a16:creationId xmlns:a16="http://schemas.microsoft.com/office/drawing/2014/main" id="{D8716DEF-4366-9A3D-CF24-1AF8DC5D27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641C75-DC3A-BF7C-D995-9B98EF47BC55}"/>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48633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50943-F6F4-5BC6-B287-BFBEBD0B74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2ECB279-07DB-731C-F015-5B2C1240A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BCEC8C-4DAE-010C-1B4D-9149C5B1A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AE81A0-F3A1-04CB-8DC6-6D1589E22858}"/>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6" name="Footer Placeholder 5">
            <a:extLst>
              <a:ext uri="{FF2B5EF4-FFF2-40B4-BE49-F238E27FC236}">
                <a16:creationId xmlns:a16="http://schemas.microsoft.com/office/drawing/2014/main" id="{F5472520-8052-3401-B511-E8D09AD128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1594B9-86F8-13BE-6DE2-698F5505CE16}"/>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04681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28D6-78CF-B0B6-F710-967235F0B2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6B1212-4314-2F37-29CC-14AC3DE7D1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601177-5D3F-0138-C2E5-63CD3B0B7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58E7BE-DC47-7D1B-77F9-199BB019AD58}"/>
              </a:ext>
            </a:extLst>
          </p:cNvPr>
          <p:cNvSpPr>
            <a:spLocks noGrp="1"/>
          </p:cNvSpPr>
          <p:nvPr>
            <p:ph type="dt" sz="half" idx="10"/>
          </p:nvPr>
        </p:nvSpPr>
        <p:spPr/>
        <p:txBody>
          <a:bodyPr/>
          <a:lstStyle/>
          <a:p>
            <a:fld id="{94858E85-2451-41E5-A761-BE3FC79AEAB9}" type="datetimeFigureOut">
              <a:rPr lang="en-US" smtClean="0"/>
              <a:t>7/7/2024</a:t>
            </a:fld>
            <a:endParaRPr lang="en-US"/>
          </a:p>
        </p:txBody>
      </p:sp>
      <p:sp>
        <p:nvSpPr>
          <p:cNvPr id="6" name="Footer Placeholder 5">
            <a:extLst>
              <a:ext uri="{FF2B5EF4-FFF2-40B4-BE49-F238E27FC236}">
                <a16:creationId xmlns:a16="http://schemas.microsoft.com/office/drawing/2014/main" id="{55003B80-7C28-E6E4-0CF4-65DFC063DA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EBCC5-16A0-33AC-2731-565F16E219E4}"/>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9993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8A288B-E69D-4482-1315-CF72C45329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56A1F7-EEDA-D09C-2866-19DC032241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2B3744-D268-A959-C960-0183657E1E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58E85-2451-41E5-A761-BE3FC79AEAB9}" type="datetimeFigureOut">
              <a:rPr lang="en-US" smtClean="0"/>
              <a:t>7/7/2024</a:t>
            </a:fld>
            <a:endParaRPr lang="en-US"/>
          </a:p>
        </p:txBody>
      </p:sp>
      <p:sp>
        <p:nvSpPr>
          <p:cNvPr id="5" name="Footer Placeholder 4">
            <a:extLst>
              <a:ext uri="{FF2B5EF4-FFF2-40B4-BE49-F238E27FC236}">
                <a16:creationId xmlns:a16="http://schemas.microsoft.com/office/drawing/2014/main" id="{4360271F-35FA-34F4-F05F-1C109C5F4F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BC776B-944D-7AD7-8243-AC189AB383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78E35-DE80-42B5-B7AC-4B8F5C031193}" type="slidenum">
              <a:rPr lang="en-US" smtClean="0"/>
              <a:t>‹#›</a:t>
            </a:fld>
            <a:endParaRPr lang="en-US"/>
          </a:p>
        </p:txBody>
      </p:sp>
    </p:spTree>
    <p:extLst>
      <p:ext uri="{BB962C8B-B14F-4D97-AF65-F5344CB8AC3E}">
        <p14:creationId xmlns:p14="http://schemas.microsoft.com/office/powerpoint/2010/main" val="1422162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1x8GadLShQg&amp;t=95s" TargetMode="Externa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yuMi50PrwIM&amp;t=2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betterhealth.vic.gov.au/health/videos/Anxiety-Disorders-Diagnosis"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www.youtube.com/watch?v=UxUnYzlUcfY"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licenses/by/3.0/deed.en" TargetMode="External"/><Relationship Id="rId5" Type="http://schemas.openxmlformats.org/officeDocument/2006/relationships/hyperlink" Target="https://en.wikiversity.org/wiki/WikiJournal_of_Medicine/Medical_gallery_of_Blausen_Medical_2014" TargetMode="External"/><Relationship Id="rId4" Type="http://schemas.openxmlformats.org/officeDocument/2006/relationships/hyperlink" Target="https://commons.wikimedia.org/wiki/File:Blausen_0011_ActionPotential_Nerve.png"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webmd.com/anxiety-panic/video/too-scared-social-anxiety-disorder"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hyperlink" Target="https://www.youtube.com/watch?v=IzFObkVRSV0"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9mPwQTiMSj8&amp;t=1s" TargetMode="Externa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I8Jofzx_8p4&amp;t=1s" TargetMode="Externa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8" Type="http://schemas.openxmlformats.org/officeDocument/2006/relationships/hyperlink" Target="https://www.youtube.com/watch?v=iPXvm0fOE-0" TargetMode="External"/><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sa/3.0/deed.e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ki/User:Chainwit." TargetMode="External"/><Relationship Id="rId5" Type="http://schemas.openxmlformats.org/officeDocument/2006/relationships/hyperlink" Target="https://commons.wikimedia.org/wiki/File:Is_this_me_mental_disorder_of_looking.jpg" TargetMode="Externa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www.youtube.com/watch?v=JkT0NioIPbk"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youtube.com/watch?v=1MkefvnFwes" TargetMode="External"/><Relationship Id="rId5" Type="http://schemas.openxmlformats.org/officeDocument/2006/relationships/hyperlink" Target="https://www.youtube.com/watch?v=wQYSWuE5ATc&amp;t=145s" TargetMode="Externa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2KXtlIX_yUs"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s://en.wikipedia.org/wiki/YouTube" TargetMode="External"/><Relationship Id="rId3" Type="http://schemas.openxmlformats.org/officeDocument/2006/relationships/hyperlink" Target="https://creativecommons.org/licenses/by/4.0/" TargetMode="External"/><Relationship Id="rId7" Type="http://schemas.openxmlformats.org/officeDocument/2006/relationships/hyperlink" Target="https://www.cfa.vic.gov.au/"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ki/File:Is_this_me_mental_disorder_of_looking.jpg" TargetMode="External"/><Relationship Id="rId5" Type="http://schemas.openxmlformats.org/officeDocument/2006/relationships/image" Target="../media/image18.png"/><Relationship Id="rId4" Type="http://schemas.openxmlformats.org/officeDocument/2006/relationships/hyperlink" Target="https://www.youtube.com/watch?v=wsgcCbdZW48&amp;t=106s" TargetMode="External"/><Relationship Id="rId9" Type="http://schemas.openxmlformats.org/officeDocument/2006/relationships/hyperlink" Target="https://creativecommons.org/licenses/by-sa/3.0/deed.en"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penn.museum/sites/expedition/the-cashinahua-of-southeastern-peru/" TargetMode="Externa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MZ5r99SBLrs&amp;t=2s"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s://commons.wikimedia.org/wiki/User:MissLunaRose12" TargetMode="External"/><Relationship Id="rId3" Type="http://schemas.openxmlformats.org/officeDocument/2006/relationships/hyperlink" Target="https://creativecommons.org/licenses/by/4.0/" TargetMode="External"/><Relationship Id="rId7" Type="http://schemas.openxmlformats.org/officeDocument/2006/relationships/hyperlink" Target="https://commons.wikimedia.org/wiki/File:Mental_Illness_Icon_2.png"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hyperlink" Target="https://www.thenationalcouncil.org/resources/988-fact-sheet/?gad_source=1&amp;gclid=CjwKCAjwp4m0BhBAEiwAsdc4aIb1euiqlLCOBlwUYqZsKGL9U0SWyFhD1kJ6CmPgvOu6exaDo2_F6xoC8ZYQAvD_BwE" TargetMode="External"/><Relationship Id="rId4" Type="http://schemas.openxmlformats.org/officeDocument/2006/relationships/hyperlink" Target="https://www.youtube.com/watch?v=xzth1BMx0aw&amp;t=107s" TargetMode="External"/><Relationship Id="rId9" Type="http://schemas.openxmlformats.org/officeDocument/2006/relationships/hyperlink" Target="https://creativecommons.org/licenses/by-sa/4.0/deed.en"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youtube.com/watch?v=D0WNARDzjvI&amp;t=4s" TargetMode="External"/><Relationship Id="rId5" Type="http://schemas.openxmlformats.org/officeDocument/2006/relationships/hyperlink" Target="https://www.youtube.com/watch?v=Aj1Vk3q-4tg" TargetMode="External"/><Relationship Id="rId4" Type="http://schemas.openxmlformats.org/officeDocument/2006/relationships/hyperlink" Target="https://www.youtube.com/watch?v=JA4FqWbmKOw"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D1AO6Gm5o6A&amp;t=106s"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VBPOFEw7BLw&amp;t=8s"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4--6hreW2uQ&amp;t=7s" TargetMode="External"/><Relationship Id="rId4" Type="http://schemas.openxmlformats.org/officeDocument/2006/relationships/hyperlink" Target="https://www.youtube.com/watch?v=VYdjBAl-JyE&amp;t=3s"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gGnl8dqEoPQ"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7IAQ_qEAOP8&amp;t=1s"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ZcGLkisSmyk" TargetMode="External"/><Relationship Id="rId4" Type="http://schemas.openxmlformats.org/officeDocument/2006/relationships/hyperlink" Target="https://www.youtube.com/watch?v=jN3KtN39V_8&amp;t=2s" TargetMode="External"/></Relationships>
</file>

<file path=ppt/slides/_rels/slide47.xml.rels><?xml version="1.0" encoding="UTF-8" standalone="yes"?>
<Relationships xmlns="http://schemas.openxmlformats.org/package/2006/relationships"><Relationship Id="rId8" Type="http://schemas.openxmlformats.org/officeDocument/2006/relationships/hyperlink" Target="https://creativecommons.org/licenses/by/2.0/deed.en" TargetMode="External"/><Relationship Id="rId3" Type="http://schemas.openxmlformats.org/officeDocument/2006/relationships/hyperlink" Target="https://pressbooks.cuny.edu/openstaxpsychologynycctversion2ndedition" TargetMode="External"/><Relationship Id="rId7" Type="http://schemas.openxmlformats.org/officeDocument/2006/relationships/hyperlink" Target="https://www.flickr.com/photos/78428166@N00/33820189224" TargetMode="External"/><Relationship Id="rId2" Type="http://schemas.openxmlformats.org/officeDocument/2006/relationships/hyperlink" Target="https://www.youtube.com/watch?v=l4hVtBV5o4s&amp;t=1s" TargetMode="External"/><Relationship Id="rId1" Type="http://schemas.openxmlformats.org/officeDocument/2006/relationships/slideLayout" Target="../slideLayouts/slideLayout7.xml"/><Relationship Id="rId6" Type="http://schemas.openxmlformats.org/officeDocument/2006/relationships/hyperlink" Target="https://commons.wikimedia.org/wiki/File:Dissociative_identity_disorder_art.jpg" TargetMode="External"/><Relationship Id="rId5" Type="http://schemas.openxmlformats.org/officeDocument/2006/relationships/image" Target="../media/image24.png"/><Relationship Id="rId4" Type="http://schemas.openxmlformats.org/officeDocument/2006/relationships/hyperlink" Target="https://creativecommons.org/licenses/by/4.0/"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www.childhealthdata.org/" TargetMode="External"/><Relationship Id="rId5" Type="http://schemas.openxmlformats.org/officeDocument/2006/relationships/image" Target="../media/image25.png"/><Relationship Id="rId4" Type="http://schemas.openxmlformats.org/officeDocument/2006/relationships/hyperlink" Target="https://www.youtube.com/watch?v=5l2RIOhDXvU&amp;t=1s"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www.youtube.com/watch?v=tUukaWe0rbg" TargetMode="External"/><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sa/3.0/deed.e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ndex.php?title=User:F.RdeC&amp;action=edit&amp;redlink=1" TargetMode="External"/><Relationship Id="rId5" Type="http://schemas.openxmlformats.org/officeDocument/2006/relationships/hyperlink" Target="https://commons.wikimedia.org/wiki/File:DSM-5_%26_DSM-IV-TR.jpg" TargetMode="Externa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hyperlink" Target="https://www.youtube.com/watch?v=jlbE_tbW3NU&amp;t=33s" TargetMode="External"/><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sevautism" TargetMode="External"/><Relationship Id="rId4" Type="http://schemas.openxmlformats.org/officeDocument/2006/relationships/hyperlink" Target="https://www.youtube.com/watch?v=MSzxw319Syk&amp;t=107s"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s-Du4_yVkiY&amp;t=283s"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mcleanhospital.org/video/learn-more-about-bpd-what-borderline-personality-disorder"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JJaLbvS9YDk"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_pE_Mai4A9U"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F0548B-4BD1-F252-BD65-3B09B43DAF06}"/>
              </a:ext>
            </a:extLst>
          </p:cNvPr>
          <p:cNvSpPr>
            <a:spLocks noGrp="1"/>
          </p:cNvSpPr>
          <p:nvPr>
            <p:ph type="ctrTitle"/>
          </p:nvPr>
        </p:nvSpPr>
        <p:spPr>
          <a:xfrm>
            <a:off x="640079" y="1150018"/>
            <a:ext cx="6692827" cy="2927373"/>
          </a:xfrm>
        </p:spPr>
        <p:txBody>
          <a:bodyPr>
            <a:normAutofit/>
          </a:bodyPr>
          <a:lstStyle/>
          <a:p>
            <a:pPr algn="l"/>
            <a:r>
              <a:rPr lang="en-US" sz="6600" dirty="0">
                <a:solidFill>
                  <a:schemeClr val="accent1">
                    <a:lumMod val="60000"/>
                    <a:lumOff val="40000"/>
                  </a:schemeClr>
                </a:solidFill>
              </a:rPr>
              <a:t>Chapter 15 </a:t>
            </a:r>
            <a:br>
              <a:rPr lang="en-US" sz="6600" dirty="0">
                <a:solidFill>
                  <a:schemeClr val="accent1">
                    <a:lumMod val="60000"/>
                    <a:lumOff val="40000"/>
                  </a:schemeClr>
                </a:solidFill>
              </a:rPr>
            </a:br>
            <a:r>
              <a:rPr lang="en-US" sz="6600" dirty="0">
                <a:solidFill>
                  <a:schemeClr val="accent1">
                    <a:lumMod val="60000"/>
                    <a:lumOff val="40000"/>
                  </a:schemeClr>
                </a:solidFill>
              </a:rPr>
              <a:t>Psychological Disorders</a:t>
            </a:r>
          </a:p>
        </p:txBody>
      </p:sp>
      <p:sp>
        <p:nvSpPr>
          <p:cNvPr id="3" name="Subtitle 2">
            <a:extLst>
              <a:ext uri="{FF2B5EF4-FFF2-40B4-BE49-F238E27FC236}">
                <a16:creationId xmlns:a16="http://schemas.microsoft.com/office/drawing/2014/main" id="{A84D024C-1DF8-14CA-3D4C-4183A60959F4}"/>
              </a:ext>
            </a:extLst>
          </p:cNvPr>
          <p:cNvSpPr>
            <a:spLocks noGrp="1"/>
          </p:cNvSpPr>
          <p:nvPr>
            <p:ph type="subTitle" idx="1"/>
          </p:nvPr>
        </p:nvSpPr>
        <p:spPr>
          <a:xfrm>
            <a:off x="640080" y="4631161"/>
            <a:ext cx="6692827" cy="513494"/>
          </a:xfrm>
        </p:spPr>
        <p:txBody>
          <a:bodyPr>
            <a:normAutofit/>
          </a:bodyPr>
          <a:lstStyle/>
          <a:p>
            <a:pPr algn="l"/>
            <a:r>
              <a:rPr lang="en-US" dirty="0">
                <a:solidFill>
                  <a:schemeClr val="accent1">
                    <a:lumMod val="75000"/>
                  </a:schemeClr>
                </a:solidFill>
              </a:rPr>
              <a:t>OpenStax Psychology 2E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ACDA115-74ED-E220-7375-5575DC7528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781544" y="1101376"/>
            <a:ext cx="4087368" cy="4418774"/>
          </a:xfrm>
          <a:prstGeom prst="rect">
            <a:avLst/>
          </a:prstGeom>
        </p:spPr>
      </p:pic>
      <p:sp>
        <p:nvSpPr>
          <p:cNvPr id="5" name="TextBox 4">
            <a:extLst>
              <a:ext uri="{FF2B5EF4-FFF2-40B4-BE49-F238E27FC236}">
                <a16:creationId xmlns:a16="http://schemas.microsoft.com/office/drawing/2014/main" id="{8F8EB642-1A96-0F43-57C7-3E784A6DBC47}"/>
              </a:ext>
            </a:extLst>
          </p:cNvPr>
          <p:cNvSpPr txBox="1"/>
          <p:nvPr/>
        </p:nvSpPr>
        <p:spPr>
          <a:xfrm>
            <a:off x="316601" y="6252194"/>
            <a:ext cx="10700162" cy="400110"/>
          </a:xfrm>
          <a:prstGeom prst="rect">
            <a:avLst/>
          </a:prstGeom>
          <a:noFill/>
        </p:spPr>
        <p:txBody>
          <a:bodyPr wrap="square" rtlCol="0">
            <a:spAutoFit/>
          </a:bodyPr>
          <a:lstStyle/>
          <a:p>
            <a:r>
              <a:rPr lang="en-US" sz="1000" dirty="0">
                <a:hlinkClick r:id="rId3"/>
              </a:rPr>
              <a:t>OpenStax ancillary resource </a:t>
            </a:r>
            <a:r>
              <a:rPr lang="en-US" sz="1000" dirty="0"/>
              <a:t>is © Rice University under a </a:t>
            </a:r>
            <a:r>
              <a:rPr lang="en-US" sz="1000" dirty="0">
                <a:hlinkClick r:id="rId4"/>
              </a:rPr>
              <a:t>CC-BY-4.0 DEED </a:t>
            </a:r>
            <a:r>
              <a:rPr lang="en-US" sz="1000" dirty="0"/>
              <a:t>license and may be used with proper attributes.  Unless otherwise noted all material and text contained in these ancillary materials is from </a:t>
            </a:r>
            <a:r>
              <a:rPr lang="en-US" sz="1000" b="0" i="0" dirty="0">
                <a:solidFill>
                  <a:srgbClr val="333333"/>
                </a:solidFill>
                <a:effectLst/>
                <a:latin typeface="UniversLight"/>
                <a:hlinkClick r:id="rId5"/>
              </a:rPr>
              <a:t>Spielman, R. M., Jenkins, W. J., &amp; Lovett, M. D. (2020). </a:t>
            </a:r>
            <a:r>
              <a:rPr lang="en-US" sz="1000" b="0" i="1" dirty="0">
                <a:solidFill>
                  <a:srgbClr val="333333"/>
                </a:solidFill>
                <a:effectLst/>
                <a:latin typeface="UniversLight"/>
                <a:hlinkClick r:id="rId5"/>
              </a:rPr>
              <a:t>Psychology 2E</a:t>
            </a:r>
            <a:r>
              <a:rPr lang="en-US" sz="1000" b="0" i="0" dirty="0">
                <a:solidFill>
                  <a:srgbClr val="333333"/>
                </a:solidFill>
                <a:effectLst/>
                <a:latin typeface="UniversLight"/>
                <a:hlinkClick r:id="rId5"/>
              </a:rPr>
              <a:t>. OpenStax</a:t>
            </a:r>
            <a:r>
              <a:rPr lang="en-US" sz="1000" dirty="0">
                <a:solidFill>
                  <a:srgbClr val="333333"/>
                </a:solidFill>
                <a:latin typeface="UniversLight"/>
              </a:rPr>
              <a:t> and is licensed under CC BY </a:t>
            </a:r>
            <a:r>
              <a:rPr lang="en-US" sz="1000" dirty="0">
                <a:solidFill>
                  <a:srgbClr val="333333"/>
                </a:solidFill>
                <a:latin typeface="UniversLight"/>
                <a:hlinkClick r:id="rId4"/>
              </a:rPr>
              <a:t>4.0 DEED</a:t>
            </a:r>
            <a:r>
              <a:rPr lang="en-US" sz="1000" dirty="0">
                <a:solidFill>
                  <a:srgbClr val="333333"/>
                </a:solidFill>
                <a:latin typeface="UniversLight"/>
              </a:rPr>
              <a:t>.</a:t>
            </a:r>
            <a:endParaRPr lang="en-US" sz="1000" dirty="0"/>
          </a:p>
        </p:txBody>
      </p:sp>
    </p:spTree>
    <p:extLst>
      <p:ext uri="{BB962C8B-B14F-4D97-AF65-F5344CB8AC3E}">
        <p14:creationId xmlns:p14="http://schemas.microsoft.com/office/powerpoint/2010/main" val="807770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8105D39-50FF-CB27-B7D5-8C6CB2392EAB}"/>
              </a:ext>
            </a:extLst>
          </p:cNvPr>
          <p:cNvSpPr txBox="1">
            <a:spLocks/>
          </p:cNvSpPr>
          <p:nvPr/>
        </p:nvSpPr>
        <p:spPr>
          <a:xfrm>
            <a:off x="4072960" y="94448"/>
            <a:ext cx="3768437" cy="5223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Dancing Mania</a:t>
            </a:r>
          </a:p>
        </p:txBody>
      </p:sp>
      <p:sp>
        <p:nvSpPr>
          <p:cNvPr id="10" name="TextBox 9">
            <a:extLst>
              <a:ext uri="{FF2B5EF4-FFF2-40B4-BE49-F238E27FC236}">
                <a16:creationId xmlns:a16="http://schemas.microsoft.com/office/drawing/2014/main" id="{B8BBD51D-D6B0-A354-CD1F-2A57891D2C41}"/>
              </a:ext>
            </a:extLst>
          </p:cNvPr>
          <p:cNvSpPr txBox="1"/>
          <p:nvPr/>
        </p:nvSpPr>
        <p:spPr>
          <a:xfrm>
            <a:off x="541104" y="6521151"/>
            <a:ext cx="1059255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2" name="Google Shape;132;p16">
            <a:extLst>
              <a:ext uri="{FF2B5EF4-FFF2-40B4-BE49-F238E27FC236}">
                <a16:creationId xmlns:a16="http://schemas.microsoft.com/office/drawing/2014/main" id="{B0ED176F-4CE0-FEF0-5738-9139708C2233}"/>
              </a:ext>
            </a:extLst>
          </p:cNvPr>
          <p:cNvSpPr txBox="1">
            <a:spLocks/>
          </p:cNvSpPr>
          <p:nvPr/>
        </p:nvSpPr>
        <p:spPr>
          <a:xfrm>
            <a:off x="678597" y="556182"/>
            <a:ext cx="10592556" cy="119872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dirty="0">
                <a:solidFill>
                  <a:schemeClr val="dk1"/>
                </a:solidFill>
                <a:latin typeface="Arial"/>
                <a:ea typeface="Arial"/>
                <a:cs typeface="Arial"/>
                <a:sym typeface="Arial"/>
              </a:rPr>
              <a:t>Epidemic in Western Europe (11th-17th centuries) in which groups of people would suddenly begin to dance with wild abandon.</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dirty="0">
                <a:solidFill>
                  <a:schemeClr val="dk1"/>
                </a:solidFill>
                <a:latin typeface="Arial"/>
                <a:ea typeface="Arial"/>
                <a:cs typeface="Arial"/>
                <a:sym typeface="Arial"/>
              </a:rPr>
              <a:t>Some would dance for days or weeks, screaming of terrible visions.</a:t>
            </a:r>
          </a:p>
        </p:txBody>
      </p:sp>
      <p:pic>
        <p:nvPicPr>
          <p:cNvPr id="5" name="Picture 4">
            <a:extLst>
              <a:ext uri="{FF2B5EF4-FFF2-40B4-BE49-F238E27FC236}">
                <a16:creationId xmlns:a16="http://schemas.microsoft.com/office/drawing/2014/main" id="{3CC23958-D056-3111-23B8-5DA3E1388971}"/>
              </a:ext>
            </a:extLst>
          </p:cNvPr>
          <p:cNvPicPr>
            <a:picLocks noChangeAspect="1"/>
          </p:cNvPicPr>
          <p:nvPr/>
        </p:nvPicPr>
        <p:blipFill rotWithShape="1">
          <a:blip r:embed="rId4"/>
          <a:srcRect l="6982" r="6982"/>
          <a:stretch/>
        </p:blipFill>
        <p:spPr>
          <a:xfrm>
            <a:off x="2669307" y="2065434"/>
            <a:ext cx="6336146" cy="3194581"/>
          </a:xfrm>
          <a:prstGeom prst="rect">
            <a:avLst/>
          </a:prstGeom>
        </p:spPr>
      </p:pic>
      <p:sp>
        <p:nvSpPr>
          <p:cNvPr id="3" name="TextBox 2">
            <a:extLst>
              <a:ext uri="{FF2B5EF4-FFF2-40B4-BE49-F238E27FC236}">
                <a16:creationId xmlns:a16="http://schemas.microsoft.com/office/drawing/2014/main" id="{207AA2EB-5FD8-97B1-BD58-961FC1F70958}"/>
              </a:ext>
            </a:extLst>
          </p:cNvPr>
          <p:cNvSpPr txBox="1"/>
          <p:nvPr/>
        </p:nvSpPr>
        <p:spPr>
          <a:xfrm>
            <a:off x="384252" y="5420377"/>
            <a:ext cx="11145851" cy="310919"/>
          </a:xfrm>
          <a:prstGeom prst="rect">
            <a:avLst/>
          </a:prstGeom>
          <a:noFill/>
          <a:ln>
            <a:solidFill>
              <a:schemeClr val="accent1">
                <a:lumMod val="60000"/>
                <a:lumOff val="40000"/>
              </a:schemeClr>
            </a:solidFill>
          </a:ln>
        </p:spPr>
        <p:txBody>
          <a:bodyPr wrap="square">
            <a:spAutoFit/>
          </a:bodyPr>
          <a:lstStyle/>
          <a:p>
            <a:pPr lvl="0" algn="l" rtl="0">
              <a:lnSpc>
                <a:spcPct val="110000"/>
              </a:lnSpc>
              <a:spcBef>
                <a:spcPts val="0"/>
              </a:spcBef>
              <a:spcAft>
                <a:spcPts val="0"/>
              </a:spcAft>
              <a:buClr>
                <a:schemeClr val="accent1">
                  <a:lumMod val="60000"/>
                  <a:lumOff val="40000"/>
                </a:schemeClr>
              </a:buClr>
              <a:buSzPts val="1700"/>
            </a:pPr>
            <a:r>
              <a:rPr lang="en-US" sz="1400" dirty="0">
                <a:latin typeface="Arial" panose="020B0604020202020204" pitchFamily="34" charset="0"/>
                <a:cs typeface="Arial" panose="020B0604020202020204" pitchFamily="34" charset="0"/>
              </a:rPr>
              <a:t>Figure 15.7 Although the cause of dancing mania, depicted in this painting, was unclear, the behavior was attributed to supernatural forces.</a:t>
            </a:r>
          </a:p>
        </p:txBody>
      </p:sp>
      <p:sp>
        <p:nvSpPr>
          <p:cNvPr id="4" name="TextBox 3">
            <a:extLst>
              <a:ext uri="{FF2B5EF4-FFF2-40B4-BE49-F238E27FC236}">
                <a16:creationId xmlns:a16="http://schemas.microsoft.com/office/drawing/2014/main" id="{D15C08C7-03FA-F68D-3A71-544094CF7A94}"/>
              </a:ext>
            </a:extLst>
          </p:cNvPr>
          <p:cNvSpPr txBox="1"/>
          <p:nvPr/>
        </p:nvSpPr>
        <p:spPr>
          <a:xfrm>
            <a:off x="1120227" y="6041820"/>
            <a:ext cx="9434307"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Dancing Mania: Short Documentaries</a:t>
            </a:r>
            <a:r>
              <a:rPr lang="en-US" sz="1200" dirty="0">
                <a:solidFill>
                  <a:prstClr val="black"/>
                </a:solidFill>
                <a:latin typeface="Arial"/>
              </a:rPr>
              <a:t> discusses several examples of dancing mania that occurred throughout Europe (3:00).</a:t>
            </a:r>
          </a:p>
        </p:txBody>
      </p:sp>
    </p:spTree>
    <p:extLst>
      <p:ext uri="{BB962C8B-B14F-4D97-AF65-F5344CB8AC3E}">
        <p14:creationId xmlns:p14="http://schemas.microsoft.com/office/powerpoint/2010/main" val="884369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D90E-21A9-949F-3585-AE7C85DD8136}"/>
              </a:ext>
            </a:extLst>
          </p:cNvPr>
          <p:cNvSpPr txBox="1">
            <a:spLocks/>
          </p:cNvSpPr>
          <p:nvPr/>
        </p:nvSpPr>
        <p:spPr>
          <a:xfrm>
            <a:off x="1358293" y="86093"/>
            <a:ext cx="9882909"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Perspectives on Psychological Disorders: Biological Perspective</a:t>
            </a:r>
          </a:p>
        </p:txBody>
      </p:sp>
      <p:sp>
        <p:nvSpPr>
          <p:cNvPr id="5" name="TextBox 4">
            <a:extLst>
              <a:ext uri="{FF2B5EF4-FFF2-40B4-BE49-F238E27FC236}">
                <a16:creationId xmlns:a16="http://schemas.microsoft.com/office/drawing/2014/main" id="{65D7BA05-4A2D-E0A8-F744-41C3C9F28685}"/>
              </a:ext>
            </a:extLst>
          </p:cNvPr>
          <p:cNvSpPr txBox="1"/>
          <p:nvPr/>
        </p:nvSpPr>
        <p:spPr>
          <a:xfrm>
            <a:off x="1077363" y="6628872"/>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Google Shape;141;p17">
            <a:extLst>
              <a:ext uri="{FF2B5EF4-FFF2-40B4-BE49-F238E27FC236}">
                <a16:creationId xmlns:a16="http://schemas.microsoft.com/office/drawing/2014/main" id="{F280EAF3-C7A3-DE89-0087-6D2271DBE90F}"/>
              </a:ext>
            </a:extLst>
          </p:cNvPr>
          <p:cNvSpPr txBox="1">
            <a:spLocks/>
          </p:cNvSpPr>
          <p:nvPr/>
        </p:nvSpPr>
        <p:spPr>
          <a:xfrm>
            <a:off x="98079" y="464665"/>
            <a:ext cx="11995841" cy="1256559"/>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b="0" dirty="0">
                <a:solidFill>
                  <a:srgbClr val="000000"/>
                </a:solidFill>
                <a:latin typeface="Arial"/>
                <a:ea typeface="Arial"/>
                <a:cs typeface="Arial"/>
                <a:sym typeface="Arial"/>
              </a:rPr>
              <a:t>View psychological disorders as linked to biological phenomena:</a:t>
            </a:r>
          </a:p>
          <a:p>
            <a:pPr marL="742950" lvl="1" indent="-285750">
              <a:lnSpc>
                <a:spcPct val="150000"/>
              </a:lnSpc>
              <a:spcBef>
                <a:spcPts val="0"/>
              </a:spcBef>
              <a:buClr>
                <a:schemeClr val="accent1">
                  <a:lumMod val="60000"/>
                  <a:lumOff val="40000"/>
                </a:schemeClr>
              </a:buClr>
              <a:buSzPts val="1700"/>
              <a:buFont typeface="Wingdings" panose="05000000000000000000" pitchFamily="2" charset="2"/>
              <a:buChar char="ü"/>
            </a:pPr>
            <a:r>
              <a:rPr lang="en-US" sz="1600" b="0" dirty="0">
                <a:solidFill>
                  <a:srgbClr val="000000"/>
                </a:solidFill>
                <a:latin typeface="Arial"/>
                <a:ea typeface="Arial"/>
                <a:cs typeface="Arial"/>
                <a:sym typeface="Arial"/>
              </a:rPr>
              <a:t>Genetic factors, chemical imbalances, and brain abnormalities.</a:t>
            </a:r>
          </a:p>
          <a:p>
            <a:pPr marL="285750" marR="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b="0" dirty="0">
                <a:solidFill>
                  <a:srgbClr val="000000"/>
                </a:solidFill>
                <a:latin typeface="Arial"/>
                <a:ea typeface="Arial"/>
                <a:cs typeface="Arial"/>
                <a:sym typeface="Arial"/>
              </a:rPr>
              <a:t>Supported by evidence that most psychological disorders have a genetic component.</a:t>
            </a:r>
          </a:p>
        </p:txBody>
      </p:sp>
      <p:pic>
        <p:nvPicPr>
          <p:cNvPr id="4" name="Picture 3">
            <a:extLst>
              <a:ext uri="{FF2B5EF4-FFF2-40B4-BE49-F238E27FC236}">
                <a16:creationId xmlns:a16="http://schemas.microsoft.com/office/drawing/2014/main" id="{6AF6F2BF-0108-9314-D533-145F70428BD1}"/>
              </a:ext>
            </a:extLst>
          </p:cNvPr>
          <p:cNvPicPr>
            <a:picLocks noChangeAspect="1"/>
          </p:cNvPicPr>
          <p:nvPr/>
        </p:nvPicPr>
        <p:blipFill>
          <a:blip r:embed="rId4"/>
          <a:stretch>
            <a:fillRect/>
          </a:stretch>
        </p:blipFill>
        <p:spPr>
          <a:xfrm>
            <a:off x="2268386" y="1894413"/>
            <a:ext cx="7960026" cy="3840480"/>
          </a:xfrm>
          <a:prstGeom prst="rect">
            <a:avLst/>
          </a:prstGeom>
        </p:spPr>
      </p:pic>
      <p:sp>
        <p:nvSpPr>
          <p:cNvPr id="6" name="TextBox 5">
            <a:extLst>
              <a:ext uri="{FF2B5EF4-FFF2-40B4-BE49-F238E27FC236}">
                <a16:creationId xmlns:a16="http://schemas.microsoft.com/office/drawing/2014/main" id="{9F94A0DD-066A-0DF0-CE4D-2FD95C645CEF}"/>
              </a:ext>
            </a:extLst>
          </p:cNvPr>
          <p:cNvSpPr txBox="1"/>
          <p:nvPr/>
        </p:nvSpPr>
        <p:spPr>
          <a:xfrm>
            <a:off x="1470210" y="5832524"/>
            <a:ext cx="9556377" cy="698717"/>
          </a:xfrm>
          <a:prstGeom prst="rect">
            <a:avLst/>
          </a:prstGeom>
          <a:noFill/>
        </p:spPr>
        <p:txBody>
          <a:bodyPr wrap="square">
            <a:spAutoFit/>
          </a:bodyPr>
          <a:lstStyle/>
          <a:p>
            <a:pPr>
              <a:lnSpc>
                <a:spcPct val="150000"/>
              </a:lnSpc>
              <a:buClr>
                <a:schemeClr val="accent1">
                  <a:lumMod val="60000"/>
                  <a:lumOff val="40000"/>
                </a:schemeClr>
              </a:buClr>
              <a:buSzPts val="1700"/>
            </a:pPr>
            <a:r>
              <a:rPr lang="en-US" sz="1400" b="0" dirty="0">
                <a:solidFill>
                  <a:srgbClr val="000000"/>
                </a:solidFill>
                <a:latin typeface="Arial"/>
                <a:ea typeface="Arial"/>
                <a:cs typeface="Arial"/>
                <a:sym typeface="Arial"/>
              </a:rPr>
              <a:t>Figure 15.8 A person’s risk of developing schizophrenia increases if a relative has schizophrenia. The closer the genetic relationship, the higher the risk.</a:t>
            </a:r>
          </a:p>
        </p:txBody>
      </p:sp>
    </p:spTree>
    <p:extLst>
      <p:ext uri="{BB962C8B-B14F-4D97-AF65-F5344CB8AC3E}">
        <p14:creationId xmlns:p14="http://schemas.microsoft.com/office/powerpoint/2010/main" val="3812873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120CA-9E69-69F4-E012-3E42F04EF329}"/>
              </a:ext>
            </a:extLst>
          </p:cNvPr>
          <p:cNvSpPr txBox="1">
            <a:spLocks/>
          </p:cNvSpPr>
          <p:nvPr/>
        </p:nvSpPr>
        <p:spPr>
          <a:xfrm>
            <a:off x="190443" y="86093"/>
            <a:ext cx="11705993"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Perspectives on Psychological Disorders: Psychosocial and Diathesis-Stress Model</a:t>
            </a:r>
          </a:p>
        </p:txBody>
      </p:sp>
      <p:sp>
        <p:nvSpPr>
          <p:cNvPr id="7" name="TextBox 6">
            <a:extLst>
              <a:ext uri="{FF2B5EF4-FFF2-40B4-BE49-F238E27FC236}">
                <a16:creationId xmlns:a16="http://schemas.microsoft.com/office/drawing/2014/main" id="{6E86C9EA-0830-2C7B-90D2-790776901540}"/>
              </a:ext>
            </a:extLst>
          </p:cNvPr>
          <p:cNvSpPr txBox="1"/>
          <p:nvPr/>
        </p:nvSpPr>
        <p:spPr>
          <a:xfrm>
            <a:off x="318796" y="1096391"/>
            <a:ext cx="11705993" cy="3780522"/>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u="sng" dirty="0">
                <a:effectLst/>
                <a:latin typeface="Arial" panose="020B0604020202020204" pitchFamily="34" charset="0"/>
                <a:cs typeface="Arial" panose="020B0604020202020204" pitchFamily="34" charset="0"/>
              </a:rPr>
              <a:t>Psychosocial Perspective</a:t>
            </a:r>
            <a:r>
              <a:rPr lang="en-US" u="sng"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e</a:t>
            </a:r>
            <a:r>
              <a:rPr lang="en-US" dirty="0">
                <a:effectLst/>
                <a:latin typeface="Arial" panose="020B0604020202020204" pitchFamily="34" charset="0"/>
                <a:cs typeface="Arial" panose="020B0604020202020204" pitchFamily="34" charset="0"/>
              </a:rPr>
              <a:t>mphasizes the importance of learning, stress, faulty and self-defeating thinking patters, and environmental factors.</a:t>
            </a:r>
          </a:p>
          <a:p>
            <a:pPr marL="742950" lvl="1" indent="-285750">
              <a:lnSpc>
                <a:spcPct val="150000"/>
              </a:lnSpc>
              <a:buClr>
                <a:schemeClr val="accent1">
                  <a:lumMod val="60000"/>
                  <a:lumOff val="40000"/>
                </a:schemeClr>
              </a:buClr>
              <a:buFont typeface="Wingdings" panose="05000000000000000000" pitchFamily="2" charset="2"/>
              <a:buChar char="ü"/>
            </a:pPr>
            <a:r>
              <a:rPr lang="en-US" dirty="0">
                <a:effectLst/>
                <a:latin typeface="Arial" panose="020B0604020202020204" pitchFamily="34" charset="0"/>
                <a:cs typeface="Arial" panose="020B0604020202020204" pitchFamily="34" charset="0"/>
              </a:rPr>
              <a:t>Views the cause of psychological disorders as a combination of biological and psychosocial factors.</a:t>
            </a:r>
          </a:p>
          <a:p>
            <a:pPr marL="285750" indent="-285750">
              <a:lnSpc>
                <a:spcPct val="150000"/>
              </a:lnSpc>
              <a:buClr>
                <a:schemeClr val="accent1">
                  <a:lumMod val="60000"/>
                  <a:lumOff val="40000"/>
                </a:schemeClr>
              </a:buClr>
              <a:buFont typeface="Wingdings" panose="05000000000000000000" pitchFamily="2" charset="2"/>
              <a:buChar char="q"/>
            </a:pPr>
            <a:endParaRPr lang="en-US" dirty="0">
              <a:effectLst/>
              <a:latin typeface="Arial" panose="020B0604020202020204" pitchFamily="34" charset="0"/>
              <a:cs typeface="Arial" panose="020B0604020202020204" pitchFamily="34" charset="0"/>
            </a:endParaRPr>
          </a:p>
          <a:p>
            <a:pPr marL="285750" indent="-285750">
              <a:lnSpc>
                <a:spcPct val="150000"/>
              </a:lnSpc>
              <a:buClr>
                <a:schemeClr val="accent1">
                  <a:lumMod val="60000"/>
                  <a:lumOff val="40000"/>
                </a:schemeClr>
              </a:buClr>
              <a:buFont typeface="Wingdings" panose="05000000000000000000" pitchFamily="2" charset="2"/>
              <a:buChar char="q"/>
            </a:pPr>
            <a:r>
              <a:rPr lang="en-US" u="sng" dirty="0">
                <a:effectLst/>
                <a:latin typeface="Arial" panose="020B0604020202020204" pitchFamily="34" charset="0"/>
                <a:cs typeface="Arial" panose="020B0604020202020204" pitchFamily="34" charset="0"/>
              </a:rPr>
              <a:t>Diathesis-Stress Model</a:t>
            </a:r>
            <a:r>
              <a:rPr lang="en-US" u="sng"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i</a:t>
            </a:r>
            <a:r>
              <a:rPr lang="en-US" dirty="0">
                <a:effectLst/>
                <a:latin typeface="Arial" panose="020B0604020202020204" pitchFamily="34" charset="0"/>
                <a:cs typeface="Arial" panose="020B0604020202020204" pitchFamily="34" charset="0"/>
              </a:rPr>
              <a:t>ntegrates biological and psychosocial factors to predict the likelihood of a disorder.</a:t>
            </a:r>
          </a:p>
          <a:p>
            <a:pPr marL="742950" lvl="1" indent="-285750">
              <a:lnSpc>
                <a:spcPct val="150000"/>
              </a:lnSpc>
              <a:buClr>
                <a:schemeClr val="accent1">
                  <a:lumMod val="60000"/>
                  <a:lumOff val="40000"/>
                </a:schemeClr>
              </a:buClr>
              <a:buFont typeface="Wingdings" panose="05000000000000000000" pitchFamily="2" charset="2"/>
              <a:buChar char="ü"/>
            </a:pPr>
            <a:r>
              <a:rPr lang="en-US" dirty="0">
                <a:effectLst/>
                <a:latin typeface="Arial" panose="020B0604020202020204" pitchFamily="34" charset="0"/>
                <a:cs typeface="Arial" panose="020B0604020202020204" pitchFamily="34" charset="0"/>
              </a:rPr>
              <a:t>	Diathesis + Stress → Development of a disorder</a:t>
            </a:r>
          </a:p>
          <a:p>
            <a:pPr marL="1200150" lvl="2" indent="-285750">
              <a:lnSpc>
                <a:spcPct val="150000"/>
              </a:lnSpc>
              <a:buClr>
                <a:schemeClr val="accent1">
                  <a:lumMod val="60000"/>
                  <a:lumOff val="40000"/>
                </a:schemeClr>
              </a:buClr>
              <a:buFont typeface="Wingdings" panose="05000000000000000000" pitchFamily="2" charset="2"/>
              <a:buChar char="ü"/>
            </a:pPr>
            <a:r>
              <a:rPr lang="en-US" dirty="0">
                <a:effectLst/>
                <a:latin typeface="Arial" panose="020B0604020202020204" pitchFamily="34" charset="0"/>
                <a:cs typeface="Arial" panose="020B0604020202020204" pitchFamily="34" charset="0"/>
              </a:rPr>
              <a:t>People with an underlying predisposition for a disorder (diathesis) are more likely than others to develop a disorder when faced with adverse environmental or psychological events.</a:t>
            </a:r>
          </a:p>
          <a:p>
            <a:pPr marL="1200150" lvl="2" indent="-285750">
              <a:lnSpc>
                <a:spcPct val="150000"/>
              </a:lnSpc>
              <a:buClr>
                <a:schemeClr val="accent1">
                  <a:lumMod val="60000"/>
                  <a:lumOff val="40000"/>
                </a:schemeClr>
              </a:buClr>
              <a:buFont typeface="Wingdings" panose="05000000000000000000" pitchFamily="2" charset="2"/>
              <a:buChar char="ü"/>
            </a:pPr>
            <a:r>
              <a:rPr lang="en-US" dirty="0">
                <a:effectLst/>
                <a:latin typeface="Arial" panose="020B0604020202020204" pitchFamily="34" charset="0"/>
                <a:cs typeface="Arial" panose="020B0604020202020204" pitchFamily="34" charset="0"/>
              </a:rPr>
              <a:t>A diathesis can be a biological or psychological vulnerability.</a:t>
            </a:r>
          </a:p>
        </p:txBody>
      </p:sp>
      <p:sp>
        <p:nvSpPr>
          <p:cNvPr id="8" name="TextBox 7">
            <a:extLst>
              <a:ext uri="{FF2B5EF4-FFF2-40B4-BE49-F238E27FC236}">
                <a16:creationId xmlns:a16="http://schemas.microsoft.com/office/drawing/2014/main" id="{70E55CD1-ACB9-7C58-F1D4-4159A03A375D}"/>
              </a:ext>
            </a:extLst>
          </p:cNvPr>
          <p:cNvSpPr txBox="1"/>
          <p:nvPr/>
        </p:nvSpPr>
        <p:spPr>
          <a:xfrm>
            <a:off x="668445" y="6556463"/>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TextBox 2">
            <a:extLst>
              <a:ext uri="{FF2B5EF4-FFF2-40B4-BE49-F238E27FC236}">
                <a16:creationId xmlns:a16="http://schemas.microsoft.com/office/drawing/2014/main" id="{AFA6138D-C38E-3E47-560B-468FB9DBA52D}"/>
              </a:ext>
            </a:extLst>
          </p:cNvPr>
          <p:cNvSpPr txBox="1"/>
          <p:nvPr/>
        </p:nvSpPr>
        <p:spPr>
          <a:xfrm>
            <a:off x="1326285" y="5301189"/>
            <a:ext cx="9434307"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The Diathesis Stress Model (Intro Psych Tutorial)</a:t>
            </a:r>
            <a:r>
              <a:rPr lang="en-US" sz="1200" dirty="0">
                <a:solidFill>
                  <a:prstClr val="black"/>
                </a:solidFill>
                <a:latin typeface="Arial"/>
              </a:rPr>
              <a:t> explains the diathesis-stress model of mental illness (5:04).</a:t>
            </a:r>
          </a:p>
        </p:txBody>
      </p:sp>
    </p:spTree>
    <p:extLst>
      <p:ext uri="{BB962C8B-B14F-4D97-AF65-F5344CB8AC3E}">
        <p14:creationId xmlns:p14="http://schemas.microsoft.com/office/powerpoint/2010/main" val="2025570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3996680" y="167680"/>
            <a:ext cx="4451929" cy="5377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Anxiety Disorders</a:t>
            </a:r>
          </a:p>
        </p:txBody>
      </p:sp>
      <p:sp>
        <p:nvSpPr>
          <p:cNvPr id="5" name="TextBox 4">
            <a:extLst>
              <a:ext uri="{FF2B5EF4-FFF2-40B4-BE49-F238E27FC236}">
                <a16:creationId xmlns:a16="http://schemas.microsoft.com/office/drawing/2014/main" id="{5AD47F48-3EC0-9BBB-99A5-8089EA66C2F5}"/>
              </a:ext>
            </a:extLst>
          </p:cNvPr>
          <p:cNvSpPr txBox="1"/>
          <p:nvPr/>
        </p:nvSpPr>
        <p:spPr>
          <a:xfrm>
            <a:off x="946019" y="6567403"/>
            <a:ext cx="10553253"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8" name="Figure Legend">
            <a:extLst>
              <a:ext uri="{FF2B5EF4-FFF2-40B4-BE49-F238E27FC236}">
                <a16:creationId xmlns:a16="http://schemas.microsoft.com/office/drawing/2014/main" id="{58794CFC-BCA8-DC0B-C6A2-2EDD02816398}"/>
              </a:ext>
            </a:extLst>
          </p:cNvPr>
          <p:cNvSpPr txBox="1">
            <a:spLocks/>
          </p:cNvSpPr>
          <p:nvPr/>
        </p:nvSpPr>
        <p:spPr>
          <a:xfrm>
            <a:off x="455176" y="705416"/>
            <a:ext cx="11339660" cy="4716329"/>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285750" indent="-285750">
              <a:spcBef>
                <a:spcPts val="940"/>
              </a:spcBef>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Fear vs Anxiety</a:t>
            </a:r>
          </a:p>
          <a:p>
            <a:pPr marL="1017270" lvl="1" indent="-285750">
              <a:spcBef>
                <a:spcPts val="94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Fear</a:t>
            </a:r>
            <a:r>
              <a:rPr lang="en-US" sz="1600" dirty="0">
                <a:latin typeface="Arial" panose="020B0604020202020204" pitchFamily="34" charset="0"/>
                <a:cs typeface="Arial" panose="020B0604020202020204" pitchFamily="34" charset="0"/>
              </a:rPr>
              <a:t> – an instantaneous reaction to an imminent threat.</a:t>
            </a:r>
          </a:p>
          <a:p>
            <a:pPr marL="1017270" lvl="1" indent="-285750">
              <a:spcBef>
                <a:spcPts val="94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Anxiety</a:t>
            </a:r>
            <a:r>
              <a:rPr lang="en-US" sz="1600" dirty="0">
                <a:latin typeface="Arial" panose="020B0604020202020204" pitchFamily="34" charset="0"/>
                <a:cs typeface="Arial" panose="020B0604020202020204" pitchFamily="34" charset="0"/>
              </a:rPr>
              <a:t> – apprehension, avoidance, and cautiousness regarding a potential threat, danger, or other negative content.</a:t>
            </a:r>
          </a:p>
          <a:p>
            <a:pPr marL="1543050" lvl="2"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Motivates us to take action, avoid certain things.</a:t>
            </a:r>
          </a:p>
          <a:p>
            <a:pPr marL="1543050" lvl="2"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Level and duration of anxiety usually matches the magnitude of the potential threat. However, some people experience anxiety that is excessive, persistent and out of proportion with the actual threat.</a:t>
            </a:r>
          </a:p>
          <a:p>
            <a:pPr marL="285750" indent="-285750">
              <a:spcBef>
                <a:spcPts val="940"/>
              </a:spcBef>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Anxiety Disorders</a:t>
            </a:r>
          </a:p>
          <a:p>
            <a:pPr marL="101727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Characterized by excessive and persistent fear and anxiety, and by related disturbances in behavior.</a:t>
            </a:r>
          </a:p>
          <a:p>
            <a:pPr marL="1543050" lvl="2"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Prevalence:</a:t>
            </a:r>
          </a:p>
          <a:p>
            <a:pPr marL="2000250" lvl="3"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Effects approximately 25%-30% of the U.S. population during their lifetime.</a:t>
            </a:r>
          </a:p>
          <a:p>
            <a:pPr marL="2000250" lvl="3"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More common in women than men.</a:t>
            </a:r>
          </a:p>
          <a:p>
            <a:pPr marL="2000250" lvl="3"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Most frequently occurring class of mental disorders.</a:t>
            </a:r>
            <a:endParaRPr lang="en-US" sz="1800" dirty="0">
              <a:latin typeface="Arial" panose="020B0604020202020204" pitchFamily="34" charset="0"/>
              <a:cs typeface="Arial" panose="020B0604020202020204" pitchFamily="34" charset="0"/>
            </a:endParaRPr>
          </a:p>
          <a:p>
            <a:pPr marL="285750" indent="-285750">
              <a:spcBef>
                <a:spcPts val="940"/>
              </a:spcBef>
              <a:buClr>
                <a:schemeClr val="accent1">
                  <a:lumMod val="60000"/>
                  <a:lumOff val="40000"/>
                </a:schemeClr>
              </a:buClr>
              <a:buSzPts val="1700"/>
              <a:buFont typeface="Wingdings" panose="05000000000000000000" pitchFamily="2" charset="2"/>
              <a:buChar char="q"/>
            </a:pPr>
            <a:endParaRPr lang="en-US" sz="18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TextBox 2">
            <a:extLst>
              <a:ext uri="{FF2B5EF4-FFF2-40B4-BE49-F238E27FC236}">
                <a16:creationId xmlns:a16="http://schemas.microsoft.com/office/drawing/2014/main" id="{B5046258-3F67-6F26-213F-BE80757E0F59}"/>
              </a:ext>
            </a:extLst>
          </p:cNvPr>
          <p:cNvSpPr txBox="1"/>
          <p:nvPr/>
        </p:nvSpPr>
        <p:spPr>
          <a:xfrm>
            <a:off x="1857823" y="5820981"/>
            <a:ext cx="8476354"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Anxiety Disorders-Diagnosis</a:t>
            </a:r>
            <a:r>
              <a:rPr lang="en-US" sz="1200" dirty="0">
                <a:solidFill>
                  <a:prstClr val="black"/>
                </a:solidFill>
                <a:latin typeface="Arial"/>
              </a:rPr>
              <a:t> shows 4 individuals discussing their symptoms of different anxiety disorders (3:21).</a:t>
            </a:r>
          </a:p>
        </p:txBody>
      </p:sp>
    </p:spTree>
    <p:extLst>
      <p:ext uri="{BB962C8B-B14F-4D97-AF65-F5344CB8AC3E}">
        <p14:creationId xmlns:p14="http://schemas.microsoft.com/office/powerpoint/2010/main" val="3380813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3228109" y="122062"/>
            <a:ext cx="5735782" cy="46166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Anxiety Disorders: Specific Phobia</a:t>
            </a:r>
          </a:p>
        </p:txBody>
      </p:sp>
      <p:sp>
        <p:nvSpPr>
          <p:cNvPr id="6" name="TextBox 5">
            <a:extLst>
              <a:ext uri="{FF2B5EF4-FFF2-40B4-BE49-F238E27FC236}">
                <a16:creationId xmlns:a16="http://schemas.microsoft.com/office/drawing/2014/main" id="{65812DE4-E39B-8A82-6E29-8888625D0413}"/>
              </a:ext>
            </a:extLst>
          </p:cNvPr>
          <p:cNvSpPr txBox="1"/>
          <p:nvPr/>
        </p:nvSpPr>
        <p:spPr>
          <a:xfrm>
            <a:off x="615693" y="6507339"/>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1" name="TextBox 10">
            <a:extLst>
              <a:ext uri="{FF2B5EF4-FFF2-40B4-BE49-F238E27FC236}">
                <a16:creationId xmlns:a16="http://schemas.microsoft.com/office/drawing/2014/main" id="{6346BE82-64F8-65DE-6BD5-BA6786D398A4}"/>
              </a:ext>
            </a:extLst>
          </p:cNvPr>
          <p:cNvSpPr txBox="1"/>
          <p:nvPr/>
        </p:nvSpPr>
        <p:spPr>
          <a:xfrm>
            <a:off x="615693" y="541816"/>
            <a:ext cx="10113818" cy="4809009"/>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cs typeface="Arial"/>
                <a:sym typeface="Arial"/>
              </a:rPr>
              <a:t>Involves excessive, distressing, and persistent fear or anxiety about a specific object or situation.</a:t>
            </a:r>
            <a:endParaRPr kumimoji="0" lang="en-US" sz="2000"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People may realize their fear and anxiety is irrational but may still go to great lengths to avoid the stimulus.</a:t>
            </a:r>
            <a:endParaRPr kumimoji="0" lang="en-US" sz="20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cs typeface="Arial"/>
                <a:sym typeface="Arial"/>
              </a:rPr>
              <a:t>Prevalence - affects 12.5% of the U.S. population at some point in their lifetime.</a:t>
            </a:r>
            <a:endParaRPr kumimoji="0" lang="en-US" sz="20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cs typeface="Arial"/>
                <a:sym typeface="Arial"/>
              </a:rPr>
              <a:t>Common specific phobias include:</a:t>
            </a:r>
            <a:endParaRPr kumimoji="0" lang="en-US" sz="2000"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Acrophobia – heights.</a:t>
            </a:r>
            <a:endParaRPr kumimoji="0" lang="en-US" sz="2000"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Aerophobia – flying.</a:t>
            </a:r>
            <a:endParaRPr kumimoji="0" lang="en-US" sz="2000"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Arachnophobia – spiders.</a:t>
            </a:r>
            <a:endParaRPr kumimoji="0" lang="en-US" sz="2000"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Claustrophobia – enclosed spaces.</a:t>
            </a:r>
          </a:p>
          <a:p>
            <a:pPr marL="285750" indent="-285750">
              <a:spcBef>
                <a:spcPts val="920"/>
              </a:spcBef>
              <a:buClr>
                <a:schemeClr val="accent1">
                  <a:lumMod val="60000"/>
                  <a:lumOff val="40000"/>
                </a:schemeClr>
              </a:buClr>
              <a:buSzPts val="1600"/>
              <a:buFont typeface="Wingdings" panose="05000000000000000000" pitchFamily="2" charset="2"/>
              <a:buChar char="q"/>
              <a:defRPr/>
            </a:pPr>
            <a:r>
              <a:rPr kumimoji="0" lang="en-US" sz="1600" i="0" u="none" strike="noStrike" kern="0" cap="none" spc="0" normalizeH="0" baseline="0" noProof="0" dirty="0">
                <a:ln>
                  <a:noFill/>
                </a:ln>
                <a:effectLst/>
                <a:uLnTx/>
                <a:uFillTx/>
                <a:latin typeface="Arial"/>
                <a:cs typeface="Arial"/>
                <a:sym typeface="Arial"/>
              </a:rPr>
              <a:t>Agoraphobia:</a:t>
            </a:r>
            <a:endParaRPr kumimoji="0" lang="en-US" sz="2000"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Listed as a separate anxiety disorder.</a:t>
            </a:r>
            <a:endParaRPr kumimoji="0" lang="en-US" sz="2000" i="0" u="none" strike="noStrike" kern="0" cap="none" spc="0" normalizeH="0" baseline="0" noProof="0" dirty="0">
              <a:ln>
                <a:noFill/>
              </a:ln>
              <a:effectLst/>
              <a:uLnTx/>
              <a:uFillTx/>
              <a:latin typeface="Arial"/>
              <a:cs typeface="Arial"/>
              <a:sym typeface="Arial"/>
            </a:endParaRP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Characterized by intense fear, anxiety, and avoidance of situations in which it might be difficult to escape or receive help if one experiences a panic attack.</a:t>
            </a:r>
            <a:endParaRPr kumimoji="0" lang="en-US" sz="2000" i="0" u="none" strike="noStrike" kern="0" cap="none" spc="0" normalizeH="0" baseline="0" noProof="0" dirty="0">
              <a:ln>
                <a:noFill/>
              </a:ln>
              <a:effectLst/>
              <a:uLnTx/>
              <a:uFillTx/>
              <a:latin typeface="Arial"/>
              <a:cs typeface="Arial"/>
              <a:sym typeface="Arial"/>
            </a:endParaRP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These situations include public transportation, crowds, being outside the home alone.</a:t>
            </a:r>
          </a:p>
        </p:txBody>
      </p:sp>
    </p:spTree>
    <p:extLst>
      <p:ext uri="{BB962C8B-B14F-4D97-AF65-F5344CB8AC3E}">
        <p14:creationId xmlns:p14="http://schemas.microsoft.com/office/powerpoint/2010/main" val="439961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3233344" y="86198"/>
            <a:ext cx="5906379" cy="50186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Acquisition of Phobias Through Learning</a:t>
            </a:r>
          </a:p>
        </p:txBody>
      </p:sp>
      <p:sp>
        <p:nvSpPr>
          <p:cNvPr id="4" name="TextBox 3">
            <a:extLst>
              <a:ext uri="{FF2B5EF4-FFF2-40B4-BE49-F238E27FC236}">
                <a16:creationId xmlns:a16="http://schemas.microsoft.com/office/drawing/2014/main" id="{53EB4159-9C1F-5429-1662-9F9F1007138B}"/>
              </a:ext>
            </a:extLst>
          </p:cNvPr>
          <p:cNvSpPr txBox="1"/>
          <p:nvPr/>
        </p:nvSpPr>
        <p:spPr>
          <a:xfrm>
            <a:off x="1029147" y="6538297"/>
            <a:ext cx="10314774"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a:p>
            <a:r>
              <a:rPr lang="en-US" sz="800" dirty="0">
                <a:solidFill>
                  <a:srgbClr val="222222"/>
                </a:solidFill>
                <a:latin typeface="Arial" panose="020B0604020202020204" pitchFamily="34" charset="0"/>
                <a:cs typeface="Arial" panose="020B0604020202020204" pitchFamily="34" charset="0"/>
              </a:rPr>
              <a:t>Image from </a:t>
            </a:r>
            <a:r>
              <a:rPr lang="en-US" sz="800" dirty="0">
                <a:solidFill>
                  <a:srgbClr val="222222"/>
                </a:solidFill>
                <a:latin typeface="Arial" panose="020B0604020202020204" pitchFamily="34" charset="0"/>
                <a:cs typeface="Arial" panose="020B0604020202020204" pitchFamily="34" charset="0"/>
                <a:hlinkClick r:id="rId4"/>
              </a:rPr>
              <a:t>Wikimedia Commons </a:t>
            </a:r>
            <a:r>
              <a:rPr lang="en-US" sz="800" dirty="0">
                <a:solidFill>
                  <a:srgbClr val="222222"/>
                </a:solidFill>
                <a:latin typeface="Arial" panose="020B0604020202020204" pitchFamily="34" charset="0"/>
                <a:cs typeface="Arial" panose="020B0604020202020204" pitchFamily="34" charset="0"/>
              </a:rPr>
              <a:t>authored by Blausen.com staff (2014). </a:t>
            </a:r>
            <a:r>
              <a:rPr lang="en-US" sz="800" dirty="0">
                <a:solidFill>
                  <a:srgbClr val="222222"/>
                </a:solidFill>
                <a:latin typeface="Arial" panose="020B0604020202020204" pitchFamily="34" charset="0"/>
                <a:cs typeface="Arial" panose="020B0604020202020204" pitchFamily="34" charset="0"/>
                <a:hlinkClick r:id="rId5"/>
              </a:rPr>
              <a:t>Medical Gallery of </a:t>
            </a:r>
            <a:r>
              <a:rPr lang="en-US" sz="800" dirty="0" err="1">
                <a:solidFill>
                  <a:srgbClr val="222222"/>
                </a:solidFill>
                <a:latin typeface="Arial" panose="020B0604020202020204" pitchFamily="34" charset="0"/>
                <a:cs typeface="Arial" panose="020B0604020202020204" pitchFamily="34" charset="0"/>
                <a:hlinkClick r:id="rId5"/>
              </a:rPr>
              <a:t>Blausen</a:t>
            </a:r>
            <a:r>
              <a:rPr lang="en-US" sz="800" dirty="0">
                <a:solidFill>
                  <a:srgbClr val="222222"/>
                </a:solidFill>
                <a:latin typeface="Arial" panose="020B0604020202020204" pitchFamily="34" charset="0"/>
                <a:cs typeface="Arial" panose="020B0604020202020204" pitchFamily="34" charset="0"/>
                <a:hlinkClick r:id="rId5"/>
              </a:rPr>
              <a:t> Medical 2014</a:t>
            </a:r>
            <a:r>
              <a:rPr lang="en-US" sz="800" dirty="0">
                <a:solidFill>
                  <a:srgbClr val="222222"/>
                </a:solidFill>
                <a:latin typeface="Arial" panose="020B0604020202020204" pitchFamily="34" charset="0"/>
                <a:cs typeface="Arial" panose="020B0604020202020204" pitchFamily="34" charset="0"/>
              </a:rPr>
              <a:t>.  Licensed under </a:t>
            </a:r>
            <a:r>
              <a:rPr lang="en-US" sz="800" dirty="0">
                <a:solidFill>
                  <a:srgbClr val="222222"/>
                </a:solidFill>
                <a:latin typeface="Arial" panose="020B0604020202020204" pitchFamily="34" charset="0"/>
                <a:cs typeface="Arial" panose="020B0604020202020204" pitchFamily="34" charset="0"/>
                <a:hlinkClick r:id="rId6"/>
              </a:rPr>
              <a:t>CC BY 3.0 DEED</a:t>
            </a:r>
            <a:r>
              <a:rPr lang="en-US" sz="800" dirty="0">
                <a:solidFill>
                  <a:srgbClr val="222222"/>
                </a:solidFill>
                <a:latin typeface="Arial" panose="020B0604020202020204" pitchFamily="34" charset="0"/>
                <a:cs typeface="Arial" panose="020B0604020202020204" pitchFamily="34" charset="0"/>
              </a:rPr>
              <a:t>.</a:t>
            </a:r>
            <a:endParaRPr lang="en-US" sz="800" b="0" i="0" dirty="0">
              <a:solidFill>
                <a:srgbClr val="222222"/>
              </a:solidFill>
              <a:effectLst/>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9172ECA-31E6-D3A5-2065-F4DB833E01ED}"/>
              </a:ext>
            </a:extLst>
          </p:cNvPr>
          <p:cNvSpPr txBox="1"/>
          <p:nvPr/>
        </p:nvSpPr>
        <p:spPr>
          <a:xfrm>
            <a:off x="387926" y="660702"/>
            <a:ext cx="11416145" cy="5217326"/>
          </a:xfrm>
          <a:prstGeom prst="rect">
            <a:avLst/>
          </a:prstGeom>
          <a:noFill/>
          <a:ln>
            <a:solidFill>
              <a:schemeClr val="accent1">
                <a:lumMod val="60000"/>
                <a:lumOff val="40000"/>
              </a:schemeClr>
            </a:solidFill>
          </a:ln>
        </p:spPr>
        <p:txBody>
          <a:bodyPr wrap="square">
            <a:spAutoFit/>
          </a:bodyPr>
          <a:lstStyle/>
          <a:p>
            <a:pPr marL="285750" marR="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b="0" dirty="0" err="1">
                <a:solidFill>
                  <a:srgbClr val="000000"/>
                </a:solidFill>
                <a:latin typeface="Arial" panose="020B0604020202020204" pitchFamily="34" charset="0"/>
                <a:ea typeface="Arial"/>
                <a:cs typeface="Arial" panose="020B0604020202020204" pitchFamily="34" charset="0"/>
                <a:sym typeface="Arial"/>
              </a:rPr>
              <a:t>Rachman</a:t>
            </a:r>
            <a:r>
              <a:rPr lang="en-US" sz="1600" b="0" dirty="0">
                <a:solidFill>
                  <a:srgbClr val="000000"/>
                </a:solidFill>
                <a:latin typeface="Arial" panose="020B0604020202020204" pitchFamily="34" charset="0"/>
                <a:ea typeface="Arial"/>
                <a:cs typeface="Arial" panose="020B0604020202020204" pitchFamily="34" charset="0"/>
                <a:sym typeface="Arial"/>
              </a:rPr>
              <a:t> (1977): 3 Major Learning Pathways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b="0" u="sng" dirty="0">
                <a:solidFill>
                  <a:srgbClr val="000000"/>
                </a:solidFill>
                <a:latin typeface="Arial" panose="020B0604020202020204" pitchFamily="34" charset="0"/>
                <a:ea typeface="Arial"/>
                <a:cs typeface="Arial" panose="020B0604020202020204" pitchFamily="34" charset="0"/>
                <a:sym typeface="Arial"/>
              </a:rPr>
              <a:t>Classical Conditioning</a:t>
            </a:r>
            <a:r>
              <a:rPr lang="en-US" sz="1600" b="0" dirty="0">
                <a:solidFill>
                  <a:srgbClr val="000000"/>
                </a:solidFill>
                <a:latin typeface="Arial" panose="020B0604020202020204" pitchFamily="34" charset="0"/>
                <a:ea typeface="Arial"/>
                <a:cs typeface="Arial" panose="020B0604020202020204" pitchFamily="34" charset="0"/>
                <a:sym typeface="Arial"/>
              </a:rPr>
              <a:t>.</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b="0" dirty="0">
                <a:solidFill>
                  <a:srgbClr val="000000"/>
                </a:solidFill>
                <a:latin typeface="Arial" panose="020B0604020202020204" pitchFamily="34" charset="0"/>
                <a:ea typeface="Arial"/>
                <a:cs typeface="Arial" panose="020B0604020202020204" pitchFamily="34" charset="0"/>
                <a:sym typeface="Arial"/>
              </a:rPr>
              <a:t>Child is bitten by dog (US) → dogs become associated with biting (CS) → child experiences fear around dogs (CR).</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b="0" dirty="0">
                <a:solidFill>
                  <a:srgbClr val="000000"/>
                </a:solidFill>
                <a:latin typeface="Arial" panose="020B0604020202020204" pitchFamily="34" charset="0"/>
                <a:ea typeface="Arial"/>
                <a:cs typeface="Arial" panose="020B0604020202020204" pitchFamily="34" charset="0"/>
                <a:sym typeface="Arial"/>
              </a:rPr>
              <a:t>Conditioned fears develop more readily to fear-relevant stimuli (images of snakes and spiders) than to fear-irrelevant stimuli (images of flowers).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b="0" u="sng" dirty="0">
                <a:solidFill>
                  <a:srgbClr val="000000"/>
                </a:solidFill>
                <a:latin typeface="Arial" panose="020B0604020202020204" pitchFamily="34" charset="0"/>
                <a:ea typeface="Arial"/>
                <a:cs typeface="Arial" panose="020B0604020202020204" pitchFamily="34" charset="0"/>
                <a:sym typeface="Arial"/>
              </a:rPr>
              <a:t>Vicarious Learning</a:t>
            </a:r>
            <a:r>
              <a:rPr lang="en-US" sz="1600" b="0" dirty="0">
                <a:solidFill>
                  <a:srgbClr val="000000"/>
                </a:solidFill>
                <a:latin typeface="Arial" panose="020B0604020202020204" pitchFamily="34" charset="0"/>
                <a:ea typeface="Arial"/>
                <a:cs typeface="Arial" panose="020B0604020202020204" pitchFamily="34" charset="0"/>
                <a:sym typeface="Arial"/>
              </a:rPr>
              <a:t>.</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b="0" dirty="0">
                <a:solidFill>
                  <a:srgbClr val="000000"/>
                </a:solidFill>
                <a:latin typeface="Arial" panose="020B0604020202020204" pitchFamily="34" charset="0"/>
                <a:ea typeface="Arial"/>
                <a:cs typeface="Arial" panose="020B0604020202020204" pitchFamily="34" charset="0"/>
                <a:sym typeface="Arial"/>
              </a:rPr>
              <a:t>Child observes cousin react with fear around spiders → child later expresses the same fears even though spiders have never presented any danger to him.</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b="0" dirty="0">
                <a:solidFill>
                  <a:srgbClr val="000000"/>
                </a:solidFill>
                <a:latin typeface="Arial" panose="020B0604020202020204" pitchFamily="34" charset="0"/>
                <a:ea typeface="Arial"/>
                <a:cs typeface="Arial" panose="020B0604020202020204" pitchFamily="34" charset="0"/>
                <a:sym typeface="Arial"/>
              </a:rPr>
              <a:t>Verbal transmission of information.</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b="0" dirty="0">
                <a:solidFill>
                  <a:srgbClr val="000000"/>
                </a:solidFill>
                <a:latin typeface="Arial" panose="020B0604020202020204" pitchFamily="34" charset="0"/>
                <a:ea typeface="Arial"/>
                <a:cs typeface="Arial" panose="020B0604020202020204" pitchFamily="34" charset="0"/>
                <a:sym typeface="Arial"/>
              </a:rPr>
              <a:t>A child is continuously told that snakes are dangerous → child starts to fear snakes.</a:t>
            </a:r>
          </a:p>
          <a:p>
            <a:pPr marL="285750" marR="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b="0" i="1" dirty="0">
                <a:solidFill>
                  <a:srgbClr val="000000"/>
                </a:solidFill>
                <a:latin typeface="Arial" panose="020B0604020202020204" pitchFamily="34" charset="0"/>
                <a:ea typeface="Arial"/>
                <a:cs typeface="Arial" panose="020B0604020202020204" pitchFamily="34" charset="0"/>
                <a:sym typeface="Arial"/>
              </a:rPr>
              <a:t>Why are certain types of phobias more common than others?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b="0" dirty="0">
                <a:solidFill>
                  <a:srgbClr val="000000"/>
                </a:solidFill>
                <a:latin typeface="Arial" panose="020B0604020202020204" pitchFamily="34" charset="0"/>
                <a:ea typeface="Arial"/>
                <a:cs typeface="Arial" panose="020B0604020202020204" pitchFamily="34" charset="0"/>
                <a:sym typeface="Arial"/>
              </a:rPr>
              <a:t>One theory argues that because our ancestors associated certain stimuli with danger (e.g., snakes, spiders, and heights), we are evolutionarily predisposed to associate those stimuli with fear.</a:t>
            </a:r>
          </a:p>
        </p:txBody>
      </p:sp>
      <p:sp>
        <p:nvSpPr>
          <p:cNvPr id="3" name="TextBox 2">
            <a:extLst>
              <a:ext uri="{FF2B5EF4-FFF2-40B4-BE49-F238E27FC236}">
                <a16:creationId xmlns:a16="http://schemas.microsoft.com/office/drawing/2014/main" id="{35C0F760-B038-E3E3-F097-E2CBFFD610D9}"/>
              </a:ext>
            </a:extLst>
          </p:cNvPr>
          <p:cNvSpPr txBox="1"/>
          <p:nvPr/>
        </p:nvSpPr>
        <p:spPr>
          <a:xfrm>
            <a:off x="572655" y="6023300"/>
            <a:ext cx="11139053"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7"/>
              </a:rPr>
              <a:t>What is a Specific Phobia Disorder and How is it Treated?</a:t>
            </a:r>
            <a:r>
              <a:rPr lang="en-US" sz="1200" dirty="0">
                <a:solidFill>
                  <a:prstClr val="black"/>
                </a:solidFill>
                <a:latin typeface="Arial"/>
              </a:rPr>
              <a:t> Stacey </a:t>
            </a:r>
            <a:r>
              <a:rPr lang="en-US" sz="1200" dirty="0" err="1">
                <a:solidFill>
                  <a:prstClr val="black"/>
                </a:solidFill>
                <a:latin typeface="Arial"/>
              </a:rPr>
              <a:t>Dobrinsky</a:t>
            </a:r>
            <a:r>
              <a:rPr lang="en-US" sz="1200" dirty="0">
                <a:solidFill>
                  <a:prstClr val="black"/>
                </a:solidFill>
                <a:latin typeface="Arial"/>
              </a:rPr>
              <a:t>, Ph. D discusses different types of specific phobia disorder and ways in which to treat the disorder (1:54).</a:t>
            </a:r>
          </a:p>
        </p:txBody>
      </p:sp>
    </p:spTree>
    <p:extLst>
      <p:ext uri="{BB962C8B-B14F-4D97-AF65-F5344CB8AC3E}">
        <p14:creationId xmlns:p14="http://schemas.microsoft.com/office/powerpoint/2010/main" val="2748221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23FB94D-60D5-94EA-85B3-8D1B475CCA23}"/>
              </a:ext>
            </a:extLst>
          </p:cNvPr>
          <p:cNvSpPr txBox="1">
            <a:spLocks/>
          </p:cNvSpPr>
          <p:nvPr/>
        </p:nvSpPr>
        <p:spPr>
          <a:xfrm>
            <a:off x="2957555" y="124699"/>
            <a:ext cx="6765867" cy="54896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Anxiety Disorders: Social Anxiety Disorder</a:t>
            </a:r>
          </a:p>
        </p:txBody>
      </p:sp>
      <p:sp>
        <p:nvSpPr>
          <p:cNvPr id="5" name="TextBox 4">
            <a:extLst>
              <a:ext uri="{FF2B5EF4-FFF2-40B4-BE49-F238E27FC236}">
                <a16:creationId xmlns:a16="http://schemas.microsoft.com/office/drawing/2014/main" id="{61E96170-2692-96B7-DC11-667CD52E2B57}"/>
              </a:ext>
            </a:extLst>
          </p:cNvPr>
          <p:cNvSpPr txBox="1"/>
          <p:nvPr/>
        </p:nvSpPr>
        <p:spPr>
          <a:xfrm>
            <a:off x="760426" y="647149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2FE30B36-29CE-3186-B6AC-71738C05ACC5}"/>
              </a:ext>
            </a:extLst>
          </p:cNvPr>
          <p:cNvSpPr txBox="1"/>
          <p:nvPr/>
        </p:nvSpPr>
        <p:spPr>
          <a:xfrm>
            <a:off x="211881" y="563052"/>
            <a:ext cx="11693792" cy="5224764"/>
          </a:xfrm>
          <a:prstGeom prst="rect">
            <a:avLst/>
          </a:prstGeom>
          <a:noFill/>
          <a:ln>
            <a:solidFill>
              <a:schemeClr val="accent1">
                <a:lumMod val="60000"/>
                <a:lumOff val="40000"/>
              </a:schemeClr>
            </a:solidFill>
          </a:ln>
        </p:spPr>
        <p:txBody>
          <a:bodyPr wrap="square">
            <a:spAutoFit/>
          </a:bodyPr>
          <a:lstStyle/>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Characterized by extreme and persistent fear or anxiety and avoidance of social situations in which the person could potentially be evaluated negatively by others, leading to serious impairments in life.</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Associated with lower educational attainment, lower earning, poor work performance, unemployment.</a:t>
            </a:r>
          </a:p>
          <a:p>
            <a:pPr marL="742950" lvl="1" indent="-285750">
              <a:lnSpc>
                <a:spcPct val="150000"/>
              </a:lnSpc>
              <a:buClr>
                <a:schemeClr val="accent1">
                  <a:lumMod val="60000"/>
                  <a:lumOff val="40000"/>
                </a:schemeClr>
              </a:buClr>
              <a:buFont typeface="Wingdings" panose="05000000000000000000" pitchFamily="2" charset="2"/>
              <a:buChar char="ü"/>
            </a:pPr>
            <a:r>
              <a:rPr lang="en-US" sz="1600" u="sng" dirty="0">
                <a:latin typeface="Arial" panose="020B0604020202020204" pitchFamily="34" charset="0"/>
                <a:cs typeface="Arial" panose="020B0604020202020204" pitchFamily="34" charset="0"/>
              </a:rPr>
              <a:t>Safety behaviors </a:t>
            </a:r>
            <a:r>
              <a:rPr lang="en-US" sz="1600" dirty="0">
                <a:latin typeface="Arial" panose="020B0604020202020204" pitchFamily="34" charset="0"/>
                <a:cs typeface="Arial" panose="020B0604020202020204" pitchFamily="34" charset="0"/>
              </a:rPr>
              <a:t>– mental or behavioral acts that reduce anxiety in social situations by reducing the chance of negative social outcomes.</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E.g., avoiding eye contact or rehearsing sentences before speaking.</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cs typeface="Arial" panose="020B0604020202020204" pitchFamily="34" charset="0"/>
              </a:rPr>
              <a:t>Prevalence</a:t>
            </a:r>
            <a:r>
              <a:rPr lang="en-US" sz="1600" dirty="0">
                <a:latin typeface="Arial" panose="020B0604020202020204" pitchFamily="34" charset="0"/>
                <a:cs typeface="Arial" panose="020B0604020202020204" pitchFamily="34" charset="0"/>
              </a:rPr>
              <a:t> - experienced by about 12% of Americans during their lifetime.</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cs typeface="Arial" panose="020B0604020202020204" pitchFamily="34" charset="0"/>
              </a:rPr>
              <a:t>Comorbidity</a:t>
            </a:r>
            <a:r>
              <a:rPr lang="en-US" sz="1600" dirty="0">
                <a:latin typeface="Arial" panose="020B0604020202020204" pitchFamily="34" charset="0"/>
                <a:cs typeface="Arial" panose="020B0604020202020204" pitchFamily="34" charset="0"/>
              </a:rPr>
              <a:t> - high rate of comorbidity with alcohol use disorder.</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Individuals may self-medicate to reduce anxiety in social situations.</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cs typeface="Arial" panose="020B0604020202020204" pitchFamily="34" charset="0"/>
              </a:rPr>
              <a:t>Risk Factors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Fears of social situations possibly develop through conditioning.</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92% of a sample of adults with social anxiety disorder reported a history of severe teasing in childhood.</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Behavioral inhibition – a consistent tendency to show fear and restraint when presented with unfamiliar people or situations.</a:t>
            </a:r>
          </a:p>
        </p:txBody>
      </p:sp>
      <p:sp>
        <p:nvSpPr>
          <p:cNvPr id="2" name="TextBox 1">
            <a:extLst>
              <a:ext uri="{FF2B5EF4-FFF2-40B4-BE49-F238E27FC236}">
                <a16:creationId xmlns:a16="http://schemas.microsoft.com/office/drawing/2014/main" id="{02F6CF1B-3D18-D699-345B-D642D7232F30}"/>
              </a:ext>
            </a:extLst>
          </p:cNvPr>
          <p:cNvSpPr txBox="1"/>
          <p:nvPr/>
        </p:nvSpPr>
        <p:spPr>
          <a:xfrm>
            <a:off x="526473" y="6037613"/>
            <a:ext cx="11139053"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Too Scared: Social Anxiety Disorder</a:t>
            </a:r>
            <a:r>
              <a:rPr lang="en-US" sz="1200" dirty="0">
                <a:solidFill>
                  <a:prstClr val="black"/>
                </a:solidFill>
                <a:latin typeface="Arial"/>
              </a:rPr>
              <a:t> In this WebMD video, Becky Bruno and her psychiatrist, Dr. John </a:t>
            </a:r>
            <a:r>
              <a:rPr lang="en-US" sz="1200" dirty="0" err="1">
                <a:solidFill>
                  <a:prstClr val="black"/>
                </a:solidFill>
                <a:latin typeface="Arial"/>
              </a:rPr>
              <a:t>Lochridge</a:t>
            </a:r>
            <a:r>
              <a:rPr lang="en-US" sz="1200" dirty="0">
                <a:solidFill>
                  <a:prstClr val="black"/>
                </a:solidFill>
                <a:latin typeface="Arial"/>
              </a:rPr>
              <a:t> discuss social anxiety disorder (2:19).</a:t>
            </a:r>
          </a:p>
        </p:txBody>
      </p:sp>
    </p:spTree>
    <p:extLst>
      <p:ext uri="{BB962C8B-B14F-4D97-AF65-F5344CB8AC3E}">
        <p14:creationId xmlns:p14="http://schemas.microsoft.com/office/powerpoint/2010/main" val="2767994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1B50403-8B7C-1E78-1238-74EAD6347B1B}"/>
              </a:ext>
            </a:extLst>
          </p:cNvPr>
          <p:cNvSpPr txBox="1">
            <a:spLocks/>
          </p:cNvSpPr>
          <p:nvPr/>
        </p:nvSpPr>
        <p:spPr>
          <a:xfrm>
            <a:off x="3756284" y="179211"/>
            <a:ext cx="5481021" cy="5308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Anxiety Disorders: Panic Disorder</a:t>
            </a:r>
          </a:p>
        </p:txBody>
      </p:sp>
      <p:sp>
        <p:nvSpPr>
          <p:cNvPr id="9" name="TextBox 8">
            <a:extLst>
              <a:ext uri="{FF2B5EF4-FFF2-40B4-BE49-F238E27FC236}">
                <a16:creationId xmlns:a16="http://schemas.microsoft.com/office/drawing/2014/main" id="{7F1F1A7F-DE19-20FF-0FA1-56C6C1690BF3}"/>
              </a:ext>
            </a:extLst>
          </p:cNvPr>
          <p:cNvSpPr txBox="1"/>
          <p:nvPr/>
        </p:nvSpPr>
        <p:spPr>
          <a:xfrm>
            <a:off x="837367" y="6459207"/>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2" name="Google Shape;205;p24">
            <a:extLst>
              <a:ext uri="{FF2B5EF4-FFF2-40B4-BE49-F238E27FC236}">
                <a16:creationId xmlns:a16="http://schemas.microsoft.com/office/drawing/2014/main" id="{5A5A0088-ED7E-0E8E-5827-C2A14A75F422}"/>
              </a:ext>
            </a:extLst>
          </p:cNvPr>
          <p:cNvSpPr txBox="1"/>
          <p:nvPr/>
        </p:nvSpPr>
        <p:spPr>
          <a:xfrm>
            <a:off x="116180" y="696505"/>
            <a:ext cx="6312612" cy="491477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u="sng" dirty="0">
                <a:solidFill>
                  <a:schemeClr val="dk1"/>
                </a:solidFill>
                <a:latin typeface="Arial"/>
                <a:ea typeface="Arial"/>
                <a:cs typeface="Arial"/>
                <a:sym typeface="Arial"/>
              </a:rPr>
              <a:t>Panic disorder </a:t>
            </a:r>
            <a:r>
              <a:rPr lang="en-US" sz="1600" dirty="0">
                <a:solidFill>
                  <a:schemeClr val="dk1"/>
                </a:solidFill>
                <a:latin typeface="Arial"/>
                <a:ea typeface="Arial"/>
                <a:cs typeface="Arial"/>
                <a:sym typeface="Arial"/>
              </a:rPr>
              <a:t>is a recurrent and unexpected panic attacks, along with at least one month of persistent concern about additional panic attacks, worry over the consequences of the attacks, or self-defeating changes in behavior related to the attacks.</a:t>
            </a:r>
          </a:p>
          <a:p>
            <a:pPr marL="742950" lvl="1" indent="-285750">
              <a:spcBef>
                <a:spcPts val="1080"/>
              </a:spcBef>
              <a:buClr>
                <a:schemeClr val="accent1">
                  <a:lumMod val="60000"/>
                  <a:lumOff val="40000"/>
                </a:schemeClr>
              </a:buClr>
              <a:buFont typeface="Wingdings" panose="05000000000000000000" pitchFamily="2" charset="2"/>
              <a:buChar char="ü"/>
            </a:pPr>
            <a:r>
              <a:rPr lang="en-US" sz="1600" u="sng" dirty="0">
                <a:solidFill>
                  <a:schemeClr val="dk1"/>
                </a:solidFill>
                <a:latin typeface="Arial"/>
                <a:ea typeface="Arial"/>
                <a:cs typeface="Arial"/>
                <a:sym typeface="Arial"/>
              </a:rPr>
              <a:t>Comorbidity</a:t>
            </a:r>
            <a:r>
              <a:rPr lang="en-US" sz="1600" dirty="0">
                <a:solidFill>
                  <a:schemeClr val="dk1"/>
                </a:solidFill>
                <a:latin typeface="Arial"/>
                <a:ea typeface="Arial"/>
                <a:cs typeface="Arial"/>
                <a:sym typeface="Arial"/>
              </a:rPr>
              <a:t> -  anxiety disorders or major depressive disorder.</a:t>
            </a:r>
          </a:p>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u="sng" dirty="0">
                <a:solidFill>
                  <a:schemeClr val="dk1"/>
                </a:solidFill>
                <a:latin typeface="Arial"/>
                <a:ea typeface="Arial"/>
                <a:cs typeface="Arial"/>
                <a:sym typeface="Arial"/>
              </a:rPr>
              <a:t>Panic attack </a:t>
            </a:r>
            <a:r>
              <a:rPr lang="en-US" sz="1600" dirty="0">
                <a:solidFill>
                  <a:schemeClr val="dk1"/>
                </a:solidFill>
                <a:latin typeface="Arial"/>
                <a:ea typeface="Arial"/>
                <a:cs typeface="Arial"/>
                <a:sym typeface="Arial"/>
              </a:rPr>
              <a:t>– a period of extreme fear or discomfort that develops abruptly and reaches a peak within 10 minutes.</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Can be expected (in response to an external trigger) or unexpected.</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Panic attacks alone are not a disorder.</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Some of the physical manifestations of a panic attack are shown. People may also experience sweating, trembling, feelings of faintness, or a fear of losing control, among other symptoms.</a:t>
            </a:r>
          </a:p>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endParaRPr lang="en-US" sz="1700" dirty="0">
              <a:solidFill>
                <a:schemeClr val="dk1"/>
              </a:solidFill>
              <a:latin typeface="Arial"/>
              <a:ea typeface="Arial"/>
              <a:cs typeface="Arial"/>
              <a:sym typeface="Arial"/>
            </a:endParaRPr>
          </a:p>
        </p:txBody>
      </p:sp>
      <p:pic>
        <p:nvPicPr>
          <p:cNvPr id="6" name="Picture 5">
            <a:extLst>
              <a:ext uri="{FF2B5EF4-FFF2-40B4-BE49-F238E27FC236}">
                <a16:creationId xmlns:a16="http://schemas.microsoft.com/office/drawing/2014/main" id="{284FE5E2-E76C-0ADF-5BCB-030DF6E57DE8}"/>
              </a:ext>
            </a:extLst>
          </p:cNvPr>
          <p:cNvPicPr>
            <a:picLocks noChangeAspect="1"/>
          </p:cNvPicPr>
          <p:nvPr/>
        </p:nvPicPr>
        <p:blipFill rotWithShape="1">
          <a:blip r:embed="rId4"/>
          <a:srcRect l="20755" r="20315"/>
          <a:stretch/>
        </p:blipFill>
        <p:spPr>
          <a:xfrm>
            <a:off x="6753372" y="889635"/>
            <a:ext cx="5177945" cy="4297680"/>
          </a:xfrm>
          <a:prstGeom prst="rect">
            <a:avLst/>
          </a:prstGeom>
        </p:spPr>
      </p:pic>
      <p:sp>
        <p:nvSpPr>
          <p:cNvPr id="3" name="TextBox 2">
            <a:extLst>
              <a:ext uri="{FF2B5EF4-FFF2-40B4-BE49-F238E27FC236}">
                <a16:creationId xmlns:a16="http://schemas.microsoft.com/office/drawing/2014/main" id="{16F80D12-CE91-55BD-93C5-F59C669F31CE}"/>
              </a:ext>
            </a:extLst>
          </p:cNvPr>
          <p:cNvSpPr txBox="1"/>
          <p:nvPr/>
        </p:nvSpPr>
        <p:spPr>
          <a:xfrm>
            <a:off x="6640136" y="5491311"/>
            <a:ext cx="5404415" cy="954107"/>
          </a:xfrm>
          <a:prstGeom prst="rect">
            <a:avLst/>
          </a:prstGeom>
          <a:noFill/>
          <a:ln>
            <a:solidFill>
              <a:schemeClr val="accent1">
                <a:lumMod val="60000"/>
                <a:lumOff val="40000"/>
              </a:schemeClr>
            </a:solidFill>
          </a:ln>
        </p:spPr>
        <p:txBody>
          <a:bodyPr wrap="square" rtlCol="0">
            <a:spAutoFit/>
          </a:bodyPr>
          <a:lstStyle/>
          <a:p>
            <a:r>
              <a:rPr lang="en-US" sz="1400" dirty="0">
                <a:latin typeface="Arial" panose="020B0604020202020204" pitchFamily="34" charset="0"/>
                <a:cs typeface="Arial" panose="020B0604020202020204" pitchFamily="34" charset="0"/>
              </a:rPr>
              <a:t>Figure 15.9 Some of the physical manifestations of a panic attack are shown. People may also experience sweating, trembling, feelings of faintness, or a fear of losing control, among other symptoms.</a:t>
            </a:r>
          </a:p>
        </p:txBody>
      </p:sp>
    </p:spTree>
    <p:extLst>
      <p:ext uri="{BB962C8B-B14F-4D97-AF65-F5344CB8AC3E}">
        <p14:creationId xmlns:p14="http://schemas.microsoft.com/office/powerpoint/2010/main" val="4257426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F2CC0BF-1A1C-E4E9-7ACD-0D4BC3A486EE}"/>
              </a:ext>
            </a:extLst>
          </p:cNvPr>
          <p:cNvSpPr txBox="1">
            <a:spLocks/>
          </p:cNvSpPr>
          <p:nvPr/>
        </p:nvSpPr>
        <p:spPr>
          <a:xfrm>
            <a:off x="3907076" y="65354"/>
            <a:ext cx="4443823" cy="5345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Panic Disorder: Causes</a:t>
            </a:r>
          </a:p>
        </p:txBody>
      </p:sp>
      <p:sp>
        <p:nvSpPr>
          <p:cNvPr id="6" name="TextBox 5">
            <a:extLst>
              <a:ext uri="{FF2B5EF4-FFF2-40B4-BE49-F238E27FC236}">
                <a16:creationId xmlns:a16="http://schemas.microsoft.com/office/drawing/2014/main" id="{6B1549A1-6D38-34D7-9EB2-B2266D478DC9}"/>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6BC3A1B1-FA0F-285A-01D1-0FCFB9602373}"/>
              </a:ext>
            </a:extLst>
          </p:cNvPr>
          <p:cNvSpPr txBox="1"/>
          <p:nvPr/>
        </p:nvSpPr>
        <p:spPr>
          <a:xfrm>
            <a:off x="298954" y="599928"/>
            <a:ext cx="7464115" cy="5196294"/>
          </a:xfrm>
          <a:prstGeom prst="rect">
            <a:avLst/>
          </a:prstGeom>
          <a:noFill/>
          <a:ln>
            <a:solidFill>
              <a:schemeClr val="accent1">
                <a:lumMod val="60000"/>
                <a:lumOff val="40000"/>
              </a:schemeClr>
            </a:solidFill>
          </a:ln>
        </p:spPr>
        <p:txBody>
          <a:bodyPr wrap="square">
            <a:spAutoFit/>
          </a:bodyPr>
          <a:lstStyle/>
          <a:p>
            <a:pPr marL="285750" marR="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500" dirty="0">
                <a:solidFill>
                  <a:schemeClr val="dk1"/>
                </a:solidFill>
                <a:latin typeface="Arial"/>
                <a:ea typeface="Arial"/>
                <a:cs typeface="Arial"/>
                <a:sym typeface="Arial"/>
              </a:rPr>
              <a:t>Genetics</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500" dirty="0">
                <a:solidFill>
                  <a:schemeClr val="dk1"/>
                </a:solidFill>
                <a:latin typeface="Arial"/>
                <a:ea typeface="Arial"/>
                <a:cs typeface="Arial"/>
                <a:sym typeface="Arial"/>
              </a:rPr>
              <a:t>43% heritability.</a:t>
            </a:r>
          </a:p>
          <a:p>
            <a:pPr marL="285750" marR="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500" dirty="0">
                <a:solidFill>
                  <a:schemeClr val="dk1"/>
                </a:solidFill>
                <a:latin typeface="Arial"/>
                <a:ea typeface="Arial"/>
                <a:cs typeface="Arial"/>
                <a:sym typeface="Arial"/>
              </a:rPr>
              <a:t>Neurobiological Theories</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500" u="sng" dirty="0">
                <a:solidFill>
                  <a:schemeClr val="dk1"/>
                </a:solidFill>
                <a:latin typeface="Arial"/>
                <a:ea typeface="Arial"/>
                <a:cs typeface="Arial"/>
                <a:sym typeface="Arial"/>
              </a:rPr>
              <a:t>Locus coeruleus </a:t>
            </a:r>
            <a:r>
              <a:rPr lang="en-US" sz="1500" dirty="0">
                <a:solidFill>
                  <a:schemeClr val="dk1"/>
                </a:solidFill>
                <a:latin typeface="Arial"/>
                <a:ea typeface="Arial"/>
                <a:cs typeface="Arial"/>
                <a:sym typeface="Arial"/>
              </a:rPr>
              <a:t>in the brainstem is possibly involved.</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500" dirty="0">
                <a:solidFill>
                  <a:schemeClr val="dk1"/>
                </a:solidFill>
                <a:latin typeface="Arial"/>
                <a:ea typeface="Arial"/>
                <a:cs typeface="Arial"/>
                <a:sym typeface="Arial"/>
              </a:rPr>
              <a:t>Major source of norepinephrine (neurotransmitter that triggers flight-or-flight response).</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500" dirty="0">
                <a:solidFill>
                  <a:schemeClr val="dk1"/>
                </a:solidFill>
                <a:latin typeface="Arial"/>
                <a:ea typeface="Arial"/>
                <a:cs typeface="Arial"/>
                <a:sym typeface="Arial"/>
              </a:rPr>
              <a:t>Activation is associated with anxiety and fear and produces panic-like symptoms in nonhuman primates.</a:t>
            </a:r>
          </a:p>
          <a:p>
            <a:pPr marL="285750" marR="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500" dirty="0">
                <a:solidFill>
                  <a:schemeClr val="dk1"/>
                </a:solidFill>
                <a:latin typeface="Arial"/>
                <a:ea typeface="Arial"/>
                <a:cs typeface="Arial"/>
                <a:sym typeface="Arial"/>
              </a:rPr>
              <a:t>Conditioning Theories</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500" dirty="0">
                <a:solidFill>
                  <a:schemeClr val="dk1"/>
                </a:solidFill>
                <a:latin typeface="Arial"/>
                <a:ea typeface="Arial"/>
                <a:cs typeface="Arial"/>
                <a:sym typeface="Arial"/>
              </a:rPr>
              <a:t>Panic attacks are classical conditioning responses to subtle bodily sensations resembling those normally occurring when one is anxious or frightened.</a:t>
            </a:r>
          </a:p>
          <a:p>
            <a:pPr marL="285750" marR="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500" dirty="0">
                <a:solidFill>
                  <a:schemeClr val="dk1"/>
                </a:solidFill>
                <a:latin typeface="Arial"/>
                <a:ea typeface="Arial"/>
                <a:cs typeface="Arial"/>
                <a:sym typeface="Arial"/>
              </a:rPr>
              <a:t>Cognitive Theories</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500" dirty="0">
                <a:solidFill>
                  <a:schemeClr val="dk1"/>
                </a:solidFill>
                <a:latin typeface="Arial"/>
                <a:ea typeface="Arial"/>
                <a:cs typeface="Arial"/>
                <a:sym typeface="Arial"/>
              </a:rPr>
              <a:t>Individuals with panic disorder are prone to interpret ordinary bodily sensations catastrophically, setting the state for panic attacks.</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500" dirty="0">
                <a:solidFill>
                  <a:schemeClr val="dk1"/>
                </a:solidFill>
                <a:latin typeface="Arial"/>
                <a:ea typeface="Arial"/>
                <a:cs typeface="Arial"/>
                <a:sym typeface="Arial"/>
              </a:rPr>
              <a:t>In some patients, reducing catastrophic cognitions about sensations has proven to be as effective as medication in reducing panic attacks.</a:t>
            </a:r>
          </a:p>
        </p:txBody>
      </p:sp>
      <p:sp>
        <p:nvSpPr>
          <p:cNvPr id="4" name="TextBox 3">
            <a:extLst>
              <a:ext uri="{FF2B5EF4-FFF2-40B4-BE49-F238E27FC236}">
                <a16:creationId xmlns:a16="http://schemas.microsoft.com/office/drawing/2014/main" id="{E7A9C6B1-454C-26E2-79CF-DD1DE38A4648}"/>
              </a:ext>
            </a:extLst>
          </p:cNvPr>
          <p:cNvSpPr txBox="1"/>
          <p:nvPr/>
        </p:nvSpPr>
        <p:spPr>
          <a:xfrm>
            <a:off x="617007" y="5999714"/>
            <a:ext cx="11139053"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What Causes Panic Attacks, and How Can You Prevent Them? - Cindy J. Aaronson</a:t>
            </a:r>
            <a:r>
              <a:rPr lang="en-US" sz="1200" dirty="0">
                <a:solidFill>
                  <a:prstClr val="black"/>
                </a:solidFill>
                <a:latin typeface="Arial"/>
              </a:rPr>
              <a:t> discusses in this TED-Ed talk digs into the science of what triggers panic attacks and how to recognize them.  This video also discusses the available treatments for panic disorder (5:22).</a:t>
            </a:r>
          </a:p>
        </p:txBody>
      </p:sp>
      <p:pic>
        <p:nvPicPr>
          <p:cNvPr id="2" name="Picture 1">
            <a:extLst>
              <a:ext uri="{FF2B5EF4-FFF2-40B4-BE49-F238E27FC236}">
                <a16:creationId xmlns:a16="http://schemas.microsoft.com/office/drawing/2014/main" id="{5AB7A776-DCDC-FBCC-14D4-28D8AD550D05}"/>
              </a:ext>
            </a:extLst>
          </p:cNvPr>
          <p:cNvPicPr>
            <a:picLocks noChangeAspect="1"/>
          </p:cNvPicPr>
          <p:nvPr/>
        </p:nvPicPr>
        <p:blipFill>
          <a:blip r:embed="rId5"/>
          <a:stretch>
            <a:fillRect/>
          </a:stretch>
        </p:blipFill>
        <p:spPr>
          <a:xfrm>
            <a:off x="8277148" y="1473481"/>
            <a:ext cx="3163635" cy="2560320"/>
          </a:xfrm>
          <a:prstGeom prst="rect">
            <a:avLst/>
          </a:prstGeom>
        </p:spPr>
      </p:pic>
      <p:sp>
        <p:nvSpPr>
          <p:cNvPr id="3" name="TextBox 2">
            <a:extLst>
              <a:ext uri="{FF2B5EF4-FFF2-40B4-BE49-F238E27FC236}">
                <a16:creationId xmlns:a16="http://schemas.microsoft.com/office/drawing/2014/main" id="{C2FB4D60-6F45-AFCD-AFD1-10DE19EC5641}"/>
              </a:ext>
            </a:extLst>
          </p:cNvPr>
          <p:cNvSpPr txBox="1"/>
          <p:nvPr/>
        </p:nvSpPr>
        <p:spPr>
          <a:xfrm>
            <a:off x="10161036" y="2870146"/>
            <a:ext cx="251926" cy="523220"/>
          </a:xfrm>
          <a:prstGeom prst="rect">
            <a:avLst/>
          </a:prstGeom>
          <a:noFill/>
        </p:spPr>
        <p:txBody>
          <a:bodyPr wrap="square" rtlCol="0">
            <a:spAutoFit/>
          </a:bodyPr>
          <a:lstStyle/>
          <a:p>
            <a:r>
              <a:rPr lang="en-US" sz="2800" dirty="0">
                <a:solidFill>
                  <a:srgbClr val="C00000"/>
                </a:solidFill>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B9442713-D006-A49D-6AA0-806A9DABCA0D}"/>
              </a:ext>
            </a:extLst>
          </p:cNvPr>
          <p:cNvSpPr txBox="1"/>
          <p:nvPr/>
        </p:nvSpPr>
        <p:spPr>
          <a:xfrm>
            <a:off x="8439260" y="4301273"/>
            <a:ext cx="3163635" cy="954107"/>
          </a:xfrm>
          <a:prstGeom prst="rect">
            <a:avLst/>
          </a:prstGeom>
          <a:noFill/>
          <a:ln>
            <a:solidFill>
              <a:schemeClr val="accent1">
                <a:lumMod val="60000"/>
                <a:lumOff val="40000"/>
              </a:schemeClr>
            </a:solidFill>
          </a:ln>
        </p:spPr>
        <p:txBody>
          <a:bodyPr wrap="square" rtlCol="0">
            <a:spAutoFit/>
          </a:bodyPr>
          <a:lstStyle/>
          <a:p>
            <a:r>
              <a:rPr lang="en-US" sz="1400" dirty="0">
                <a:latin typeface="Arial" panose="020B0604020202020204" pitchFamily="34" charset="0"/>
                <a:cs typeface="Arial" panose="020B0604020202020204" pitchFamily="34" charset="0"/>
              </a:rPr>
              <a:t>The locus coeruleus (a nucleus found in the pons area of the brainstem) is represented above by the red asterisk.</a:t>
            </a:r>
          </a:p>
        </p:txBody>
      </p:sp>
    </p:spTree>
    <p:extLst>
      <p:ext uri="{BB962C8B-B14F-4D97-AF65-F5344CB8AC3E}">
        <p14:creationId xmlns:p14="http://schemas.microsoft.com/office/powerpoint/2010/main" val="3423787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47F88-A0D4-6822-D509-F0583ACCE19E}"/>
              </a:ext>
            </a:extLst>
          </p:cNvPr>
          <p:cNvSpPr txBox="1">
            <a:spLocks/>
          </p:cNvSpPr>
          <p:nvPr/>
        </p:nvSpPr>
        <p:spPr>
          <a:xfrm>
            <a:off x="3548575" y="241260"/>
            <a:ext cx="6020297"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Generalized Anxiety Disorder</a:t>
            </a:r>
          </a:p>
        </p:txBody>
      </p:sp>
      <p:sp>
        <p:nvSpPr>
          <p:cNvPr id="9" name="TextBox 8">
            <a:extLst>
              <a:ext uri="{FF2B5EF4-FFF2-40B4-BE49-F238E27FC236}">
                <a16:creationId xmlns:a16="http://schemas.microsoft.com/office/drawing/2014/main" id="{161A784F-F46E-58AA-13E4-918AE2E0E5EF}"/>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Google Shape;224;p26">
            <a:extLst>
              <a:ext uri="{FF2B5EF4-FFF2-40B4-BE49-F238E27FC236}">
                <a16:creationId xmlns:a16="http://schemas.microsoft.com/office/drawing/2014/main" id="{C02266B9-10B0-345D-9D58-D7499F2DF781}"/>
              </a:ext>
            </a:extLst>
          </p:cNvPr>
          <p:cNvSpPr txBox="1"/>
          <p:nvPr/>
        </p:nvSpPr>
        <p:spPr>
          <a:xfrm>
            <a:off x="364503" y="797016"/>
            <a:ext cx="11462993" cy="491611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spcBef>
                <a:spcPts val="1080"/>
              </a:spcBef>
              <a:buClr>
                <a:schemeClr val="accent1">
                  <a:lumMod val="60000"/>
                  <a:lumOff val="40000"/>
                </a:schemeClr>
              </a:buClr>
              <a:buFont typeface="Wingdings" panose="05000000000000000000" pitchFamily="2" charset="2"/>
              <a:buChar char="q"/>
            </a:pPr>
            <a:r>
              <a:rPr lang="en-US" sz="1600" b="0" i="0" u="none" strike="noStrike" cap="none" dirty="0">
                <a:solidFill>
                  <a:schemeClr val="dk1"/>
                </a:solidFill>
                <a:latin typeface="Arial"/>
                <a:ea typeface="Arial"/>
                <a:cs typeface="Arial"/>
                <a:sym typeface="Arial"/>
              </a:rPr>
              <a:t>Generalized anxiety disorder is </a:t>
            </a:r>
            <a:r>
              <a:rPr lang="en-US" sz="1600" dirty="0">
                <a:solidFill>
                  <a:schemeClr val="dk1"/>
                </a:solidFill>
                <a:latin typeface="Arial"/>
                <a:ea typeface="Arial"/>
                <a:cs typeface="Arial"/>
                <a:sym typeface="Arial"/>
              </a:rPr>
              <a:t>a</a:t>
            </a:r>
            <a:r>
              <a:rPr lang="en-US" sz="1600" b="0" i="0" u="none" strike="noStrike" cap="none" dirty="0">
                <a:solidFill>
                  <a:schemeClr val="dk1"/>
                </a:solidFill>
                <a:latin typeface="Arial"/>
                <a:ea typeface="Arial"/>
                <a:cs typeface="Arial"/>
                <a:sym typeface="Arial"/>
              </a:rPr>
              <a:t> relatively continuous state of excessive, uncontrollable, and pointless worry and apprehension.</a:t>
            </a:r>
          </a:p>
          <a:p>
            <a:pPr marL="285750" indent="-285750">
              <a:spcBef>
                <a:spcPts val="1080"/>
              </a:spcBef>
              <a:buClr>
                <a:schemeClr val="accent1">
                  <a:lumMod val="60000"/>
                  <a:lumOff val="40000"/>
                </a:schemeClr>
              </a:buClr>
              <a:buFont typeface="Wingdings" panose="05000000000000000000" pitchFamily="2" charset="2"/>
              <a:buChar char="q"/>
            </a:pPr>
            <a:r>
              <a:rPr lang="en-US" sz="1600" b="1" i="0" u="sng" strike="noStrike" cap="none" dirty="0">
                <a:solidFill>
                  <a:schemeClr val="dk1"/>
                </a:solidFill>
                <a:latin typeface="Arial"/>
                <a:ea typeface="Arial"/>
                <a:cs typeface="Arial"/>
                <a:sym typeface="Arial"/>
              </a:rPr>
              <a:t>Diagnosis Criteria</a:t>
            </a:r>
          </a:p>
          <a:p>
            <a:pPr marL="742950" lvl="1" indent="-285750">
              <a:spcBef>
                <a:spcPts val="1080"/>
              </a:spcBef>
              <a:buClr>
                <a:schemeClr val="accent1">
                  <a:lumMod val="60000"/>
                  <a:lumOff val="40000"/>
                </a:schemeClr>
              </a:buClr>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The diffuse worrying and apprehension is not part of another disorder.</a:t>
            </a:r>
          </a:p>
          <a:p>
            <a:pPr marL="742950" lvl="1" indent="-285750">
              <a:spcBef>
                <a:spcPts val="1080"/>
              </a:spcBef>
              <a:buClr>
                <a:schemeClr val="accent1">
                  <a:lumMod val="60000"/>
                  <a:lumOff val="40000"/>
                </a:schemeClr>
              </a:buClr>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Symptoms occur more days than not for at least 6 months.</a:t>
            </a:r>
          </a:p>
          <a:p>
            <a:pPr marL="742950" lvl="1" indent="-285750">
              <a:spcBef>
                <a:spcPts val="1080"/>
              </a:spcBef>
              <a:buClr>
                <a:schemeClr val="accent1">
                  <a:lumMod val="60000"/>
                  <a:lumOff val="40000"/>
                </a:schemeClr>
              </a:buClr>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Symptoms are accompanied by any three of the following symptoms: </a:t>
            </a:r>
          </a:p>
          <a:p>
            <a:pPr marL="1200150" lvl="2" indent="-285750">
              <a:spcBef>
                <a:spcPts val="1080"/>
              </a:spcBef>
              <a:buClr>
                <a:schemeClr val="accent1">
                  <a:lumMod val="60000"/>
                  <a:lumOff val="40000"/>
                </a:schemeClr>
              </a:buClr>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Restlessness, difficulty concentrating, being easily fatigued, muscle tension, irritability, and sleep difficulties.</a:t>
            </a:r>
          </a:p>
          <a:p>
            <a:pPr marL="285750" indent="-285750">
              <a:spcBef>
                <a:spcPts val="1080"/>
              </a:spcBef>
              <a:buClr>
                <a:schemeClr val="accent1">
                  <a:lumMod val="60000"/>
                  <a:lumOff val="40000"/>
                </a:schemeClr>
              </a:buClr>
              <a:buFont typeface="Wingdings" panose="05000000000000000000" pitchFamily="2" charset="2"/>
              <a:buChar char="q"/>
            </a:pPr>
            <a:r>
              <a:rPr lang="en-US" sz="1600" b="1" i="0" u="sng" strike="noStrike" cap="none" dirty="0">
                <a:solidFill>
                  <a:schemeClr val="dk1"/>
                </a:solidFill>
                <a:latin typeface="Arial"/>
                <a:ea typeface="Arial"/>
                <a:cs typeface="Arial"/>
                <a:sym typeface="Arial"/>
              </a:rPr>
              <a:t>Prevalence</a:t>
            </a:r>
          </a:p>
          <a:p>
            <a:pPr marL="742950" lvl="1" indent="-285750">
              <a:spcBef>
                <a:spcPts val="1080"/>
              </a:spcBef>
              <a:buClr>
                <a:schemeClr val="accent1">
                  <a:lumMod val="60000"/>
                  <a:lumOff val="40000"/>
                </a:schemeClr>
              </a:buClr>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Affects about 5.7% of U.S. population during their lifetime.</a:t>
            </a:r>
          </a:p>
          <a:p>
            <a:pPr marL="742950" lvl="1" indent="-285750">
              <a:spcBef>
                <a:spcPts val="1080"/>
              </a:spcBef>
              <a:buClr>
                <a:schemeClr val="accent1">
                  <a:lumMod val="60000"/>
                  <a:lumOff val="40000"/>
                </a:schemeClr>
              </a:buClr>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Females are 2 times as likely as males to experience the disorder.</a:t>
            </a:r>
          </a:p>
          <a:p>
            <a:pPr marL="285750" indent="-285750">
              <a:spcBef>
                <a:spcPts val="1080"/>
              </a:spcBef>
              <a:buClr>
                <a:schemeClr val="accent1">
                  <a:lumMod val="60000"/>
                  <a:lumOff val="40000"/>
                </a:schemeClr>
              </a:buClr>
              <a:buFont typeface="Wingdings" panose="05000000000000000000" pitchFamily="2" charset="2"/>
              <a:buChar char="q"/>
            </a:pPr>
            <a:r>
              <a:rPr lang="en-US" sz="1600" b="0" i="0" u="sng" strike="noStrike" cap="none" dirty="0">
                <a:solidFill>
                  <a:schemeClr val="dk1"/>
                </a:solidFill>
                <a:latin typeface="Arial"/>
                <a:ea typeface="Arial"/>
                <a:cs typeface="Arial"/>
                <a:sym typeface="Arial"/>
              </a:rPr>
              <a:t>Comorbidity</a:t>
            </a:r>
          </a:p>
          <a:p>
            <a:pPr marL="742950" lvl="1" indent="-285750">
              <a:spcBef>
                <a:spcPts val="1080"/>
              </a:spcBef>
              <a:buClr>
                <a:schemeClr val="accent1">
                  <a:lumMod val="60000"/>
                  <a:lumOff val="40000"/>
                </a:schemeClr>
              </a:buClr>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Comorbid with mood disorders and other anxiety disorders.</a:t>
            </a:r>
          </a:p>
        </p:txBody>
      </p:sp>
    </p:spTree>
    <p:extLst>
      <p:ext uri="{BB962C8B-B14F-4D97-AF65-F5344CB8AC3E}">
        <p14:creationId xmlns:p14="http://schemas.microsoft.com/office/powerpoint/2010/main" val="2894280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6AF4E-5AAB-35F0-F481-EA33D8362978}"/>
              </a:ext>
            </a:extLst>
          </p:cNvPr>
          <p:cNvSpPr>
            <a:spLocks noGrp="1"/>
          </p:cNvSpPr>
          <p:nvPr>
            <p:ph type="title"/>
          </p:nvPr>
        </p:nvSpPr>
        <p:spPr>
          <a:xfrm>
            <a:off x="2969011" y="92909"/>
            <a:ext cx="5837758" cy="762919"/>
          </a:xfrm>
        </p:spPr>
        <p:txBody>
          <a:bodyPr>
            <a:no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Definition of a Psychological Disorder</a:t>
            </a:r>
          </a:p>
        </p:txBody>
      </p:sp>
      <p:sp>
        <p:nvSpPr>
          <p:cNvPr id="4" name="Google Shape;56;p7">
            <a:extLst>
              <a:ext uri="{FF2B5EF4-FFF2-40B4-BE49-F238E27FC236}">
                <a16:creationId xmlns:a16="http://schemas.microsoft.com/office/drawing/2014/main" id="{CDBEFAE6-6B64-A83A-0798-31C8E56E1368}"/>
              </a:ext>
            </a:extLst>
          </p:cNvPr>
          <p:cNvSpPr txBox="1"/>
          <p:nvPr/>
        </p:nvSpPr>
        <p:spPr>
          <a:xfrm>
            <a:off x="562190" y="756453"/>
            <a:ext cx="11109857" cy="312748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Psychopathology – the study of psychological disorders, including their symptoms, etiology (causes), and treatment.</a:t>
            </a:r>
          </a:p>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Psychological disorder – a condition characterized by abnormal thoughts, feelings, and behaviors.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Behaviors, thoughts, and inner experiences that are atypical, dysfunctional, or dangerous are signs of psychological disorders.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However, there is no single definition of psychological abnormality or normality.</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For example, just because something is atypical, does not mean it is disordered. Red hair is considered unusual, but not abnormal. </a:t>
            </a:r>
          </a:p>
        </p:txBody>
      </p:sp>
      <p:sp>
        <p:nvSpPr>
          <p:cNvPr id="13" name="TextBox 12">
            <a:extLst>
              <a:ext uri="{FF2B5EF4-FFF2-40B4-BE49-F238E27FC236}">
                <a16:creationId xmlns:a16="http://schemas.microsoft.com/office/drawing/2014/main" id="{2A15CD60-B60D-3AB8-B368-C7D07B29660E}"/>
              </a:ext>
            </a:extLst>
          </p:cNvPr>
          <p:cNvSpPr txBox="1"/>
          <p:nvPr/>
        </p:nvSpPr>
        <p:spPr>
          <a:xfrm>
            <a:off x="1553407" y="6101547"/>
            <a:ext cx="7674425"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15.2 (a) Isla Fischer, (b) Prince Harry, and (c) Marcia Cross are three natural redheads.</a:t>
            </a:r>
          </a:p>
        </p:txBody>
      </p:sp>
      <p:pic>
        <p:nvPicPr>
          <p:cNvPr id="14" name="Picture 13">
            <a:extLst>
              <a:ext uri="{FF2B5EF4-FFF2-40B4-BE49-F238E27FC236}">
                <a16:creationId xmlns:a16="http://schemas.microsoft.com/office/drawing/2014/main" id="{2AAA8A7E-8C4C-BAB0-9CC0-5B2BEE8C07C9}"/>
              </a:ext>
            </a:extLst>
          </p:cNvPr>
          <p:cNvPicPr>
            <a:picLocks noChangeAspect="1"/>
          </p:cNvPicPr>
          <p:nvPr/>
        </p:nvPicPr>
        <p:blipFill>
          <a:blip r:embed="rId2"/>
          <a:stretch>
            <a:fillRect/>
          </a:stretch>
        </p:blipFill>
        <p:spPr>
          <a:xfrm>
            <a:off x="2964168" y="3918990"/>
            <a:ext cx="5041829" cy="2182557"/>
          </a:xfrm>
          <a:prstGeom prst="rect">
            <a:avLst/>
          </a:prstGeom>
        </p:spPr>
      </p:pic>
      <p:sp>
        <p:nvSpPr>
          <p:cNvPr id="3" name="TextBox 2">
            <a:extLst>
              <a:ext uri="{FF2B5EF4-FFF2-40B4-BE49-F238E27FC236}">
                <a16:creationId xmlns:a16="http://schemas.microsoft.com/office/drawing/2014/main" id="{5ADEC800-100B-5A2C-0B44-3CFC4AC26085}"/>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3837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F39F7-FAD5-9959-97D9-A71E6FBCC185}"/>
              </a:ext>
            </a:extLst>
          </p:cNvPr>
          <p:cNvSpPr txBox="1">
            <a:spLocks/>
          </p:cNvSpPr>
          <p:nvPr/>
        </p:nvSpPr>
        <p:spPr>
          <a:xfrm>
            <a:off x="1245079" y="137293"/>
            <a:ext cx="9882909"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Generalized Anxiety Disorder: Causes</a:t>
            </a:r>
          </a:p>
        </p:txBody>
      </p:sp>
      <p:sp>
        <p:nvSpPr>
          <p:cNvPr id="3" name="Google Shape;236;p27">
            <a:extLst>
              <a:ext uri="{FF2B5EF4-FFF2-40B4-BE49-F238E27FC236}">
                <a16:creationId xmlns:a16="http://schemas.microsoft.com/office/drawing/2014/main" id="{1BEEF65A-02F6-9979-08A7-287A8EF65CA0}"/>
              </a:ext>
            </a:extLst>
          </p:cNvPr>
          <p:cNvSpPr txBox="1"/>
          <p:nvPr/>
        </p:nvSpPr>
        <p:spPr>
          <a:xfrm>
            <a:off x="390053" y="578053"/>
            <a:ext cx="11411894" cy="229445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b="1" u="sng" dirty="0">
                <a:solidFill>
                  <a:schemeClr val="dk1"/>
                </a:solidFill>
                <a:latin typeface="Arial"/>
                <a:ea typeface="Arial"/>
                <a:cs typeface="Arial"/>
                <a:sym typeface="Arial"/>
              </a:rPr>
              <a:t>Cognitive Theories</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Worry represents a mental strategy to avoid more powerful negative emotions perhaps stemming from earlier unpleasant or traumatic experiences.</a:t>
            </a:r>
          </a:p>
          <a:p>
            <a:pPr marL="1200150" lvl="2"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Worrying acts a distraction from remembering painful childhood experiences.</a:t>
            </a:r>
          </a:p>
          <a:p>
            <a:pPr marL="1200150" lvl="2"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Longitudinal study found childhood maltreatment was strongly related to development of the disorder during adulthood.</a:t>
            </a:r>
          </a:p>
        </p:txBody>
      </p:sp>
      <p:sp>
        <p:nvSpPr>
          <p:cNvPr id="4" name="Google Shape;232;p27">
            <a:extLst>
              <a:ext uri="{FF2B5EF4-FFF2-40B4-BE49-F238E27FC236}">
                <a16:creationId xmlns:a16="http://schemas.microsoft.com/office/drawing/2014/main" id="{0E6A09D1-4CFD-CE50-12AF-ACECFDB6E4C8}"/>
              </a:ext>
            </a:extLst>
          </p:cNvPr>
          <p:cNvSpPr txBox="1">
            <a:spLocks/>
          </p:cNvSpPr>
          <p:nvPr/>
        </p:nvSpPr>
        <p:spPr>
          <a:xfrm>
            <a:off x="2682373" y="5781838"/>
            <a:ext cx="6827252" cy="30289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Clr>
                <a:srgbClr val="6CB255"/>
              </a:buClr>
              <a:buSzPts val="1700"/>
              <a:buNone/>
            </a:pPr>
            <a:r>
              <a:rPr lang="en-US" sz="1400" dirty="0">
                <a:latin typeface="Arial" panose="020B0604020202020204" pitchFamily="34" charset="0"/>
                <a:cs typeface="Arial" panose="020B0604020202020204" pitchFamily="34" charset="0"/>
              </a:rPr>
              <a:t>Figure 15.10 Worry is a defining feature of generalized anxiety disorder</a:t>
            </a:r>
            <a:r>
              <a:rPr lang="en-US" sz="1400" dirty="0">
                <a:solidFill>
                  <a:schemeClr val="dk1"/>
                </a:solidFill>
                <a:latin typeface="Arial" panose="020B0604020202020204" pitchFamily="34" charset="0"/>
                <a:ea typeface="Arial"/>
                <a:cs typeface="Arial" panose="020B0604020202020204" pitchFamily="34" charset="0"/>
                <a:sym typeface="Arial"/>
              </a:rPr>
              <a:t> </a:t>
            </a:r>
            <a:r>
              <a:rPr lang="en-US" sz="800" dirty="0">
                <a:solidFill>
                  <a:schemeClr val="dk1"/>
                </a:solidFill>
                <a:latin typeface="Arial" panose="020B0604020202020204" pitchFamily="34" charset="0"/>
                <a:ea typeface="Arial"/>
                <a:cs typeface="Arial" panose="020B0604020202020204" pitchFamily="34" charset="0"/>
                <a:sym typeface="Arial"/>
              </a:rPr>
              <a:t>(credit: Freddie Peña)</a:t>
            </a:r>
          </a:p>
          <a:p>
            <a:pPr marL="0" indent="0">
              <a:spcBef>
                <a:spcPts val="0"/>
              </a:spcBef>
              <a:buClr>
                <a:srgbClr val="6CB255"/>
              </a:buClr>
              <a:buSzPts val="1700"/>
              <a:buFont typeface="Arial" panose="020B0604020202020204" pitchFamily="34" charset="0"/>
              <a:buNone/>
            </a:pPr>
            <a:endParaRPr lang="en-US" sz="1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3C2B0BE9-83F5-3B97-6667-3969C4C21D70}"/>
              </a:ext>
            </a:extLst>
          </p:cNvPr>
          <p:cNvSpPr txBox="1"/>
          <p:nvPr/>
        </p:nvSpPr>
        <p:spPr>
          <a:xfrm>
            <a:off x="1029146" y="6555345"/>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pic>
        <p:nvPicPr>
          <p:cNvPr id="8" name="Picture 7">
            <a:extLst>
              <a:ext uri="{FF2B5EF4-FFF2-40B4-BE49-F238E27FC236}">
                <a16:creationId xmlns:a16="http://schemas.microsoft.com/office/drawing/2014/main" id="{D813F0FE-373C-110E-5E29-B30C18949D24}"/>
              </a:ext>
            </a:extLst>
          </p:cNvPr>
          <p:cNvPicPr>
            <a:picLocks noChangeAspect="1"/>
          </p:cNvPicPr>
          <p:nvPr/>
        </p:nvPicPr>
        <p:blipFill rotWithShape="1">
          <a:blip r:embed="rId4"/>
          <a:srcRect l="18418" r="17400"/>
          <a:stretch/>
        </p:blipFill>
        <p:spPr>
          <a:xfrm>
            <a:off x="4238867" y="2979411"/>
            <a:ext cx="3714265" cy="2651760"/>
          </a:xfrm>
          <a:prstGeom prst="rect">
            <a:avLst/>
          </a:prstGeom>
        </p:spPr>
      </p:pic>
      <p:sp>
        <p:nvSpPr>
          <p:cNvPr id="5" name="TextBox 4">
            <a:extLst>
              <a:ext uri="{FF2B5EF4-FFF2-40B4-BE49-F238E27FC236}">
                <a16:creationId xmlns:a16="http://schemas.microsoft.com/office/drawing/2014/main" id="{33374AB4-E12C-171E-40D4-2E618988C9B2}"/>
              </a:ext>
            </a:extLst>
          </p:cNvPr>
          <p:cNvSpPr txBox="1"/>
          <p:nvPr/>
        </p:nvSpPr>
        <p:spPr>
          <a:xfrm>
            <a:off x="3167888" y="6176397"/>
            <a:ext cx="6037290"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Generalized Anxiety Disorder (GAD) - Causes, Symptoms &amp; Treatment</a:t>
            </a:r>
            <a:r>
              <a:rPr lang="en-US" sz="1200" dirty="0">
                <a:solidFill>
                  <a:prstClr val="black"/>
                </a:solidFill>
                <a:latin typeface="Arial"/>
              </a:rPr>
              <a:t> (5:32).</a:t>
            </a:r>
          </a:p>
        </p:txBody>
      </p:sp>
    </p:spTree>
    <p:extLst>
      <p:ext uri="{BB962C8B-B14F-4D97-AF65-F5344CB8AC3E}">
        <p14:creationId xmlns:p14="http://schemas.microsoft.com/office/powerpoint/2010/main" val="2108019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CA631-9696-8734-8159-54464B77DFD3}"/>
              </a:ext>
            </a:extLst>
          </p:cNvPr>
          <p:cNvSpPr txBox="1">
            <a:spLocks/>
          </p:cNvSpPr>
          <p:nvPr/>
        </p:nvSpPr>
        <p:spPr>
          <a:xfrm>
            <a:off x="2412832" y="126109"/>
            <a:ext cx="7965422"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Obsessive Compulsive (OCD) and Related Disorders</a:t>
            </a:r>
          </a:p>
        </p:txBody>
      </p:sp>
      <p:sp>
        <p:nvSpPr>
          <p:cNvPr id="11" name="TextBox 10">
            <a:extLst>
              <a:ext uri="{FF2B5EF4-FFF2-40B4-BE49-F238E27FC236}">
                <a16:creationId xmlns:a16="http://schemas.microsoft.com/office/drawing/2014/main" id="{86F46E86-1EC3-5A69-8B85-4EBD83C26B42}"/>
              </a:ext>
            </a:extLst>
          </p:cNvPr>
          <p:cNvSpPr txBox="1"/>
          <p:nvPr/>
        </p:nvSpPr>
        <p:spPr>
          <a:xfrm>
            <a:off x="1347234" y="6588847"/>
            <a:ext cx="10096619"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a:p>
            <a:endParaRPr lang="en-US" sz="800" b="0" i="0" dirty="0">
              <a:solidFill>
                <a:srgbClr val="222222"/>
              </a:solidFill>
              <a:effectLst/>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7D704203-16A3-4789-C26A-9A8B1D84E5FD}"/>
              </a:ext>
            </a:extLst>
          </p:cNvPr>
          <p:cNvSpPr txBox="1"/>
          <p:nvPr/>
        </p:nvSpPr>
        <p:spPr>
          <a:xfrm>
            <a:off x="267412" y="581282"/>
            <a:ext cx="11657175" cy="5955989"/>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latin typeface="Arial" panose="020B0604020202020204" pitchFamily="34" charset="0"/>
              </a:rPr>
              <a:t>Obsessive compulsive disorder involves thoughts and urges that are intrusive and unwanted (obsessions) and/or the need to engage in repetitive behaviors or mental acts (compulsions).</a:t>
            </a:r>
          </a:p>
          <a:p>
            <a:pPr marL="742950" lvl="1" indent="-285750">
              <a:lnSpc>
                <a:spcPct val="150000"/>
              </a:lnSpc>
              <a:buClr>
                <a:schemeClr val="accent1">
                  <a:lumMod val="60000"/>
                  <a:lumOff val="40000"/>
                </a:schemeClr>
              </a:buClr>
              <a:buFont typeface="Wingdings" panose="05000000000000000000" pitchFamily="2" charset="2"/>
              <a:buChar char="ü"/>
            </a:pPr>
            <a:r>
              <a:rPr lang="en-US" sz="1600" u="sng" dirty="0">
                <a:latin typeface="Arial" panose="020B0604020202020204" pitchFamily="34" charset="0"/>
              </a:rPr>
              <a:t>Obsessions</a:t>
            </a:r>
            <a:r>
              <a:rPr lang="en-US" sz="1600" dirty="0">
                <a:latin typeface="Arial" panose="020B0604020202020204" pitchFamily="34" charset="0"/>
              </a:rPr>
              <a:t> – persistent, unintentional, and unwanted thoughts and urges that are highly intrusive, unpleasant, and distressing.</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rPr>
              <a:t>Common obsessions:</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rPr>
              <a:t>Concerns about germs and contamination</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rPr>
              <a:t>Doubts</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rPr>
              <a:t>Order and symmetry</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rPr>
              <a:t>Aggressive or lustful urges</a:t>
            </a:r>
          </a:p>
          <a:p>
            <a:pPr marL="742950" lvl="1" indent="-285750">
              <a:lnSpc>
                <a:spcPct val="150000"/>
              </a:lnSpc>
              <a:buClr>
                <a:schemeClr val="accent1">
                  <a:lumMod val="60000"/>
                  <a:lumOff val="40000"/>
                </a:schemeClr>
              </a:buClr>
              <a:buFont typeface="Wingdings" panose="05000000000000000000" pitchFamily="2" charset="2"/>
              <a:buChar char="ü"/>
            </a:pPr>
            <a:r>
              <a:rPr lang="en-US" sz="1600" u="sng" dirty="0">
                <a:latin typeface="Arial" panose="020B0604020202020204" pitchFamily="34" charset="0"/>
              </a:rPr>
              <a:t>Compulsions – repetitive and ritualistic acts, typically carried out primarily as a means to minimize the distress that obsessions trigger or to reduce the likelihood of a feared event.</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rPr>
              <a:t>Not performed out of pleasure.</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rPr>
              <a:t>The person usually knows these obsessions and compulsions are irrational but suppressing them is extremely difficult.</a:t>
            </a:r>
          </a:p>
          <a:p>
            <a:pPr marL="285750" indent="-285750">
              <a:lnSpc>
                <a:spcPct val="150000"/>
              </a:lnSpc>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rPr>
              <a:t>Prevalence</a:t>
            </a:r>
            <a:r>
              <a:rPr lang="en-US" sz="1600" dirty="0">
                <a:latin typeface="Arial" panose="020B0604020202020204" pitchFamily="34" charset="0"/>
              </a:rPr>
              <a:t> </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rPr>
              <a:t>Experienced by approximately 2.3% of the U.S. population in their lifetime.</a:t>
            </a:r>
          </a:p>
        </p:txBody>
      </p:sp>
    </p:spTree>
    <p:extLst>
      <p:ext uri="{BB962C8B-B14F-4D97-AF65-F5344CB8AC3E}">
        <p14:creationId xmlns:p14="http://schemas.microsoft.com/office/powerpoint/2010/main" val="13965828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EFBF662-6BB7-7E59-6098-0DE70F72DA3B}"/>
              </a:ext>
            </a:extLst>
          </p:cNvPr>
          <p:cNvSpPr txBox="1">
            <a:spLocks/>
          </p:cNvSpPr>
          <p:nvPr/>
        </p:nvSpPr>
        <p:spPr>
          <a:xfrm>
            <a:off x="3050682" y="184717"/>
            <a:ext cx="6271704"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Obsessive-Compulsive Disorder (OCD)</a:t>
            </a:r>
          </a:p>
        </p:txBody>
      </p:sp>
      <p:sp>
        <p:nvSpPr>
          <p:cNvPr id="4" name="TextBox 3">
            <a:extLst>
              <a:ext uri="{FF2B5EF4-FFF2-40B4-BE49-F238E27FC236}">
                <a16:creationId xmlns:a16="http://schemas.microsoft.com/office/drawing/2014/main" id="{4EE11400-53CF-C8EF-650B-D79192EED90D}"/>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extBox 4">
            <a:extLst>
              <a:ext uri="{FF2B5EF4-FFF2-40B4-BE49-F238E27FC236}">
                <a16:creationId xmlns:a16="http://schemas.microsoft.com/office/drawing/2014/main" id="{DAFAFAEC-5F64-912B-7069-D76722527892}"/>
              </a:ext>
            </a:extLst>
          </p:cNvPr>
          <p:cNvSpPr txBox="1"/>
          <p:nvPr/>
        </p:nvSpPr>
        <p:spPr>
          <a:xfrm>
            <a:off x="1488141" y="4976338"/>
            <a:ext cx="9215717" cy="698717"/>
          </a:xfrm>
          <a:prstGeom prst="rect">
            <a:avLst/>
          </a:prstGeom>
          <a:noFill/>
          <a:ln>
            <a:solidFill>
              <a:schemeClr val="accent1">
                <a:lumMod val="60000"/>
                <a:lumOff val="40000"/>
              </a:schemeClr>
            </a:solidFill>
          </a:ln>
        </p:spPr>
        <p:txBody>
          <a:bodyPr wrap="square" rtlCol="0">
            <a:spAutoFit/>
          </a:bodyPr>
          <a:lstStyle/>
          <a:p>
            <a:pPr lvl="0" algn="l" rtl="0">
              <a:lnSpc>
                <a:spcPct val="150000"/>
              </a:lnSpc>
              <a:spcBef>
                <a:spcPts val="0"/>
              </a:spcBef>
              <a:spcAft>
                <a:spcPts val="0"/>
              </a:spcAft>
              <a:buSzPts val="1600"/>
            </a:pPr>
            <a:r>
              <a:rPr lang="en-US" sz="1400" dirty="0">
                <a:latin typeface="Arial" panose="020B0604020202020204" pitchFamily="34" charset="0"/>
                <a:cs typeface="Arial" panose="020B0604020202020204" pitchFamily="34" charset="0"/>
              </a:rPr>
              <a:t>(a) Repetitive hand washing and (b) checking (e.g., that a door is locked) are common compulsions among those with obsessive-compulsive disorder. Other common compulsions include cleaning, ordering, and counting.</a:t>
            </a:r>
            <a:endParaRPr kumimoji="0" lang="en-US"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pic>
        <p:nvPicPr>
          <p:cNvPr id="6" name="Picture 5">
            <a:extLst>
              <a:ext uri="{FF2B5EF4-FFF2-40B4-BE49-F238E27FC236}">
                <a16:creationId xmlns:a16="http://schemas.microsoft.com/office/drawing/2014/main" id="{67BAC274-A562-E5E1-E2D9-3A075E33579B}"/>
              </a:ext>
            </a:extLst>
          </p:cNvPr>
          <p:cNvPicPr>
            <a:picLocks noChangeAspect="1"/>
          </p:cNvPicPr>
          <p:nvPr/>
        </p:nvPicPr>
        <p:blipFill rotWithShape="1">
          <a:blip r:embed="rId4"/>
          <a:srcRect t="2690"/>
          <a:stretch/>
        </p:blipFill>
        <p:spPr>
          <a:xfrm>
            <a:off x="2153680" y="1406540"/>
            <a:ext cx="8065707" cy="3405275"/>
          </a:xfrm>
          <a:prstGeom prst="rect">
            <a:avLst/>
          </a:prstGeom>
        </p:spPr>
      </p:pic>
      <p:sp>
        <p:nvSpPr>
          <p:cNvPr id="2" name="TextBox 1">
            <a:extLst>
              <a:ext uri="{FF2B5EF4-FFF2-40B4-BE49-F238E27FC236}">
                <a16:creationId xmlns:a16="http://schemas.microsoft.com/office/drawing/2014/main" id="{041CAC43-4D2F-A34B-5235-5AAB49AF8354}"/>
              </a:ext>
            </a:extLst>
          </p:cNvPr>
          <p:cNvSpPr txBox="1"/>
          <p:nvPr/>
        </p:nvSpPr>
        <p:spPr>
          <a:xfrm>
            <a:off x="3109284" y="6056030"/>
            <a:ext cx="6154498"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Obsessive Compulsive Disorder (OCD) - Causes, Symptoms &amp; Pathology</a:t>
            </a:r>
            <a:r>
              <a:rPr lang="en-US" sz="1200" dirty="0">
                <a:solidFill>
                  <a:prstClr val="black"/>
                </a:solidFill>
                <a:latin typeface="Arial"/>
              </a:rPr>
              <a:t> (5:18).</a:t>
            </a:r>
          </a:p>
        </p:txBody>
      </p:sp>
    </p:spTree>
    <p:extLst>
      <p:ext uri="{BB962C8B-B14F-4D97-AF65-F5344CB8AC3E}">
        <p14:creationId xmlns:p14="http://schemas.microsoft.com/office/powerpoint/2010/main" val="3645901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BDFFD-FC35-C4E4-65EE-BFBADA7FBBFD}"/>
              </a:ext>
            </a:extLst>
          </p:cNvPr>
          <p:cNvSpPr txBox="1">
            <a:spLocks/>
          </p:cNvSpPr>
          <p:nvPr/>
        </p:nvSpPr>
        <p:spPr>
          <a:xfrm>
            <a:off x="1154545" y="254053"/>
            <a:ext cx="9882909" cy="56707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Obsessive Compulsive Disorder: Body Dysmorphic Disorder</a:t>
            </a:r>
          </a:p>
        </p:txBody>
      </p:sp>
      <p:sp>
        <p:nvSpPr>
          <p:cNvPr id="6" name="TextBox 5">
            <a:extLst>
              <a:ext uri="{FF2B5EF4-FFF2-40B4-BE49-F238E27FC236}">
                <a16:creationId xmlns:a16="http://schemas.microsoft.com/office/drawing/2014/main" id="{156A513B-1590-A73B-37D1-9B2F5AE0C849}"/>
              </a:ext>
            </a:extLst>
          </p:cNvPr>
          <p:cNvSpPr txBox="1"/>
          <p:nvPr/>
        </p:nvSpPr>
        <p:spPr>
          <a:xfrm>
            <a:off x="760429" y="6485852"/>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Google Shape;246;p28">
            <a:extLst>
              <a:ext uri="{FF2B5EF4-FFF2-40B4-BE49-F238E27FC236}">
                <a16:creationId xmlns:a16="http://schemas.microsoft.com/office/drawing/2014/main" id="{CEB21009-1D62-42EB-DA94-A58960A227B8}"/>
              </a:ext>
            </a:extLst>
          </p:cNvPr>
          <p:cNvSpPr txBox="1"/>
          <p:nvPr/>
        </p:nvSpPr>
        <p:spPr>
          <a:xfrm>
            <a:off x="258999" y="918471"/>
            <a:ext cx="7866907" cy="537268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dirty="0">
                <a:latin typeface="Arial"/>
                <a:ea typeface="Arial"/>
                <a:cs typeface="Arial"/>
                <a:sym typeface="Arial"/>
              </a:rPr>
              <a:t>Body dysmorphic disorder involves a preoccupation with a perceived flaw in the individual's physical appearance that is either nonexistent or barely noticeable to other people.</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a:ea typeface="Arial"/>
                <a:cs typeface="Arial"/>
                <a:sym typeface="Arial"/>
              </a:rPr>
              <a:t>Causes person to think they are unattractive or deformed.</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a:ea typeface="Arial"/>
                <a:cs typeface="Arial"/>
                <a:sym typeface="Arial"/>
              </a:rPr>
              <a:t>Typically involve skin, face, or hair, but can focus on any bodily area.</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a:ea typeface="Arial"/>
                <a:cs typeface="Arial"/>
                <a:sym typeface="Arial"/>
              </a:rPr>
              <a:t>Causes person to engage in repetitive and ritualistic behavioral and mental acts.</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a:ea typeface="Arial"/>
                <a:cs typeface="Arial"/>
                <a:sym typeface="Arial"/>
              </a:rPr>
              <a:t>Constantly looking in the mirror.</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a:ea typeface="Arial"/>
                <a:cs typeface="Arial"/>
                <a:sym typeface="Arial"/>
              </a:rPr>
              <a:t>Trying to hide the offending body part.</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a:ea typeface="Arial"/>
                <a:cs typeface="Arial"/>
                <a:sym typeface="Arial"/>
              </a:rPr>
              <a:t>Comparison with others.</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a:ea typeface="Arial"/>
                <a:cs typeface="Arial"/>
                <a:sym typeface="Arial"/>
              </a:rPr>
              <a:t>Cosmetic surgery.</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a:ea typeface="Arial"/>
                <a:cs typeface="Arial"/>
                <a:sym typeface="Arial"/>
              </a:rPr>
              <a:t>Prevalence</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a:ea typeface="Arial"/>
                <a:cs typeface="Arial"/>
                <a:sym typeface="Arial"/>
              </a:rPr>
              <a:t>Affects approximately 2.4% of adults in the U.S.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a:ea typeface="Arial"/>
                <a:cs typeface="Arial"/>
                <a:sym typeface="Arial"/>
              </a:rPr>
              <a:t>Slightly higher rates in women than in men.</a:t>
            </a:r>
          </a:p>
        </p:txBody>
      </p:sp>
      <p:pic>
        <p:nvPicPr>
          <p:cNvPr id="3" name="Picture 2">
            <a:extLst>
              <a:ext uri="{FF2B5EF4-FFF2-40B4-BE49-F238E27FC236}">
                <a16:creationId xmlns:a16="http://schemas.microsoft.com/office/drawing/2014/main" id="{DE8249FD-CFF4-CEA4-9E1D-CB6CB85C25EC}"/>
              </a:ext>
            </a:extLst>
          </p:cNvPr>
          <p:cNvPicPr>
            <a:picLocks noChangeAspect="1"/>
          </p:cNvPicPr>
          <p:nvPr/>
        </p:nvPicPr>
        <p:blipFill>
          <a:blip r:embed="rId4"/>
          <a:stretch>
            <a:fillRect/>
          </a:stretch>
        </p:blipFill>
        <p:spPr>
          <a:xfrm>
            <a:off x="8873676" y="1753548"/>
            <a:ext cx="2660593" cy="2651760"/>
          </a:xfrm>
          <a:prstGeom prst="rect">
            <a:avLst/>
          </a:prstGeom>
        </p:spPr>
      </p:pic>
      <p:sp>
        <p:nvSpPr>
          <p:cNvPr id="4" name="TextBox 3">
            <a:extLst>
              <a:ext uri="{FF2B5EF4-FFF2-40B4-BE49-F238E27FC236}">
                <a16:creationId xmlns:a16="http://schemas.microsoft.com/office/drawing/2014/main" id="{A43BBAE4-F0F3-8DBD-90A8-F841E7C0A9C9}"/>
              </a:ext>
            </a:extLst>
          </p:cNvPr>
          <p:cNvSpPr txBox="1"/>
          <p:nvPr/>
        </p:nvSpPr>
        <p:spPr>
          <a:xfrm>
            <a:off x="8834397" y="4560815"/>
            <a:ext cx="2739150"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by </a:t>
            </a:r>
            <a:r>
              <a:rPr lang="en-US" sz="800" b="0" i="0" u="sng" dirty="0">
                <a:solidFill>
                  <a:srgbClr val="0645AD"/>
                </a:solidFill>
                <a:effectLst/>
                <a:highlight>
                  <a:srgbClr val="F8F9FA"/>
                </a:highlight>
                <a:latin typeface="Arial" panose="020B0604020202020204" pitchFamily="34" charset="0"/>
                <a:hlinkClick r:id="rId6" tooltip="User:Chainwit."/>
              </a:rPr>
              <a:t>Chainwit.</a:t>
            </a:r>
            <a:br>
              <a:rPr lang="en-US" sz="800" u="sng" dirty="0">
                <a:solidFill>
                  <a:srgbClr val="BA0000"/>
                </a:solidFill>
                <a:latin typeface="Arial" panose="020B0604020202020204" pitchFamily="34" charset="0"/>
                <a:cs typeface="Arial" panose="020B0604020202020204" pitchFamily="34" charset="0"/>
              </a:rPr>
            </a:br>
            <a:r>
              <a:rPr lang="en-US" sz="800" dirty="0">
                <a:latin typeface="Arial" panose="020B0604020202020204" pitchFamily="34" charset="0"/>
                <a:cs typeface="Arial" panose="020B0604020202020204" pitchFamily="34" charset="0"/>
              </a:rPr>
              <a:t>L</a:t>
            </a:r>
            <a:r>
              <a:rPr lang="en-US" sz="800" dirty="0">
                <a:solidFill>
                  <a:srgbClr val="222222"/>
                </a:solidFill>
                <a:latin typeface="Arial" panose="020B0604020202020204" pitchFamily="34" charset="0"/>
                <a:cs typeface="Arial" panose="020B0604020202020204" pitchFamily="34" charset="0"/>
              </a:rPr>
              <a:t>icensed under </a:t>
            </a:r>
            <a:r>
              <a:rPr lang="en-US" sz="800" b="0" i="0" dirty="0">
                <a:solidFill>
                  <a:srgbClr val="222222"/>
                </a:solidFill>
                <a:effectLst/>
                <a:latin typeface="Arial" panose="020B0604020202020204" pitchFamily="34" charset="0"/>
                <a:cs typeface="Arial" panose="020B0604020202020204" pitchFamily="34" charset="0"/>
              </a:rPr>
              <a:t> </a:t>
            </a:r>
            <a:r>
              <a:rPr lang="en-US" sz="800" b="0" i="0" u="sng" dirty="0">
                <a:effectLst/>
                <a:latin typeface="Arial" panose="020B0604020202020204" pitchFamily="34" charset="0"/>
                <a:cs typeface="Arial" panose="020B0604020202020204" pitchFamily="34" charset="0"/>
                <a:hlinkClick r:id="rId7"/>
              </a:rPr>
              <a:t>CC BY SA 3.0 UNPORTED DEED</a:t>
            </a:r>
            <a:r>
              <a:rPr lang="en-US" sz="800" b="0" i="0" dirty="0">
                <a:solidFill>
                  <a:srgbClr val="222222"/>
                </a:solidFill>
                <a:effectLst/>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88686AB5-C54E-53CE-9166-72047FE3BE75}"/>
              </a:ext>
            </a:extLst>
          </p:cNvPr>
          <p:cNvSpPr txBox="1"/>
          <p:nvPr/>
        </p:nvSpPr>
        <p:spPr>
          <a:xfrm>
            <a:off x="8396388" y="5277112"/>
            <a:ext cx="3536613" cy="830997"/>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8"/>
              </a:rPr>
              <a:t>Seeing Myself as Ugly: What Body Dysmorphia Feels Like</a:t>
            </a:r>
            <a:r>
              <a:rPr lang="en-US" sz="1200" dirty="0">
                <a:solidFill>
                  <a:prstClr val="black"/>
                </a:solidFill>
                <a:latin typeface="Arial"/>
              </a:rPr>
              <a:t> looks at several individuals and their attempts to cope with body dysmorphia (2.46).</a:t>
            </a:r>
          </a:p>
        </p:txBody>
      </p:sp>
    </p:spTree>
    <p:extLst>
      <p:ext uri="{BB962C8B-B14F-4D97-AF65-F5344CB8AC3E}">
        <p14:creationId xmlns:p14="http://schemas.microsoft.com/office/powerpoint/2010/main" val="3851085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a:extLst>
              <a:ext uri="{FF2B5EF4-FFF2-40B4-BE49-F238E27FC236}">
                <a16:creationId xmlns:a16="http://schemas.microsoft.com/office/drawing/2014/main" id="{E1A42A59-BDE7-022B-C7D7-411D2A117E5A}"/>
              </a:ext>
            </a:extLst>
          </p:cNvPr>
          <p:cNvSpPr txBox="1">
            <a:spLocks/>
          </p:cNvSpPr>
          <p:nvPr/>
        </p:nvSpPr>
        <p:spPr>
          <a:xfrm>
            <a:off x="2203515" y="149250"/>
            <a:ext cx="7784969"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Obsessive Compulsive Disorder: Hoarding Disorder</a:t>
            </a:r>
          </a:p>
        </p:txBody>
      </p:sp>
      <p:sp>
        <p:nvSpPr>
          <p:cNvPr id="7" name="TextBox 6">
            <a:extLst>
              <a:ext uri="{FF2B5EF4-FFF2-40B4-BE49-F238E27FC236}">
                <a16:creationId xmlns:a16="http://schemas.microsoft.com/office/drawing/2014/main" id="{E44E948E-A82D-E2BD-F95F-93DD93D98F6C}"/>
              </a:ext>
            </a:extLst>
          </p:cNvPr>
          <p:cNvSpPr txBox="1"/>
          <p:nvPr/>
        </p:nvSpPr>
        <p:spPr>
          <a:xfrm>
            <a:off x="760429" y="6138332"/>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and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8" name="Google Shape;262;p30">
            <a:extLst>
              <a:ext uri="{FF2B5EF4-FFF2-40B4-BE49-F238E27FC236}">
                <a16:creationId xmlns:a16="http://schemas.microsoft.com/office/drawing/2014/main" id="{9BDA0B70-21B1-F996-725E-CFF8E56AE64A}"/>
              </a:ext>
            </a:extLst>
          </p:cNvPr>
          <p:cNvSpPr txBox="1">
            <a:spLocks/>
          </p:cNvSpPr>
          <p:nvPr/>
        </p:nvSpPr>
        <p:spPr>
          <a:xfrm>
            <a:off x="463151" y="827264"/>
            <a:ext cx="6577434" cy="379314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Hoarding disorder involves great difficulty in discarding possessions, regardless of how valueless/useless they are, usually resulting in an accumulation of items that clutter living or work areas. </a:t>
            </a:r>
          </a:p>
          <a:p>
            <a:pPr lvl="1">
              <a:lnSpc>
                <a:spcPct val="150000"/>
              </a:lnSpc>
              <a:spcBef>
                <a:spcPts val="0"/>
              </a:spcBef>
              <a:buClr>
                <a:schemeClr val="accent1">
                  <a:lumMod val="60000"/>
                  <a:lumOff val="40000"/>
                </a:schemeClr>
              </a:buClr>
              <a:buSzPts val="1700"/>
              <a:buFont typeface="Wingdings" panose="05000000000000000000" pitchFamily="2" charset="2"/>
              <a:buChar char="ü"/>
            </a:pPr>
            <a:r>
              <a:rPr lang="en-US" sz="1600" i="1" dirty="0">
                <a:latin typeface="Arial" panose="020B0604020202020204" pitchFamily="34" charset="0"/>
                <a:cs typeface="Arial" panose="020B0604020202020204" pitchFamily="34" charset="0"/>
              </a:rPr>
              <a:t>Why are they unable to let go of items?</a:t>
            </a:r>
          </a:p>
          <a:p>
            <a:pPr lvl="2">
              <a:lnSpc>
                <a:spcPct val="150000"/>
              </a:lnSpc>
              <a:spcBef>
                <a:spcPts val="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They think items might be useful at a later time.</a:t>
            </a:r>
          </a:p>
          <a:p>
            <a:pPr lvl="2">
              <a:lnSpc>
                <a:spcPct val="150000"/>
              </a:lnSpc>
              <a:spcBef>
                <a:spcPts val="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Sentimental attachment to items.</a:t>
            </a:r>
          </a:p>
          <a:p>
            <a:pPr>
              <a:lnSpc>
                <a:spcPct val="150000"/>
              </a:lnSpc>
              <a:spcBef>
                <a:spcPts val="0"/>
              </a:spcBef>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Excessive clutter prevents the individual using necessary living spaces such as the kitchen or bed.</a:t>
            </a:r>
          </a:p>
          <a:p>
            <a:pPr>
              <a:lnSpc>
                <a:spcPct val="150000"/>
              </a:lnSpc>
              <a:spcBef>
                <a:spcPts val="0"/>
              </a:spcBef>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Diagnosed as long as the hoarding is not a symptom of another disorder.</a:t>
            </a:r>
          </a:p>
        </p:txBody>
      </p:sp>
      <p:pic>
        <p:nvPicPr>
          <p:cNvPr id="2" name="Picture 1">
            <a:extLst>
              <a:ext uri="{FF2B5EF4-FFF2-40B4-BE49-F238E27FC236}">
                <a16:creationId xmlns:a16="http://schemas.microsoft.com/office/drawing/2014/main" id="{168AC864-7DEC-E4CD-7EE0-464B41CA22C7}"/>
              </a:ext>
            </a:extLst>
          </p:cNvPr>
          <p:cNvPicPr>
            <a:picLocks noChangeAspect="1"/>
          </p:cNvPicPr>
          <p:nvPr/>
        </p:nvPicPr>
        <p:blipFill rotWithShape="1">
          <a:blip r:embed="rId4"/>
          <a:srcRect l="17554" r="17444"/>
          <a:stretch/>
        </p:blipFill>
        <p:spPr>
          <a:xfrm>
            <a:off x="7503737" y="880865"/>
            <a:ext cx="3733014" cy="2493480"/>
          </a:xfrm>
          <a:prstGeom prst="rect">
            <a:avLst/>
          </a:prstGeom>
        </p:spPr>
      </p:pic>
      <p:sp>
        <p:nvSpPr>
          <p:cNvPr id="4" name="TextBox 3">
            <a:extLst>
              <a:ext uri="{FF2B5EF4-FFF2-40B4-BE49-F238E27FC236}">
                <a16:creationId xmlns:a16="http://schemas.microsoft.com/office/drawing/2014/main" id="{AED319A3-F1B9-649B-1AD8-1153B027FF72}"/>
              </a:ext>
            </a:extLst>
          </p:cNvPr>
          <p:cNvSpPr txBox="1"/>
          <p:nvPr/>
        </p:nvSpPr>
        <p:spPr>
          <a:xfrm>
            <a:off x="7503736" y="3471469"/>
            <a:ext cx="3733015" cy="1169551"/>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15.12 Those who suffer from hoarding disorder have great difficulty in discarding possessions, usually resulting in an accumulation of items that clutter living or work areas.</a:t>
            </a:r>
            <a:endParaRPr lang="en-US" sz="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0652BA1-7083-00EF-452F-825EE94601D9}"/>
              </a:ext>
            </a:extLst>
          </p:cNvPr>
          <p:cNvSpPr txBox="1"/>
          <p:nvPr/>
        </p:nvSpPr>
        <p:spPr>
          <a:xfrm>
            <a:off x="1212914" y="4871657"/>
            <a:ext cx="9766169"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Classic Profile of Hoarding Disorder</a:t>
            </a:r>
            <a:r>
              <a:rPr lang="en-US" sz="1200" dirty="0">
                <a:solidFill>
                  <a:prstClr val="black"/>
                </a:solidFill>
                <a:latin typeface="Arial"/>
              </a:rPr>
              <a:t>. Randy Frost, Ph. D. discusses hoarding disorder and what may cause individuals to hoard (5:50).</a:t>
            </a:r>
          </a:p>
        </p:txBody>
      </p:sp>
      <p:sp>
        <p:nvSpPr>
          <p:cNvPr id="9" name="TextBox 8">
            <a:extLst>
              <a:ext uri="{FF2B5EF4-FFF2-40B4-BE49-F238E27FC236}">
                <a16:creationId xmlns:a16="http://schemas.microsoft.com/office/drawing/2014/main" id="{9B6346F7-5DD2-582A-4983-8D94DDC7EF67}"/>
              </a:ext>
            </a:extLst>
          </p:cNvPr>
          <p:cNvSpPr txBox="1"/>
          <p:nvPr/>
        </p:nvSpPr>
        <p:spPr>
          <a:xfrm>
            <a:off x="1491003" y="5363773"/>
            <a:ext cx="9209988"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6"/>
              </a:rPr>
              <a:t>Causes of Hoarding Disorder</a:t>
            </a:r>
            <a:r>
              <a:rPr lang="en-US" sz="1200" dirty="0">
                <a:solidFill>
                  <a:prstClr val="black"/>
                </a:solidFill>
                <a:latin typeface="Arial"/>
              </a:rPr>
              <a:t>. In this video, Randy Frost, Ph. D. discusses in detail, the causes of hoarding disorder (5:55).</a:t>
            </a:r>
          </a:p>
        </p:txBody>
      </p:sp>
      <p:sp>
        <p:nvSpPr>
          <p:cNvPr id="10" name="TextBox 9">
            <a:extLst>
              <a:ext uri="{FF2B5EF4-FFF2-40B4-BE49-F238E27FC236}">
                <a16:creationId xmlns:a16="http://schemas.microsoft.com/office/drawing/2014/main" id="{CD3126B5-8A5B-B797-0005-57667F755678}"/>
              </a:ext>
            </a:extLst>
          </p:cNvPr>
          <p:cNvSpPr txBox="1"/>
          <p:nvPr/>
        </p:nvSpPr>
        <p:spPr>
          <a:xfrm>
            <a:off x="577223" y="5790527"/>
            <a:ext cx="11037549"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7"/>
              </a:rPr>
              <a:t>Ways to Help a Family Member Who Hoards</a:t>
            </a:r>
            <a:r>
              <a:rPr lang="en-US" sz="1200" dirty="0">
                <a:solidFill>
                  <a:prstClr val="black"/>
                </a:solidFill>
                <a:latin typeface="Arial"/>
              </a:rPr>
              <a:t>. In this video, Randy Frost, Ph. D. discusses how to provide help to someone with hoarding disorder (4:28).</a:t>
            </a:r>
          </a:p>
        </p:txBody>
      </p:sp>
    </p:spTree>
    <p:extLst>
      <p:ext uri="{BB962C8B-B14F-4D97-AF65-F5344CB8AC3E}">
        <p14:creationId xmlns:p14="http://schemas.microsoft.com/office/powerpoint/2010/main" val="1633948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119A023-AF2A-7C71-ADD1-96D01F90D17F}"/>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6" name="Title 1">
            <a:extLst>
              <a:ext uri="{FF2B5EF4-FFF2-40B4-BE49-F238E27FC236}">
                <a16:creationId xmlns:a16="http://schemas.microsoft.com/office/drawing/2014/main" id="{759C6291-12B5-6660-06BB-BA7E0C8CEEA2}"/>
              </a:ext>
            </a:extLst>
          </p:cNvPr>
          <p:cNvSpPr txBox="1">
            <a:spLocks/>
          </p:cNvSpPr>
          <p:nvPr/>
        </p:nvSpPr>
        <p:spPr>
          <a:xfrm>
            <a:off x="3427498" y="269752"/>
            <a:ext cx="6131330"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Obsessive Compulsive Disorder: Causes</a:t>
            </a:r>
          </a:p>
        </p:txBody>
      </p:sp>
      <p:sp>
        <p:nvSpPr>
          <p:cNvPr id="11" name="TextBox 10">
            <a:extLst>
              <a:ext uri="{FF2B5EF4-FFF2-40B4-BE49-F238E27FC236}">
                <a16:creationId xmlns:a16="http://schemas.microsoft.com/office/drawing/2014/main" id="{96517B32-C538-B10B-9FF0-4D8A4447B4C2}"/>
              </a:ext>
            </a:extLst>
          </p:cNvPr>
          <p:cNvSpPr txBox="1"/>
          <p:nvPr/>
        </p:nvSpPr>
        <p:spPr>
          <a:xfrm>
            <a:off x="190971" y="717560"/>
            <a:ext cx="7916081" cy="5586658"/>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b="1" dirty="0">
                <a:latin typeface="Arial" panose="020B0604020202020204" pitchFamily="34" charset="0"/>
                <a:cs typeface="Arial" panose="020B0604020202020204" pitchFamily="34" charset="0"/>
              </a:rPr>
              <a:t>Genetics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5 times more frequent in first-degree relatives of people with OCD.</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Identical twins - 57% concordance rate.</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Fraternal twins - 22% concordance rate.</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Genes involved regulate the function of serotonin, dopamine, and glutamate.</a:t>
            </a:r>
          </a:p>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b="1" dirty="0">
                <a:latin typeface="Arial" panose="020B0604020202020204" pitchFamily="34" charset="0"/>
                <a:cs typeface="Arial" panose="020B0604020202020204" pitchFamily="34" charset="0"/>
              </a:rPr>
              <a:t>Conditioning Theories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Symptoms of OCD are learned responses resulting from both classical and operant conditioning.</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Neutral stimulus + unconditioned stimulus → anxiety or distress.</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Once association has been acquired, encounters with the NS trigger anxiety and obsessive thoughts.</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Anxiety and obsessive thoughts continue until a strategy is identified to relieve it.</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Relief may be ritualistic behavior or mental activity that reduces anxiety.</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Compulsive acts become negatively reinforcing.</a:t>
            </a:r>
          </a:p>
        </p:txBody>
      </p:sp>
      <p:pic>
        <p:nvPicPr>
          <p:cNvPr id="2" name="Picture 1">
            <a:extLst>
              <a:ext uri="{FF2B5EF4-FFF2-40B4-BE49-F238E27FC236}">
                <a16:creationId xmlns:a16="http://schemas.microsoft.com/office/drawing/2014/main" id="{E21A4021-DAE3-02B4-8186-F8BDE6B662DF}"/>
              </a:ext>
            </a:extLst>
          </p:cNvPr>
          <p:cNvPicPr>
            <a:picLocks noChangeAspect="1"/>
          </p:cNvPicPr>
          <p:nvPr/>
        </p:nvPicPr>
        <p:blipFill>
          <a:blip r:embed="rId4"/>
          <a:stretch>
            <a:fillRect/>
          </a:stretch>
        </p:blipFill>
        <p:spPr>
          <a:xfrm>
            <a:off x="8441208" y="717560"/>
            <a:ext cx="3467413" cy="3931920"/>
          </a:xfrm>
          <a:prstGeom prst="rect">
            <a:avLst/>
          </a:prstGeom>
        </p:spPr>
      </p:pic>
      <p:sp>
        <p:nvSpPr>
          <p:cNvPr id="4" name="TextBox 3">
            <a:extLst>
              <a:ext uri="{FF2B5EF4-FFF2-40B4-BE49-F238E27FC236}">
                <a16:creationId xmlns:a16="http://schemas.microsoft.com/office/drawing/2014/main" id="{21A8C7E9-1D1F-4661-8DAC-5BAC6C1B32E3}"/>
              </a:ext>
            </a:extLst>
          </p:cNvPr>
          <p:cNvSpPr txBox="1"/>
          <p:nvPr/>
        </p:nvSpPr>
        <p:spPr>
          <a:xfrm>
            <a:off x="8348800" y="4834382"/>
            <a:ext cx="3652227" cy="1384995"/>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15.14 PTSD was first recognized in soldiers who had engaged in combat. Research has shown that strong social support decreases the risk of PTSD. This person stands at the Vietnam Traveling Memorial Wall.</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4808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3CDFA61-965D-64E8-AD16-1055F099B95A}"/>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itle 1">
            <a:extLst>
              <a:ext uri="{FF2B5EF4-FFF2-40B4-BE49-F238E27FC236}">
                <a16:creationId xmlns:a16="http://schemas.microsoft.com/office/drawing/2014/main" id="{7F447F7A-5808-C070-0047-FD829E9ED04C}"/>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OCD: Causes</a:t>
            </a:r>
          </a:p>
        </p:txBody>
      </p:sp>
      <p:sp>
        <p:nvSpPr>
          <p:cNvPr id="8" name="TextBox 7">
            <a:extLst>
              <a:ext uri="{FF2B5EF4-FFF2-40B4-BE49-F238E27FC236}">
                <a16:creationId xmlns:a16="http://schemas.microsoft.com/office/drawing/2014/main" id="{98FE77B0-EB22-6CB9-74C1-F49C9F2E468F}"/>
              </a:ext>
            </a:extLst>
          </p:cNvPr>
          <p:cNvSpPr txBox="1"/>
          <p:nvPr/>
        </p:nvSpPr>
        <p:spPr>
          <a:xfrm>
            <a:off x="280803" y="1251395"/>
            <a:ext cx="5130184" cy="4662815"/>
          </a:xfrm>
          <a:prstGeom prst="rect">
            <a:avLst/>
          </a:prstGeom>
          <a:noFill/>
          <a:ln>
            <a:solidFill>
              <a:schemeClr val="accent1">
                <a:lumMod val="60000"/>
                <a:lumOff val="40000"/>
              </a:schemeClr>
            </a:solidFill>
          </a:ln>
        </p:spPr>
        <p:txBody>
          <a:bodyPr wrap="square">
            <a:spAutoFit/>
          </a:bodyPr>
          <a:lstStyle/>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Brain Anatomy</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OCD Circuit:</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Several interconnected regions that influence perceived emotional value of stimuli and selection of behavioral and cognitive responses.</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Abnormalities in these areas may produce symptoms of OCD.</a:t>
            </a:r>
          </a:p>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Orbitofrontal cortex </a:t>
            </a:r>
            <a:r>
              <a:rPr lang="en-US" sz="1600" dirty="0">
                <a:latin typeface="Arial" panose="020B0604020202020204" pitchFamily="34" charset="0"/>
                <a:cs typeface="Arial" panose="020B0604020202020204" pitchFamily="34" charset="0"/>
              </a:rPr>
              <a:t>– involved in learning and decision making.</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Becomes hyperactive in people with OCD when provoked with tasks such as looking at photos of a toilet or a pictures hanging crookedly on a wall.</a:t>
            </a:r>
          </a:p>
          <a:p>
            <a:pPr lvl="0" algn="l" rtl="0">
              <a:spcBef>
                <a:spcPts val="1080"/>
              </a:spcBef>
              <a:spcAft>
                <a:spcPts val="0"/>
              </a:spcAft>
              <a:buClr>
                <a:schemeClr val="accent1">
                  <a:lumMod val="60000"/>
                  <a:lumOff val="40000"/>
                </a:schemeClr>
              </a:buClr>
              <a:buSzPts val="1700"/>
            </a:pPr>
            <a:endParaRPr lang="en-US"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0CD9260B-B4FF-0171-C4CD-BA4D12CF9A3B}"/>
              </a:ext>
            </a:extLst>
          </p:cNvPr>
          <p:cNvPicPr>
            <a:picLocks noChangeAspect="1"/>
          </p:cNvPicPr>
          <p:nvPr/>
        </p:nvPicPr>
        <p:blipFill rotWithShape="1">
          <a:blip r:embed="rId4"/>
          <a:srcRect l="16660" r="16071"/>
          <a:stretch/>
        </p:blipFill>
        <p:spPr>
          <a:xfrm>
            <a:off x="5755588" y="1734108"/>
            <a:ext cx="5528676" cy="3566160"/>
          </a:xfrm>
          <a:prstGeom prst="rect">
            <a:avLst/>
          </a:prstGeom>
        </p:spPr>
      </p:pic>
      <p:sp>
        <p:nvSpPr>
          <p:cNvPr id="6" name="TextBox 5">
            <a:extLst>
              <a:ext uri="{FF2B5EF4-FFF2-40B4-BE49-F238E27FC236}">
                <a16:creationId xmlns:a16="http://schemas.microsoft.com/office/drawing/2014/main" id="{38E1BB7D-3EA2-827B-85DB-5877116AA6BF}"/>
              </a:ext>
            </a:extLst>
          </p:cNvPr>
          <p:cNvSpPr txBox="1"/>
          <p:nvPr/>
        </p:nvSpPr>
        <p:spPr>
          <a:xfrm>
            <a:off x="6096000" y="5567130"/>
            <a:ext cx="5528676"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15.13 Different regions of the brain may be associated with different psychological disorders.</a:t>
            </a:r>
          </a:p>
        </p:txBody>
      </p:sp>
    </p:spTree>
    <p:extLst>
      <p:ext uri="{BB962C8B-B14F-4D97-AF65-F5344CB8AC3E}">
        <p14:creationId xmlns:p14="http://schemas.microsoft.com/office/powerpoint/2010/main" val="308192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AF9F4-9260-848E-8CE9-C9B8DE945B7F}"/>
              </a:ext>
            </a:extLst>
          </p:cNvPr>
          <p:cNvSpPr txBox="1">
            <a:spLocks/>
          </p:cNvSpPr>
          <p:nvPr/>
        </p:nvSpPr>
        <p:spPr>
          <a:xfrm>
            <a:off x="3979992" y="119304"/>
            <a:ext cx="4362135"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Definition of PTSD</a:t>
            </a:r>
          </a:p>
        </p:txBody>
      </p:sp>
      <p:sp>
        <p:nvSpPr>
          <p:cNvPr id="6" name="TextBox 5">
            <a:extLst>
              <a:ext uri="{FF2B5EF4-FFF2-40B4-BE49-F238E27FC236}">
                <a16:creationId xmlns:a16="http://schemas.microsoft.com/office/drawing/2014/main" id="{C6EE1EE8-5A61-5EE2-3AC6-6256C4E74A26}"/>
              </a:ext>
            </a:extLst>
          </p:cNvPr>
          <p:cNvSpPr txBox="1"/>
          <p:nvPr/>
        </p:nvSpPr>
        <p:spPr>
          <a:xfrm>
            <a:off x="825489" y="6600406"/>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extBox 4">
            <a:extLst>
              <a:ext uri="{FF2B5EF4-FFF2-40B4-BE49-F238E27FC236}">
                <a16:creationId xmlns:a16="http://schemas.microsoft.com/office/drawing/2014/main" id="{09A2774C-1562-52F5-05DA-A0D64C7581C5}"/>
              </a:ext>
            </a:extLst>
          </p:cNvPr>
          <p:cNvSpPr txBox="1"/>
          <p:nvPr/>
        </p:nvSpPr>
        <p:spPr>
          <a:xfrm>
            <a:off x="221671" y="566526"/>
            <a:ext cx="11627822" cy="5586658"/>
          </a:xfrm>
          <a:prstGeom prst="rect">
            <a:avLst/>
          </a:prstGeom>
          <a:noFill/>
          <a:ln>
            <a:solidFill>
              <a:schemeClr val="accent1">
                <a:lumMod val="60000"/>
                <a:lumOff val="40000"/>
              </a:schemeClr>
            </a:solidFill>
          </a:ln>
        </p:spPr>
        <p:txBody>
          <a:bodyPr wrap="square">
            <a:spAutoFit/>
          </a:bodyPr>
          <a:lstStyle/>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cs typeface="Arial" panose="020B0604020202020204" pitchFamily="34" charset="0"/>
              </a:rPr>
              <a:t>Diagnosis Criteria</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Individual was exposed to, witnessed, or experienced the details of a traumatic experience (“actual or threatened death, serious injury, or sexual violence”) (APA, 2013).</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PTSD was first recognized in soldiers who had engaged in combat.</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Symptoms occur for at least one month.</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cs typeface="Arial" panose="020B0604020202020204" pitchFamily="34" charset="0"/>
              </a:rPr>
              <a:t>Symptoms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Intrusive and distressing memories of the event.</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Flashbacks – states during which individual relives the event and behaves as if it were occurring at that moment.</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Avoidance of stimuli connected to the event.</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Persistently negative emotional states.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Feelings of detachment from others.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Irritability.</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Proneness toward outbursts.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Exaggerated startle response.</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cs typeface="Arial" panose="020B0604020202020204" pitchFamily="34" charset="0"/>
              </a:rPr>
              <a:t>Prevalence</a:t>
            </a:r>
            <a:r>
              <a:rPr lang="en-US" sz="1600" dirty="0">
                <a:latin typeface="Arial" panose="020B0604020202020204" pitchFamily="34" charset="0"/>
                <a:cs typeface="Arial" panose="020B0604020202020204" pitchFamily="34" charset="0"/>
              </a:rPr>
              <a:t> - Experienced by approximately 7% of the U.S. population in their lifetime.</a:t>
            </a:r>
          </a:p>
        </p:txBody>
      </p:sp>
      <p:sp>
        <p:nvSpPr>
          <p:cNvPr id="3" name="TextBox 2">
            <a:extLst>
              <a:ext uri="{FF2B5EF4-FFF2-40B4-BE49-F238E27FC236}">
                <a16:creationId xmlns:a16="http://schemas.microsoft.com/office/drawing/2014/main" id="{BE1D8A8A-6C9E-FD7E-0856-6DB3B3D7B62D}"/>
              </a:ext>
            </a:extLst>
          </p:cNvPr>
          <p:cNvSpPr txBox="1"/>
          <p:nvPr/>
        </p:nvSpPr>
        <p:spPr>
          <a:xfrm>
            <a:off x="2724680" y="6291474"/>
            <a:ext cx="6742640"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What is PTSD?</a:t>
            </a:r>
            <a:r>
              <a:rPr lang="en-US" sz="1200" dirty="0">
                <a:solidFill>
                  <a:prstClr val="black"/>
                </a:solidFill>
                <a:latin typeface="Arial"/>
              </a:rPr>
              <a:t> Discusses how certain traumas may induce PTSD in individuals (4:41).</a:t>
            </a:r>
          </a:p>
        </p:txBody>
      </p:sp>
    </p:spTree>
    <p:extLst>
      <p:ext uri="{BB962C8B-B14F-4D97-AF65-F5344CB8AC3E}">
        <p14:creationId xmlns:p14="http://schemas.microsoft.com/office/powerpoint/2010/main" val="603727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1435A-9250-A10C-6755-35F3BE7A5032}"/>
              </a:ext>
            </a:extLst>
          </p:cNvPr>
          <p:cNvSpPr txBox="1">
            <a:spLocks/>
          </p:cNvSpPr>
          <p:nvPr/>
        </p:nvSpPr>
        <p:spPr>
          <a:xfrm>
            <a:off x="2766291" y="135326"/>
            <a:ext cx="6659418"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Risk Factors for PTSD</a:t>
            </a:r>
          </a:p>
        </p:txBody>
      </p:sp>
      <p:sp>
        <p:nvSpPr>
          <p:cNvPr id="7" name="TextBox 6">
            <a:extLst>
              <a:ext uri="{FF2B5EF4-FFF2-40B4-BE49-F238E27FC236}">
                <a16:creationId xmlns:a16="http://schemas.microsoft.com/office/drawing/2014/main" id="{D1505132-8554-FC74-CA9B-397CD79878AB}"/>
              </a:ext>
            </a:extLst>
          </p:cNvPr>
          <p:cNvSpPr txBox="1"/>
          <p:nvPr/>
        </p:nvSpPr>
        <p:spPr>
          <a:xfrm>
            <a:off x="1185301" y="663404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sp>
        <p:nvSpPr>
          <p:cNvPr id="5" name="TextBox 4">
            <a:extLst>
              <a:ext uri="{FF2B5EF4-FFF2-40B4-BE49-F238E27FC236}">
                <a16:creationId xmlns:a16="http://schemas.microsoft.com/office/drawing/2014/main" id="{7B066594-BA8F-2E35-C97A-F23A31605B99}"/>
              </a:ext>
            </a:extLst>
          </p:cNvPr>
          <p:cNvSpPr txBox="1"/>
          <p:nvPr/>
        </p:nvSpPr>
        <p:spPr>
          <a:xfrm>
            <a:off x="166254" y="567035"/>
            <a:ext cx="8110480" cy="5955989"/>
          </a:xfrm>
          <a:prstGeom prst="rect">
            <a:avLst/>
          </a:prstGeom>
          <a:noFill/>
          <a:ln>
            <a:solidFill>
              <a:schemeClr val="accent1">
                <a:lumMod val="60000"/>
                <a:lumOff val="40000"/>
              </a:schemeClr>
            </a:solidFill>
          </a:ln>
        </p:spPr>
        <p:txBody>
          <a:bodyPr wrap="square">
            <a:spAutoFit/>
          </a:bodyPr>
          <a:lstStyle/>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Risk Factors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Trauma experience.</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Those involving harm by others carry greater risk than those that do not.</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Lack of immediate social support.</a:t>
            </a:r>
          </a:p>
          <a:p>
            <a:pPr marL="1200150" lvl="2" indent="-285750">
              <a:lnSpc>
                <a:spcPct val="150000"/>
              </a:lnSpc>
              <a:buClr>
                <a:schemeClr val="accent1">
                  <a:lumMod val="60000"/>
                  <a:lumOff val="40000"/>
                </a:schemeClr>
              </a:buClr>
              <a:buFont typeface="Wingdings" panose="05000000000000000000" pitchFamily="2" charset="2"/>
              <a:buChar char="ü"/>
            </a:pPr>
            <a:r>
              <a:rPr lang="en-US" sz="1600" u="sng" dirty="0">
                <a:latin typeface="Arial" panose="020B0604020202020204" pitchFamily="34" charset="0"/>
                <a:cs typeface="Arial" panose="020B0604020202020204" pitchFamily="34" charset="0"/>
              </a:rPr>
              <a:t>Social Support </a:t>
            </a:r>
            <a:r>
              <a:rPr lang="en-US" sz="1600" dirty="0">
                <a:latin typeface="Arial" panose="020B0604020202020204" pitchFamily="34" charset="0"/>
                <a:cs typeface="Arial" panose="020B0604020202020204" pitchFamily="34" charset="0"/>
              </a:rPr>
              <a:t>(comfort, advice, and assistance from relatives, friends, and neighbors) can reduce the risk of developing PTSD.</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Subsequent life stress.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Female gender.</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Low socioeconomic status.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Low intelligence.</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Personal history of mental disorders.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History of childhood adversity.</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Family history of mental disorders.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Personality characteristics – neuroticism and somatization (tendency to experience physical symptoms when one encounters stress).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Possession of one or two short versions of a gene that regulates serotonin.</a:t>
            </a:r>
          </a:p>
        </p:txBody>
      </p:sp>
      <p:sp>
        <p:nvSpPr>
          <p:cNvPr id="4" name="TextBox 3">
            <a:extLst>
              <a:ext uri="{FF2B5EF4-FFF2-40B4-BE49-F238E27FC236}">
                <a16:creationId xmlns:a16="http://schemas.microsoft.com/office/drawing/2014/main" id="{1ED795E5-A795-B9FB-D9CC-6EE178A7014A}"/>
              </a:ext>
            </a:extLst>
          </p:cNvPr>
          <p:cNvSpPr txBox="1"/>
          <p:nvPr/>
        </p:nvSpPr>
        <p:spPr>
          <a:xfrm>
            <a:off x="8651469" y="4967743"/>
            <a:ext cx="3122609"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Warning Signs of PTSD</a:t>
            </a:r>
            <a:r>
              <a:rPr lang="en-US" sz="1200" dirty="0">
                <a:solidFill>
                  <a:prstClr val="black"/>
                </a:solidFill>
                <a:latin typeface="Arial"/>
              </a:rPr>
              <a:t> produced by the Cleveland Clinic, discusses some of the common warning signs of PTSD (2:48).</a:t>
            </a:r>
          </a:p>
        </p:txBody>
      </p:sp>
      <p:pic>
        <p:nvPicPr>
          <p:cNvPr id="6" name="Picture 5">
            <a:extLst>
              <a:ext uri="{FF2B5EF4-FFF2-40B4-BE49-F238E27FC236}">
                <a16:creationId xmlns:a16="http://schemas.microsoft.com/office/drawing/2014/main" id="{2183CC7B-20CD-9AC7-87ED-6D9D8DD40A04}"/>
              </a:ext>
            </a:extLst>
          </p:cNvPr>
          <p:cNvPicPr>
            <a:picLocks noChangeAspect="1"/>
          </p:cNvPicPr>
          <p:nvPr/>
        </p:nvPicPr>
        <p:blipFill rotWithShape="1">
          <a:blip r:embed="rId5"/>
          <a:srcRect l="11444" r="2329"/>
          <a:stretch/>
        </p:blipFill>
        <p:spPr>
          <a:xfrm>
            <a:off x="8371011" y="1164785"/>
            <a:ext cx="3573311" cy="2103120"/>
          </a:xfrm>
          <a:prstGeom prst="rect">
            <a:avLst/>
          </a:prstGeom>
        </p:spPr>
      </p:pic>
      <p:sp>
        <p:nvSpPr>
          <p:cNvPr id="8" name="TextBox 7">
            <a:extLst>
              <a:ext uri="{FF2B5EF4-FFF2-40B4-BE49-F238E27FC236}">
                <a16:creationId xmlns:a16="http://schemas.microsoft.com/office/drawing/2014/main" id="{BC07A5B6-8113-E87E-9E8F-C534A0C944F9}"/>
              </a:ext>
            </a:extLst>
          </p:cNvPr>
          <p:cNvSpPr txBox="1"/>
          <p:nvPr/>
        </p:nvSpPr>
        <p:spPr>
          <a:xfrm>
            <a:off x="8517017" y="3420819"/>
            <a:ext cx="3257061" cy="707886"/>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6"/>
              </a:rPr>
              <a:t>Wikimedia Commons</a:t>
            </a:r>
            <a:r>
              <a:rPr lang="en-US" sz="800" dirty="0">
                <a:latin typeface="Arial" panose="020B0604020202020204" pitchFamily="34" charset="0"/>
                <a:cs typeface="Arial" panose="020B0604020202020204" pitchFamily="34" charset="0"/>
              </a:rPr>
              <a:t> by </a:t>
            </a:r>
            <a:r>
              <a:rPr lang="en-US" sz="800" dirty="0">
                <a:latin typeface="Arial" panose="020B0604020202020204" pitchFamily="34" charset="0"/>
                <a:cs typeface="Arial" panose="020B0604020202020204" pitchFamily="34" charset="0"/>
                <a:hlinkClick r:id="rId7"/>
              </a:rPr>
              <a:t>CFA </a:t>
            </a:r>
            <a:r>
              <a:rPr lang="en-US" sz="800" dirty="0">
                <a:latin typeface="Arial" panose="020B0604020202020204" pitchFamily="34" charset="0"/>
                <a:cs typeface="Arial" panose="020B0604020202020204" pitchFamily="34" charset="0"/>
              </a:rPr>
              <a:t>(Country Fire Authority). The screenshot was originally uploaded on </a:t>
            </a:r>
            <a:r>
              <a:rPr lang="en-US" sz="800" dirty="0">
                <a:latin typeface="Arial" panose="020B0604020202020204" pitchFamily="34" charset="0"/>
                <a:cs typeface="Arial" panose="020B0604020202020204" pitchFamily="34" charset="0"/>
                <a:hlinkClick r:id="rId8"/>
              </a:rPr>
              <a:t>YouTube</a:t>
            </a:r>
            <a:r>
              <a:rPr lang="en-US" sz="800" dirty="0">
                <a:latin typeface="Arial" panose="020B0604020202020204" pitchFamily="34" charset="0"/>
                <a:cs typeface="Arial" panose="020B0604020202020204" pitchFamily="34" charset="0"/>
              </a:rPr>
              <a:t> under a CC license. YouTube allows users to mark their videos with a Creative Commons license.</a:t>
            </a:r>
            <a:br>
              <a:rPr lang="en-US" sz="800" u="sng" dirty="0">
                <a:solidFill>
                  <a:srgbClr val="BA0000"/>
                </a:solidFill>
                <a:latin typeface="Arial" panose="020B0604020202020204" pitchFamily="34" charset="0"/>
                <a:cs typeface="Arial" panose="020B0604020202020204" pitchFamily="34" charset="0"/>
              </a:rPr>
            </a:br>
            <a:r>
              <a:rPr lang="en-US" sz="800" dirty="0">
                <a:latin typeface="Arial" panose="020B0604020202020204" pitchFamily="34" charset="0"/>
                <a:cs typeface="Arial" panose="020B0604020202020204" pitchFamily="34" charset="0"/>
              </a:rPr>
              <a:t>L</a:t>
            </a:r>
            <a:r>
              <a:rPr lang="en-US" sz="800" dirty="0">
                <a:solidFill>
                  <a:srgbClr val="222222"/>
                </a:solidFill>
                <a:latin typeface="Arial" panose="020B0604020202020204" pitchFamily="34" charset="0"/>
                <a:cs typeface="Arial" panose="020B0604020202020204" pitchFamily="34" charset="0"/>
              </a:rPr>
              <a:t>icensed under </a:t>
            </a:r>
            <a:r>
              <a:rPr lang="en-US" sz="800" b="0" i="0" dirty="0">
                <a:solidFill>
                  <a:srgbClr val="222222"/>
                </a:solidFill>
                <a:effectLst/>
                <a:latin typeface="Arial" panose="020B0604020202020204" pitchFamily="34" charset="0"/>
                <a:cs typeface="Arial" panose="020B0604020202020204" pitchFamily="34" charset="0"/>
              </a:rPr>
              <a:t> </a:t>
            </a:r>
            <a:r>
              <a:rPr lang="en-US" sz="800" b="0" i="0" u="sng" dirty="0">
                <a:effectLst/>
                <a:latin typeface="Arial" panose="020B0604020202020204" pitchFamily="34" charset="0"/>
                <a:cs typeface="Arial" panose="020B0604020202020204" pitchFamily="34" charset="0"/>
                <a:hlinkClick r:id="rId9"/>
              </a:rPr>
              <a:t>CC BY SA 3.0 UNPORTED DEED</a:t>
            </a:r>
            <a:r>
              <a:rPr lang="en-US" sz="800" b="0" i="0" dirty="0">
                <a:solidFill>
                  <a:srgbClr val="222222"/>
                </a:solidFill>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188627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08CAB-8261-94BD-7F02-5BF7189F03A5}"/>
              </a:ext>
            </a:extLst>
          </p:cNvPr>
          <p:cNvSpPr txBox="1">
            <a:spLocks/>
          </p:cNvSpPr>
          <p:nvPr/>
        </p:nvSpPr>
        <p:spPr>
          <a:xfrm>
            <a:off x="2389909" y="192871"/>
            <a:ext cx="7412182"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Learning and the Development of PTSD</a:t>
            </a:r>
          </a:p>
        </p:txBody>
      </p:sp>
      <p:sp>
        <p:nvSpPr>
          <p:cNvPr id="6" name="TextBox 5">
            <a:extLst>
              <a:ext uri="{FF2B5EF4-FFF2-40B4-BE49-F238E27FC236}">
                <a16:creationId xmlns:a16="http://schemas.microsoft.com/office/drawing/2014/main" id="{282D657C-0AA2-2C56-51AE-4C78B76AE7F7}"/>
              </a:ext>
            </a:extLst>
          </p:cNvPr>
          <p:cNvSpPr txBox="1"/>
          <p:nvPr/>
        </p:nvSpPr>
        <p:spPr>
          <a:xfrm>
            <a:off x="1246909" y="6566643"/>
            <a:ext cx="948844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sp>
        <p:nvSpPr>
          <p:cNvPr id="7" name="TextBox 6">
            <a:extLst>
              <a:ext uri="{FF2B5EF4-FFF2-40B4-BE49-F238E27FC236}">
                <a16:creationId xmlns:a16="http://schemas.microsoft.com/office/drawing/2014/main" id="{CF41C0BB-3055-7F51-88F7-F589F6FB696F}"/>
              </a:ext>
            </a:extLst>
          </p:cNvPr>
          <p:cNvSpPr txBox="1"/>
          <p:nvPr/>
        </p:nvSpPr>
        <p:spPr>
          <a:xfrm>
            <a:off x="166255" y="748533"/>
            <a:ext cx="11859490" cy="5217326"/>
          </a:xfrm>
          <a:prstGeom prst="rect">
            <a:avLst/>
          </a:prstGeom>
          <a:noFill/>
          <a:ln>
            <a:solidFill>
              <a:schemeClr val="accent1">
                <a:lumMod val="60000"/>
                <a:lumOff val="40000"/>
              </a:schemeClr>
            </a:solidFill>
          </a:ln>
        </p:spPr>
        <p:txBody>
          <a:bodyPr wrap="square">
            <a:spAutoFit/>
          </a:bodyPr>
          <a:lstStyle/>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cs typeface="Arial" panose="020B0604020202020204" pitchFamily="34" charset="0"/>
              </a:rPr>
              <a:t>Conditioning Theories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Traumatic event (UCS) → Extreme fear and anxiety (UCR).</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Cognitive, emotional, physiological, and environmental cues associated with the traumatic event become conditioned stimuli.</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Traumatic reminders (CS) → Extreme fear and anxiety (CR).</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cs typeface="Arial" panose="020B0604020202020204" pitchFamily="34" charset="0"/>
              </a:rPr>
              <a:t>Cognitive Theories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Two key processes in development and maintenance of PTSD:</a:t>
            </a:r>
          </a:p>
          <a:p>
            <a:pPr marL="1200150" lvl="2" indent="-285750">
              <a:lnSpc>
                <a:spcPct val="150000"/>
              </a:lnSpc>
              <a:buClr>
                <a:schemeClr val="accent1">
                  <a:lumMod val="60000"/>
                  <a:lumOff val="40000"/>
                </a:schemeClr>
              </a:buClr>
              <a:buFont typeface="Wingdings" panose="05000000000000000000" pitchFamily="2" charset="2"/>
              <a:buChar char="ü"/>
            </a:pPr>
            <a:r>
              <a:rPr lang="en-US" sz="1600" u="sng" dirty="0">
                <a:latin typeface="Arial" panose="020B0604020202020204" pitchFamily="34" charset="0"/>
                <a:cs typeface="Arial" panose="020B0604020202020204" pitchFamily="34" charset="0"/>
              </a:rPr>
              <a:t>Disturbances in memory for the event</a:t>
            </a:r>
            <a:r>
              <a:rPr lang="en-US" sz="1600" dirty="0">
                <a:latin typeface="Arial" panose="020B0604020202020204" pitchFamily="34" charset="0"/>
                <a:cs typeface="Arial" panose="020B0604020202020204" pitchFamily="34" charset="0"/>
              </a:rPr>
              <a:t>.</a:t>
            </a:r>
          </a:p>
          <a:p>
            <a:pPr marL="1657350" lvl="3"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Poorly encoded memories of trauma can become fragmented, disorganized, and lacking in detail.</a:t>
            </a:r>
          </a:p>
          <a:p>
            <a:pPr marL="1657350" lvl="3"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Individuals cannot remember event in a way that gives meaning and context.</a:t>
            </a:r>
          </a:p>
          <a:p>
            <a:pPr marL="1657350" lvl="3"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May become haunted by these fragments involuntarily triggered by stimuli associated with the event.</a:t>
            </a:r>
          </a:p>
          <a:p>
            <a:pPr marL="1200150" lvl="2" indent="-285750">
              <a:lnSpc>
                <a:spcPct val="150000"/>
              </a:lnSpc>
              <a:buClr>
                <a:schemeClr val="accent1">
                  <a:lumMod val="60000"/>
                  <a:lumOff val="40000"/>
                </a:schemeClr>
              </a:buClr>
              <a:buFont typeface="Wingdings" panose="05000000000000000000" pitchFamily="2" charset="2"/>
              <a:buChar char="ü"/>
            </a:pPr>
            <a:r>
              <a:rPr lang="en-US" sz="1600" u="sng" dirty="0">
                <a:latin typeface="Arial" panose="020B0604020202020204" pitchFamily="34" charset="0"/>
                <a:cs typeface="Arial" panose="020B0604020202020204" pitchFamily="34" charset="0"/>
              </a:rPr>
              <a:t>Negative appraisals of the trauma and its aftermath </a:t>
            </a:r>
            <a:r>
              <a:rPr lang="en-US" sz="1600" dirty="0">
                <a:latin typeface="Arial" panose="020B0604020202020204" pitchFamily="34" charset="0"/>
                <a:cs typeface="Arial" panose="020B0604020202020204" pitchFamily="34" charset="0"/>
              </a:rPr>
              <a:t>(e.g., ”I deserve to be raped because I am stupid”).</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May lead to dysfunctional behavioral patterns that maintain symptoms and prevent changes in the problematic appraisals.</a:t>
            </a:r>
          </a:p>
        </p:txBody>
      </p:sp>
    </p:spTree>
    <p:extLst>
      <p:ext uri="{BB962C8B-B14F-4D97-AF65-F5344CB8AC3E}">
        <p14:creationId xmlns:p14="http://schemas.microsoft.com/office/powerpoint/2010/main" val="171999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63;p8">
            <a:extLst>
              <a:ext uri="{FF2B5EF4-FFF2-40B4-BE49-F238E27FC236}">
                <a16:creationId xmlns:a16="http://schemas.microsoft.com/office/drawing/2014/main" id="{3D4A7A3C-1E6B-87B8-7533-5549707CD69E}"/>
              </a:ext>
            </a:extLst>
          </p:cNvPr>
          <p:cNvSpPr txBox="1"/>
          <p:nvPr/>
        </p:nvSpPr>
        <p:spPr>
          <a:xfrm>
            <a:off x="101609" y="568708"/>
            <a:ext cx="7785808" cy="5930415"/>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Cultural Expectations</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Violating cultural expectations is not enough by itself to identify a psychological disorder.</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Social norms vary between cultures - what is considered appropriate in one culture may be viewed differently in another.</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Hallucinations is a violation of cultural expectations in Western Societies. People who report hallucinations are likely to be labeled with a psychological disorder.</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However, in some other cultures, certain types of hallucinations are highly valued.</a:t>
            </a:r>
          </a:p>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Harmful Dysfunction</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Wakefield (1992): Proposed a more influential concept in which he defines psychological disorders as a </a:t>
            </a:r>
            <a:r>
              <a:rPr lang="en-US" sz="1600" u="sng" dirty="0">
                <a:latin typeface="Arial" panose="020B0604020202020204" pitchFamily="34" charset="0"/>
                <a:cs typeface="Arial" panose="020B0604020202020204" pitchFamily="34" charset="0"/>
              </a:rPr>
              <a:t>harmful dysfunction</a:t>
            </a:r>
            <a:r>
              <a:rPr lang="en-US" sz="1600" dirty="0">
                <a:latin typeface="Arial" panose="020B0604020202020204" pitchFamily="34" charset="0"/>
                <a:cs typeface="Arial" panose="020B0604020202020204" pitchFamily="34" charset="0"/>
              </a:rPr>
              <a:t>.</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Dysfunction</a:t>
            </a:r>
            <a:r>
              <a:rPr lang="en-US" sz="1600" dirty="0">
                <a:latin typeface="Arial" panose="020B0604020202020204" pitchFamily="34" charset="0"/>
                <a:cs typeface="Arial" panose="020B0604020202020204" pitchFamily="34" charset="0"/>
              </a:rPr>
              <a:t> occurs when an internal mechanism (e.g., cognition, perception, learning) breaks down and cannot perform its normal function.</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For a dysfunction to be classed as a disorder, it must also be harmful – leads to negative consequences for the individual or for others, as judged by the standards of the individual’s culture.</a:t>
            </a:r>
          </a:p>
        </p:txBody>
      </p:sp>
      <p:sp>
        <p:nvSpPr>
          <p:cNvPr id="4" name="Title 1">
            <a:extLst>
              <a:ext uri="{FF2B5EF4-FFF2-40B4-BE49-F238E27FC236}">
                <a16:creationId xmlns:a16="http://schemas.microsoft.com/office/drawing/2014/main" id="{C2EA9EB4-18D5-CFA1-BCBD-BEE7554906EE}"/>
              </a:ext>
            </a:extLst>
          </p:cNvPr>
          <p:cNvSpPr txBox="1">
            <a:spLocks/>
          </p:cNvSpPr>
          <p:nvPr/>
        </p:nvSpPr>
        <p:spPr>
          <a:xfrm>
            <a:off x="2244733" y="106714"/>
            <a:ext cx="7297619" cy="46199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Definition of a Psychological Disorder: Continued</a:t>
            </a:r>
          </a:p>
        </p:txBody>
      </p:sp>
      <p:sp>
        <p:nvSpPr>
          <p:cNvPr id="5" name="TextBox 4">
            <a:extLst>
              <a:ext uri="{FF2B5EF4-FFF2-40B4-BE49-F238E27FC236}">
                <a16:creationId xmlns:a16="http://schemas.microsoft.com/office/drawing/2014/main" id="{802333C2-E4C0-5501-2B02-19FBEA4D6EF8}"/>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ACE0FDF4-57B0-2E67-340E-D5D63F4146CA}"/>
              </a:ext>
            </a:extLst>
          </p:cNvPr>
          <p:cNvPicPr>
            <a:picLocks noChangeAspect="1"/>
          </p:cNvPicPr>
          <p:nvPr/>
        </p:nvPicPr>
        <p:blipFill rotWithShape="1">
          <a:blip r:embed="rId4"/>
          <a:srcRect l="59575"/>
          <a:stretch/>
        </p:blipFill>
        <p:spPr>
          <a:xfrm>
            <a:off x="8551415" y="568708"/>
            <a:ext cx="2791704" cy="4389120"/>
          </a:xfrm>
          <a:prstGeom prst="rect">
            <a:avLst/>
          </a:prstGeom>
        </p:spPr>
      </p:pic>
      <p:sp>
        <p:nvSpPr>
          <p:cNvPr id="7" name="TextBox 6">
            <a:extLst>
              <a:ext uri="{FF2B5EF4-FFF2-40B4-BE49-F238E27FC236}">
                <a16:creationId xmlns:a16="http://schemas.microsoft.com/office/drawing/2014/main" id="{B51ACE01-E23D-DB4B-C1BD-01EBA0856D3B}"/>
              </a:ext>
            </a:extLst>
          </p:cNvPr>
          <p:cNvSpPr txBox="1"/>
          <p:nvPr/>
        </p:nvSpPr>
        <p:spPr>
          <a:xfrm>
            <a:off x="8616729" y="5064798"/>
            <a:ext cx="3090507" cy="954107"/>
          </a:xfrm>
          <a:prstGeom prst="rect">
            <a:avLst/>
          </a:prstGeom>
          <a:noFill/>
          <a:ln>
            <a:solidFill>
              <a:schemeClr val="accent1">
                <a:lumMod val="60000"/>
                <a:lumOff val="40000"/>
              </a:schemeClr>
            </a:solidFill>
          </a:ln>
        </p:spPr>
        <p:txBody>
          <a:bodyPr wrap="square" rtlCol="0">
            <a:spAutoFit/>
          </a:bodyPr>
          <a:lstStyle/>
          <a:p>
            <a:r>
              <a:rPr lang="en-US" sz="1400" dirty="0">
                <a:latin typeface="Arial" panose="020B0604020202020204" pitchFamily="34" charset="0"/>
                <a:cs typeface="Arial" panose="020B0604020202020204" pitchFamily="34" charset="0"/>
              </a:rPr>
              <a:t>The </a:t>
            </a:r>
            <a:r>
              <a:rPr lang="en-US" sz="1400" dirty="0" err="1">
                <a:latin typeface="Arial" panose="020B0604020202020204" pitchFamily="34" charset="0"/>
                <a:cs typeface="Arial" panose="020B0604020202020204" pitchFamily="34" charset="0"/>
              </a:rPr>
              <a:t>Cashinahua</a:t>
            </a:r>
            <a:r>
              <a:rPr lang="en-US" sz="1400" dirty="0">
                <a:latin typeface="Arial" panose="020B0604020202020204" pitchFamily="34" charset="0"/>
                <a:cs typeface="Arial" panose="020B0604020202020204" pitchFamily="34" charset="0"/>
              </a:rPr>
              <a:t> peoples of the Upper Amazon use hallucinogenic  brews as a spiritual guide that provide guidance. </a:t>
            </a:r>
          </a:p>
        </p:txBody>
      </p:sp>
      <p:sp>
        <p:nvSpPr>
          <p:cNvPr id="10" name="TextBox 9">
            <a:extLst>
              <a:ext uri="{FF2B5EF4-FFF2-40B4-BE49-F238E27FC236}">
                <a16:creationId xmlns:a16="http://schemas.microsoft.com/office/drawing/2014/main" id="{76356C24-4DDA-12E7-47A6-0779D2B9FB87}"/>
              </a:ext>
            </a:extLst>
          </p:cNvPr>
          <p:cNvSpPr txBox="1"/>
          <p:nvPr/>
        </p:nvSpPr>
        <p:spPr>
          <a:xfrm>
            <a:off x="8117635" y="6057376"/>
            <a:ext cx="3816219" cy="461665"/>
          </a:xfrm>
          <a:prstGeom prst="rect">
            <a:avLst/>
          </a:prstGeom>
          <a:noFill/>
        </p:spPr>
        <p:txBody>
          <a:bodyPr wrap="square" rtlCol="0">
            <a:spAutoFit/>
          </a:bodyPr>
          <a:lstStyle/>
          <a:p>
            <a:r>
              <a:rPr lang="en-US" sz="800" dirty="0"/>
              <a:t>Image from </a:t>
            </a:r>
            <a:r>
              <a:rPr lang="en-US" sz="800" b="0" i="0" dirty="0" err="1">
                <a:solidFill>
                  <a:srgbClr val="000000"/>
                </a:solidFill>
                <a:effectLst/>
                <a:highlight>
                  <a:srgbClr val="FFFFFF"/>
                </a:highlight>
                <a:latin typeface="AvertaPE"/>
              </a:rPr>
              <a:t>Kensinger</a:t>
            </a:r>
            <a:r>
              <a:rPr lang="en-US" sz="800" b="0" i="0" dirty="0">
                <a:solidFill>
                  <a:srgbClr val="000000"/>
                </a:solidFill>
                <a:effectLst/>
                <a:highlight>
                  <a:srgbClr val="FFFFFF"/>
                </a:highlight>
                <a:latin typeface="AvertaPE"/>
              </a:rPr>
              <a:t>, Kenneth M.. "The </a:t>
            </a:r>
            <a:r>
              <a:rPr lang="en-US" sz="800" b="0" i="0" dirty="0" err="1">
                <a:solidFill>
                  <a:srgbClr val="000000"/>
                </a:solidFill>
                <a:effectLst/>
                <a:highlight>
                  <a:srgbClr val="FFFFFF"/>
                </a:highlight>
                <a:latin typeface="AvertaPE"/>
              </a:rPr>
              <a:t>Cashinahua</a:t>
            </a:r>
            <a:r>
              <a:rPr lang="en-US" sz="800" b="0" i="0" dirty="0">
                <a:solidFill>
                  <a:srgbClr val="000000"/>
                </a:solidFill>
                <a:effectLst/>
                <a:highlight>
                  <a:srgbClr val="FFFFFF"/>
                </a:highlight>
                <a:latin typeface="AvertaPE"/>
              </a:rPr>
              <a:t> of Southeastern Peru." </a:t>
            </a:r>
            <a:r>
              <a:rPr lang="en-US" sz="800" b="0" i="1" dirty="0">
                <a:solidFill>
                  <a:srgbClr val="000000"/>
                </a:solidFill>
                <a:effectLst/>
                <a:highlight>
                  <a:srgbClr val="FFFFFF"/>
                </a:highlight>
                <a:latin typeface="AvertaPE"/>
              </a:rPr>
              <a:t>Expedition Magazine</a:t>
            </a:r>
            <a:r>
              <a:rPr lang="en-US" sz="800" b="0" i="0" dirty="0">
                <a:solidFill>
                  <a:srgbClr val="000000"/>
                </a:solidFill>
                <a:effectLst/>
                <a:highlight>
                  <a:srgbClr val="FFFFFF"/>
                </a:highlight>
                <a:latin typeface="AvertaPE"/>
              </a:rPr>
              <a:t> 7, no. 4 (July, 1965): -. Accessed June 25, 2024. </a:t>
            </a:r>
            <a:r>
              <a:rPr lang="en-US" sz="800" b="0" i="0" dirty="0">
                <a:solidFill>
                  <a:srgbClr val="000000"/>
                </a:solidFill>
                <a:effectLst/>
                <a:highlight>
                  <a:srgbClr val="FFFFFF"/>
                </a:highlight>
                <a:latin typeface="AvertaPE"/>
                <a:hlinkClick r:id="rId5"/>
              </a:rPr>
              <a:t>https://www.penn.museum/sites/expedition/the-cashinahua-of-southeastern-peru/</a:t>
            </a:r>
            <a:r>
              <a:rPr lang="en-US" sz="800" b="0" i="0" dirty="0">
                <a:solidFill>
                  <a:srgbClr val="000000"/>
                </a:solidFill>
                <a:effectLst/>
                <a:highlight>
                  <a:srgbClr val="FFFFFF"/>
                </a:highlight>
                <a:latin typeface="AvertaPE"/>
              </a:rPr>
              <a:t> </a:t>
            </a:r>
            <a:endParaRPr lang="en-US" sz="800" dirty="0"/>
          </a:p>
        </p:txBody>
      </p:sp>
    </p:spTree>
    <p:extLst>
      <p:ext uri="{BB962C8B-B14F-4D97-AF65-F5344CB8AC3E}">
        <p14:creationId xmlns:p14="http://schemas.microsoft.com/office/powerpoint/2010/main" val="38368041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98B-87E7-F786-B8E5-C13A4F4C2486}"/>
              </a:ext>
            </a:extLst>
          </p:cNvPr>
          <p:cNvSpPr txBox="1">
            <a:spLocks/>
          </p:cNvSpPr>
          <p:nvPr/>
        </p:nvSpPr>
        <p:spPr>
          <a:xfrm>
            <a:off x="1849582" y="97537"/>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Mood and Related Disorders</a:t>
            </a:r>
          </a:p>
        </p:txBody>
      </p:sp>
      <p:sp>
        <p:nvSpPr>
          <p:cNvPr id="10" name="TextBox 9">
            <a:extLst>
              <a:ext uri="{FF2B5EF4-FFF2-40B4-BE49-F238E27FC236}">
                <a16:creationId xmlns:a16="http://schemas.microsoft.com/office/drawing/2014/main" id="{84351524-C499-F3DC-CB68-B8804DAF0661}"/>
              </a:ext>
            </a:extLst>
          </p:cNvPr>
          <p:cNvSpPr txBox="1"/>
          <p:nvPr/>
        </p:nvSpPr>
        <p:spPr>
          <a:xfrm>
            <a:off x="1029855" y="6586972"/>
            <a:ext cx="10132290"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Image by Maria Pagano</a:t>
            </a:r>
          </a:p>
        </p:txBody>
      </p:sp>
      <p:sp>
        <p:nvSpPr>
          <p:cNvPr id="5" name="TextBox 4">
            <a:extLst>
              <a:ext uri="{FF2B5EF4-FFF2-40B4-BE49-F238E27FC236}">
                <a16:creationId xmlns:a16="http://schemas.microsoft.com/office/drawing/2014/main" id="{4307F5FA-164A-9DC9-4207-ECAA59AA066F}"/>
              </a:ext>
            </a:extLst>
          </p:cNvPr>
          <p:cNvSpPr txBox="1"/>
          <p:nvPr/>
        </p:nvSpPr>
        <p:spPr>
          <a:xfrm>
            <a:off x="309853" y="860581"/>
            <a:ext cx="6543434" cy="4478662"/>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Mood disorders </a:t>
            </a:r>
            <a:r>
              <a:rPr lang="en-US" sz="1600" dirty="0">
                <a:latin typeface="Arial" panose="020B0604020202020204" pitchFamily="34" charset="0"/>
                <a:cs typeface="Arial" panose="020B0604020202020204" pitchFamily="34" charset="0"/>
              </a:rPr>
              <a:t>are characterized by massive disruptions in mood and emotions that can cause a distorted outlook on life and impair ability to function.</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b="1" u="sng" dirty="0">
                <a:latin typeface="Arial" panose="020B0604020202020204" pitchFamily="34" charset="0"/>
                <a:cs typeface="Arial" panose="020B0604020202020204" pitchFamily="34" charset="0"/>
              </a:rPr>
              <a:t>Depressive Disorders</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Depression</a:t>
            </a:r>
            <a:r>
              <a:rPr lang="en-US" sz="1600" dirty="0">
                <a:latin typeface="Arial" panose="020B0604020202020204" pitchFamily="34" charset="0"/>
                <a:cs typeface="Arial" panose="020B0604020202020204" pitchFamily="34" charset="0"/>
              </a:rPr>
              <a:t> (intense and persistent sadness) is the main feature.</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b="1" dirty="0">
                <a:latin typeface="Arial" panose="020B0604020202020204" pitchFamily="34" charset="0"/>
                <a:cs typeface="Arial" panose="020B0604020202020204" pitchFamily="34" charset="0"/>
              </a:rPr>
              <a:t>Bipolar and Related Disorders</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Mania</a:t>
            </a:r>
            <a:r>
              <a:rPr lang="en-US" sz="1600" dirty="0">
                <a:latin typeface="Arial" panose="020B0604020202020204" pitchFamily="34" charset="0"/>
                <a:cs typeface="Arial" panose="020B0604020202020204" pitchFamily="34" charset="0"/>
              </a:rPr>
              <a:t> (extreme elation and agitation) is the main feature.</a:t>
            </a:r>
          </a:p>
          <a:p>
            <a:pPr marL="1657350" lvl="3" indent="-285750">
              <a:lnSpc>
                <a:spcPct val="150000"/>
              </a:lnSpc>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Manic episode </a:t>
            </a:r>
            <a:r>
              <a:rPr lang="en-US" sz="1600" dirty="0">
                <a:latin typeface="Arial" panose="020B0604020202020204" pitchFamily="34" charset="0"/>
                <a:cs typeface="Arial" panose="020B0604020202020204" pitchFamily="34" charset="0"/>
              </a:rPr>
              <a:t>– “a distinct period of abnormally and persistently elevated, expansive, or irritable mood and abnormally and persistently increased activity or energy lasting at least one week.” (APA, 2013).</a:t>
            </a:r>
          </a:p>
        </p:txBody>
      </p:sp>
      <p:pic>
        <p:nvPicPr>
          <p:cNvPr id="3" name="Picture 2">
            <a:extLst>
              <a:ext uri="{FF2B5EF4-FFF2-40B4-BE49-F238E27FC236}">
                <a16:creationId xmlns:a16="http://schemas.microsoft.com/office/drawing/2014/main" id="{15D879F4-EE3D-CC0B-4FD3-29122A62A2DE}"/>
              </a:ext>
            </a:extLst>
          </p:cNvPr>
          <p:cNvPicPr>
            <a:picLocks noChangeAspect="1"/>
          </p:cNvPicPr>
          <p:nvPr/>
        </p:nvPicPr>
        <p:blipFill>
          <a:blip r:embed="rId4"/>
          <a:stretch>
            <a:fillRect/>
          </a:stretch>
        </p:blipFill>
        <p:spPr>
          <a:xfrm>
            <a:off x="7888566" y="1103307"/>
            <a:ext cx="3371850" cy="3905250"/>
          </a:xfrm>
          <a:prstGeom prst="rect">
            <a:avLst/>
          </a:prstGeom>
        </p:spPr>
      </p:pic>
      <p:sp>
        <p:nvSpPr>
          <p:cNvPr id="6" name="TextBox 5">
            <a:extLst>
              <a:ext uri="{FF2B5EF4-FFF2-40B4-BE49-F238E27FC236}">
                <a16:creationId xmlns:a16="http://schemas.microsoft.com/office/drawing/2014/main" id="{BBED1E48-8066-1C09-F9C2-19348C5BF41D}"/>
              </a:ext>
            </a:extLst>
          </p:cNvPr>
          <p:cNvSpPr txBox="1"/>
          <p:nvPr/>
        </p:nvSpPr>
        <p:spPr>
          <a:xfrm>
            <a:off x="7368963" y="5212989"/>
            <a:ext cx="4411056" cy="1169551"/>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15.15 Mood disorders are characterized by massive disruptions in mood. Symptoms can range from the extreme sadness and hopelessness of depression to the extreme elation and irritability of mania.</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21588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82AA51F-A21C-5E8B-8F5E-9FA536CF0E92}"/>
              </a:ext>
            </a:extLst>
          </p:cNvPr>
          <p:cNvSpPr txBox="1"/>
          <p:nvPr/>
        </p:nvSpPr>
        <p:spPr>
          <a:xfrm>
            <a:off x="1126836" y="6553225"/>
            <a:ext cx="1048558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Title 1">
            <a:extLst>
              <a:ext uri="{FF2B5EF4-FFF2-40B4-BE49-F238E27FC236}">
                <a16:creationId xmlns:a16="http://schemas.microsoft.com/office/drawing/2014/main" id="{844B1D17-0CAA-91C1-6317-76D6A77AB0A6}"/>
              </a:ext>
            </a:extLst>
          </p:cNvPr>
          <p:cNvSpPr txBox="1">
            <a:spLocks/>
          </p:cNvSpPr>
          <p:nvPr/>
        </p:nvSpPr>
        <p:spPr>
          <a:xfrm>
            <a:off x="2493236" y="167671"/>
            <a:ext cx="7752779"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Major Depressive Disorder</a:t>
            </a:r>
          </a:p>
        </p:txBody>
      </p:sp>
      <p:sp>
        <p:nvSpPr>
          <p:cNvPr id="2" name="TextBox 1">
            <a:extLst>
              <a:ext uri="{FF2B5EF4-FFF2-40B4-BE49-F238E27FC236}">
                <a16:creationId xmlns:a16="http://schemas.microsoft.com/office/drawing/2014/main" id="{993DC90F-969D-467E-9DC2-672C36FB019B}"/>
              </a:ext>
            </a:extLst>
          </p:cNvPr>
          <p:cNvSpPr txBox="1"/>
          <p:nvPr/>
        </p:nvSpPr>
        <p:spPr>
          <a:xfrm>
            <a:off x="226243" y="597236"/>
            <a:ext cx="11717518" cy="5955989"/>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Diagnosis Criteria</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“Depressed mood most of the day, nearly every day” (APA, 2013).</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Loss of interest and pleasure in usual activities.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At least 5 symptoms for at least a two-week period.</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Symptoms cause significant distress or impair normal functioning and are not caused by substances or a medical condition.</a:t>
            </a:r>
          </a:p>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Major depressive disorder is episodic (symptoms are usually present at their full magnitude for a certain period of time and then gradually diminish).</a:t>
            </a:r>
          </a:p>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Symptoms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Weight loss or weight gain/increased or decreased appetite.</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Difficulty falling asleep or too much sleep.</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Psychomotor agitation or psychomotor retardation.</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Fatigue/loss of energy.</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Feelings of worthlessness or guilt.</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Difficulty concentrating, indecisiveness.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Suicidal ideation – thoughts of death, thinking about/planning suicide, suicide attempt.</a:t>
            </a:r>
          </a:p>
        </p:txBody>
      </p:sp>
      <p:sp>
        <p:nvSpPr>
          <p:cNvPr id="3" name="TextBox 2">
            <a:extLst>
              <a:ext uri="{FF2B5EF4-FFF2-40B4-BE49-F238E27FC236}">
                <a16:creationId xmlns:a16="http://schemas.microsoft.com/office/drawing/2014/main" id="{5647F2C6-F834-40FF-D609-7E64CDC4CBF7}"/>
              </a:ext>
            </a:extLst>
          </p:cNvPr>
          <p:cNvSpPr txBox="1"/>
          <p:nvPr/>
        </p:nvSpPr>
        <p:spPr>
          <a:xfrm>
            <a:off x="8255542" y="4333560"/>
            <a:ext cx="3122609" cy="830997"/>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Major Depressive Disorder</a:t>
            </a:r>
            <a:r>
              <a:rPr lang="en-US" sz="1200" dirty="0">
                <a:solidFill>
                  <a:prstClr val="black"/>
                </a:solidFill>
                <a:latin typeface="Arial"/>
              </a:rPr>
              <a:t> produced by Psych Hub  discusses the signs, symptoms, and treatments of major depressive disorder (3:45).</a:t>
            </a:r>
          </a:p>
        </p:txBody>
      </p:sp>
    </p:spTree>
    <p:extLst>
      <p:ext uri="{BB962C8B-B14F-4D97-AF65-F5344CB8AC3E}">
        <p14:creationId xmlns:p14="http://schemas.microsoft.com/office/powerpoint/2010/main" val="19220411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0477F-E920-610C-4EE5-1C0581953379}"/>
              </a:ext>
            </a:extLst>
          </p:cNvPr>
          <p:cNvSpPr txBox="1">
            <a:spLocks/>
          </p:cNvSpPr>
          <p:nvPr/>
        </p:nvSpPr>
        <p:spPr>
          <a:xfrm>
            <a:off x="3412479" y="154119"/>
            <a:ext cx="5367040"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Major Depressive Disorder</a:t>
            </a:r>
          </a:p>
        </p:txBody>
      </p:sp>
      <p:sp>
        <p:nvSpPr>
          <p:cNvPr id="6" name="TextBox 5">
            <a:extLst>
              <a:ext uri="{FF2B5EF4-FFF2-40B4-BE49-F238E27FC236}">
                <a16:creationId xmlns:a16="http://schemas.microsoft.com/office/drawing/2014/main" id="{2EF67AB4-D9FF-168F-F7EE-77D0B2DCC8B8}"/>
              </a:ext>
            </a:extLst>
          </p:cNvPr>
          <p:cNvSpPr txBox="1"/>
          <p:nvPr/>
        </p:nvSpPr>
        <p:spPr>
          <a:xfrm>
            <a:off x="120251" y="6492577"/>
            <a:ext cx="11951497"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(olfactory bulb, olfactory </a:t>
            </a:r>
            <a:r>
              <a:rPr lang="en-US" sz="800" dirty="0" err="1">
                <a:latin typeface="Arial" panose="020B0604020202020204" pitchFamily="34" charset="0"/>
                <a:cs typeface="Arial" panose="020B0604020202020204" pitchFamily="34" charset="0"/>
              </a:rPr>
              <a:t>recptors</a:t>
            </a:r>
            <a:r>
              <a:rPr lang="en-US" sz="800" dirty="0">
                <a:latin typeface="Arial" panose="020B0604020202020204" pitchFamily="34" charset="0"/>
                <a:cs typeface="Arial" panose="020B0604020202020204" pitchFamily="34" charset="0"/>
              </a:rPr>
              <a:t>, and nasal cavity)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10" name="TextBox 9">
            <a:extLst>
              <a:ext uri="{FF2B5EF4-FFF2-40B4-BE49-F238E27FC236}">
                <a16:creationId xmlns:a16="http://schemas.microsoft.com/office/drawing/2014/main" id="{0D5A3900-7C91-CAC5-7B08-7F45973CC4CF}"/>
              </a:ext>
            </a:extLst>
          </p:cNvPr>
          <p:cNvSpPr txBox="1"/>
          <p:nvPr/>
        </p:nvSpPr>
        <p:spPr>
          <a:xfrm>
            <a:off x="331915" y="884841"/>
            <a:ext cx="7002139" cy="4109330"/>
          </a:xfrm>
          <a:prstGeom prst="rect">
            <a:avLst/>
          </a:prstGeom>
          <a:noFill/>
          <a:ln>
            <a:solidFill>
              <a:schemeClr val="accent1">
                <a:lumMod val="60000"/>
                <a:lumOff val="40000"/>
              </a:schemeClr>
            </a:solidFill>
          </a:ln>
        </p:spPr>
        <p:txBody>
          <a:bodyPr wrap="square">
            <a:spAutoFit/>
          </a:bodyPr>
          <a:lstStyle/>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cs typeface="Arial" panose="020B0604020202020204" pitchFamily="34" charset="0"/>
              </a:rPr>
              <a:t>Prevalence</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Affects around 6.6% of the U.S. population each year and 16.9% of the U.S. population in their lifetime.</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More common among women than men.</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cs typeface="Arial" panose="020B0604020202020204" pitchFamily="34" charset="0"/>
              </a:rPr>
              <a:t>Comorbidity</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Comorbid with anxiety disorders and substance abuse disorders.</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1" u="sng" dirty="0">
                <a:latin typeface="Arial" panose="020B0604020202020204" pitchFamily="34" charset="0"/>
                <a:cs typeface="Arial" panose="020B0604020202020204" pitchFamily="34" charset="0"/>
              </a:rPr>
              <a:t>Risk Factors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Unemployment.</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Low income.</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Living in urban areas.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Being separated, divorced, or widowed.</a:t>
            </a:r>
          </a:p>
        </p:txBody>
      </p:sp>
      <p:sp>
        <p:nvSpPr>
          <p:cNvPr id="3" name="TextBox 2">
            <a:extLst>
              <a:ext uri="{FF2B5EF4-FFF2-40B4-BE49-F238E27FC236}">
                <a16:creationId xmlns:a16="http://schemas.microsoft.com/office/drawing/2014/main" id="{F548E302-49B5-DE76-0E9C-53FDB69AD37E}"/>
              </a:ext>
            </a:extLst>
          </p:cNvPr>
          <p:cNvSpPr txBox="1"/>
          <p:nvPr/>
        </p:nvSpPr>
        <p:spPr>
          <a:xfrm>
            <a:off x="331915" y="5444768"/>
            <a:ext cx="3292293"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3 Ways to Cope with Depression</a:t>
            </a:r>
            <a:r>
              <a:rPr lang="en-US" sz="1200" dirty="0">
                <a:solidFill>
                  <a:prstClr val="black"/>
                </a:solidFill>
                <a:latin typeface="Arial"/>
              </a:rPr>
              <a:t> produced by the Cleveland Clinic discusses strategies to help deal with depression (3:45).</a:t>
            </a:r>
          </a:p>
        </p:txBody>
      </p:sp>
      <p:sp>
        <p:nvSpPr>
          <p:cNvPr id="4" name="TextBox 3">
            <a:extLst>
              <a:ext uri="{FF2B5EF4-FFF2-40B4-BE49-F238E27FC236}">
                <a16:creationId xmlns:a16="http://schemas.microsoft.com/office/drawing/2014/main" id="{485C9299-DDA8-CBA1-ACDD-AFDB6C799D32}"/>
              </a:ext>
            </a:extLst>
          </p:cNvPr>
          <p:cNvSpPr txBox="1"/>
          <p:nvPr/>
        </p:nvSpPr>
        <p:spPr>
          <a:xfrm>
            <a:off x="4041761" y="5444768"/>
            <a:ext cx="3292293" cy="830997"/>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Reading Link</a:t>
            </a:r>
            <a:r>
              <a:rPr lang="en-US" sz="1200" dirty="0">
                <a:solidFill>
                  <a:prstClr val="black"/>
                </a:solidFill>
                <a:latin typeface="Arial"/>
              </a:rPr>
              <a:t>: </a:t>
            </a:r>
            <a:r>
              <a:rPr lang="en-US" sz="1200" dirty="0">
                <a:solidFill>
                  <a:prstClr val="black"/>
                </a:solidFill>
                <a:latin typeface="Arial"/>
                <a:hlinkClick r:id="rId5"/>
              </a:rPr>
              <a:t>988 Fact Sheet</a:t>
            </a:r>
            <a:r>
              <a:rPr lang="en-US" sz="1200" dirty="0">
                <a:solidFill>
                  <a:prstClr val="black"/>
                </a:solidFill>
                <a:latin typeface="Arial"/>
              </a:rPr>
              <a:t> website provides a downloadable factsheet that explains 988, what you need to know about 988 and compares 988 to 911.</a:t>
            </a:r>
          </a:p>
        </p:txBody>
      </p:sp>
      <p:pic>
        <p:nvPicPr>
          <p:cNvPr id="5" name="Picture 4">
            <a:extLst>
              <a:ext uri="{FF2B5EF4-FFF2-40B4-BE49-F238E27FC236}">
                <a16:creationId xmlns:a16="http://schemas.microsoft.com/office/drawing/2014/main" id="{DBE545DC-032A-A0DF-693E-080F046862B3}"/>
              </a:ext>
            </a:extLst>
          </p:cNvPr>
          <p:cNvPicPr>
            <a:picLocks noChangeAspect="1"/>
          </p:cNvPicPr>
          <p:nvPr/>
        </p:nvPicPr>
        <p:blipFill>
          <a:blip r:embed="rId6"/>
          <a:stretch>
            <a:fillRect/>
          </a:stretch>
        </p:blipFill>
        <p:spPr>
          <a:xfrm>
            <a:off x="8066370" y="1108325"/>
            <a:ext cx="3414574" cy="4389120"/>
          </a:xfrm>
          <a:prstGeom prst="rect">
            <a:avLst/>
          </a:prstGeom>
        </p:spPr>
      </p:pic>
      <p:sp>
        <p:nvSpPr>
          <p:cNvPr id="7" name="TextBox 6">
            <a:extLst>
              <a:ext uri="{FF2B5EF4-FFF2-40B4-BE49-F238E27FC236}">
                <a16:creationId xmlns:a16="http://schemas.microsoft.com/office/drawing/2014/main" id="{C52D2F37-1277-9004-614A-EFFD3879C89B}"/>
              </a:ext>
            </a:extLst>
          </p:cNvPr>
          <p:cNvSpPr txBox="1"/>
          <p:nvPr/>
        </p:nvSpPr>
        <p:spPr>
          <a:xfrm>
            <a:off x="8614481" y="5682633"/>
            <a:ext cx="2739150"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7"/>
              </a:rPr>
              <a:t>Wikimedia Commons</a:t>
            </a:r>
            <a:r>
              <a:rPr lang="en-US" sz="800" dirty="0">
                <a:latin typeface="Arial" panose="020B0604020202020204" pitchFamily="34" charset="0"/>
                <a:cs typeface="Arial" panose="020B0604020202020204" pitchFamily="34" charset="0"/>
              </a:rPr>
              <a:t> by </a:t>
            </a:r>
            <a:r>
              <a:rPr lang="en-US" sz="800" b="0" i="0" u="sng" dirty="0">
                <a:solidFill>
                  <a:srgbClr val="0645AD"/>
                </a:solidFill>
                <a:effectLst/>
                <a:highlight>
                  <a:srgbClr val="F8F9FA"/>
                </a:highlight>
                <a:latin typeface="Arial" panose="020B0604020202020204" pitchFamily="34" charset="0"/>
                <a:hlinkClick r:id="rId8" tooltip="User:Chainwit."/>
              </a:rPr>
              <a:t>MissLunaRose12</a:t>
            </a:r>
            <a:br>
              <a:rPr lang="en-US" sz="800" u="sng" dirty="0">
                <a:solidFill>
                  <a:srgbClr val="BA0000"/>
                </a:solidFill>
                <a:latin typeface="Arial" panose="020B0604020202020204" pitchFamily="34" charset="0"/>
                <a:cs typeface="Arial" panose="020B0604020202020204" pitchFamily="34" charset="0"/>
              </a:rPr>
            </a:br>
            <a:r>
              <a:rPr lang="en-US" sz="800" dirty="0">
                <a:latin typeface="Arial" panose="020B0604020202020204" pitchFamily="34" charset="0"/>
                <a:cs typeface="Arial" panose="020B0604020202020204" pitchFamily="34" charset="0"/>
              </a:rPr>
              <a:t>L</a:t>
            </a:r>
            <a:r>
              <a:rPr lang="en-US" sz="800" dirty="0">
                <a:solidFill>
                  <a:srgbClr val="222222"/>
                </a:solidFill>
                <a:latin typeface="Arial" panose="020B0604020202020204" pitchFamily="34" charset="0"/>
                <a:cs typeface="Arial" panose="020B0604020202020204" pitchFamily="34" charset="0"/>
              </a:rPr>
              <a:t>icensed under </a:t>
            </a:r>
            <a:r>
              <a:rPr lang="en-US" sz="800" b="0" i="0" dirty="0">
                <a:solidFill>
                  <a:srgbClr val="222222"/>
                </a:solidFill>
                <a:effectLst/>
                <a:latin typeface="Arial" panose="020B0604020202020204" pitchFamily="34" charset="0"/>
                <a:cs typeface="Arial" panose="020B0604020202020204" pitchFamily="34" charset="0"/>
              </a:rPr>
              <a:t> </a:t>
            </a:r>
            <a:r>
              <a:rPr lang="en-US" sz="800" b="0" i="0" u="sng" dirty="0">
                <a:effectLst/>
                <a:latin typeface="Arial" panose="020B0604020202020204" pitchFamily="34" charset="0"/>
                <a:cs typeface="Arial" panose="020B0604020202020204" pitchFamily="34" charset="0"/>
                <a:hlinkClick r:id="rId9"/>
              </a:rPr>
              <a:t>CC BY SA 4.0</a:t>
            </a:r>
            <a:r>
              <a:rPr lang="en-US" sz="800" b="0" i="0" dirty="0">
                <a:solidFill>
                  <a:srgbClr val="222222"/>
                </a:solidFill>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8713320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0D7B1-FA8D-A6D2-338C-AC08922772FD}"/>
              </a:ext>
            </a:extLst>
          </p:cNvPr>
          <p:cNvSpPr txBox="1">
            <a:spLocks/>
          </p:cNvSpPr>
          <p:nvPr/>
        </p:nvSpPr>
        <p:spPr>
          <a:xfrm>
            <a:off x="1557482" y="146690"/>
            <a:ext cx="94834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Subtypes of Depression</a:t>
            </a:r>
          </a:p>
        </p:txBody>
      </p:sp>
      <p:sp>
        <p:nvSpPr>
          <p:cNvPr id="5" name="TextBox 4">
            <a:extLst>
              <a:ext uri="{FF2B5EF4-FFF2-40B4-BE49-F238E27FC236}">
                <a16:creationId xmlns:a16="http://schemas.microsoft.com/office/drawing/2014/main" id="{D8324042-D140-0A9D-90BC-CEE2183729B8}"/>
              </a:ext>
            </a:extLst>
          </p:cNvPr>
          <p:cNvSpPr txBox="1"/>
          <p:nvPr/>
        </p:nvSpPr>
        <p:spPr>
          <a:xfrm>
            <a:off x="637309" y="6585115"/>
            <a:ext cx="1105592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6" name="TextBox 5">
            <a:extLst>
              <a:ext uri="{FF2B5EF4-FFF2-40B4-BE49-F238E27FC236}">
                <a16:creationId xmlns:a16="http://schemas.microsoft.com/office/drawing/2014/main" id="{A0E38197-C497-73BB-A942-780CFECE8402}"/>
              </a:ext>
            </a:extLst>
          </p:cNvPr>
          <p:cNvSpPr txBox="1"/>
          <p:nvPr/>
        </p:nvSpPr>
        <p:spPr>
          <a:xfrm>
            <a:off x="501430" y="968199"/>
            <a:ext cx="11189140" cy="2949525"/>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u="sng" dirty="0">
                <a:latin typeface="Arial" panose="020B0604020202020204" pitchFamily="34" charset="0"/>
                <a:cs typeface="Arial" panose="020B0604020202020204" pitchFamily="34" charset="0"/>
              </a:rPr>
              <a:t>Seasonal pattern </a:t>
            </a:r>
            <a:r>
              <a:rPr lang="en-US" dirty="0">
                <a:latin typeface="Arial" panose="020B0604020202020204" pitchFamily="34" charset="0"/>
                <a:cs typeface="Arial" panose="020B0604020202020204" pitchFamily="34" charset="0"/>
              </a:rPr>
              <a:t>– applies to situations in which a person experiences the symptoms of major depressive disorder only during a particular time of year.</a:t>
            </a:r>
          </a:p>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u="sng" dirty="0">
                <a:latin typeface="Arial" panose="020B0604020202020204" pitchFamily="34" charset="0"/>
                <a:cs typeface="Arial" panose="020B0604020202020204" pitchFamily="34" charset="0"/>
              </a:rPr>
              <a:t>Peripartum onset (postpartum depression) </a:t>
            </a:r>
            <a:r>
              <a:rPr lang="en-US" dirty="0">
                <a:latin typeface="Arial" panose="020B0604020202020204" pitchFamily="34" charset="0"/>
                <a:cs typeface="Arial" panose="020B0604020202020204" pitchFamily="34" charset="0"/>
              </a:rPr>
              <a:t>– major depression during pregnancy or in the four weeks following the birth.</a:t>
            </a:r>
          </a:p>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u="sng" dirty="0">
                <a:latin typeface="Arial" panose="020B0604020202020204" pitchFamily="34" charset="0"/>
                <a:cs typeface="Arial" panose="020B0604020202020204" pitchFamily="34" charset="0"/>
              </a:rPr>
              <a:t>Persistent depressive disorder (dysthymia) </a:t>
            </a:r>
            <a:r>
              <a:rPr lang="en-US" dirty="0">
                <a:latin typeface="Arial" panose="020B0604020202020204" pitchFamily="34" charset="0"/>
                <a:cs typeface="Arial" panose="020B0604020202020204" pitchFamily="34" charset="0"/>
              </a:rPr>
              <a:t>– depressed moods most of the day nearly every day for at least two years, as well as at least two of the other symptoms of major depression.</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Chronically sad but do not meet all the criteria for major depression.</a:t>
            </a:r>
          </a:p>
        </p:txBody>
      </p:sp>
      <p:sp>
        <p:nvSpPr>
          <p:cNvPr id="3" name="TextBox 2">
            <a:extLst>
              <a:ext uri="{FF2B5EF4-FFF2-40B4-BE49-F238E27FC236}">
                <a16:creationId xmlns:a16="http://schemas.microsoft.com/office/drawing/2014/main" id="{3F604B19-32B0-4DA2-9178-FD2F001D007A}"/>
              </a:ext>
            </a:extLst>
          </p:cNvPr>
          <p:cNvSpPr txBox="1"/>
          <p:nvPr/>
        </p:nvSpPr>
        <p:spPr>
          <a:xfrm>
            <a:off x="1152629" y="4259773"/>
            <a:ext cx="9886742"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Recognizing the Signs &amp; Symptoms of Seasonal Depression</a:t>
            </a:r>
            <a:r>
              <a:rPr lang="en-US" sz="1200" dirty="0">
                <a:solidFill>
                  <a:prstClr val="black"/>
                </a:solidFill>
                <a:latin typeface="Arial"/>
              </a:rPr>
              <a:t> Dr. Steven Levine discusses the treatments for seasonal depression (4:42).</a:t>
            </a:r>
          </a:p>
        </p:txBody>
      </p:sp>
      <p:sp>
        <p:nvSpPr>
          <p:cNvPr id="4" name="TextBox 3">
            <a:extLst>
              <a:ext uri="{FF2B5EF4-FFF2-40B4-BE49-F238E27FC236}">
                <a16:creationId xmlns:a16="http://schemas.microsoft.com/office/drawing/2014/main" id="{B6BE8ECB-9F0D-6AAB-3F15-E8B88E1FD43F}"/>
              </a:ext>
            </a:extLst>
          </p:cNvPr>
          <p:cNvSpPr txBox="1"/>
          <p:nvPr/>
        </p:nvSpPr>
        <p:spPr>
          <a:xfrm>
            <a:off x="1152629" y="4850150"/>
            <a:ext cx="9886742"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Postpartum Depression Explained: </a:t>
            </a:r>
            <a:r>
              <a:rPr lang="en-US" sz="1200" dirty="0" err="1">
                <a:solidFill>
                  <a:prstClr val="black"/>
                </a:solidFill>
                <a:latin typeface="Arial"/>
                <a:hlinkClick r:id="rId5"/>
              </a:rPr>
              <a:t>Symtoms</a:t>
            </a:r>
            <a:r>
              <a:rPr lang="en-US" sz="1200" dirty="0">
                <a:solidFill>
                  <a:prstClr val="black"/>
                </a:solidFill>
                <a:latin typeface="Arial"/>
                <a:hlinkClick r:id="rId5"/>
              </a:rPr>
              <a:t>, Risk Factors, and Treatment</a:t>
            </a:r>
            <a:r>
              <a:rPr lang="en-US" sz="1200" dirty="0">
                <a:solidFill>
                  <a:prstClr val="black"/>
                </a:solidFill>
                <a:latin typeface="Arial"/>
              </a:rPr>
              <a:t> Dr. Leena Mittal, Chief, Division of Women’s Mental Health, Brigham &amp; Woman’s Hospital, discusses the differences between baby blues and clinical perinatal depression, and which treatments can help (3:17).</a:t>
            </a:r>
          </a:p>
        </p:txBody>
      </p:sp>
      <p:sp>
        <p:nvSpPr>
          <p:cNvPr id="7" name="TextBox 6">
            <a:extLst>
              <a:ext uri="{FF2B5EF4-FFF2-40B4-BE49-F238E27FC236}">
                <a16:creationId xmlns:a16="http://schemas.microsoft.com/office/drawing/2014/main" id="{257E869B-1A3F-0195-0C54-2DCDA3A17BAF}"/>
              </a:ext>
            </a:extLst>
          </p:cNvPr>
          <p:cNvSpPr txBox="1"/>
          <p:nvPr/>
        </p:nvSpPr>
        <p:spPr>
          <a:xfrm>
            <a:off x="1152629" y="5809859"/>
            <a:ext cx="9886742"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6"/>
              </a:rPr>
              <a:t>Persistent </a:t>
            </a:r>
            <a:r>
              <a:rPr lang="en-US" sz="1200" dirty="0" err="1">
                <a:solidFill>
                  <a:prstClr val="black"/>
                </a:solidFill>
                <a:latin typeface="Arial"/>
                <a:hlinkClick r:id="rId6"/>
              </a:rPr>
              <a:t>Deptressive</a:t>
            </a:r>
            <a:r>
              <a:rPr lang="en-US" sz="1200" dirty="0">
                <a:solidFill>
                  <a:prstClr val="black"/>
                </a:solidFill>
                <a:latin typeface="Arial"/>
                <a:hlinkClick r:id="rId6"/>
              </a:rPr>
              <a:t> Disorder (PDD), Causes, Signs, and </a:t>
            </a:r>
            <a:r>
              <a:rPr lang="en-US" sz="1200" dirty="0" err="1">
                <a:solidFill>
                  <a:prstClr val="black"/>
                </a:solidFill>
                <a:latin typeface="Arial"/>
                <a:hlinkClick r:id="rId6"/>
              </a:rPr>
              <a:t>Symtoms</a:t>
            </a:r>
            <a:r>
              <a:rPr lang="en-US" sz="1200" dirty="0">
                <a:solidFill>
                  <a:prstClr val="black"/>
                </a:solidFill>
                <a:latin typeface="Arial"/>
                <a:hlinkClick r:id="rId6"/>
              </a:rPr>
              <a:t>, Diagnosis and Treatment</a:t>
            </a:r>
            <a:r>
              <a:rPr lang="en-US" sz="1200" dirty="0">
                <a:solidFill>
                  <a:prstClr val="black"/>
                </a:solidFill>
                <a:latin typeface="Arial"/>
              </a:rPr>
              <a:t> produced by Medical Centric (4:36).</a:t>
            </a:r>
          </a:p>
        </p:txBody>
      </p:sp>
    </p:spTree>
    <p:extLst>
      <p:ext uri="{BB962C8B-B14F-4D97-AF65-F5344CB8AC3E}">
        <p14:creationId xmlns:p14="http://schemas.microsoft.com/office/powerpoint/2010/main" val="26360132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00AE2-06E1-BB54-A4D2-3E564A30EB5B}"/>
              </a:ext>
            </a:extLst>
          </p:cNvPr>
          <p:cNvSpPr txBox="1">
            <a:spLocks/>
          </p:cNvSpPr>
          <p:nvPr/>
        </p:nvSpPr>
        <p:spPr>
          <a:xfrm>
            <a:off x="4616632" y="210725"/>
            <a:ext cx="3391721"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Bipolar Disorder</a:t>
            </a:r>
          </a:p>
        </p:txBody>
      </p:sp>
      <p:sp>
        <p:nvSpPr>
          <p:cNvPr id="6" name="TextBox 5">
            <a:extLst>
              <a:ext uri="{FF2B5EF4-FFF2-40B4-BE49-F238E27FC236}">
                <a16:creationId xmlns:a16="http://schemas.microsoft.com/office/drawing/2014/main" id="{0B68E810-4ECE-AC3C-F808-DCBC1F7A94AB}"/>
              </a:ext>
            </a:extLst>
          </p:cNvPr>
          <p:cNvSpPr txBox="1"/>
          <p:nvPr/>
        </p:nvSpPr>
        <p:spPr>
          <a:xfrm>
            <a:off x="1066239" y="6628182"/>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691378FE-0DF6-7B1A-E635-A41B9355CF3E}"/>
              </a:ext>
            </a:extLst>
          </p:cNvPr>
          <p:cNvSpPr txBox="1"/>
          <p:nvPr/>
        </p:nvSpPr>
        <p:spPr>
          <a:xfrm>
            <a:off x="289089" y="722772"/>
            <a:ext cx="11613822" cy="5586658"/>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Involves mood states that fluctuate between depression and mania.</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Symptoms of </a:t>
            </a:r>
            <a:r>
              <a:rPr lang="en-US" sz="1600" u="sng" dirty="0">
                <a:latin typeface="Arial" panose="020B0604020202020204" pitchFamily="34" charset="0"/>
                <a:cs typeface="Arial" panose="020B0604020202020204" pitchFamily="34" charset="0"/>
              </a:rPr>
              <a:t>Mania</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Excessively talkative.</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Excessively irritable.</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Exhibit flight of ideas – talk loudly and rapidly, abruptly switching from one topic to another.</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Easily distracted.</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Exhibit grandiosity – inflated but unjustified self-esteem and self-confidence.</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Show little need for sleep.</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Take on several tasks at once.</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Engage in reckless behaviors.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b="1" u="sng" dirty="0">
                <a:latin typeface="Arial" panose="020B0604020202020204" pitchFamily="34" charset="0"/>
                <a:cs typeface="Arial" panose="020B0604020202020204" pitchFamily="34" charset="0"/>
              </a:rPr>
              <a:t>Prevalence</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Onset is typically before the age of 25.</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Affects 1 out of 100 people in the U.S. in their lifetime.</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36% of these individuals attempt suicide.</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b="1" u="sng" dirty="0">
                <a:latin typeface="Arial" panose="020B0604020202020204" pitchFamily="34" charset="0"/>
                <a:cs typeface="Arial" panose="020B0604020202020204" pitchFamily="34" charset="0"/>
              </a:rPr>
              <a:t>Comorbidity</a:t>
            </a:r>
            <a:r>
              <a:rPr lang="en-US" sz="1600" dirty="0">
                <a:latin typeface="Arial" panose="020B0604020202020204" pitchFamily="34" charset="0"/>
                <a:cs typeface="Arial" panose="020B0604020202020204" pitchFamily="34" charset="0"/>
              </a:rPr>
              <a:t> - anxiety disorder and substance abuse disorder.</a:t>
            </a:r>
          </a:p>
        </p:txBody>
      </p:sp>
      <p:sp>
        <p:nvSpPr>
          <p:cNvPr id="4" name="TextBox 3">
            <a:extLst>
              <a:ext uri="{FF2B5EF4-FFF2-40B4-BE49-F238E27FC236}">
                <a16:creationId xmlns:a16="http://schemas.microsoft.com/office/drawing/2014/main" id="{0ECCF08A-F650-4FE3-EC18-AF7E533BB7E5}"/>
              </a:ext>
            </a:extLst>
          </p:cNvPr>
          <p:cNvSpPr txBox="1"/>
          <p:nvPr/>
        </p:nvSpPr>
        <p:spPr>
          <a:xfrm>
            <a:off x="6959216" y="4184127"/>
            <a:ext cx="4796009" cy="830997"/>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Bipolar Disorder Explained: Symptoms, Different Types, and More- Mass General Brigham</a:t>
            </a:r>
            <a:r>
              <a:rPr lang="en-US" sz="1200" dirty="0">
                <a:solidFill>
                  <a:prstClr val="black"/>
                </a:solidFill>
                <a:latin typeface="Arial"/>
              </a:rPr>
              <a:t> Dr. Andrew Nierenberg, </a:t>
            </a:r>
            <a:r>
              <a:rPr lang="en-US" sz="1200" dirty="0" err="1">
                <a:solidFill>
                  <a:prstClr val="black"/>
                </a:solidFill>
                <a:latin typeface="Arial"/>
              </a:rPr>
              <a:t>Dauten</a:t>
            </a:r>
            <a:r>
              <a:rPr lang="en-US" sz="1200" dirty="0">
                <a:solidFill>
                  <a:prstClr val="black"/>
                </a:solidFill>
                <a:latin typeface="Arial"/>
              </a:rPr>
              <a:t> Family Center for Bipolar Treatment Innovation, Massachusetts General Hospital discusses bipolar disorder (3:13).</a:t>
            </a:r>
          </a:p>
        </p:txBody>
      </p:sp>
    </p:spTree>
    <p:extLst>
      <p:ext uri="{BB962C8B-B14F-4D97-AF65-F5344CB8AC3E}">
        <p14:creationId xmlns:p14="http://schemas.microsoft.com/office/powerpoint/2010/main" val="41807633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9B079-1DDC-2768-FE5F-6F9CAF844310}"/>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Biological Basis of Mood Disorders</a:t>
            </a:r>
          </a:p>
        </p:txBody>
      </p:sp>
      <p:sp>
        <p:nvSpPr>
          <p:cNvPr id="5" name="TextBox 4">
            <a:extLst>
              <a:ext uri="{FF2B5EF4-FFF2-40B4-BE49-F238E27FC236}">
                <a16:creationId xmlns:a16="http://schemas.microsoft.com/office/drawing/2014/main" id="{C3D58475-DB24-0D16-F65A-F53AECA3FA82}"/>
              </a:ext>
            </a:extLst>
          </p:cNvPr>
          <p:cNvSpPr txBox="1"/>
          <p:nvPr/>
        </p:nvSpPr>
        <p:spPr>
          <a:xfrm>
            <a:off x="727789" y="6581804"/>
            <a:ext cx="110940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4" name="TextBox 3">
            <a:extLst>
              <a:ext uri="{FF2B5EF4-FFF2-40B4-BE49-F238E27FC236}">
                <a16:creationId xmlns:a16="http://schemas.microsoft.com/office/drawing/2014/main" id="{06693D5A-DCF7-5C41-1C90-F12EACB93973}"/>
              </a:ext>
            </a:extLst>
          </p:cNvPr>
          <p:cNvSpPr txBox="1"/>
          <p:nvPr/>
        </p:nvSpPr>
        <p:spPr>
          <a:xfrm>
            <a:off x="581439" y="882149"/>
            <a:ext cx="11322375" cy="5373266"/>
          </a:xfrm>
          <a:prstGeom prst="rect">
            <a:avLst/>
          </a:prstGeom>
          <a:noFill/>
          <a:ln>
            <a:solidFill>
              <a:schemeClr val="accent1">
                <a:lumMod val="60000"/>
                <a:lumOff val="40000"/>
              </a:schemeClr>
            </a:solidFill>
          </a:ln>
        </p:spPr>
        <p:txBody>
          <a:bodyPr wrap="square">
            <a:spAutoFit/>
          </a:bodyPr>
          <a:lstStyle/>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b="1" dirty="0">
                <a:solidFill>
                  <a:schemeClr val="dk1"/>
                </a:solidFill>
                <a:latin typeface="Arial"/>
                <a:ea typeface="Arial"/>
                <a:cs typeface="Arial"/>
                <a:sym typeface="Arial"/>
              </a:rPr>
              <a:t>Genetics</a:t>
            </a:r>
          </a:p>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u="sng" dirty="0">
                <a:solidFill>
                  <a:schemeClr val="dk1"/>
                </a:solidFill>
                <a:latin typeface="Arial"/>
                <a:ea typeface="Arial"/>
                <a:cs typeface="Arial"/>
                <a:sym typeface="Arial"/>
              </a:rPr>
              <a:t>Major Depressive Disorder</a:t>
            </a:r>
            <a:r>
              <a:rPr lang="en-US" sz="1600" dirty="0">
                <a:solidFill>
                  <a:schemeClr val="dk1"/>
                </a:solidFill>
                <a:latin typeface="Arial"/>
                <a:ea typeface="Arial"/>
                <a:cs typeface="Arial"/>
                <a:sym typeface="Arial"/>
              </a:rPr>
              <a:t>:</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Relatives have double the risk of developing the disorder.</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Identical twins – 50% concordance rate.</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Fraternal twins – 38% concordance rate .</a:t>
            </a:r>
          </a:p>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u="sng" dirty="0">
                <a:solidFill>
                  <a:schemeClr val="dk1"/>
                </a:solidFill>
                <a:latin typeface="Arial"/>
                <a:ea typeface="Arial"/>
                <a:cs typeface="Arial"/>
                <a:sym typeface="Arial"/>
              </a:rPr>
              <a:t>Bipolar Disorder</a:t>
            </a:r>
            <a:r>
              <a:rPr lang="en-US" sz="1600" dirty="0">
                <a:solidFill>
                  <a:schemeClr val="dk1"/>
                </a:solidFill>
                <a:latin typeface="Arial"/>
                <a:ea typeface="Arial"/>
                <a:cs typeface="Arial"/>
                <a:sym typeface="Arial"/>
              </a:rPr>
              <a:t>:</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Relatives have over 9 times the risk.</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Identical twins – 67% concordance rate.</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Fraternal twins – 16% concordance rate.</a:t>
            </a:r>
          </a:p>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u="sng" dirty="0">
                <a:solidFill>
                  <a:schemeClr val="dk1"/>
                </a:solidFill>
                <a:latin typeface="Arial"/>
                <a:ea typeface="Arial"/>
                <a:cs typeface="Arial"/>
                <a:sym typeface="Arial"/>
              </a:rPr>
              <a:t>Hormones</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Elevated levels of cortisol (stress hormone) are found in depression.</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Cause or consequence of depression?</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A risk factor for future depression.</a:t>
            </a: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Cortisol activates the amygdala and deactivates the prefrontal cortex (disturbances connected to depression).</a:t>
            </a:r>
          </a:p>
        </p:txBody>
      </p:sp>
    </p:spTree>
    <p:extLst>
      <p:ext uri="{BB962C8B-B14F-4D97-AF65-F5344CB8AC3E}">
        <p14:creationId xmlns:p14="http://schemas.microsoft.com/office/powerpoint/2010/main" val="28949878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D22A4-8A9A-21C1-E8B5-3AE33939234D}"/>
              </a:ext>
            </a:extLst>
          </p:cNvPr>
          <p:cNvSpPr txBox="1">
            <a:spLocks/>
          </p:cNvSpPr>
          <p:nvPr/>
        </p:nvSpPr>
        <p:spPr>
          <a:xfrm>
            <a:off x="1849582" y="137006"/>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Biological Basis of Mood Disorders: Continued</a:t>
            </a:r>
          </a:p>
        </p:txBody>
      </p:sp>
      <p:sp>
        <p:nvSpPr>
          <p:cNvPr id="8" name="TextBox 7">
            <a:extLst>
              <a:ext uri="{FF2B5EF4-FFF2-40B4-BE49-F238E27FC236}">
                <a16:creationId xmlns:a16="http://schemas.microsoft.com/office/drawing/2014/main" id="{C1A98CEC-EE00-9C1D-52B8-D40BFF6FC6F7}"/>
              </a:ext>
            </a:extLst>
          </p:cNvPr>
          <p:cNvSpPr txBox="1"/>
          <p:nvPr/>
        </p:nvSpPr>
        <p:spPr>
          <a:xfrm>
            <a:off x="1075710" y="6642556"/>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13" name="TextBox 12">
            <a:extLst>
              <a:ext uri="{FF2B5EF4-FFF2-40B4-BE49-F238E27FC236}">
                <a16:creationId xmlns:a16="http://schemas.microsoft.com/office/drawing/2014/main" id="{825161F5-F4C5-819E-629B-5EEB3CA7483A}"/>
              </a:ext>
            </a:extLst>
          </p:cNvPr>
          <p:cNvSpPr txBox="1"/>
          <p:nvPr/>
        </p:nvSpPr>
        <p:spPr>
          <a:xfrm>
            <a:off x="5735782" y="4102164"/>
            <a:ext cx="720436" cy="369332"/>
          </a:xfrm>
          <a:prstGeom prst="rect">
            <a:avLst/>
          </a:prstGeom>
          <a:noFill/>
        </p:spPr>
        <p:txBody>
          <a:bodyPr wrap="square" rtlCol="0">
            <a:spAutoFit/>
          </a:bodyPr>
          <a:lstStyle/>
          <a:p>
            <a:endParaRPr lang="en-US" dirty="0"/>
          </a:p>
        </p:txBody>
      </p:sp>
      <p:sp>
        <p:nvSpPr>
          <p:cNvPr id="5" name="TextBox 4">
            <a:extLst>
              <a:ext uri="{FF2B5EF4-FFF2-40B4-BE49-F238E27FC236}">
                <a16:creationId xmlns:a16="http://schemas.microsoft.com/office/drawing/2014/main" id="{895D0F0B-6407-E8E6-C520-E002D6EF4E88}"/>
              </a:ext>
            </a:extLst>
          </p:cNvPr>
          <p:cNvSpPr txBox="1"/>
          <p:nvPr/>
        </p:nvSpPr>
        <p:spPr>
          <a:xfrm>
            <a:off x="260276" y="625735"/>
            <a:ext cx="6404476" cy="5858014"/>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b="1" dirty="0">
                <a:latin typeface="Arial" panose="020B0604020202020204" pitchFamily="34" charset="0"/>
                <a:cs typeface="Arial" panose="020B0604020202020204" pitchFamily="34" charset="0"/>
              </a:rPr>
              <a:t>Neurotransmitters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u="sng" dirty="0">
                <a:latin typeface="Arial" panose="020B0604020202020204" pitchFamily="34" charset="0"/>
                <a:cs typeface="Arial" panose="020B0604020202020204" pitchFamily="34" charset="0"/>
              </a:rPr>
              <a:t>Mood disorders </a:t>
            </a:r>
            <a:r>
              <a:rPr lang="en-US" dirty="0">
                <a:latin typeface="Arial" panose="020B0604020202020204" pitchFamily="34" charset="0"/>
                <a:cs typeface="Arial" panose="020B0604020202020204" pitchFamily="34" charset="0"/>
              </a:rPr>
              <a:t>often involve imbalances in neurotransmitters.</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Particularly </a:t>
            </a:r>
            <a:r>
              <a:rPr lang="en-US" u="sng" dirty="0">
                <a:latin typeface="Arial" panose="020B0604020202020204" pitchFamily="34" charset="0"/>
                <a:cs typeface="Arial" panose="020B0604020202020204" pitchFamily="34" charset="0"/>
              </a:rPr>
              <a:t>serotonin</a:t>
            </a:r>
            <a:r>
              <a:rPr lang="en-US" dirty="0">
                <a:latin typeface="Arial" panose="020B0604020202020204" pitchFamily="34" charset="0"/>
                <a:cs typeface="Arial" panose="020B0604020202020204" pitchFamily="34" charset="0"/>
              </a:rPr>
              <a:t> and </a:t>
            </a:r>
            <a:r>
              <a:rPr lang="en-US" u="sng" dirty="0">
                <a:latin typeface="Arial" panose="020B0604020202020204" pitchFamily="34" charset="0"/>
                <a:cs typeface="Arial" panose="020B0604020202020204" pitchFamily="34" charset="0"/>
              </a:rPr>
              <a:t>norepinephrine</a:t>
            </a:r>
            <a:r>
              <a:rPr lang="en-US" dirty="0">
                <a:latin typeface="Arial" panose="020B0604020202020204" pitchFamily="34" charset="0"/>
                <a:cs typeface="Arial" panose="020B0604020202020204" pitchFamily="34" charset="0"/>
              </a:rPr>
              <a:t>.</a:t>
            </a:r>
          </a:p>
          <a:p>
            <a:pPr marL="1657350" lvl="3"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These neurotransmitters are involved in bodily functions that are disrupted in mood disorders.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Many medications designed to treat mood disorders work by altering neurotransmitter activity in the neural synapse.</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u="sng" dirty="0">
                <a:latin typeface="Arial" panose="020B0604020202020204" pitchFamily="34" charset="0"/>
                <a:cs typeface="Arial" panose="020B0604020202020204" pitchFamily="34" charset="0"/>
              </a:rPr>
              <a:t>Medications for depression </a:t>
            </a:r>
            <a:r>
              <a:rPr lang="en-US" dirty="0">
                <a:latin typeface="Arial" panose="020B0604020202020204" pitchFamily="34" charset="0"/>
                <a:cs typeface="Arial" panose="020B0604020202020204" pitchFamily="34" charset="0"/>
              </a:rPr>
              <a:t>– usually increase serotonin and norepinephrine activity.</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u="sng" dirty="0">
                <a:latin typeface="Arial" panose="020B0604020202020204" pitchFamily="34" charset="0"/>
                <a:cs typeface="Arial" panose="020B0604020202020204" pitchFamily="34" charset="0"/>
              </a:rPr>
              <a:t>Medication for bipolar </a:t>
            </a:r>
            <a:r>
              <a:rPr lang="en-US" dirty="0">
                <a:latin typeface="Arial" panose="020B0604020202020204" pitchFamily="34" charset="0"/>
                <a:cs typeface="Arial" panose="020B0604020202020204" pitchFamily="34" charset="0"/>
              </a:rPr>
              <a:t>– Lithium, which blocks norepinephrine activity at the synapse.</a:t>
            </a:r>
          </a:p>
        </p:txBody>
      </p:sp>
      <p:sp>
        <p:nvSpPr>
          <p:cNvPr id="9" name="TextBox 8">
            <a:extLst>
              <a:ext uri="{FF2B5EF4-FFF2-40B4-BE49-F238E27FC236}">
                <a16:creationId xmlns:a16="http://schemas.microsoft.com/office/drawing/2014/main" id="{5B92D5F5-E336-ADDF-C023-4143A354EB53}"/>
              </a:ext>
            </a:extLst>
          </p:cNvPr>
          <p:cNvSpPr txBox="1"/>
          <p:nvPr/>
        </p:nvSpPr>
        <p:spPr>
          <a:xfrm>
            <a:off x="6778600" y="5815427"/>
            <a:ext cx="5309705" cy="738664"/>
          </a:xfrm>
          <a:prstGeom prst="rect">
            <a:avLst/>
          </a:prstGeom>
          <a:noFill/>
          <a:ln>
            <a:solidFill>
              <a:schemeClr val="accent1">
                <a:lumMod val="60000"/>
                <a:lumOff val="40000"/>
              </a:schemeClr>
            </a:solidFill>
          </a:ln>
        </p:spPr>
        <p:txBody>
          <a:bodyPr wrap="square">
            <a:spAutoFit/>
          </a:bodyPr>
          <a:lstStyle/>
          <a:p>
            <a:r>
              <a:rPr lang="en-US" sz="1400" b="0" i="0" dirty="0">
                <a:effectLst/>
                <a:latin typeface="Arial" panose="020B0604020202020204" pitchFamily="34" charset="0"/>
                <a:cs typeface="Arial" panose="020B0604020202020204" pitchFamily="34" charset="0"/>
              </a:rPr>
              <a:t>Figure 15.16 </a:t>
            </a:r>
            <a:r>
              <a:rPr lang="en-US" sz="1400" dirty="0">
                <a:latin typeface="Arial" panose="020B0604020202020204" pitchFamily="34" charset="0"/>
                <a:cs typeface="Arial" panose="020B0604020202020204" pitchFamily="34" charset="0"/>
              </a:rPr>
              <a:t> Many medications designed to treat mood disorders work by altering neurotransmitter activity in the neural synapse.</a:t>
            </a:r>
            <a:r>
              <a:rPr lang="en-US" sz="1400" b="0" i="0" dirty="0">
                <a:effectLst/>
                <a:latin typeface="Arial" panose="020B0604020202020204" pitchFamily="34" charset="0"/>
                <a:cs typeface="Arial" panose="020B0604020202020204" pitchFamily="34" charset="0"/>
              </a:rPr>
              <a:t> </a:t>
            </a:r>
            <a:endParaRPr lang="en-US" sz="14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F6FBD041-3B57-BDE4-7820-0DD572B37E76}"/>
              </a:ext>
            </a:extLst>
          </p:cNvPr>
          <p:cNvSpPr txBox="1"/>
          <p:nvPr/>
        </p:nvSpPr>
        <p:spPr>
          <a:xfrm>
            <a:off x="2475345" y="4747491"/>
            <a:ext cx="184731" cy="369332"/>
          </a:xfrm>
          <a:prstGeom prst="rect">
            <a:avLst/>
          </a:prstGeom>
          <a:noFill/>
        </p:spPr>
        <p:txBody>
          <a:bodyPr wrap="none" rtlCol="0">
            <a:spAutoFit/>
          </a:bodyPr>
          <a:lstStyle/>
          <a:p>
            <a:endParaRPr lang="en-US" dirty="0">
              <a:solidFill>
                <a:schemeClr val="accent1">
                  <a:lumMod val="75000"/>
                </a:schemeClr>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95F6020F-D3A2-CB2E-FDC0-9BA3FDF86F94}"/>
              </a:ext>
            </a:extLst>
          </p:cNvPr>
          <p:cNvPicPr>
            <a:picLocks noChangeAspect="1"/>
          </p:cNvPicPr>
          <p:nvPr/>
        </p:nvPicPr>
        <p:blipFill rotWithShape="1">
          <a:blip r:embed="rId4"/>
          <a:srcRect t="8715" b="8632"/>
          <a:stretch/>
        </p:blipFill>
        <p:spPr>
          <a:xfrm>
            <a:off x="7112219" y="889704"/>
            <a:ext cx="4642465" cy="4846320"/>
          </a:xfrm>
          <a:prstGeom prst="rect">
            <a:avLst/>
          </a:prstGeom>
        </p:spPr>
      </p:pic>
    </p:spTree>
    <p:extLst>
      <p:ext uri="{BB962C8B-B14F-4D97-AF65-F5344CB8AC3E}">
        <p14:creationId xmlns:p14="http://schemas.microsoft.com/office/powerpoint/2010/main" val="33648133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CB5EF-CCFD-A977-B56B-F3E6146F86D9}"/>
              </a:ext>
            </a:extLst>
          </p:cNvPr>
          <p:cNvSpPr txBox="1">
            <a:spLocks/>
          </p:cNvSpPr>
          <p:nvPr/>
        </p:nvSpPr>
        <p:spPr>
          <a:xfrm>
            <a:off x="2541362" y="210191"/>
            <a:ext cx="7109275"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Biological Basis of Mood Disorder: Continued</a:t>
            </a:r>
          </a:p>
        </p:txBody>
      </p:sp>
      <p:sp>
        <p:nvSpPr>
          <p:cNvPr id="7" name="TextBox 6">
            <a:extLst>
              <a:ext uri="{FF2B5EF4-FFF2-40B4-BE49-F238E27FC236}">
                <a16:creationId xmlns:a16="http://schemas.microsoft.com/office/drawing/2014/main" id="{348EB607-E631-5E17-85AF-37EA0AC81006}"/>
              </a:ext>
            </a:extLst>
          </p:cNvPr>
          <p:cNvSpPr txBox="1"/>
          <p:nvPr/>
        </p:nvSpPr>
        <p:spPr>
          <a:xfrm>
            <a:off x="637309" y="6437333"/>
            <a:ext cx="1062181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D7D1B10E-3691-5A8C-533B-451C8D87841E}"/>
              </a:ext>
            </a:extLst>
          </p:cNvPr>
          <p:cNvSpPr txBox="1"/>
          <p:nvPr/>
        </p:nvSpPr>
        <p:spPr>
          <a:xfrm>
            <a:off x="271638" y="870904"/>
            <a:ext cx="7335791" cy="5442516"/>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b="1" dirty="0">
                <a:latin typeface="Arial" panose="020B0604020202020204" pitchFamily="34" charset="0"/>
                <a:cs typeface="Arial" panose="020B0604020202020204" pitchFamily="34" charset="0"/>
              </a:rPr>
              <a:t>Brain Anatomy</a:t>
            </a:r>
          </a:p>
          <a:p>
            <a:pPr marL="742950" lvl="1" indent="-285750">
              <a:lnSpc>
                <a:spcPct val="150000"/>
              </a:lnSpc>
              <a:buClr>
                <a:schemeClr val="accent1">
                  <a:lumMod val="60000"/>
                  <a:lumOff val="40000"/>
                </a:schemeClr>
              </a:buClr>
              <a:buSzPts val="1700"/>
              <a:buFont typeface="Wingdings" panose="05000000000000000000" pitchFamily="2" charset="2"/>
              <a:buChar char="q"/>
            </a:pPr>
            <a:r>
              <a:rPr lang="en-US" b="1" dirty="0">
                <a:latin typeface="Arial" panose="020B0604020202020204" pitchFamily="34" charset="0"/>
                <a:cs typeface="Arial" panose="020B0604020202020204" pitchFamily="34" charset="0"/>
              </a:rPr>
              <a:t>Depression</a:t>
            </a:r>
            <a:r>
              <a:rPr lang="en-US" dirty="0">
                <a:latin typeface="Arial" panose="020B0604020202020204" pitchFamily="34" charset="0"/>
                <a:cs typeface="Arial" panose="020B0604020202020204" pitchFamily="34" charset="0"/>
              </a:rPr>
              <a:t>:</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u="sng" dirty="0">
                <a:latin typeface="Arial" panose="020B0604020202020204" pitchFamily="34" charset="0"/>
                <a:cs typeface="Arial" panose="020B0604020202020204" pitchFamily="34" charset="0"/>
              </a:rPr>
              <a:t>Amygdala</a:t>
            </a:r>
            <a:r>
              <a:rPr lang="en-US" dirty="0">
                <a:latin typeface="Arial" panose="020B0604020202020204" pitchFamily="34" charset="0"/>
                <a:cs typeface="Arial" panose="020B0604020202020204" pitchFamily="34" charset="0"/>
              </a:rPr>
              <a:t> – important in assessing the emotional significance of stimuli and experiencing emotions.</a:t>
            </a:r>
          </a:p>
          <a:p>
            <a:pPr marL="1657350" lvl="3"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Depressed individuals react to negative emotional stimuli, such as sad faces, with greater amygdala activation than do non-depressed individuals. </a:t>
            </a:r>
          </a:p>
          <a:p>
            <a:pPr marL="1657350" lvl="3"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More prone to react emotionally to negative stimuli.</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u="sng" dirty="0">
                <a:latin typeface="Arial" panose="020B0604020202020204" pitchFamily="34" charset="0"/>
                <a:cs typeface="Arial" panose="020B0604020202020204" pitchFamily="34" charset="0"/>
              </a:rPr>
              <a:t>Prefrontal cortex </a:t>
            </a:r>
            <a:r>
              <a:rPr lang="en-US" dirty="0">
                <a:latin typeface="Arial" panose="020B0604020202020204" pitchFamily="34" charset="0"/>
                <a:cs typeface="Arial" panose="020B0604020202020204" pitchFamily="34" charset="0"/>
              </a:rPr>
              <a:t>– important in regulating and controlling emotions.</a:t>
            </a:r>
          </a:p>
          <a:p>
            <a:pPr marL="1657350" lvl="3"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Decreased activation in depressed individuals which may inhibit its ability to override negative emotions.</a:t>
            </a:r>
          </a:p>
          <a:p>
            <a:pPr marL="1657350" lvl="3"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Greater difficulty controlling emotional reactions.</a:t>
            </a:r>
          </a:p>
        </p:txBody>
      </p:sp>
      <p:pic>
        <p:nvPicPr>
          <p:cNvPr id="4" name="Picture 3">
            <a:extLst>
              <a:ext uri="{FF2B5EF4-FFF2-40B4-BE49-F238E27FC236}">
                <a16:creationId xmlns:a16="http://schemas.microsoft.com/office/drawing/2014/main" id="{CC64224F-3863-DE79-8BD4-753471507A1E}"/>
              </a:ext>
            </a:extLst>
          </p:cNvPr>
          <p:cNvPicPr>
            <a:picLocks noChangeAspect="1"/>
          </p:cNvPicPr>
          <p:nvPr/>
        </p:nvPicPr>
        <p:blipFill>
          <a:blip r:embed="rId4"/>
          <a:stretch>
            <a:fillRect/>
          </a:stretch>
        </p:blipFill>
        <p:spPr>
          <a:xfrm>
            <a:off x="7934127" y="1788020"/>
            <a:ext cx="3956932" cy="2286000"/>
          </a:xfrm>
          <a:prstGeom prst="rect">
            <a:avLst/>
          </a:prstGeom>
        </p:spPr>
      </p:pic>
      <p:sp>
        <p:nvSpPr>
          <p:cNvPr id="8" name="TextBox 7">
            <a:extLst>
              <a:ext uri="{FF2B5EF4-FFF2-40B4-BE49-F238E27FC236}">
                <a16:creationId xmlns:a16="http://schemas.microsoft.com/office/drawing/2014/main" id="{7FA0733F-9F46-D7CF-65DC-1CFDADC5BFC5}"/>
              </a:ext>
            </a:extLst>
          </p:cNvPr>
          <p:cNvSpPr txBox="1"/>
          <p:nvPr/>
        </p:nvSpPr>
        <p:spPr>
          <a:xfrm>
            <a:off x="8143446" y="4197933"/>
            <a:ext cx="3538293"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15.17 Depressed individuals react to negative emotional stimuli, such as sad faces, with greater amygdala activation than do non-depressed individuals.</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8538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769F1-2673-E2A0-2FCE-7AACECF01EFB}"/>
              </a:ext>
            </a:extLst>
          </p:cNvPr>
          <p:cNvSpPr txBox="1">
            <a:spLocks/>
          </p:cNvSpPr>
          <p:nvPr/>
        </p:nvSpPr>
        <p:spPr>
          <a:xfrm>
            <a:off x="1112982" y="302732"/>
            <a:ext cx="99660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Diathesis-Stress Model &amp; Major Depressive Disorders</a:t>
            </a:r>
          </a:p>
        </p:txBody>
      </p:sp>
      <p:sp>
        <p:nvSpPr>
          <p:cNvPr id="6" name="TextBox 5">
            <a:extLst>
              <a:ext uri="{FF2B5EF4-FFF2-40B4-BE49-F238E27FC236}">
                <a16:creationId xmlns:a16="http://schemas.microsoft.com/office/drawing/2014/main" id="{EBC5EA3E-3C84-EABC-2397-A8C2A5152AC0}"/>
              </a:ext>
            </a:extLst>
          </p:cNvPr>
          <p:cNvSpPr txBox="1"/>
          <p:nvPr/>
        </p:nvSpPr>
        <p:spPr>
          <a:xfrm>
            <a:off x="869599" y="6335733"/>
            <a:ext cx="1052483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9" name="TextBox 8">
            <a:extLst>
              <a:ext uri="{FF2B5EF4-FFF2-40B4-BE49-F238E27FC236}">
                <a16:creationId xmlns:a16="http://schemas.microsoft.com/office/drawing/2014/main" id="{5B02B945-594F-7675-EF01-EE8ADA41DEDC}"/>
              </a:ext>
            </a:extLst>
          </p:cNvPr>
          <p:cNvSpPr txBox="1"/>
          <p:nvPr/>
        </p:nvSpPr>
        <p:spPr>
          <a:xfrm>
            <a:off x="371409" y="1011829"/>
            <a:ext cx="11449182" cy="3780522"/>
          </a:xfrm>
          <a:prstGeom prst="rect">
            <a:avLst/>
          </a:prstGeom>
          <a:noFill/>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dirty="0">
                <a:latin typeface="Arial" panose="020B0604020202020204" pitchFamily="34" charset="0"/>
                <a:cs typeface="Arial" panose="020B0604020202020204" pitchFamily="34" charset="0"/>
              </a:rPr>
              <a:t>Stressful life events often precede the onset of depressive episodes.</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However, not everyone who experiences stressful life events develop depression, suggesting predispositions or vulnerability factors could be involved.</a:t>
            </a:r>
          </a:p>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b="1" dirty="0">
                <a:latin typeface="Arial" panose="020B0604020202020204" pitchFamily="34" charset="0"/>
                <a:cs typeface="Arial" panose="020B0604020202020204" pitchFamily="34" charset="0"/>
              </a:rPr>
              <a:t>Genetic vulnerability</a:t>
            </a:r>
            <a:r>
              <a:rPr lang="en-US" dirty="0">
                <a:latin typeface="Arial" panose="020B0604020202020204" pitchFamily="34" charset="0"/>
                <a:cs typeface="Arial" panose="020B0604020202020204" pitchFamily="34" charset="0"/>
              </a:rPr>
              <a:t>:</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Alteration in the 5-HTTLPR gene which regulates serotonin.</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1 or 2 short alleles + stressful life events → increasingly likely to experience a depressive episode.</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A study on gene-environment interaction in people experiencing chronic depression in adulthood suggests a much higher incidence in individuals with a short version of the gene in combination with childhood maltreatment (Brown &amp; Harris, 2013).</a:t>
            </a:r>
          </a:p>
        </p:txBody>
      </p:sp>
    </p:spTree>
    <p:extLst>
      <p:ext uri="{BB962C8B-B14F-4D97-AF65-F5344CB8AC3E}">
        <p14:creationId xmlns:p14="http://schemas.microsoft.com/office/powerpoint/2010/main" val="37555038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3D232-F755-8CE9-FEEC-E3165B9F9A60}"/>
              </a:ext>
            </a:extLst>
          </p:cNvPr>
          <p:cNvSpPr txBox="1">
            <a:spLocks/>
          </p:cNvSpPr>
          <p:nvPr/>
        </p:nvSpPr>
        <p:spPr>
          <a:xfrm>
            <a:off x="1112982" y="472415"/>
            <a:ext cx="99660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Diathesis-Stress Model &amp; Major Depressive Disorders: Continued</a:t>
            </a:r>
          </a:p>
        </p:txBody>
      </p:sp>
      <p:pic>
        <p:nvPicPr>
          <p:cNvPr id="3" name="Picture 2">
            <a:extLst>
              <a:ext uri="{FF2B5EF4-FFF2-40B4-BE49-F238E27FC236}">
                <a16:creationId xmlns:a16="http://schemas.microsoft.com/office/drawing/2014/main" id="{7FB69863-9D61-C900-80BC-E31BABD40ECD}"/>
              </a:ext>
            </a:extLst>
          </p:cNvPr>
          <p:cNvPicPr>
            <a:picLocks noChangeAspect="1"/>
          </p:cNvPicPr>
          <p:nvPr/>
        </p:nvPicPr>
        <p:blipFill>
          <a:blip r:embed="rId2"/>
          <a:stretch>
            <a:fillRect/>
          </a:stretch>
        </p:blipFill>
        <p:spPr>
          <a:xfrm>
            <a:off x="674386" y="1771893"/>
            <a:ext cx="10843228" cy="2651760"/>
          </a:xfrm>
          <a:prstGeom prst="rect">
            <a:avLst/>
          </a:prstGeom>
        </p:spPr>
      </p:pic>
      <p:sp>
        <p:nvSpPr>
          <p:cNvPr id="5" name="TextBox 4">
            <a:extLst>
              <a:ext uri="{FF2B5EF4-FFF2-40B4-BE49-F238E27FC236}">
                <a16:creationId xmlns:a16="http://schemas.microsoft.com/office/drawing/2014/main" id="{70E1A94D-9BAF-CC0D-95D2-53FF50D3D671}"/>
              </a:ext>
            </a:extLst>
          </p:cNvPr>
          <p:cNvSpPr txBox="1"/>
          <p:nvPr/>
        </p:nvSpPr>
        <p:spPr>
          <a:xfrm>
            <a:off x="1112982" y="5186330"/>
            <a:ext cx="9543622" cy="698717"/>
          </a:xfrm>
          <a:prstGeom prst="rect">
            <a:avLst/>
          </a:prstGeom>
          <a:noFill/>
          <a:ln>
            <a:solidFill>
              <a:schemeClr val="accent1">
                <a:lumMod val="60000"/>
                <a:lumOff val="40000"/>
              </a:schemeClr>
            </a:solidFill>
          </a:ln>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Figure 15.18 A study on gene-environment interaction in people experiencing chronic depression in adulthood suggests a much higher incidence in individuals with a short version of the gene in combination with childhood maltreatment.</a:t>
            </a:r>
            <a:endParaRPr lang="en-US" sz="8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B4F59F0-7C9E-40F7-C81B-CF32DE41FA4B}"/>
              </a:ext>
            </a:extLst>
          </p:cNvPr>
          <p:cNvSpPr txBox="1"/>
          <p:nvPr/>
        </p:nvSpPr>
        <p:spPr>
          <a:xfrm>
            <a:off x="869599" y="6335733"/>
            <a:ext cx="1052483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Tree>
    <p:extLst>
      <p:ext uri="{BB962C8B-B14F-4D97-AF65-F5344CB8AC3E}">
        <p14:creationId xmlns:p14="http://schemas.microsoft.com/office/powerpoint/2010/main" val="1334592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2AD4F6CE-28E1-30F9-C650-E417B09524F4}"/>
              </a:ext>
            </a:extLst>
          </p:cNvPr>
          <p:cNvSpPr txBox="1"/>
          <p:nvPr/>
        </p:nvSpPr>
        <p:spPr>
          <a:xfrm>
            <a:off x="478185" y="696636"/>
            <a:ext cx="11279705" cy="5546390"/>
          </a:xfrm>
          <a:prstGeom prst="rect">
            <a:avLst/>
          </a:prstGeom>
          <a:noFill/>
          <a:ln>
            <a:solidFill>
              <a:schemeClr val="accent1">
                <a:lumMod val="60000"/>
                <a:lumOff val="40000"/>
              </a:schemeClr>
            </a:solidFill>
          </a:ln>
        </p:spPr>
        <p:txBody>
          <a:bodyPr wrap="square">
            <a:spAutoFit/>
          </a:bodyPr>
          <a:lstStyle/>
          <a:p>
            <a:pPr marL="285750" lvl="0" indent="-285750" algn="l" rtl="0">
              <a:lnSpc>
                <a:spcPct val="20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800" dirty="0">
                <a:latin typeface="Arial" panose="020B0604020202020204" pitchFamily="34" charset="0"/>
                <a:cs typeface="Arial" panose="020B0604020202020204" pitchFamily="34" charset="0"/>
              </a:rPr>
              <a:t>American Psychological Association (APA) Definition</a:t>
            </a:r>
          </a:p>
          <a:p>
            <a:pPr marL="285750" lvl="0" indent="-285750" algn="l" rtl="0">
              <a:lnSpc>
                <a:spcPct val="200000"/>
              </a:lnSpc>
              <a:spcBef>
                <a:spcPts val="0"/>
              </a:spcBef>
              <a:spcAft>
                <a:spcPts val="0"/>
              </a:spcAft>
              <a:buClr>
                <a:schemeClr val="accent1">
                  <a:lumMod val="60000"/>
                  <a:lumOff val="40000"/>
                </a:schemeClr>
              </a:buClr>
              <a:buSzPts val="1700"/>
              <a:buFont typeface="Wingdings" panose="05000000000000000000" pitchFamily="2" charset="2"/>
              <a:buChar char="ü"/>
            </a:pPr>
            <a:r>
              <a:rPr lang="en-US" sz="1800" dirty="0">
                <a:latin typeface="Arial" panose="020B0604020202020204" pitchFamily="34" charset="0"/>
                <a:cs typeface="Arial" panose="020B0604020202020204" pitchFamily="34" charset="0"/>
              </a:rPr>
              <a:t>A psychological disorder is a condition that consists of the following:</a:t>
            </a:r>
          </a:p>
          <a:p>
            <a:pPr marL="742950" lvl="1" indent="-285750">
              <a:lnSpc>
                <a:spcPct val="200000"/>
              </a:lnSpc>
              <a:buClr>
                <a:schemeClr val="accent1">
                  <a:lumMod val="60000"/>
                  <a:lumOff val="40000"/>
                </a:schemeClr>
              </a:buClr>
              <a:buSzPts val="1700"/>
              <a:buFont typeface="Wingdings" panose="05000000000000000000" pitchFamily="2" charset="2"/>
              <a:buChar char="ü"/>
            </a:pPr>
            <a:r>
              <a:rPr lang="en-US" u="sng" dirty="0">
                <a:latin typeface="Arial" panose="020B0604020202020204" pitchFamily="34" charset="0"/>
                <a:cs typeface="Arial" panose="020B0604020202020204" pitchFamily="34" charset="0"/>
              </a:rPr>
              <a:t>Significant disturbances in thoughts, feelings, and behaviors</a:t>
            </a:r>
            <a:r>
              <a:rPr lang="en-US" dirty="0">
                <a:latin typeface="Arial" panose="020B0604020202020204" pitchFamily="34" charset="0"/>
                <a:cs typeface="Arial" panose="020B0604020202020204" pitchFamily="34" charset="0"/>
              </a:rPr>
              <a:t>.</a:t>
            </a:r>
          </a:p>
          <a:p>
            <a:pPr marL="1200150" lvl="2" indent="-285750">
              <a:lnSpc>
                <a:spcPct val="20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Behaviors that most would consider atypical and negative.</a:t>
            </a:r>
          </a:p>
          <a:p>
            <a:pPr marL="742950" lvl="1" indent="-285750">
              <a:lnSpc>
                <a:spcPct val="200000"/>
              </a:lnSpc>
              <a:buClr>
                <a:schemeClr val="accent1">
                  <a:lumMod val="60000"/>
                  <a:lumOff val="40000"/>
                </a:schemeClr>
              </a:buClr>
              <a:buSzPts val="1700"/>
              <a:buFont typeface="Wingdings" panose="05000000000000000000" pitchFamily="2" charset="2"/>
              <a:buChar char="ü"/>
            </a:pPr>
            <a:r>
              <a:rPr lang="en-US" u="sng" dirty="0">
                <a:latin typeface="Arial" panose="020B0604020202020204" pitchFamily="34" charset="0"/>
                <a:cs typeface="Arial" panose="020B0604020202020204" pitchFamily="34" charset="0"/>
              </a:rPr>
              <a:t>The disturbances reflect some kind of biological, psychological, or developmental dysfunction</a:t>
            </a:r>
            <a:r>
              <a:rPr lang="en-US" dirty="0">
                <a:latin typeface="Arial" panose="020B0604020202020204" pitchFamily="34" charset="0"/>
                <a:cs typeface="Arial" panose="020B0604020202020204" pitchFamily="34" charset="0"/>
              </a:rPr>
              <a:t>.</a:t>
            </a:r>
          </a:p>
          <a:p>
            <a:pPr marL="742950" lvl="1" indent="-285750">
              <a:lnSpc>
                <a:spcPct val="200000"/>
              </a:lnSpc>
              <a:buClr>
                <a:schemeClr val="accent1">
                  <a:lumMod val="60000"/>
                  <a:lumOff val="40000"/>
                </a:schemeClr>
              </a:buClr>
              <a:buSzPts val="1700"/>
              <a:buFont typeface="Wingdings" panose="05000000000000000000" pitchFamily="2" charset="2"/>
              <a:buChar char="ü"/>
            </a:pPr>
            <a:r>
              <a:rPr lang="en-US" u="sng" dirty="0">
                <a:latin typeface="Arial" panose="020B0604020202020204" pitchFamily="34" charset="0"/>
                <a:cs typeface="Arial" panose="020B0604020202020204" pitchFamily="34" charset="0"/>
              </a:rPr>
              <a:t>The disturbances lead to significant distress or disability in one’s life.</a:t>
            </a:r>
          </a:p>
          <a:p>
            <a:pPr marL="1200150" lvl="2" indent="-285750">
              <a:lnSpc>
                <a:spcPct val="20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E.g. difficulty performing appropriate and expected roles.</a:t>
            </a:r>
          </a:p>
          <a:p>
            <a:pPr marL="742950" lvl="1" indent="-285750">
              <a:lnSpc>
                <a:spcPct val="200000"/>
              </a:lnSpc>
              <a:buClr>
                <a:schemeClr val="accent1">
                  <a:lumMod val="60000"/>
                  <a:lumOff val="40000"/>
                </a:schemeClr>
              </a:buClr>
              <a:buSzPts val="1700"/>
              <a:buFont typeface="Wingdings" panose="05000000000000000000" pitchFamily="2" charset="2"/>
              <a:buChar char="ü"/>
            </a:pPr>
            <a:r>
              <a:rPr lang="en-US" u="sng" dirty="0">
                <a:latin typeface="Arial" panose="020B0604020202020204" pitchFamily="34" charset="0"/>
                <a:cs typeface="Arial" panose="020B0604020202020204" pitchFamily="34" charset="0"/>
              </a:rPr>
              <a:t>The disturbances do not reflect expected or culturally approved responses to certain events.</a:t>
            </a:r>
          </a:p>
          <a:p>
            <a:pPr marL="285750" lvl="0" indent="-285750" algn="l" rtl="0">
              <a:lnSpc>
                <a:spcPct val="20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800" dirty="0">
                <a:latin typeface="Arial" panose="020B0604020202020204" pitchFamily="34" charset="0"/>
                <a:cs typeface="Arial" panose="020B0604020202020204" pitchFamily="34" charset="0"/>
              </a:rPr>
              <a:t>Despite the many existing definitions, there is no universal agreement on where the boundary between disordered and not disordered is.</a:t>
            </a:r>
          </a:p>
        </p:txBody>
      </p:sp>
      <p:sp>
        <p:nvSpPr>
          <p:cNvPr id="3" name="Title 1">
            <a:extLst>
              <a:ext uri="{FF2B5EF4-FFF2-40B4-BE49-F238E27FC236}">
                <a16:creationId xmlns:a16="http://schemas.microsoft.com/office/drawing/2014/main" id="{4C859E6A-1D47-C17D-F06E-7C8057907505}"/>
              </a:ext>
            </a:extLst>
          </p:cNvPr>
          <p:cNvSpPr txBox="1">
            <a:spLocks/>
          </p:cNvSpPr>
          <p:nvPr/>
        </p:nvSpPr>
        <p:spPr>
          <a:xfrm>
            <a:off x="2316750" y="95443"/>
            <a:ext cx="7602573" cy="46199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Definition of a Psychological Disorder: Continued</a:t>
            </a:r>
          </a:p>
        </p:txBody>
      </p:sp>
      <p:sp>
        <p:nvSpPr>
          <p:cNvPr id="4" name="TextBox 3">
            <a:extLst>
              <a:ext uri="{FF2B5EF4-FFF2-40B4-BE49-F238E27FC236}">
                <a16:creationId xmlns:a16="http://schemas.microsoft.com/office/drawing/2014/main" id="{83F06372-1C6D-1E21-2B2B-FAD3824DA203}"/>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95102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D623769-9BC2-F399-EB22-BD9F4297ABD8}"/>
              </a:ext>
            </a:extLst>
          </p:cNvPr>
          <p:cNvSpPr txBox="1">
            <a:spLocks/>
          </p:cNvSpPr>
          <p:nvPr/>
        </p:nvSpPr>
        <p:spPr>
          <a:xfrm>
            <a:off x="3384840" y="286612"/>
            <a:ext cx="572145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Cognitive Theories of Depression</a:t>
            </a:r>
          </a:p>
        </p:txBody>
      </p:sp>
      <p:sp>
        <p:nvSpPr>
          <p:cNvPr id="7" name="TextBox 6">
            <a:extLst>
              <a:ext uri="{FF2B5EF4-FFF2-40B4-BE49-F238E27FC236}">
                <a16:creationId xmlns:a16="http://schemas.microsoft.com/office/drawing/2014/main" id="{C77290DA-4DD9-F248-EA2D-84AC0C0758F4}"/>
              </a:ext>
            </a:extLst>
          </p:cNvPr>
          <p:cNvSpPr txBox="1"/>
          <p:nvPr/>
        </p:nvSpPr>
        <p:spPr>
          <a:xfrm>
            <a:off x="770484" y="6573709"/>
            <a:ext cx="106510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9" name="TextBox 8">
            <a:extLst>
              <a:ext uri="{FF2B5EF4-FFF2-40B4-BE49-F238E27FC236}">
                <a16:creationId xmlns:a16="http://schemas.microsoft.com/office/drawing/2014/main" id="{A233615F-66AB-9EB1-6BD1-BC715F79F407}"/>
              </a:ext>
            </a:extLst>
          </p:cNvPr>
          <p:cNvSpPr txBox="1"/>
          <p:nvPr/>
        </p:nvSpPr>
        <p:spPr>
          <a:xfrm>
            <a:off x="505904" y="843624"/>
            <a:ext cx="11180188" cy="484799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none" strike="noStrike" kern="0" cap="none" spc="0" normalizeH="0" baseline="0" noProof="0" dirty="0">
                <a:ln>
                  <a:noFill/>
                </a:ln>
                <a:solidFill>
                  <a:srgbClr val="000000"/>
                </a:solidFill>
                <a:effectLst/>
                <a:uLnTx/>
                <a:uFillTx/>
                <a:latin typeface="Arial"/>
                <a:ea typeface="Arial"/>
                <a:cs typeface="Arial"/>
                <a:sym typeface="Arial"/>
              </a:rPr>
              <a:t>Cognitive theories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suggest that depression is triggered by negative thoughts, interpretations, self-evaluations, and expectations.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Diathesis-Stress model: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cognitive vulnerability + stressful life events → depression.</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none" strike="noStrike" kern="0" cap="none" spc="0" normalizeH="0" baseline="0" noProof="0" dirty="0">
                <a:ln>
                  <a:noFill/>
                </a:ln>
                <a:solidFill>
                  <a:srgbClr val="000000"/>
                </a:solidFill>
                <a:effectLst/>
                <a:uLnTx/>
                <a:uFillTx/>
                <a:latin typeface="Arial"/>
                <a:ea typeface="Arial"/>
                <a:cs typeface="Arial"/>
                <a:sym typeface="Arial"/>
              </a:rPr>
              <a:t>Aaron Beck (1960s)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Theorized that depression-prone people possess mental predispositions to think about most things in a negative way (</a:t>
            </a: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depressive schemas</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Depressive schemas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contain themes of loss, failure, rejection, worthlessness, and inadequacy.</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May develop in childhood in response to adverse experiences.</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Dormant until activated by stressful or negative life events.</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Prompt dysfunctional and pessimistic thoughts about the self, world, and the future.</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Maintained by cognitive biases which lead us to focus on negative aspects of experiences, interpret things negatively, and block positive memories.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Led to the development of cognitive therapies for depression.</a:t>
            </a:r>
          </a:p>
        </p:txBody>
      </p:sp>
      <p:sp>
        <p:nvSpPr>
          <p:cNvPr id="2" name="TextBox 1">
            <a:extLst>
              <a:ext uri="{FF2B5EF4-FFF2-40B4-BE49-F238E27FC236}">
                <a16:creationId xmlns:a16="http://schemas.microsoft.com/office/drawing/2014/main" id="{2CC3556C-2BF9-0B9B-A61A-25B5D73E9308}"/>
              </a:ext>
            </a:extLst>
          </p:cNvPr>
          <p:cNvSpPr txBox="1"/>
          <p:nvPr/>
        </p:nvSpPr>
        <p:spPr>
          <a:xfrm>
            <a:off x="691296" y="5901831"/>
            <a:ext cx="10809399"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Origins of Dr. Aaron Beck's Theory of Depression</a:t>
            </a:r>
            <a:r>
              <a:rPr lang="en-US" sz="1200" dirty="0">
                <a:solidFill>
                  <a:prstClr val="black"/>
                </a:solidFill>
                <a:latin typeface="Arial"/>
              </a:rPr>
              <a:t> shows Dr. Aaron Beck discussing the origins of his theory of depression along with research he conducted to support his theory (4:18).</a:t>
            </a:r>
          </a:p>
        </p:txBody>
      </p:sp>
    </p:spTree>
    <p:extLst>
      <p:ext uri="{BB962C8B-B14F-4D97-AF65-F5344CB8AC3E}">
        <p14:creationId xmlns:p14="http://schemas.microsoft.com/office/powerpoint/2010/main" val="4737637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97B651B-5052-A4ED-FE23-23F92AFCA0CA}"/>
              </a:ext>
            </a:extLst>
          </p:cNvPr>
          <p:cNvSpPr txBox="1"/>
          <p:nvPr/>
        </p:nvSpPr>
        <p:spPr>
          <a:xfrm>
            <a:off x="1086626" y="6604134"/>
            <a:ext cx="1001874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3" name="Title 1">
            <a:extLst>
              <a:ext uri="{FF2B5EF4-FFF2-40B4-BE49-F238E27FC236}">
                <a16:creationId xmlns:a16="http://schemas.microsoft.com/office/drawing/2014/main" id="{04FEE692-A3D7-8DBC-38C8-34A7F9CDDB69}"/>
              </a:ext>
            </a:extLst>
          </p:cNvPr>
          <p:cNvSpPr txBox="1">
            <a:spLocks/>
          </p:cNvSpPr>
          <p:nvPr/>
        </p:nvSpPr>
        <p:spPr>
          <a:xfrm>
            <a:off x="2603678" y="68793"/>
            <a:ext cx="7210888"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Cognitive Theories of Depression: Continued</a:t>
            </a:r>
          </a:p>
        </p:txBody>
      </p:sp>
      <p:sp>
        <p:nvSpPr>
          <p:cNvPr id="7" name="TextBox 6">
            <a:extLst>
              <a:ext uri="{FF2B5EF4-FFF2-40B4-BE49-F238E27FC236}">
                <a16:creationId xmlns:a16="http://schemas.microsoft.com/office/drawing/2014/main" id="{1EF297AB-4F32-727E-7DD4-373C833123FE}"/>
              </a:ext>
            </a:extLst>
          </p:cNvPr>
          <p:cNvSpPr txBox="1"/>
          <p:nvPr/>
        </p:nvSpPr>
        <p:spPr>
          <a:xfrm>
            <a:off x="213672" y="556686"/>
            <a:ext cx="11764651" cy="521732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Hopelessness Theory</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Specific negative thinking style → sense of hopelessness → depression.</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Negative thinking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refers to a tendency to perceive negative life events as having stable (”It’s never going to change”) and global (“It’s going to affect my whole life”) causes.</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Creates view that the life event will have negative implications for the person’s future and self-worth, increasing likelihood of hopelessness.</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Hopelessness</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expectation that unpleasant outcomes will occur, or desired outcomes will not occur, and there is nothing one can do to prevent such outcomes (seen as the primary cause of depression).</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Rumination</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Distressed mood → </a:t>
            </a: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Rumination</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increased risk and duration of mood.</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Rumination</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repetitive and passive focus on the fact that one is depressed and dwelling on depressed symptoms, rather than distracting oneself from the symptoms or attempting to address them in an active, problem-solving manner.</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Described to explain higher rates of depression in women, who are more likely to ruminate, than in men.</a:t>
            </a:r>
          </a:p>
        </p:txBody>
      </p:sp>
      <p:sp>
        <p:nvSpPr>
          <p:cNvPr id="2" name="TextBox 1">
            <a:extLst>
              <a:ext uri="{FF2B5EF4-FFF2-40B4-BE49-F238E27FC236}">
                <a16:creationId xmlns:a16="http://schemas.microsoft.com/office/drawing/2014/main" id="{1E95A5C6-0E05-F64E-928F-23F36D9EBEF2}"/>
              </a:ext>
            </a:extLst>
          </p:cNvPr>
          <p:cNvSpPr txBox="1"/>
          <p:nvPr/>
        </p:nvSpPr>
        <p:spPr>
          <a:xfrm>
            <a:off x="691297" y="5845123"/>
            <a:ext cx="10809399"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The Hopelessness Theory of Depression</a:t>
            </a:r>
            <a:r>
              <a:rPr lang="en-US" sz="1200" dirty="0">
                <a:solidFill>
                  <a:prstClr val="black"/>
                </a:solidFill>
                <a:latin typeface="Arial"/>
              </a:rPr>
              <a:t> discusses possible causes which can lead to hopelessness and subsequent depression (3:32).</a:t>
            </a:r>
          </a:p>
        </p:txBody>
      </p:sp>
      <p:sp>
        <p:nvSpPr>
          <p:cNvPr id="5" name="TextBox 4">
            <a:extLst>
              <a:ext uri="{FF2B5EF4-FFF2-40B4-BE49-F238E27FC236}">
                <a16:creationId xmlns:a16="http://schemas.microsoft.com/office/drawing/2014/main" id="{FA51BBFF-8704-2436-0248-AC51A08B2E78}"/>
              </a:ext>
            </a:extLst>
          </p:cNvPr>
          <p:cNvSpPr txBox="1"/>
          <p:nvPr/>
        </p:nvSpPr>
        <p:spPr>
          <a:xfrm>
            <a:off x="691297" y="6159823"/>
            <a:ext cx="10809399"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3 Questions to Help Clients </a:t>
            </a:r>
            <a:r>
              <a:rPr lang="en-US" sz="1200" dirty="0" err="1">
                <a:solidFill>
                  <a:prstClr val="black"/>
                </a:solidFill>
                <a:latin typeface="Arial"/>
                <a:hlinkClick r:id="rId5"/>
              </a:rPr>
              <a:t>Interupt</a:t>
            </a:r>
            <a:r>
              <a:rPr lang="en-US" sz="1200" dirty="0">
                <a:solidFill>
                  <a:prstClr val="black"/>
                </a:solidFill>
                <a:latin typeface="Arial"/>
                <a:hlinkClick r:id="rId5"/>
              </a:rPr>
              <a:t> the Depression-Rumination Loop</a:t>
            </a:r>
            <a:r>
              <a:rPr lang="en-US" sz="1200" dirty="0">
                <a:solidFill>
                  <a:prstClr val="black"/>
                </a:solidFill>
                <a:latin typeface="Arial"/>
              </a:rPr>
              <a:t> Dr. Christine </a:t>
            </a:r>
            <a:r>
              <a:rPr lang="en-US" sz="1200" dirty="0" err="1">
                <a:solidFill>
                  <a:prstClr val="black"/>
                </a:solidFill>
                <a:latin typeface="Arial"/>
              </a:rPr>
              <a:t>Padesky</a:t>
            </a:r>
            <a:r>
              <a:rPr lang="en-US" sz="1200" dirty="0">
                <a:solidFill>
                  <a:prstClr val="black"/>
                </a:solidFill>
                <a:latin typeface="Arial"/>
              </a:rPr>
              <a:t> shares 3 specific questions that can help clients </a:t>
            </a:r>
            <a:r>
              <a:rPr lang="en-US" sz="1200" dirty="0" err="1">
                <a:solidFill>
                  <a:prstClr val="black"/>
                </a:solidFill>
                <a:latin typeface="Arial"/>
              </a:rPr>
              <a:t>eas</a:t>
            </a:r>
            <a:r>
              <a:rPr lang="en-US" sz="1200" dirty="0">
                <a:solidFill>
                  <a:prstClr val="black"/>
                </a:solidFill>
                <a:latin typeface="Arial"/>
              </a:rPr>
              <a:t> patterns of obsessive negative thoughts (4:54).</a:t>
            </a:r>
          </a:p>
        </p:txBody>
      </p:sp>
    </p:spTree>
    <p:extLst>
      <p:ext uri="{BB962C8B-B14F-4D97-AF65-F5344CB8AC3E}">
        <p14:creationId xmlns:p14="http://schemas.microsoft.com/office/powerpoint/2010/main" val="25274918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3492893-273D-F8B7-790A-79C2AF46F5DF}"/>
              </a:ext>
            </a:extLst>
          </p:cNvPr>
          <p:cNvSpPr txBox="1"/>
          <p:nvPr/>
        </p:nvSpPr>
        <p:spPr>
          <a:xfrm>
            <a:off x="4506396" y="274359"/>
            <a:ext cx="3179206"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Suicide</a:t>
            </a:r>
          </a:p>
        </p:txBody>
      </p:sp>
      <p:sp>
        <p:nvSpPr>
          <p:cNvPr id="7" name="TextBox 6">
            <a:extLst>
              <a:ext uri="{FF2B5EF4-FFF2-40B4-BE49-F238E27FC236}">
                <a16:creationId xmlns:a16="http://schemas.microsoft.com/office/drawing/2014/main" id="{BA4A5D40-EFB0-83C9-8B59-B7D7411445BE}"/>
              </a:ext>
            </a:extLst>
          </p:cNvPr>
          <p:cNvSpPr txBox="1"/>
          <p:nvPr/>
        </p:nvSpPr>
        <p:spPr>
          <a:xfrm>
            <a:off x="785091" y="6647921"/>
            <a:ext cx="1062181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2" name="TextBox 1">
            <a:extLst>
              <a:ext uri="{FF2B5EF4-FFF2-40B4-BE49-F238E27FC236}">
                <a16:creationId xmlns:a16="http://schemas.microsoft.com/office/drawing/2014/main" id="{330C53DA-C179-5252-695B-9CF06BC5F608}"/>
              </a:ext>
            </a:extLst>
          </p:cNvPr>
          <p:cNvSpPr txBox="1"/>
          <p:nvPr/>
        </p:nvSpPr>
        <p:spPr>
          <a:xfrm>
            <a:off x="249180" y="904650"/>
            <a:ext cx="11693638" cy="521732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Statistics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90% of those who complete suicides have a diagnosis of at least one mental disorder (most frequently mood disorders).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10th leading cause of death for all ages in 2010 (an average of 105 each day).</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4 times higher among males (79% of all suicides) than females.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Males most commonly use firearms; females most commonly use poison.</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Risk Factors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Substance abuse problems (10 times greater in individuals with alcohol dependence).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Previous suicide attempts.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Access to lethal means in which to act (e.g., firearm in the home).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Precursors – withdrawal from social relationships, feeling like a burden, engaging in reckless and risk-taking behaviors.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Sense of entrapment (feeling unable to escape feelings or external circumstances).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Cyberbullying.</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Suicide of a family member.</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Serotonin dysfunction.</a:t>
            </a:r>
          </a:p>
        </p:txBody>
      </p:sp>
    </p:spTree>
    <p:extLst>
      <p:ext uri="{BB962C8B-B14F-4D97-AF65-F5344CB8AC3E}">
        <p14:creationId xmlns:p14="http://schemas.microsoft.com/office/powerpoint/2010/main" val="7541629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DCE65F-509C-F156-E7EF-79F679ED227D}"/>
              </a:ext>
            </a:extLst>
          </p:cNvPr>
          <p:cNvSpPr txBox="1"/>
          <p:nvPr/>
        </p:nvSpPr>
        <p:spPr>
          <a:xfrm>
            <a:off x="852053" y="6568791"/>
            <a:ext cx="1048789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3" name="TextBox 2">
            <a:extLst>
              <a:ext uri="{FF2B5EF4-FFF2-40B4-BE49-F238E27FC236}">
                <a16:creationId xmlns:a16="http://schemas.microsoft.com/office/drawing/2014/main" id="{AE09023E-A65B-D1B6-8D83-86FC41A3572C}"/>
              </a:ext>
            </a:extLst>
          </p:cNvPr>
          <p:cNvSpPr txBox="1"/>
          <p:nvPr/>
        </p:nvSpPr>
        <p:spPr>
          <a:xfrm>
            <a:off x="3626667" y="192208"/>
            <a:ext cx="4593880"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Schizophrenia: Symptoms</a:t>
            </a:r>
          </a:p>
        </p:txBody>
      </p:sp>
      <p:sp>
        <p:nvSpPr>
          <p:cNvPr id="4" name="TextBox 3">
            <a:extLst>
              <a:ext uri="{FF2B5EF4-FFF2-40B4-BE49-F238E27FC236}">
                <a16:creationId xmlns:a16="http://schemas.microsoft.com/office/drawing/2014/main" id="{376865F2-7194-0C5F-34ED-D220FEBF1A31}"/>
              </a:ext>
            </a:extLst>
          </p:cNvPr>
          <p:cNvSpPr txBox="1"/>
          <p:nvPr/>
        </p:nvSpPr>
        <p:spPr>
          <a:xfrm>
            <a:off x="156926" y="763293"/>
            <a:ext cx="11878145" cy="5586658"/>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Hallucinations</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perceptual experience that occurs in the absence of external stimulation. (Auditory hallucinations are most common).</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Delusions</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beliefs that are contrary to reality.</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Paranoid delusions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belief that other people or agencies are plotting to harm them.</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Grandiose delusions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belief that one holds special power, unique knowledge, or is extremely important.</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Somatic delusions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belief that something highly abnormal is happening to one’s body.</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Thought withdrawal/insertion</a:t>
            </a:r>
            <a:r>
              <a:rPr lang="en-US" sz="1600" u="sng" kern="0" dirty="0">
                <a:solidFill>
                  <a:srgbClr val="000000"/>
                </a:solidFill>
                <a:latin typeface="Arial"/>
                <a:ea typeface="Arial"/>
                <a:cs typeface="Arial"/>
                <a:sym typeface="Arial"/>
              </a:rPr>
              <a:t> </a:t>
            </a:r>
            <a:r>
              <a:rPr lang="en-US" sz="1600" kern="0" dirty="0">
                <a:solidFill>
                  <a:srgbClr val="000000"/>
                </a:solidFill>
                <a:latin typeface="Arial"/>
                <a:ea typeface="Arial"/>
                <a:cs typeface="Arial"/>
                <a:sym typeface="Arial"/>
              </a:rPr>
              <a:t>– the belief that external forces are putting thoughts into or taking thoughts out of one’s mind</a:t>
            </a:r>
            <a:endParaRPr kumimoji="0" lang="en-US" sz="1600" b="0" i="0" u="none" strike="noStrike" kern="0" cap="none" spc="0" normalizeH="0" baseline="0" noProof="0" dirty="0">
              <a:ln>
                <a:noFill/>
              </a:ln>
              <a:solidFill>
                <a:srgbClr val="000000"/>
              </a:solidFill>
              <a:effectLst/>
              <a:uLnTx/>
              <a:uFillTx/>
              <a:latin typeface="Arial"/>
              <a:ea typeface="Arial"/>
              <a:cs typeface="Arial"/>
              <a:sym typeface="Arial"/>
            </a:endParaRP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Disorganized thinking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disjointed and incoherent thought processes.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Disorganized or abnormal motor behavior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unusual behaviors/movements.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Catatonic behaviors – decreased reactivity to the environment </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Negative Symptoms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decreases and absences in certain behaviors, emotions, drives.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Avolition</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lack of motivation to engage in self-initiated and meaningful activity.</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Alogia</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reduced speech output.</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Asociality</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social withdrawal.</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Anhedonia</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inability to experience pleasure.</a:t>
            </a:r>
          </a:p>
        </p:txBody>
      </p:sp>
      <p:sp>
        <p:nvSpPr>
          <p:cNvPr id="5" name="TextBox 4">
            <a:extLst>
              <a:ext uri="{FF2B5EF4-FFF2-40B4-BE49-F238E27FC236}">
                <a16:creationId xmlns:a16="http://schemas.microsoft.com/office/drawing/2014/main" id="{41736548-FEB2-EECF-7FB9-CF0052D7326C}"/>
              </a:ext>
            </a:extLst>
          </p:cNvPr>
          <p:cNvSpPr txBox="1"/>
          <p:nvPr/>
        </p:nvSpPr>
        <p:spPr>
          <a:xfrm>
            <a:off x="5996410" y="5633042"/>
            <a:ext cx="5758765"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4"/>
              </a:rPr>
              <a:t>video of schizophrenia case studies</a:t>
            </a:r>
            <a:r>
              <a:rPr lang="en-US" sz="1200" dirty="0">
                <a:latin typeface="Arial" panose="020B0604020202020204" pitchFamily="34" charset="0"/>
                <a:cs typeface="Arial" panose="020B0604020202020204" pitchFamily="34" charset="0"/>
              </a:rPr>
              <a:t> and try to identify which classic symptoms of schizophrenia are shown. </a:t>
            </a:r>
            <a:r>
              <a:rPr lang="en-US" sz="1200" dirty="0">
                <a:solidFill>
                  <a:prstClr val="black"/>
                </a:solidFill>
                <a:latin typeface="Arial" panose="020B0604020202020204" pitchFamily="34" charset="0"/>
                <a:cs typeface="Arial" panose="020B0604020202020204" pitchFamily="34" charset="0"/>
              </a:rPr>
              <a:t>(8:11).</a:t>
            </a:r>
          </a:p>
        </p:txBody>
      </p:sp>
    </p:spTree>
    <p:extLst>
      <p:ext uri="{BB962C8B-B14F-4D97-AF65-F5344CB8AC3E}">
        <p14:creationId xmlns:p14="http://schemas.microsoft.com/office/powerpoint/2010/main" val="35496742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B33DE2-2EA0-64B1-260C-323681E6BDC2}"/>
              </a:ext>
            </a:extLst>
          </p:cNvPr>
          <p:cNvSpPr txBox="1"/>
          <p:nvPr/>
        </p:nvSpPr>
        <p:spPr>
          <a:xfrm>
            <a:off x="718090" y="6585577"/>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B35A83A4-4D7E-D71D-C7D1-3CD43D06050D}"/>
              </a:ext>
            </a:extLst>
          </p:cNvPr>
          <p:cNvSpPr txBox="1"/>
          <p:nvPr/>
        </p:nvSpPr>
        <p:spPr>
          <a:xfrm>
            <a:off x="3665776" y="56979"/>
            <a:ext cx="4584826"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Schizophrenia: Causes</a:t>
            </a:r>
          </a:p>
        </p:txBody>
      </p:sp>
      <p:sp>
        <p:nvSpPr>
          <p:cNvPr id="7" name="TextBox 6">
            <a:extLst>
              <a:ext uri="{FF2B5EF4-FFF2-40B4-BE49-F238E27FC236}">
                <a16:creationId xmlns:a16="http://schemas.microsoft.com/office/drawing/2014/main" id="{07337BBF-7850-1230-4155-9FDD0A5CBA19}"/>
              </a:ext>
            </a:extLst>
          </p:cNvPr>
          <p:cNvSpPr txBox="1"/>
          <p:nvPr/>
        </p:nvSpPr>
        <p:spPr>
          <a:xfrm>
            <a:off x="273223" y="681791"/>
            <a:ext cx="11645553" cy="521732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Prevalence</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Affects 1% of the population.</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Genetics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Risk is 6 times greater if one parent has schizophrenia (even if adopted).</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Neurotransmitters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Dopamine hypothesis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an overabundance of dopamine or too many dopamine receptors are responsible for the onset and maintenance of schizophrenia.</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Drugs that increase dopamine levels can produce schizophrenia-like symptoms.</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Medications that block dopamine activity reduce the symptoms.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High levels of dopamine in the limbic system → hallucinations and delusions.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Low levels of dopamine in the prefrontal cortex → negative symptoms.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Brain Anatomy</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Enlarged ventricles.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Reduced gray matter in the frontal lobes.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Many show less frontal lobe activity when performing cognitive tasks.</a:t>
            </a:r>
          </a:p>
        </p:txBody>
      </p:sp>
    </p:spTree>
    <p:extLst>
      <p:ext uri="{BB962C8B-B14F-4D97-AF65-F5344CB8AC3E}">
        <p14:creationId xmlns:p14="http://schemas.microsoft.com/office/powerpoint/2010/main" val="37573252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30E720-5AA4-A6A4-4937-2D824D0796B5}"/>
              </a:ext>
            </a:extLst>
          </p:cNvPr>
          <p:cNvSpPr txBox="1"/>
          <p:nvPr/>
        </p:nvSpPr>
        <p:spPr>
          <a:xfrm>
            <a:off x="3071703" y="192966"/>
            <a:ext cx="6048592"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Schizophrenia: Causes: Continued</a:t>
            </a:r>
          </a:p>
        </p:txBody>
      </p:sp>
      <p:sp>
        <p:nvSpPr>
          <p:cNvPr id="3" name="TextBox 2">
            <a:extLst>
              <a:ext uri="{FF2B5EF4-FFF2-40B4-BE49-F238E27FC236}">
                <a16:creationId xmlns:a16="http://schemas.microsoft.com/office/drawing/2014/main" id="{28320CEC-AC7E-2026-BB9E-44BB929D230D}"/>
              </a:ext>
            </a:extLst>
          </p:cNvPr>
          <p:cNvSpPr txBox="1"/>
          <p:nvPr/>
        </p:nvSpPr>
        <p:spPr>
          <a:xfrm>
            <a:off x="506994" y="654631"/>
            <a:ext cx="10836998" cy="521732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Events During Pregnancy</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Obstetric complications during birth.</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Mother’s exposure to influenza during the first trimester.</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Mother’s emotional stress.</a:t>
            </a:r>
          </a:p>
          <a:p>
            <a:pPr marL="742950" lvl="1" indent="-285750">
              <a:lnSpc>
                <a:spcPct val="150000"/>
              </a:lnSpc>
              <a:buClr>
                <a:schemeClr val="accent1">
                  <a:lumMod val="60000"/>
                  <a:lumOff val="40000"/>
                </a:schemeClr>
              </a:buClr>
              <a:buFont typeface="Wingdings" panose="05000000000000000000" pitchFamily="2" charset="2"/>
              <a:buChar char="ü"/>
              <a:defRPr/>
            </a:pPr>
            <a:endParaRPr lang="en-US" sz="1600" kern="0" dirty="0">
              <a:solidFill>
                <a:srgbClr val="000000"/>
              </a:solidFill>
              <a:latin typeface="Arial" panose="020B0604020202020204" pitchFamily="34" charset="0"/>
              <a:ea typeface="Arial"/>
              <a:cs typeface="Arial" panose="020B0604020202020204" pitchFamily="34" charset="0"/>
              <a:sym typeface="Arial"/>
            </a:endParaRPr>
          </a:p>
          <a:p>
            <a:pPr marL="285750" indent="-285750">
              <a:lnSpc>
                <a:spcPct val="150000"/>
              </a:lnSpc>
              <a:buClr>
                <a:schemeClr val="accent1">
                  <a:lumMod val="60000"/>
                  <a:lumOff val="40000"/>
                </a:schemeClr>
              </a:buClr>
              <a:buFont typeface="Wingdings" panose="05000000000000000000" pitchFamily="2" charset="2"/>
              <a:buChar char="q"/>
              <a:defRPr/>
            </a:pPr>
            <a:r>
              <a:rPr kumimoji="0" lang="en-US" sz="1600" b="1" i="0" u="sng"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Marijuana</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An investigation of 45,000 Swedish military personnel who were followed up after 15 years found that those individuals who had reported using marijuana at least once by the time they were </a:t>
            </a:r>
            <a:r>
              <a:rPr lang="en-US" sz="1600" kern="0" dirty="0">
                <a:solidFill>
                  <a:srgbClr val="000000"/>
                </a:solidFill>
                <a:latin typeface="Arial" panose="020B0604020202020204" pitchFamily="34" charset="0"/>
                <a:ea typeface="Arial"/>
                <a:cs typeface="Arial" panose="020B0604020202020204" pitchFamily="34" charset="0"/>
                <a:sym typeface="Arial"/>
              </a:rPr>
              <a:t>drafted </a:t>
            </a:r>
            <a:r>
              <a:rPr kumimoji="0" lang="en-US" sz="1600" i="0"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into the military were more than 2 times as likely to develop schizophrenia during the ensuing 15 years than were those who reported never using marijuana; those who had indicated using marijuana 50 or more times were 6 times as likely to develop schizophrenia (</a:t>
            </a:r>
            <a:r>
              <a:rPr kumimoji="0" lang="en-US" sz="1600" i="0" strike="noStrike" kern="0" cap="none" spc="0" normalizeH="0" baseline="0" noProof="0" dirty="0" err="1">
                <a:ln>
                  <a:noFill/>
                </a:ln>
                <a:solidFill>
                  <a:srgbClr val="000000"/>
                </a:solidFill>
                <a:effectLst/>
                <a:uLnTx/>
                <a:uFillTx/>
                <a:latin typeface="Arial" panose="020B0604020202020204" pitchFamily="34" charset="0"/>
                <a:ea typeface="Arial"/>
                <a:cs typeface="Arial" panose="020B0604020202020204" pitchFamily="34" charset="0"/>
                <a:sym typeface="Arial"/>
              </a:rPr>
              <a:t>Andréasson</a:t>
            </a:r>
            <a:r>
              <a:rPr kumimoji="0" lang="en-US" sz="1600" i="0"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 </a:t>
            </a:r>
            <a:r>
              <a:rPr kumimoji="0" lang="en-US" sz="1600" i="0" strike="noStrike" kern="0" cap="none" spc="0" normalizeH="0" baseline="0" noProof="0" dirty="0" err="1">
                <a:ln>
                  <a:noFill/>
                </a:ln>
                <a:solidFill>
                  <a:srgbClr val="000000"/>
                </a:solidFill>
                <a:effectLst/>
                <a:uLnTx/>
                <a:uFillTx/>
                <a:latin typeface="Arial" panose="020B0604020202020204" pitchFamily="34" charset="0"/>
                <a:ea typeface="Arial"/>
                <a:cs typeface="Arial" panose="020B0604020202020204" pitchFamily="34" charset="0"/>
                <a:sym typeface="Arial"/>
              </a:rPr>
              <a:t>Allbeck</a:t>
            </a:r>
            <a:r>
              <a:rPr kumimoji="0" lang="en-US" sz="1600" i="0"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 </a:t>
            </a:r>
            <a:r>
              <a:rPr kumimoji="0" lang="en-US" sz="1600" i="0" strike="noStrike" kern="0" cap="none" spc="0" normalizeH="0" baseline="0" noProof="0" dirty="0" err="1">
                <a:ln>
                  <a:noFill/>
                </a:ln>
                <a:solidFill>
                  <a:srgbClr val="000000"/>
                </a:solidFill>
                <a:effectLst/>
                <a:uLnTx/>
                <a:uFillTx/>
                <a:latin typeface="Arial" panose="020B0604020202020204" pitchFamily="34" charset="0"/>
                <a:ea typeface="Arial"/>
                <a:cs typeface="Arial" panose="020B0604020202020204" pitchFamily="34" charset="0"/>
                <a:sym typeface="Arial"/>
              </a:rPr>
              <a:t>Engström</a:t>
            </a:r>
            <a:r>
              <a:rPr kumimoji="0" lang="en-US" sz="1600" i="0"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 &amp; Rydberg, 1987).</a:t>
            </a:r>
          </a:p>
          <a:p>
            <a:pPr marL="742950" lvl="1" indent="-285750">
              <a:lnSpc>
                <a:spcPct val="150000"/>
              </a:lnSpc>
              <a:buClr>
                <a:schemeClr val="accent1">
                  <a:lumMod val="60000"/>
                  <a:lumOff val="40000"/>
                </a:schemeClr>
              </a:buClr>
              <a:buFont typeface="Wingdings" panose="05000000000000000000" pitchFamily="2" charset="2"/>
              <a:buChar char="ü"/>
              <a:defRPr/>
            </a:pPr>
            <a:r>
              <a:rPr lang="en-US" sz="1600" dirty="0">
                <a:latin typeface="Arial" panose="020B0604020202020204" pitchFamily="34" charset="0"/>
                <a:cs typeface="Arial" panose="020B0604020202020204" pitchFamily="34" charset="0"/>
              </a:rPr>
              <a:t>Another study reviewed 35 longitudinal studies and found a substantially increased risk of schizophrenia and other psychotic disorders in people who had used marijuana, with the greatest risk in the most frequent users (Moore et al., 2007).</a:t>
            </a:r>
            <a:endParaRPr kumimoji="0" lang="en-US" sz="1600" i="0"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endParaRPr>
          </a:p>
        </p:txBody>
      </p:sp>
      <p:sp>
        <p:nvSpPr>
          <p:cNvPr id="4" name="TextBox 3">
            <a:extLst>
              <a:ext uri="{FF2B5EF4-FFF2-40B4-BE49-F238E27FC236}">
                <a16:creationId xmlns:a16="http://schemas.microsoft.com/office/drawing/2014/main" id="{9B1B6BBA-CCB2-7DB7-19C8-D33F831AB54F}"/>
              </a:ext>
            </a:extLst>
          </p:cNvPr>
          <p:cNvSpPr txBox="1"/>
          <p:nvPr/>
        </p:nvSpPr>
        <p:spPr>
          <a:xfrm>
            <a:off x="718090" y="6585577"/>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5F6D5A0A-0F6D-4DE3-2D44-18D5AAD05F17}"/>
              </a:ext>
            </a:extLst>
          </p:cNvPr>
          <p:cNvSpPr txBox="1"/>
          <p:nvPr/>
        </p:nvSpPr>
        <p:spPr>
          <a:xfrm>
            <a:off x="850616" y="5997934"/>
            <a:ext cx="10347672"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Schizophrenia: Causes, Symptoms, Risk Factors and More- Mass General Brigham</a:t>
            </a:r>
            <a:r>
              <a:rPr lang="en-US" sz="1200" dirty="0">
                <a:solidFill>
                  <a:prstClr val="black"/>
                </a:solidFill>
                <a:latin typeface="Arial"/>
              </a:rPr>
              <a:t> Dr. Abigail Donovan, Director, Clinical Services Psychosis Clinical &amp; Research Program at Massachusetts General Hospital explains the spectrum of schizophrenia  (4:31).</a:t>
            </a:r>
          </a:p>
        </p:txBody>
      </p:sp>
    </p:spTree>
    <p:extLst>
      <p:ext uri="{BB962C8B-B14F-4D97-AF65-F5344CB8AC3E}">
        <p14:creationId xmlns:p14="http://schemas.microsoft.com/office/powerpoint/2010/main" val="5484658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8773AE-CD43-9FC5-4B0F-B2E976F9EE3B}"/>
              </a:ext>
            </a:extLst>
          </p:cNvPr>
          <p:cNvSpPr txBox="1"/>
          <p:nvPr/>
        </p:nvSpPr>
        <p:spPr>
          <a:xfrm>
            <a:off x="3047246" y="-3006"/>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Dissociative Disorders</a:t>
            </a:r>
          </a:p>
        </p:txBody>
      </p:sp>
      <p:sp>
        <p:nvSpPr>
          <p:cNvPr id="3" name="TextBox 2">
            <a:extLst>
              <a:ext uri="{FF2B5EF4-FFF2-40B4-BE49-F238E27FC236}">
                <a16:creationId xmlns:a16="http://schemas.microsoft.com/office/drawing/2014/main" id="{AFDABAE2-27F6-D482-1841-DAEAB998ECAB}"/>
              </a:ext>
            </a:extLst>
          </p:cNvPr>
          <p:cNvSpPr txBox="1"/>
          <p:nvPr/>
        </p:nvSpPr>
        <p:spPr>
          <a:xfrm>
            <a:off x="111659" y="427951"/>
            <a:ext cx="11968681" cy="5586658"/>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lang="en-US" sz="1600" u="sng" kern="0" dirty="0">
                <a:solidFill>
                  <a:srgbClr val="000000"/>
                </a:solidFill>
                <a:latin typeface="Arial"/>
                <a:ea typeface="Arial"/>
                <a:cs typeface="Arial"/>
                <a:sym typeface="Arial"/>
              </a:rPr>
              <a:t>Dissociative disorders </a:t>
            </a:r>
            <a:r>
              <a:rPr lang="en-US" sz="1600" kern="0" dirty="0">
                <a:solidFill>
                  <a:srgbClr val="000000"/>
                </a:solidFill>
                <a:latin typeface="Arial"/>
                <a:ea typeface="Arial"/>
                <a:cs typeface="Arial"/>
                <a:sym typeface="Arial"/>
              </a:rPr>
              <a:t>are c</a:t>
            </a:r>
            <a:r>
              <a:rPr kumimoji="0" lang="en-US" sz="1600" b="0" i="0" u="none" strike="noStrike" kern="0" cap="none" spc="0" normalizeH="0" baseline="0" noProof="0" dirty="0" err="1">
                <a:ln>
                  <a:noFill/>
                </a:ln>
                <a:solidFill>
                  <a:srgbClr val="000000"/>
                </a:solidFill>
                <a:effectLst/>
                <a:uLnTx/>
                <a:uFillTx/>
                <a:latin typeface="Arial"/>
                <a:ea typeface="Arial"/>
                <a:cs typeface="Arial"/>
                <a:sym typeface="Arial"/>
              </a:rPr>
              <a:t>haracterized</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by an individual becoming split off, or dissociated, from their core sense of self - Memory and identity become disturbed.</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Dissociative Amnesia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Inability to recall important personal information.</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Usually follows a stressful or traumatic experience.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Dissociative fugue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individual suddenly wanders away from home, experiences confusion about their identity, and in some cases may adopt a new identity.</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Depersonalization/Derealization Disorder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Characterized by recurring episodes of depersonalization, derealization, or both.</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Depersonalization</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feelings of “unreality or detachment from, or unfamiliarity with, one’s whole self or from aspects of the self” (APA 2013).</a:t>
            </a:r>
          </a:p>
          <a:p>
            <a:pPr marL="1200150" lvl="2" indent="-285750">
              <a:lnSpc>
                <a:spcPct val="150000"/>
              </a:lnSpc>
              <a:buClr>
                <a:schemeClr val="accent1">
                  <a:lumMod val="60000"/>
                  <a:lumOff val="40000"/>
                </a:schemeClr>
              </a:buClr>
              <a:buFont typeface="Wingdings" panose="05000000000000000000" pitchFamily="2" charset="2"/>
              <a:buChar char="ü"/>
              <a:defRPr/>
            </a:pPr>
            <a:r>
              <a:rPr lang="en-US" sz="1600" b="1" kern="0" dirty="0">
                <a:solidFill>
                  <a:srgbClr val="000000"/>
                </a:solidFill>
                <a:latin typeface="Arial"/>
                <a:ea typeface="Arial"/>
                <a:cs typeface="Arial"/>
                <a:sym typeface="Arial"/>
              </a:rPr>
              <a:t>Symptoms: </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Out of</a:t>
            </a:r>
            <a:r>
              <a:rPr lang="en-US" sz="1600" kern="0" dirty="0">
                <a:solidFill>
                  <a:srgbClr val="000000"/>
                </a:solidFill>
                <a:latin typeface="Arial"/>
                <a:ea typeface="Arial"/>
                <a:cs typeface="Arial"/>
                <a:sym typeface="Arial"/>
              </a:rPr>
              <a:t>-body experiences, thinking you are not real, feeling as if you are not in control of what you say and do, difficult to attach emotions to memories, and feeling numb, </a:t>
            </a:r>
            <a:endParaRPr kumimoji="0" lang="en-US" sz="1600" i="0" u="none" strike="noStrike" kern="0" cap="none" spc="0" normalizeH="0" baseline="0" noProof="0" dirty="0">
              <a:ln>
                <a:noFill/>
              </a:ln>
              <a:solidFill>
                <a:srgbClr val="000000"/>
              </a:solidFill>
              <a:effectLst/>
              <a:uLnTx/>
              <a:uFillTx/>
              <a:latin typeface="Arial"/>
              <a:ea typeface="Arial"/>
              <a:cs typeface="Arial"/>
              <a:sym typeface="Arial"/>
            </a:endParaRP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Derealization</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a sense of ”unreality or detachment from, or unfamiliarity with, the world, be it individuals, inanimate objects, or all surroundings” (APA, 2013).</a:t>
            </a:r>
          </a:p>
          <a:p>
            <a:pPr marL="1200150" lvl="2" indent="-285750">
              <a:lnSpc>
                <a:spcPct val="150000"/>
              </a:lnSpc>
              <a:buClr>
                <a:schemeClr val="accent1">
                  <a:lumMod val="60000"/>
                  <a:lumOff val="40000"/>
                </a:schemeClr>
              </a:buClr>
              <a:buFont typeface="Wingdings" panose="05000000000000000000" pitchFamily="2" charset="2"/>
              <a:buChar char="ü"/>
              <a:defRPr/>
            </a:pPr>
            <a:r>
              <a:rPr lang="en-US" sz="1600" b="1" kern="0" dirty="0">
                <a:solidFill>
                  <a:srgbClr val="000000"/>
                </a:solidFill>
                <a:latin typeface="Arial"/>
                <a:ea typeface="Arial"/>
                <a:cs typeface="Arial"/>
                <a:sym typeface="Arial"/>
              </a:rPr>
              <a:t>Symptoms:</a:t>
            </a:r>
            <a:r>
              <a:rPr lang="en-US" sz="1600" kern="0" dirty="0">
                <a:solidFill>
                  <a:srgbClr val="000000"/>
                </a:solidFill>
                <a:latin typeface="Arial"/>
                <a:ea typeface="Arial"/>
                <a:cs typeface="Arial"/>
                <a:sym typeface="Arial"/>
              </a:rPr>
              <a:t> Feeling you are separated from the world, difficult to recognize where you are, feeling a distortion in your sense of time, and finding your surroundings fake or unclear, </a:t>
            </a:r>
            <a:endParaRPr kumimoji="0" lang="en-US" sz="16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5" name="TextBox 4">
            <a:extLst>
              <a:ext uri="{FF2B5EF4-FFF2-40B4-BE49-F238E27FC236}">
                <a16:creationId xmlns:a16="http://schemas.microsoft.com/office/drawing/2014/main" id="{03F4823B-ECED-6041-DA23-08B79E3C848B}"/>
              </a:ext>
            </a:extLst>
          </p:cNvPr>
          <p:cNvSpPr txBox="1"/>
          <p:nvPr/>
        </p:nvSpPr>
        <p:spPr>
          <a:xfrm>
            <a:off x="654713" y="6621472"/>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6" name="TextBox 5">
            <a:extLst>
              <a:ext uri="{FF2B5EF4-FFF2-40B4-BE49-F238E27FC236}">
                <a16:creationId xmlns:a16="http://schemas.microsoft.com/office/drawing/2014/main" id="{83E05D6F-7EF2-1EBB-C20F-36E14D06E0AA}"/>
              </a:ext>
            </a:extLst>
          </p:cNvPr>
          <p:cNvSpPr txBox="1"/>
          <p:nvPr/>
        </p:nvSpPr>
        <p:spPr>
          <a:xfrm>
            <a:off x="1236599" y="6043348"/>
            <a:ext cx="9316425"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Dissociative Amnesia: Causes, Symptoms, Diagnosis and Treatment</a:t>
            </a:r>
            <a:r>
              <a:rPr lang="en-US" sz="1200" dirty="0">
                <a:solidFill>
                  <a:prstClr val="black"/>
                </a:solidFill>
                <a:latin typeface="Arial"/>
              </a:rPr>
              <a:t> looks at several aspects of dissociative amnesia (3:26).</a:t>
            </a:r>
          </a:p>
        </p:txBody>
      </p:sp>
      <p:sp>
        <p:nvSpPr>
          <p:cNvPr id="9" name="TextBox 8">
            <a:extLst>
              <a:ext uri="{FF2B5EF4-FFF2-40B4-BE49-F238E27FC236}">
                <a16:creationId xmlns:a16="http://schemas.microsoft.com/office/drawing/2014/main" id="{F5FE9BB2-F3F7-D167-BCA9-ADCE93802A88}"/>
              </a:ext>
            </a:extLst>
          </p:cNvPr>
          <p:cNvSpPr txBox="1"/>
          <p:nvPr/>
        </p:nvSpPr>
        <p:spPr>
          <a:xfrm>
            <a:off x="945655" y="6356451"/>
            <a:ext cx="9898312"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Living With Dissociation - Joe's Story</a:t>
            </a:r>
            <a:r>
              <a:rPr lang="en-US" sz="1200" dirty="0">
                <a:solidFill>
                  <a:prstClr val="black"/>
                </a:solidFill>
                <a:latin typeface="Arial"/>
              </a:rPr>
              <a:t> discusses one individual’s experience of living with depersonalization/derealization disorder (3:06).</a:t>
            </a:r>
          </a:p>
        </p:txBody>
      </p:sp>
    </p:spTree>
    <p:extLst>
      <p:ext uri="{BB962C8B-B14F-4D97-AF65-F5344CB8AC3E}">
        <p14:creationId xmlns:p14="http://schemas.microsoft.com/office/powerpoint/2010/main" val="13278287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5A9B9D4-E097-2B45-8203-8E60027B0A0F}"/>
              </a:ext>
            </a:extLst>
          </p:cNvPr>
          <p:cNvSpPr txBox="1"/>
          <p:nvPr/>
        </p:nvSpPr>
        <p:spPr>
          <a:xfrm>
            <a:off x="609445" y="1676003"/>
            <a:ext cx="6497830" cy="337066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Dissociative Identity Disorder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(formerly multiple personality disorder) - Individual exhibits two or more separate personalities or identities.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Involves memory gaps for the time during which another identity is in charge.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Individuals tend to report a history of childhood trauma - Adoption of multiple personalities may serve as a psychologically important coping mechanism for threat and danger.</a:t>
            </a:r>
          </a:p>
        </p:txBody>
      </p:sp>
      <p:sp>
        <p:nvSpPr>
          <p:cNvPr id="4" name="TextBox 3">
            <a:extLst>
              <a:ext uri="{FF2B5EF4-FFF2-40B4-BE49-F238E27FC236}">
                <a16:creationId xmlns:a16="http://schemas.microsoft.com/office/drawing/2014/main" id="{0BC85624-EE90-6EC6-A249-26B2306DBABA}"/>
              </a:ext>
            </a:extLst>
          </p:cNvPr>
          <p:cNvSpPr txBox="1"/>
          <p:nvPr/>
        </p:nvSpPr>
        <p:spPr>
          <a:xfrm>
            <a:off x="3047244" y="88985"/>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Dissociative Disorders: Continued</a:t>
            </a:r>
          </a:p>
        </p:txBody>
      </p:sp>
      <p:sp>
        <p:nvSpPr>
          <p:cNvPr id="5" name="TextBox 4">
            <a:extLst>
              <a:ext uri="{FF2B5EF4-FFF2-40B4-BE49-F238E27FC236}">
                <a16:creationId xmlns:a16="http://schemas.microsoft.com/office/drawing/2014/main" id="{EC7FFD54-BE22-FCB7-C561-A26577DC4B0A}"/>
              </a:ext>
            </a:extLst>
          </p:cNvPr>
          <p:cNvSpPr txBox="1"/>
          <p:nvPr/>
        </p:nvSpPr>
        <p:spPr>
          <a:xfrm>
            <a:off x="1124357" y="6172022"/>
            <a:ext cx="9943281"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2"/>
              </a:rPr>
              <a:t>Me, Myself, and I: Dissociative Identity Disorder</a:t>
            </a:r>
            <a:r>
              <a:rPr lang="en-US" sz="1200" dirty="0">
                <a:solidFill>
                  <a:prstClr val="black"/>
                </a:solidFill>
                <a:latin typeface="Arial"/>
              </a:rPr>
              <a:t> Hank Green discusses dissociative identity disorder. Produced by </a:t>
            </a:r>
            <a:r>
              <a:rPr lang="en-US" sz="1200" dirty="0" err="1">
                <a:solidFill>
                  <a:prstClr val="black"/>
                </a:solidFill>
                <a:latin typeface="Arial"/>
              </a:rPr>
              <a:t>SciShow</a:t>
            </a:r>
            <a:r>
              <a:rPr lang="en-US" sz="1200" dirty="0">
                <a:solidFill>
                  <a:prstClr val="black"/>
                </a:solidFill>
                <a:latin typeface="Arial"/>
              </a:rPr>
              <a:t> Psych (5:19).</a:t>
            </a:r>
          </a:p>
        </p:txBody>
      </p:sp>
      <p:sp>
        <p:nvSpPr>
          <p:cNvPr id="6" name="TextBox 5">
            <a:extLst>
              <a:ext uri="{FF2B5EF4-FFF2-40B4-BE49-F238E27FC236}">
                <a16:creationId xmlns:a16="http://schemas.microsoft.com/office/drawing/2014/main" id="{F988579C-AE91-69D3-8972-FF01FE13DDC3}"/>
              </a:ext>
            </a:extLst>
          </p:cNvPr>
          <p:cNvSpPr txBox="1"/>
          <p:nvPr/>
        </p:nvSpPr>
        <p:spPr>
          <a:xfrm>
            <a:off x="609445" y="6553571"/>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pic>
        <p:nvPicPr>
          <p:cNvPr id="7" name="Picture 6">
            <a:extLst>
              <a:ext uri="{FF2B5EF4-FFF2-40B4-BE49-F238E27FC236}">
                <a16:creationId xmlns:a16="http://schemas.microsoft.com/office/drawing/2014/main" id="{A13FDEA8-7BE8-B25C-77D5-554C2564DC1A}"/>
              </a:ext>
            </a:extLst>
          </p:cNvPr>
          <p:cNvPicPr>
            <a:picLocks noChangeAspect="1"/>
          </p:cNvPicPr>
          <p:nvPr/>
        </p:nvPicPr>
        <p:blipFill>
          <a:blip r:embed="rId5"/>
          <a:stretch>
            <a:fillRect/>
          </a:stretch>
        </p:blipFill>
        <p:spPr>
          <a:xfrm>
            <a:off x="7786637" y="1189647"/>
            <a:ext cx="3438144" cy="4297680"/>
          </a:xfrm>
          <a:prstGeom prst="rect">
            <a:avLst/>
          </a:prstGeom>
        </p:spPr>
      </p:pic>
      <p:sp>
        <p:nvSpPr>
          <p:cNvPr id="8" name="TextBox 7">
            <a:extLst>
              <a:ext uri="{FF2B5EF4-FFF2-40B4-BE49-F238E27FC236}">
                <a16:creationId xmlns:a16="http://schemas.microsoft.com/office/drawing/2014/main" id="{56045B0F-121D-237E-18A6-6024B7463BD1}"/>
              </a:ext>
            </a:extLst>
          </p:cNvPr>
          <p:cNvSpPr txBox="1"/>
          <p:nvPr/>
        </p:nvSpPr>
        <p:spPr>
          <a:xfrm>
            <a:off x="8411281" y="5529544"/>
            <a:ext cx="2367555"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6"/>
              </a:rPr>
              <a:t>Wikimedia Commons</a:t>
            </a:r>
            <a:r>
              <a:rPr lang="en-US" sz="800" dirty="0">
                <a:latin typeface="Arial" panose="020B0604020202020204" pitchFamily="34" charset="0"/>
                <a:cs typeface="Arial" panose="020B0604020202020204" pitchFamily="34" charset="0"/>
              </a:rPr>
              <a:t> by </a:t>
            </a:r>
            <a:r>
              <a:rPr lang="en-US" sz="800" b="0" i="0" u="sng" dirty="0">
                <a:solidFill>
                  <a:srgbClr val="0645AD"/>
                </a:solidFill>
                <a:effectLst/>
                <a:highlight>
                  <a:srgbClr val="F8F9FA"/>
                </a:highlight>
                <a:latin typeface="Arial" panose="020B0604020202020204" pitchFamily="34" charset="0"/>
                <a:hlinkClick r:id="rId7" tooltip="User:Chainwit."/>
              </a:rPr>
              <a:t>Tony Alter</a:t>
            </a:r>
            <a:br>
              <a:rPr lang="en-US" sz="800" u="sng" dirty="0">
                <a:solidFill>
                  <a:srgbClr val="BA0000"/>
                </a:solidFill>
                <a:latin typeface="Arial" panose="020B0604020202020204" pitchFamily="34" charset="0"/>
                <a:cs typeface="Arial" panose="020B0604020202020204" pitchFamily="34" charset="0"/>
              </a:rPr>
            </a:br>
            <a:r>
              <a:rPr lang="en-US" sz="800" dirty="0">
                <a:latin typeface="Arial" panose="020B0604020202020204" pitchFamily="34" charset="0"/>
                <a:cs typeface="Arial" panose="020B0604020202020204" pitchFamily="34" charset="0"/>
              </a:rPr>
              <a:t>L</a:t>
            </a:r>
            <a:r>
              <a:rPr lang="en-US" sz="800" dirty="0">
                <a:solidFill>
                  <a:srgbClr val="222222"/>
                </a:solidFill>
                <a:latin typeface="Arial" panose="020B0604020202020204" pitchFamily="34" charset="0"/>
                <a:cs typeface="Arial" panose="020B0604020202020204" pitchFamily="34" charset="0"/>
              </a:rPr>
              <a:t>icensed under </a:t>
            </a:r>
            <a:r>
              <a:rPr lang="en-US" sz="800" b="0" i="0" dirty="0">
                <a:solidFill>
                  <a:srgbClr val="222222"/>
                </a:solidFill>
                <a:effectLst/>
                <a:latin typeface="Arial" panose="020B0604020202020204" pitchFamily="34" charset="0"/>
                <a:cs typeface="Arial" panose="020B0604020202020204" pitchFamily="34" charset="0"/>
              </a:rPr>
              <a:t> </a:t>
            </a:r>
            <a:r>
              <a:rPr lang="en-US" sz="800" b="0" i="0" u="sng" dirty="0">
                <a:effectLst/>
                <a:latin typeface="Arial" panose="020B0604020202020204" pitchFamily="34" charset="0"/>
                <a:cs typeface="Arial" panose="020B0604020202020204" pitchFamily="34" charset="0"/>
                <a:hlinkClick r:id="rId8"/>
              </a:rPr>
              <a:t>CC BY 2.0 DEED</a:t>
            </a:r>
            <a:r>
              <a:rPr lang="en-US" sz="800" b="0" i="0" dirty="0">
                <a:solidFill>
                  <a:srgbClr val="222222"/>
                </a:solidFill>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4804645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B741D6-0FB0-10E6-CC9F-5A9672ABADF1}"/>
              </a:ext>
            </a:extLst>
          </p:cNvPr>
          <p:cNvSpPr txBox="1"/>
          <p:nvPr/>
        </p:nvSpPr>
        <p:spPr>
          <a:xfrm>
            <a:off x="3047246" y="212736"/>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Disorders in </a:t>
            </a:r>
            <a:r>
              <a:rPr lang="en-US" sz="2400" dirty="0">
                <a:solidFill>
                  <a:srgbClr val="4472C4">
                    <a:lumMod val="75000"/>
                  </a:srgbClr>
                </a:solidFill>
                <a:latin typeface="Arial" panose="020B0604020202020204" pitchFamily="34" charset="0"/>
                <a:cs typeface="Arial" panose="020B0604020202020204" pitchFamily="34" charset="0"/>
              </a:rPr>
              <a:t>Childhood:</a:t>
            </a: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ADHD</a:t>
            </a:r>
          </a:p>
        </p:txBody>
      </p:sp>
      <p:sp>
        <p:nvSpPr>
          <p:cNvPr id="3" name="TextBox 2">
            <a:extLst>
              <a:ext uri="{FF2B5EF4-FFF2-40B4-BE49-F238E27FC236}">
                <a16:creationId xmlns:a16="http://schemas.microsoft.com/office/drawing/2014/main" id="{E648991C-4985-98BE-C5FE-0D1A50323D5D}"/>
              </a:ext>
            </a:extLst>
          </p:cNvPr>
          <p:cNvSpPr txBox="1"/>
          <p:nvPr/>
        </p:nvSpPr>
        <p:spPr>
          <a:xfrm>
            <a:off x="361635" y="683659"/>
            <a:ext cx="11468729" cy="5586658"/>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Neurodevelopmental disorders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involve developmental problems in personal, social, academic, and intellectual functioning.</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ADHD</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constant pattern of inattention and/or hyperactive and impulsive behavior that interferes with normal functioning.</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1" i="0" u="none" strike="noStrike" kern="0" cap="none" spc="0" normalizeH="0" baseline="0" noProof="0" dirty="0">
                <a:ln>
                  <a:noFill/>
                </a:ln>
                <a:solidFill>
                  <a:srgbClr val="000000"/>
                </a:solidFill>
                <a:effectLst/>
                <a:uLnTx/>
                <a:uFillTx/>
                <a:latin typeface="Arial"/>
                <a:ea typeface="Arial"/>
                <a:cs typeface="Arial"/>
                <a:sym typeface="Arial"/>
              </a:rPr>
              <a:t>Symptoms:</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Inattention</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Difficulty sustaining attention.</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Failure to follow instructions.</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Disorganization.</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Lack of attention to detail.</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Easily distracted and forgetful</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Hyperactivity</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Excessive movement.</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Interrupting and intruding on others.</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Blurting out responses before questions have been completed.</a:t>
            </a:r>
          </a:p>
          <a:p>
            <a:pPr marL="1657350" lvl="3"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Difficulty waiting ones turn.</a:t>
            </a:r>
          </a:p>
        </p:txBody>
      </p:sp>
      <p:sp>
        <p:nvSpPr>
          <p:cNvPr id="4" name="TextBox 3">
            <a:extLst>
              <a:ext uri="{FF2B5EF4-FFF2-40B4-BE49-F238E27FC236}">
                <a16:creationId xmlns:a16="http://schemas.microsoft.com/office/drawing/2014/main" id="{DF3B20FA-8C39-E552-5454-C900FD6E0131}"/>
              </a:ext>
            </a:extLst>
          </p:cNvPr>
          <p:cNvSpPr txBox="1"/>
          <p:nvPr/>
        </p:nvSpPr>
        <p:spPr>
          <a:xfrm>
            <a:off x="757226" y="6537542"/>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Tree>
    <p:extLst>
      <p:ext uri="{BB962C8B-B14F-4D97-AF65-F5344CB8AC3E}">
        <p14:creationId xmlns:p14="http://schemas.microsoft.com/office/powerpoint/2010/main" val="30596012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C0F556-453B-5AFB-8D47-C1BCBE120608}"/>
              </a:ext>
            </a:extLst>
          </p:cNvPr>
          <p:cNvSpPr txBox="1"/>
          <p:nvPr/>
        </p:nvSpPr>
        <p:spPr>
          <a:xfrm>
            <a:off x="317390" y="1532741"/>
            <a:ext cx="4614828" cy="3662541"/>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Prevalence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Occurs in about 5% of children.</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Boys are 3 times more likely to have ADHD than girls.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Life Problems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Low educational attainment, low socioeconomic status, unemployment, low wages, substance abuse problems, and relationship problems. </a:t>
            </a:r>
          </a:p>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Tx/>
              <a:buFont typeface="Wingdings" panose="05000000000000000000" pitchFamily="2" charset="2"/>
              <a:buChar char="q"/>
              <a:tabLst/>
              <a:defRPr/>
            </a:pPr>
            <a:endParaRPr kumimoji="0" lang="en-US" sz="16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 name="TextBox 2">
            <a:extLst>
              <a:ext uri="{FF2B5EF4-FFF2-40B4-BE49-F238E27FC236}">
                <a16:creationId xmlns:a16="http://schemas.microsoft.com/office/drawing/2014/main" id="{FF1CD5BA-6DBB-E328-00A2-F9386885AA8E}"/>
              </a:ext>
            </a:extLst>
          </p:cNvPr>
          <p:cNvSpPr txBox="1"/>
          <p:nvPr/>
        </p:nvSpPr>
        <p:spPr>
          <a:xfrm>
            <a:off x="609445" y="6553571"/>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4" name="TextBox 3">
            <a:extLst>
              <a:ext uri="{FF2B5EF4-FFF2-40B4-BE49-F238E27FC236}">
                <a16:creationId xmlns:a16="http://schemas.microsoft.com/office/drawing/2014/main" id="{49CBACE9-35E6-CAB0-13BC-FAAC7744A2BF}"/>
              </a:ext>
            </a:extLst>
          </p:cNvPr>
          <p:cNvSpPr txBox="1"/>
          <p:nvPr/>
        </p:nvSpPr>
        <p:spPr>
          <a:xfrm>
            <a:off x="3047246" y="212736"/>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Disorders in </a:t>
            </a:r>
            <a:r>
              <a:rPr lang="en-US" sz="2400" dirty="0">
                <a:solidFill>
                  <a:srgbClr val="4472C4">
                    <a:lumMod val="75000"/>
                  </a:srgbClr>
                </a:solidFill>
                <a:latin typeface="Arial" panose="020B0604020202020204" pitchFamily="34" charset="0"/>
                <a:cs typeface="Arial" panose="020B0604020202020204" pitchFamily="34" charset="0"/>
              </a:rPr>
              <a:t>Childhood:</a:t>
            </a: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ADHD: Continued</a:t>
            </a:r>
          </a:p>
        </p:txBody>
      </p:sp>
      <p:sp>
        <p:nvSpPr>
          <p:cNvPr id="5" name="TextBox 4">
            <a:extLst>
              <a:ext uri="{FF2B5EF4-FFF2-40B4-BE49-F238E27FC236}">
                <a16:creationId xmlns:a16="http://schemas.microsoft.com/office/drawing/2014/main" id="{6B567C75-DCD1-2353-2BDF-F17F8F247061}"/>
              </a:ext>
            </a:extLst>
          </p:cNvPr>
          <p:cNvSpPr txBox="1"/>
          <p:nvPr/>
        </p:nvSpPr>
        <p:spPr>
          <a:xfrm>
            <a:off x="2497194" y="6276063"/>
            <a:ext cx="7197607"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What is ADHD?</a:t>
            </a:r>
            <a:r>
              <a:rPr lang="en-US" sz="1200" dirty="0">
                <a:solidFill>
                  <a:prstClr val="black"/>
                </a:solidFill>
                <a:latin typeface="Arial"/>
              </a:rPr>
              <a:t> Looks at ADHD, Attention Deficit Disorder, and Hyperactivity Disorder (4.28).</a:t>
            </a:r>
          </a:p>
        </p:txBody>
      </p:sp>
      <p:pic>
        <p:nvPicPr>
          <p:cNvPr id="6" name="Picture 5">
            <a:extLst>
              <a:ext uri="{FF2B5EF4-FFF2-40B4-BE49-F238E27FC236}">
                <a16:creationId xmlns:a16="http://schemas.microsoft.com/office/drawing/2014/main" id="{7AAD1288-B13B-491A-DB69-570E793C2C9F}"/>
              </a:ext>
            </a:extLst>
          </p:cNvPr>
          <p:cNvPicPr>
            <a:picLocks noChangeAspect="1"/>
          </p:cNvPicPr>
          <p:nvPr/>
        </p:nvPicPr>
        <p:blipFill rotWithShape="1">
          <a:blip r:embed="rId5"/>
          <a:srcRect l="1930" t="3210" r="1654"/>
          <a:stretch/>
        </p:blipFill>
        <p:spPr>
          <a:xfrm>
            <a:off x="5446100" y="1059200"/>
            <a:ext cx="6428510" cy="4609622"/>
          </a:xfrm>
          <a:prstGeom prst="rect">
            <a:avLst/>
          </a:prstGeom>
        </p:spPr>
      </p:pic>
      <p:sp>
        <p:nvSpPr>
          <p:cNvPr id="8" name="TextBox 7">
            <a:extLst>
              <a:ext uri="{FF2B5EF4-FFF2-40B4-BE49-F238E27FC236}">
                <a16:creationId xmlns:a16="http://schemas.microsoft.com/office/drawing/2014/main" id="{599C3F94-A14F-EB84-929D-8E9458493DF9}"/>
              </a:ext>
            </a:extLst>
          </p:cNvPr>
          <p:cNvSpPr txBox="1"/>
          <p:nvPr/>
        </p:nvSpPr>
        <p:spPr>
          <a:xfrm>
            <a:off x="5849544" y="5582039"/>
            <a:ext cx="6096000" cy="584775"/>
          </a:xfrm>
          <a:prstGeom prst="rect">
            <a:avLst/>
          </a:prstGeom>
          <a:noFill/>
        </p:spPr>
        <p:txBody>
          <a:bodyPr wrap="square">
            <a:spAutoFit/>
          </a:bodyPr>
          <a:lstStyle/>
          <a:p>
            <a:r>
              <a:rPr lang="en-US" sz="800" b="1" i="0" dirty="0">
                <a:solidFill>
                  <a:srgbClr val="333333"/>
                </a:solidFill>
                <a:effectLst/>
                <a:highlight>
                  <a:srgbClr val="FFFFFF"/>
                </a:highlight>
                <a:latin typeface="Arial" panose="020B0604020202020204" pitchFamily="34" charset="0"/>
                <a:cs typeface="Arial" panose="020B0604020202020204" pitchFamily="34" charset="0"/>
              </a:rPr>
              <a:t>Citation</a:t>
            </a:r>
            <a:r>
              <a:rPr lang="en-US" sz="800" b="0" i="0" dirty="0">
                <a:solidFill>
                  <a:srgbClr val="333333"/>
                </a:solidFill>
                <a:effectLst/>
                <a:highlight>
                  <a:srgbClr val="FFFFFF"/>
                </a:highlight>
                <a:latin typeface="Arial" panose="020B0604020202020204" pitchFamily="34" charset="0"/>
                <a:cs typeface="Arial" panose="020B0604020202020204" pitchFamily="34" charset="0"/>
              </a:rPr>
              <a:t>: Child and Adolescent Health Measurement Initiative. 2019 National Survey of Children’s Health (NSCH) data query. Data Resource Center for Child and Adolescent Health supported by the U.S. Department of Health and Human Services, Health Resources and Services Administration (HRSA), Maternal and Child Health Bureau (MCHB). Retrieved [</a:t>
            </a:r>
            <a:r>
              <a:rPr lang="en-US" sz="800" dirty="0">
                <a:solidFill>
                  <a:srgbClr val="333333"/>
                </a:solidFill>
                <a:highlight>
                  <a:srgbClr val="FFFFFF"/>
                </a:highlight>
                <a:latin typeface="Arial" panose="020B0604020202020204" pitchFamily="34" charset="0"/>
                <a:cs typeface="Arial" panose="020B0604020202020204" pitchFamily="34" charset="0"/>
              </a:rPr>
              <a:t>07</a:t>
            </a:r>
            <a:r>
              <a:rPr lang="en-US" sz="800" b="0" i="0" dirty="0">
                <a:solidFill>
                  <a:srgbClr val="333333"/>
                </a:solidFill>
                <a:effectLst/>
                <a:highlight>
                  <a:srgbClr val="FFFFFF"/>
                </a:highlight>
                <a:latin typeface="Arial" panose="020B0604020202020204" pitchFamily="34" charset="0"/>
                <a:cs typeface="Arial" panose="020B0604020202020204" pitchFamily="34" charset="0"/>
              </a:rPr>
              <a:t>/02/24] from [</a:t>
            </a:r>
            <a:r>
              <a:rPr lang="en-US" sz="800" b="0" i="0" u="none" strike="noStrike" dirty="0">
                <a:solidFill>
                  <a:srgbClr val="000099"/>
                </a:solidFill>
                <a:effectLst/>
                <a:highlight>
                  <a:srgbClr val="FFFFFF"/>
                </a:highlight>
                <a:latin typeface="Arial" panose="020B0604020202020204" pitchFamily="34" charset="0"/>
                <a:cs typeface="Arial" panose="020B0604020202020204" pitchFamily="34" charset="0"/>
                <a:hlinkClick r:id="rId6"/>
              </a:rPr>
              <a:t>www.childhealthdata.org</a:t>
            </a:r>
            <a:r>
              <a:rPr lang="en-US" sz="800" b="0" i="0" dirty="0">
                <a:solidFill>
                  <a:srgbClr val="333333"/>
                </a:solidFill>
                <a:effectLst/>
                <a:highlight>
                  <a:srgbClr val="FFFFFF"/>
                </a:highlight>
                <a:latin typeface="Arial" panose="020B0604020202020204" pitchFamily="34" charset="0"/>
                <a:cs typeface="Arial" panose="020B0604020202020204" pitchFamily="34" charset="0"/>
              </a:rPr>
              <a:t>].</a:t>
            </a:r>
            <a:endParaRPr lang="en-US" sz="8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5D14D23-3C51-2953-114E-4963F952D63B}"/>
              </a:ext>
            </a:extLst>
          </p:cNvPr>
          <p:cNvSpPr txBox="1"/>
          <p:nvPr/>
        </p:nvSpPr>
        <p:spPr>
          <a:xfrm>
            <a:off x="9144754" y="2442654"/>
            <a:ext cx="1160895"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n= 25, 612</a:t>
            </a:r>
          </a:p>
        </p:txBody>
      </p:sp>
    </p:spTree>
    <p:extLst>
      <p:ext uri="{BB962C8B-B14F-4D97-AF65-F5344CB8AC3E}">
        <p14:creationId xmlns:p14="http://schemas.microsoft.com/office/powerpoint/2010/main" val="1370309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33220-A514-40B4-21D6-40AC3085D9DA}"/>
              </a:ext>
            </a:extLst>
          </p:cNvPr>
          <p:cNvSpPr txBox="1">
            <a:spLocks/>
          </p:cNvSpPr>
          <p:nvPr/>
        </p:nvSpPr>
        <p:spPr>
          <a:xfrm>
            <a:off x="1095469" y="202561"/>
            <a:ext cx="9753691" cy="5226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Diagnostic and Statistical Manual of Mental Disorders DSM</a:t>
            </a:r>
          </a:p>
        </p:txBody>
      </p:sp>
      <p:sp>
        <p:nvSpPr>
          <p:cNvPr id="7" name="Google Shape;88;p11">
            <a:extLst>
              <a:ext uri="{FF2B5EF4-FFF2-40B4-BE49-F238E27FC236}">
                <a16:creationId xmlns:a16="http://schemas.microsoft.com/office/drawing/2014/main" id="{541FABCD-1E58-86D3-4871-7C9A7CB9A888}"/>
              </a:ext>
            </a:extLst>
          </p:cNvPr>
          <p:cNvSpPr txBox="1"/>
          <p:nvPr/>
        </p:nvSpPr>
        <p:spPr>
          <a:xfrm>
            <a:off x="301301" y="795770"/>
            <a:ext cx="8380972" cy="5659351"/>
          </a:xfrm>
          <a:prstGeom prst="rect">
            <a:avLst/>
          </a:prstGeom>
          <a:noFill/>
          <a:ln w="9525" cap="flat" cmpd="sng">
            <a:solidFill>
              <a:schemeClr val="accent1">
                <a:lumMod val="60000"/>
                <a:lumOff val="40000"/>
              </a:schemeClr>
            </a:solidFill>
            <a:prstDash val="solid"/>
            <a:round/>
            <a:headEnd type="none" w="sm" len="sm"/>
            <a:tailEnd type="none" w="sm" len="sm"/>
          </a:ln>
        </p:spPr>
        <p:txBody>
          <a:bodyPr spcFirstLastPara="1" wrap="square" lIns="91425" tIns="45700" rIns="91425" bIns="45700" anchor="t" anchorCtr="0">
            <a:noAutofit/>
          </a:bodyPr>
          <a:lstStyle/>
          <a:p>
            <a:pPr marL="285750" indent="-285750">
              <a:spcBef>
                <a:spcPts val="1080"/>
              </a:spcBef>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Diagnosis – appropriately identifying and labeling a set of defined symptoms</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Requires classification systems that organize psychological disorders systematically.</a:t>
            </a:r>
          </a:p>
          <a:p>
            <a:pPr marL="285750" indent="-285750">
              <a:spcBef>
                <a:spcPts val="1080"/>
              </a:spcBef>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Diagnostic and Statistical Manual of Mental Disorders:</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Published by the American Psychiatric Association.</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First published in 1952 and has since undergone numerous revisions.</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 first two editions listed homosexuality as a disorder but was removed in 1973.</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DSM-5 is the classification system used by most mental health professionals.</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Categorizes and describes each disorder.</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Diagnostic features </a:t>
            </a:r>
            <a:r>
              <a:rPr lang="en-US" sz="1600" dirty="0">
                <a:latin typeface="Arial" panose="020B0604020202020204" pitchFamily="34" charset="0"/>
                <a:cs typeface="Arial" panose="020B0604020202020204" pitchFamily="34" charset="0"/>
              </a:rPr>
              <a:t>– overview of the disorder.</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Diagnostic criteria </a:t>
            </a:r>
            <a:r>
              <a:rPr lang="en-US" sz="1600" dirty="0">
                <a:latin typeface="Arial" panose="020B0604020202020204" pitchFamily="34" charset="0"/>
                <a:cs typeface="Arial" panose="020B0604020202020204" pitchFamily="34" charset="0"/>
              </a:rPr>
              <a:t>– specific symptoms required for diagnosis.</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Prevalence</a:t>
            </a:r>
            <a:r>
              <a:rPr lang="en-US" sz="1600" dirty="0">
                <a:latin typeface="Arial" panose="020B0604020202020204" pitchFamily="34" charset="0"/>
                <a:cs typeface="Arial" panose="020B0604020202020204" pitchFamily="34" charset="0"/>
              </a:rPr>
              <a:t> – percent of population thought to be afflicted.</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Risk factors</a:t>
            </a:r>
            <a:r>
              <a:rPr lang="en-US" sz="1600" dirty="0">
                <a:latin typeface="Arial" panose="020B0604020202020204" pitchFamily="34" charset="0"/>
                <a:cs typeface="Arial" panose="020B0604020202020204" pitchFamily="34" charset="0"/>
              </a:rPr>
              <a:t>.</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Provides information about </a:t>
            </a:r>
            <a:r>
              <a:rPr lang="en-US" sz="1600" u="sng" dirty="0">
                <a:latin typeface="Arial" panose="020B0604020202020204" pitchFamily="34" charset="0"/>
                <a:cs typeface="Arial" panose="020B0604020202020204" pitchFamily="34" charset="0"/>
              </a:rPr>
              <a:t>comorbidity</a:t>
            </a:r>
            <a:r>
              <a:rPr lang="en-US" sz="1600" dirty="0">
                <a:latin typeface="Arial" panose="020B0604020202020204" pitchFamily="34" charset="0"/>
                <a:cs typeface="Arial" panose="020B0604020202020204" pitchFamily="34" charset="0"/>
              </a:rPr>
              <a:t> (the co-occurrence of two disorders).</a:t>
            </a:r>
          </a:p>
        </p:txBody>
      </p:sp>
      <p:sp>
        <p:nvSpPr>
          <p:cNvPr id="3" name="TextBox 2">
            <a:extLst>
              <a:ext uri="{FF2B5EF4-FFF2-40B4-BE49-F238E27FC236}">
                <a16:creationId xmlns:a16="http://schemas.microsoft.com/office/drawing/2014/main" id="{DF44ED6D-F2FC-249A-F7BF-A784486ECD94}"/>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11B18EF6-CC85-AED1-39B5-1F5CA4388E1D}"/>
              </a:ext>
            </a:extLst>
          </p:cNvPr>
          <p:cNvPicPr>
            <a:picLocks noChangeAspect="1"/>
          </p:cNvPicPr>
          <p:nvPr/>
        </p:nvPicPr>
        <p:blipFill>
          <a:blip r:embed="rId4"/>
          <a:stretch>
            <a:fillRect/>
          </a:stretch>
        </p:blipFill>
        <p:spPr>
          <a:xfrm>
            <a:off x="8816110" y="929163"/>
            <a:ext cx="3169920" cy="2377440"/>
          </a:xfrm>
          <a:prstGeom prst="rect">
            <a:avLst/>
          </a:prstGeom>
        </p:spPr>
      </p:pic>
      <p:sp>
        <p:nvSpPr>
          <p:cNvPr id="5" name="TextBox 4">
            <a:extLst>
              <a:ext uri="{FF2B5EF4-FFF2-40B4-BE49-F238E27FC236}">
                <a16:creationId xmlns:a16="http://schemas.microsoft.com/office/drawing/2014/main" id="{CAF73DC2-0988-5022-CA3C-27D2604EFD59}"/>
              </a:ext>
            </a:extLst>
          </p:cNvPr>
          <p:cNvSpPr txBox="1"/>
          <p:nvPr/>
        </p:nvSpPr>
        <p:spPr>
          <a:xfrm>
            <a:off x="8868679" y="3382121"/>
            <a:ext cx="3064781"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Above 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by </a:t>
            </a:r>
            <a:br>
              <a:rPr lang="en-US" sz="800" u="sng" dirty="0">
                <a:solidFill>
                  <a:srgbClr val="BA0000"/>
                </a:solidFill>
                <a:effectLst/>
                <a:latin typeface="Arial" panose="020B0604020202020204" pitchFamily="34" charset="0"/>
                <a:cs typeface="Arial" panose="020B0604020202020204" pitchFamily="34" charset="0"/>
                <a:hlinkClick r:id="rId6" tooltip="User:F.RdeC (page does not exist)"/>
              </a:rPr>
            </a:br>
            <a:r>
              <a:rPr lang="en-US" sz="800" u="sng" dirty="0" err="1">
                <a:solidFill>
                  <a:srgbClr val="BA0000"/>
                </a:solidFill>
                <a:effectLst/>
                <a:latin typeface="Arial" panose="020B0604020202020204" pitchFamily="34" charset="0"/>
                <a:cs typeface="Arial" panose="020B0604020202020204" pitchFamily="34" charset="0"/>
                <a:hlinkClick r:id="rId6" tooltip="User:F.RdeC (page does not exist)"/>
              </a:rPr>
              <a:t>F.RdeC</a:t>
            </a:r>
            <a:r>
              <a:rPr lang="en-US" sz="800" u="sng" dirty="0">
                <a:solidFill>
                  <a:srgbClr val="BA0000"/>
                </a:solidFill>
                <a:latin typeface="Arial" panose="020B0604020202020204" pitchFamily="34" charset="0"/>
                <a:cs typeface="Arial" panose="020B0604020202020204" pitchFamily="34" charset="0"/>
              </a:rPr>
              <a:t>.</a:t>
            </a:r>
            <a:r>
              <a:rPr lang="en-US" sz="800" dirty="0">
                <a:latin typeface="Arial" panose="020B0604020202020204" pitchFamily="34" charset="0"/>
                <a:cs typeface="Arial" panose="020B0604020202020204" pitchFamily="34" charset="0"/>
              </a:rPr>
              <a:t> L</a:t>
            </a:r>
            <a:r>
              <a:rPr lang="en-US" sz="800" dirty="0">
                <a:solidFill>
                  <a:srgbClr val="222222"/>
                </a:solidFill>
                <a:latin typeface="Arial" panose="020B0604020202020204" pitchFamily="34" charset="0"/>
                <a:cs typeface="Arial" panose="020B0604020202020204" pitchFamily="34" charset="0"/>
              </a:rPr>
              <a:t>icensed under </a:t>
            </a:r>
            <a:r>
              <a:rPr lang="en-US" sz="800" b="0" i="0" dirty="0">
                <a:solidFill>
                  <a:srgbClr val="222222"/>
                </a:solidFill>
                <a:effectLst/>
                <a:latin typeface="Arial" panose="020B0604020202020204" pitchFamily="34" charset="0"/>
                <a:cs typeface="Arial" panose="020B0604020202020204" pitchFamily="34" charset="0"/>
              </a:rPr>
              <a:t> </a:t>
            </a:r>
            <a:r>
              <a:rPr lang="en-US" sz="800" b="0" i="0" u="sng" dirty="0">
                <a:effectLst/>
                <a:latin typeface="Arial" panose="020B0604020202020204" pitchFamily="34" charset="0"/>
                <a:cs typeface="Arial" panose="020B0604020202020204" pitchFamily="34" charset="0"/>
                <a:hlinkClick r:id="rId7"/>
              </a:rPr>
              <a:t>CC BY SA 3.0 UNPORTED DEED</a:t>
            </a:r>
            <a:r>
              <a:rPr lang="en-US" sz="800" b="0" i="0" dirty="0">
                <a:solidFill>
                  <a:srgbClr val="222222"/>
                </a:solidFill>
                <a:effectLst/>
                <a:latin typeface="Arial" panose="020B0604020202020204" pitchFamily="34" charset="0"/>
                <a:cs typeface="Arial" panose="020B0604020202020204" pitchFamily="34" charset="0"/>
              </a:rPr>
              <a:t>,</a:t>
            </a:r>
          </a:p>
        </p:txBody>
      </p:sp>
      <p:sp>
        <p:nvSpPr>
          <p:cNvPr id="8" name="TextBox 7">
            <a:extLst>
              <a:ext uri="{FF2B5EF4-FFF2-40B4-BE49-F238E27FC236}">
                <a16:creationId xmlns:a16="http://schemas.microsoft.com/office/drawing/2014/main" id="{87321A62-5369-37F7-DC27-DF19B9B78C43}"/>
              </a:ext>
            </a:extLst>
          </p:cNvPr>
          <p:cNvSpPr txBox="1"/>
          <p:nvPr/>
        </p:nvSpPr>
        <p:spPr>
          <a:xfrm>
            <a:off x="8974896" y="4193363"/>
            <a:ext cx="2852345" cy="1015663"/>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8"/>
              </a:rPr>
              <a:t>DSM-5: An Overview from APA's New President</a:t>
            </a:r>
            <a:r>
              <a:rPr lang="en-US" sz="1200" dirty="0">
                <a:solidFill>
                  <a:prstClr val="black"/>
                </a:solidFill>
                <a:latin typeface="Arial"/>
              </a:rPr>
              <a:t> shows 2013-2014 APA President Jeffrey A. Lieberman discussing the improvements found in the DSM V (3:04).</a:t>
            </a:r>
          </a:p>
        </p:txBody>
      </p:sp>
    </p:spTree>
    <p:extLst>
      <p:ext uri="{BB962C8B-B14F-4D97-AF65-F5344CB8AC3E}">
        <p14:creationId xmlns:p14="http://schemas.microsoft.com/office/powerpoint/2010/main" val="8147617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49D6E0-6990-32E9-2E0D-3BAB4792CF33}"/>
              </a:ext>
            </a:extLst>
          </p:cNvPr>
          <p:cNvSpPr txBox="1"/>
          <p:nvPr/>
        </p:nvSpPr>
        <p:spPr>
          <a:xfrm>
            <a:off x="4734982" y="195044"/>
            <a:ext cx="2789761"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ADHD: Causes</a:t>
            </a:r>
          </a:p>
        </p:txBody>
      </p:sp>
      <p:sp>
        <p:nvSpPr>
          <p:cNvPr id="3" name="TextBox 2">
            <a:extLst>
              <a:ext uri="{FF2B5EF4-FFF2-40B4-BE49-F238E27FC236}">
                <a16:creationId xmlns:a16="http://schemas.microsoft.com/office/drawing/2014/main" id="{F662D01C-D8AB-E37E-0F63-419DC2A9AAC7}"/>
              </a:ext>
            </a:extLst>
          </p:cNvPr>
          <p:cNvSpPr txBox="1"/>
          <p:nvPr/>
        </p:nvSpPr>
        <p:spPr>
          <a:xfrm>
            <a:off x="437063" y="840530"/>
            <a:ext cx="11385601" cy="4478662"/>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none" strike="noStrike" kern="0" cap="none" spc="0" normalizeH="0" baseline="0" noProof="0" dirty="0">
                <a:ln>
                  <a:noFill/>
                </a:ln>
                <a:solidFill>
                  <a:srgbClr val="000000"/>
                </a:solidFill>
                <a:effectLst/>
                <a:uLnTx/>
                <a:uFillTx/>
                <a:latin typeface="Arial"/>
                <a:ea typeface="Arial"/>
                <a:cs typeface="Arial"/>
                <a:sym typeface="Arial"/>
              </a:rPr>
              <a:t>Genetics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Inattention – 71% heritable.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Hyperactivity – 73% heritable.</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Neurotransmitters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Dopamine</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Genes involved are thought to include at least two that are important in the regulation of dopamine.</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Individuals with ADHD show less dopamine activity in key brain regions (especially those associated with motivation and reward.</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Medications have stimulant qualities and elevate dopamine activity.</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Brain Anatomy</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Studies show smaller frontal lobe volume and less activation when performing mental tasks. </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Frontal lobe inhibits behavior – may explain hyperactive, uncontrolled behavior of ADHD.</a:t>
            </a:r>
          </a:p>
        </p:txBody>
      </p:sp>
      <p:sp>
        <p:nvSpPr>
          <p:cNvPr id="4" name="TextBox 3">
            <a:extLst>
              <a:ext uri="{FF2B5EF4-FFF2-40B4-BE49-F238E27FC236}">
                <a16:creationId xmlns:a16="http://schemas.microsoft.com/office/drawing/2014/main" id="{DAC861A7-06C8-BA71-6342-EC2BFC99603E}"/>
              </a:ext>
            </a:extLst>
          </p:cNvPr>
          <p:cNvSpPr txBox="1"/>
          <p:nvPr/>
        </p:nvSpPr>
        <p:spPr>
          <a:xfrm>
            <a:off x="1146846" y="5686834"/>
            <a:ext cx="9966037"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2"/>
              </a:rPr>
              <a:t>Causes of ADHD (Attention </a:t>
            </a:r>
            <a:r>
              <a:rPr lang="en-US" sz="1200" dirty="0" err="1">
                <a:solidFill>
                  <a:prstClr val="black"/>
                </a:solidFill>
                <a:latin typeface="Arial"/>
                <a:hlinkClick r:id="rId2"/>
              </a:rPr>
              <a:t>Deficity</a:t>
            </a:r>
            <a:r>
              <a:rPr lang="en-US" sz="1200" dirty="0">
                <a:solidFill>
                  <a:prstClr val="black"/>
                </a:solidFill>
                <a:latin typeface="Arial"/>
                <a:hlinkClick r:id="rId2"/>
              </a:rPr>
              <a:t> Hyperactivity Disorder)</a:t>
            </a:r>
            <a:r>
              <a:rPr lang="en-US" sz="1200" dirty="0">
                <a:solidFill>
                  <a:prstClr val="black"/>
                </a:solidFill>
                <a:latin typeface="Arial"/>
              </a:rPr>
              <a:t> Megan Slater, Director of Nursing Services at New Haven Residential Treatment Center, talks about the causes of ADHD (2:42).</a:t>
            </a:r>
          </a:p>
        </p:txBody>
      </p:sp>
      <p:sp>
        <p:nvSpPr>
          <p:cNvPr id="5" name="TextBox 4">
            <a:extLst>
              <a:ext uri="{FF2B5EF4-FFF2-40B4-BE49-F238E27FC236}">
                <a16:creationId xmlns:a16="http://schemas.microsoft.com/office/drawing/2014/main" id="{0EFE7540-EDD6-8A06-524F-B8639CA3E71E}"/>
              </a:ext>
            </a:extLst>
          </p:cNvPr>
          <p:cNvSpPr txBox="1"/>
          <p:nvPr/>
        </p:nvSpPr>
        <p:spPr>
          <a:xfrm>
            <a:off x="889766" y="6516141"/>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Tree>
    <p:extLst>
      <p:ext uri="{BB962C8B-B14F-4D97-AF65-F5344CB8AC3E}">
        <p14:creationId xmlns:p14="http://schemas.microsoft.com/office/powerpoint/2010/main" val="7782531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F7E5A0-73CB-EB12-201F-D6BFB12E36DC}"/>
              </a:ext>
            </a:extLst>
          </p:cNvPr>
          <p:cNvSpPr txBox="1"/>
          <p:nvPr/>
        </p:nvSpPr>
        <p:spPr>
          <a:xfrm>
            <a:off x="2382604" y="159938"/>
            <a:ext cx="7426791"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Disorders in Childhood: Autism Spectrum Disorder</a:t>
            </a:r>
          </a:p>
        </p:txBody>
      </p:sp>
      <p:sp>
        <p:nvSpPr>
          <p:cNvPr id="3" name="TextBox 2">
            <a:extLst>
              <a:ext uri="{FF2B5EF4-FFF2-40B4-BE49-F238E27FC236}">
                <a16:creationId xmlns:a16="http://schemas.microsoft.com/office/drawing/2014/main" id="{F53325FE-9654-ABD8-4248-2E3127B24ED5}"/>
              </a:ext>
            </a:extLst>
          </p:cNvPr>
          <p:cNvSpPr txBox="1"/>
          <p:nvPr/>
        </p:nvSpPr>
        <p:spPr>
          <a:xfrm>
            <a:off x="222794" y="621603"/>
            <a:ext cx="11560711" cy="5955989"/>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none" strike="noStrike" kern="0" cap="none" spc="0" normalizeH="0" baseline="0" noProof="0" dirty="0">
                <a:ln>
                  <a:noFill/>
                </a:ln>
                <a:solidFill>
                  <a:srgbClr val="000000"/>
                </a:solidFill>
                <a:effectLst/>
                <a:uLnTx/>
                <a:uFillTx/>
                <a:latin typeface="Arial"/>
                <a:ea typeface="Arial"/>
                <a:cs typeface="Arial"/>
                <a:sym typeface="Arial"/>
              </a:rPr>
              <a:t>Symptoms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Deficits in social interaction (e.g., do not make eye contact, turn head away when spoken to, prefer playing alone).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Deficits in communication (e.g., one-word responses, difficulty maintaining conversation, echoed speech, and problems using and understanding nonverbal cues).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Repetitive patterns of behavior or interests.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none" strike="noStrike" kern="0" cap="none" spc="0" normalizeH="0" baseline="0" noProof="0" dirty="0">
                <a:ln>
                  <a:noFill/>
                </a:ln>
                <a:solidFill>
                  <a:srgbClr val="000000"/>
                </a:solidFill>
                <a:effectLst/>
                <a:uLnTx/>
                <a:uFillTx/>
                <a:latin typeface="Arial"/>
                <a:ea typeface="Arial"/>
                <a:cs typeface="Arial"/>
                <a:sym typeface="Arial"/>
              </a:rPr>
              <a:t>Prevalence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Affects approximately 1 in 88 children in the U.S.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5 times more common in boys.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none" strike="noStrike" kern="0" cap="none" spc="0" normalizeH="0" baseline="0" noProof="0" dirty="0">
                <a:ln>
                  <a:noFill/>
                </a:ln>
                <a:solidFill>
                  <a:srgbClr val="000000"/>
                </a:solidFill>
                <a:effectLst/>
                <a:uLnTx/>
                <a:uFillTx/>
                <a:latin typeface="Arial"/>
                <a:ea typeface="Arial"/>
                <a:cs typeface="Arial"/>
                <a:sym typeface="Arial"/>
              </a:rPr>
              <a:t>Causes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Genetics:</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Identical twins – 60%-90% concordance rates.</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Fraternal twins – 5%-10% concordance rates.</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Genes involved are those important in the formation of synaptic circuits that facilitate communication between different areas of the brain.</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sng" strike="noStrike" kern="0" cap="none" spc="0" normalizeH="0" baseline="0" noProof="0" dirty="0">
                <a:ln>
                  <a:noFill/>
                </a:ln>
                <a:solidFill>
                  <a:srgbClr val="000000"/>
                </a:solidFill>
                <a:effectLst/>
                <a:uLnTx/>
                <a:uFillTx/>
                <a:latin typeface="Arial"/>
                <a:ea typeface="Arial"/>
                <a:cs typeface="Arial"/>
                <a:sym typeface="Arial"/>
              </a:rPr>
              <a:t>Environment:</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Factors that contribute to new mutations (e.g. pollutants).</a:t>
            </a:r>
          </a:p>
        </p:txBody>
      </p:sp>
      <p:sp>
        <p:nvSpPr>
          <p:cNvPr id="4" name="TextBox 3">
            <a:extLst>
              <a:ext uri="{FF2B5EF4-FFF2-40B4-BE49-F238E27FC236}">
                <a16:creationId xmlns:a16="http://schemas.microsoft.com/office/drawing/2014/main" id="{5FF3AE58-1D57-AA32-66C4-6E956C2CA8B2}"/>
              </a:ext>
            </a:extLst>
          </p:cNvPr>
          <p:cNvSpPr txBox="1"/>
          <p:nvPr/>
        </p:nvSpPr>
        <p:spPr>
          <a:xfrm>
            <a:off x="855900" y="6616545"/>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317FA4C0-B071-FB4A-3EE7-A98CD5C70C6F}"/>
              </a:ext>
            </a:extLst>
          </p:cNvPr>
          <p:cNvSpPr txBox="1"/>
          <p:nvPr/>
        </p:nvSpPr>
        <p:spPr>
          <a:xfrm>
            <a:off x="6766407" y="3599597"/>
            <a:ext cx="4849090"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What is Autism Spectrum Disorder and What Does it Look Like? by  D. Doherty - </a:t>
            </a:r>
            <a:r>
              <a:rPr lang="en-US" sz="1200" dirty="0" err="1">
                <a:solidFill>
                  <a:prstClr val="black"/>
                </a:solidFill>
                <a:latin typeface="Arial"/>
                <a:hlinkClick r:id="rId4"/>
              </a:rPr>
              <a:t>OPENPediatrics</a:t>
            </a:r>
            <a:r>
              <a:rPr lang="en-US" sz="1200" dirty="0">
                <a:solidFill>
                  <a:prstClr val="black"/>
                </a:solidFill>
                <a:latin typeface="Arial"/>
              </a:rPr>
              <a:t> discusses autism spectrum disorder and presents a patient with autism (2:53).</a:t>
            </a:r>
          </a:p>
        </p:txBody>
      </p:sp>
      <p:sp>
        <p:nvSpPr>
          <p:cNvPr id="6" name="TextBox 5">
            <a:extLst>
              <a:ext uri="{FF2B5EF4-FFF2-40B4-BE49-F238E27FC236}">
                <a16:creationId xmlns:a16="http://schemas.microsoft.com/office/drawing/2014/main" id="{7E3493C2-C8C2-6AE6-79BC-4C2F4B287190}"/>
              </a:ext>
            </a:extLst>
          </p:cNvPr>
          <p:cNvSpPr txBox="1"/>
          <p:nvPr/>
        </p:nvSpPr>
        <p:spPr>
          <a:xfrm>
            <a:off x="6859541" y="2907100"/>
            <a:ext cx="4662823"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5"/>
              </a:rPr>
              <a:t>video about early signs of autism</a:t>
            </a:r>
            <a:r>
              <a:rPr lang="en-US" sz="1200" dirty="0">
                <a:latin typeface="Arial" panose="020B0604020202020204" pitchFamily="34" charset="0"/>
                <a:cs typeface="Arial" panose="020B0604020202020204" pitchFamily="34" charset="0"/>
              </a:rPr>
              <a:t> to learn more. </a:t>
            </a:r>
            <a:r>
              <a:rPr lang="en-US" sz="1200" dirty="0">
                <a:solidFill>
                  <a:prstClr val="black"/>
                </a:solidFill>
                <a:latin typeface="Arial" panose="020B0604020202020204" pitchFamily="34" charset="0"/>
                <a:cs typeface="Arial" panose="020B0604020202020204" pitchFamily="34" charset="0"/>
              </a:rPr>
              <a:t>(6:37).</a:t>
            </a:r>
          </a:p>
        </p:txBody>
      </p:sp>
    </p:spTree>
    <p:extLst>
      <p:ext uri="{BB962C8B-B14F-4D97-AF65-F5344CB8AC3E}">
        <p14:creationId xmlns:p14="http://schemas.microsoft.com/office/powerpoint/2010/main" val="10429376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7295E44-6907-318A-22C7-EDE3E8D42067}"/>
              </a:ext>
            </a:extLst>
          </p:cNvPr>
          <p:cNvSpPr txBox="1"/>
          <p:nvPr/>
        </p:nvSpPr>
        <p:spPr>
          <a:xfrm>
            <a:off x="2604276" y="129431"/>
            <a:ext cx="6983446"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Child Vaccinations and Autism Spectrum Disorder</a:t>
            </a:r>
          </a:p>
        </p:txBody>
      </p:sp>
      <p:pic>
        <p:nvPicPr>
          <p:cNvPr id="4" name="Picture 3">
            <a:extLst>
              <a:ext uri="{FF2B5EF4-FFF2-40B4-BE49-F238E27FC236}">
                <a16:creationId xmlns:a16="http://schemas.microsoft.com/office/drawing/2014/main" id="{577E5AB6-079A-7F03-CD33-2FDC940AEC26}"/>
              </a:ext>
            </a:extLst>
          </p:cNvPr>
          <p:cNvPicPr>
            <a:picLocks noChangeAspect="1"/>
          </p:cNvPicPr>
          <p:nvPr/>
        </p:nvPicPr>
        <p:blipFill>
          <a:blip r:embed="rId2"/>
          <a:stretch>
            <a:fillRect/>
          </a:stretch>
        </p:blipFill>
        <p:spPr>
          <a:xfrm>
            <a:off x="1703450" y="834482"/>
            <a:ext cx="8785097" cy="4450466"/>
          </a:xfrm>
          <a:prstGeom prst="rect">
            <a:avLst/>
          </a:prstGeom>
        </p:spPr>
      </p:pic>
      <p:sp>
        <p:nvSpPr>
          <p:cNvPr id="5" name="TextBox 4">
            <a:extLst>
              <a:ext uri="{FF2B5EF4-FFF2-40B4-BE49-F238E27FC236}">
                <a16:creationId xmlns:a16="http://schemas.microsoft.com/office/drawing/2014/main" id="{432579B3-2BDA-77A9-5B44-20F89C2D77E8}"/>
              </a:ext>
            </a:extLst>
          </p:cNvPr>
          <p:cNvSpPr txBox="1"/>
          <p:nvPr/>
        </p:nvSpPr>
        <p:spPr>
          <a:xfrm>
            <a:off x="1009618" y="5514409"/>
            <a:ext cx="10353964" cy="698717"/>
          </a:xfrm>
          <a:prstGeom prst="rect">
            <a:avLst/>
          </a:prstGeom>
          <a:noFill/>
          <a:ln>
            <a:solidFill>
              <a:schemeClr val="accent1">
                <a:lumMod val="60000"/>
                <a:lumOff val="40000"/>
              </a:schemeClr>
            </a:solidFill>
          </a:ln>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Figure 15.19 In terms of their exposure to immunogens in vaccines, overall, there is not a significant difference between children with autism spectrum disorder and their age-matched controls without the disorder.</a:t>
            </a:r>
          </a:p>
        </p:txBody>
      </p:sp>
      <p:sp>
        <p:nvSpPr>
          <p:cNvPr id="6" name="TextBox 5">
            <a:extLst>
              <a:ext uri="{FF2B5EF4-FFF2-40B4-BE49-F238E27FC236}">
                <a16:creationId xmlns:a16="http://schemas.microsoft.com/office/drawing/2014/main" id="{B0D8F12A-472B-D1A0-51CE-A55294DC55D9}"/>
              </a:ext>
            </a:extLst>
          </p:cNvPr>
          <p:cNvSpPr txBox="1"/>
          <p:nvPr/>
        </p:nvSpPr>
        <p:spPr>
          <a:xfrm>
            <a:off x="1009618" y="6537893"/>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Tree>
    <p:extLst>
      <p:ext uri="{BB962C8B-B14F-4D97-AF65-F5344CB8AC3E}">
        <p14:creationId xmlns:p14="http://schemas.microsoft.com/office/powerpoint/2010/main" val="417841920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95582D-02CA-BF29-25AE-DDFC510EA33A}"/>
              </a:ext>
            </a:extLst>
          </p:cNvPr>
          <p:cNvSpPr txBox="1"/>
          <p:nvPr/>
        </p:nvSpPr>
        <p:spPr>
          <a:xfrm>
            <a:off x="4208103" y="161507"/>
            <a:ext cx="408322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Personality Disorders</a:t>
            </a:r>
          </a:p>
        </p:txBody>
      </p:sp>
      <p:sp>
        <p:nvSpPr>
          <p:cNvPr id="3" name="TextBox 2">
            <a:extLst>
              <a:ext uri="{FF2B5EF4-FFF2-40B4-BE49-F238E27FC236}">
                <a16:creationId xmlns:a16="http://schemas.microsoft.com/office/drawing/2014/main" id="{90C23AD0-D448-68A0-1B10-91F671FCF2F9}"/>
              </a:ext>
            </a:extLst>
          </p:cNvPr>
          <p:cNvSpPr txBox="1"/>
          <p:nvPr/>
        </p:nvSpPr>
        <p:spPr>
          <a:xfrm>
            <a:off x="372069" y="825741"/>
            <a:ext cx="11117747" cy="2262671"/>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Begins in adolescence or early adulthood and is </a:t>
            </a:r>
            <a:r>
              <a:rPr lang="en-US" sz="1600" kern="0" dirty="0">
                <a:solidFill>
                  <a:srgbClr val="000000"/>
                </a:solidFill>
                <a:latin typeface="Arial"/>
                <a:ea typeface="Arial"/>
                <a:cs typeface="Arial"/>
                <a:sym typeface="Arial"/>
              </a:rPr>
              <a:t>c</a:t>
            </a:r>
            <a:r>
              <a:rPr kumimoji="0" lang="en-US" sz="1600" b="0" i="0" u="none" strike="noStrike" kern="0" cap="none" spc="0" normalizeH="0" baseline="0" noProof="0" dirty="0" err="1">
                <a:ln>
                  <a:noFill/>
                </a:ln>
                <a:solidFill>
                  <a:srgbClr val="000000"/>
                </a:solidFill>
                <a:effectLst/>
                <a:uLnTx/>
                <a:uFillTx/>
                <a:latin typeface="Arial"/>
                <a:ea typeface="Arial"/>
                <a:cs typeface="Arial"/>
                <a:sym typeface="Arial"/>
              </a:rPr>
              <a:t>haracterized</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by a pervasive and inflexible personality style that differs markedly from the expectations of the individual's culture and causes distress or impairment. </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none" strike="noStrike" kern="0" cap="none" spc="0" normalizeH="0" baseline="0" noProof="0" dirty="0">
                <a:ln>
                  <a:noFill/>
                </a:ln>
                <a:solidFill>
                  <a:srgbClr val="000000"/>
                </a:solidFill>
                <a:effectLst/>
                <a:uLnTx/>
                <a:uFillTx/>
                <a:latin typeface="Arial"/>
                <a:ea typeface="Arial"/>
                <a:cs typeface="Arial"/>
                <a:sym typeface="Arial"/>
              </a:rPr>
              <a:t>Prevalence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Slightly over 9% of the U.S. population suffers from a personality disorder.</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Avoidant and schizoid personality disorders are most frequent.</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Antisocial and borderline personality disorder are most problematic.</a:t>
            </a:r>
          </a:p>
        </p:txBody>
      </p:sp>
      <p:sp>
        <p:nvSpPr>
          <p:cNvPr id="4" name="TextBox 3">
            <a:extLst>
              <a:ext uri="{FF2B5EF4-FFF2-40B4-BE49-F238E27FC236}">
                <a16:creationId xmlns:a16="http://schemas.microsoft.com/office/drawing/2014/main" id="{8E0156D9-21EF-118B-844B-68049A4C0929}"/>
              </a:ext>
            </a:extLst>
          </p:cNvPr>
          <p:cNvSpPr txBox="1"/>
          <p:nvPr/>
        </p:nvSpPr>
        <p:spPr>
          <a:xfrm>
            <a:off x="230909" y="4009173"/>
            <a:ext cx="3366627" cy="1524007"/>
          </a:xfrm>
          <a:prstGeom prst="rect">
            <a:avLst/>
          </a:prstGeom>
          <a:noFill/>
          <a:ln>
            <a:solidFill>
              <a:schemeClr val="accent1">
                <a:lumMod val="60000"/>
                <a:lumOff val="40000"/>
              </a:schemeClr>
            </a:solidFill>
          </a:ln>
        </p:spPr>
        <p:txBody>
          <a:bodyPr wrap="none" rtlCol="0">
            <a:spAutoFit/>
          </a:bodyPr>
          <a:lstStyle/>
          <a:p>
            <a:pPr marR="0" lvl="0" algn="ctr" defTabSz="914400" rtl="0" eaLnBrk="1" fontAlgn="auto" latinLnBrk="0" hangingPunct="1">
              <a:lnSpc>
                <a:spcPct val="150000"/>
              </a:lnSpc>
              <a:spcBef>
                <a:spcPts val="0"/>
              </a:spcBef>
              <a:spcAft>
                <a:spcPts val="0"/>
              </a:spcAft>
              <a:buClr>
                <a:schemeClr val="accent1">
                  <a:lumMod val="60000"/>
                  <a:lumOff val="40000"/>
                </a:schemeClr>
              </a:buClr>
              <a:buSzTx/>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Cluster A</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Paranoid personality disorder</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Schizoid personality disorder</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Schizotypal personality disorder</a:t>
            </a:r>
          </a:p>
        </p:txBody>
      </p:sp>
      <p:sp>
        <p:nvSpPr>
          <p:cNvPr id="5" name="TextBox 4">
            <a:extLst>
              <a:ext uri="{FF2B5EF4-FFF2-40B4-BE49-F238E27FC236}">
                <a16:creationId xmlns:a16="http://schemas.microsoft.com/office/drawing/2014/main" id="{AA7A45DE-1A28-7356-5B67-17E9BF2B3474}"/>
              </a:ext>
            </a:extLst>
          </p:cNvPr>
          <p:cNvSpPr txBox="1"/>
          <p:nvPr/>
        </p:nvSpPr>
        <p:spPr>
          <a:xfrm>
            <a:off x="3950217" y="4009173"/>
            <a:ext cx="3355406" cy="1893339"/>
          </a:xfrm>
          <a:prstGeom prst="rect">
            <a:avLst/>
          </a:prstGeom>
          <a:noFill/>
          <a:ln>
            <a:solidFill>
              <a:schemeClr val="accent1">
                <a:lumMod val="60000"/>
                <a:lumOff val="40000"/>
              </a:schemeClr>
            </a:solidFill>
          </a:ln>
        </p:spPr>
        <p:txBody>
          <a:bodyPr wrap="none" rtlCol="0">
            <a:spAutoFit/>
          </a:bodyPr>
          <a:lstStyle/>
          <a:p>
            <a:pPr marR="0" lvl="0" algn="ctr" defTabSz="914400" rtl="0" eaLnBrk="1" fontAlgn="auto" latinLnBrk="0" hangingPunct="1">
              <a:lnSpc>
                <a:spcPct val="150000"/>
              </a:lnSpc>
              <a:spcBef>
                <a:spcPts val="0"/>
              </a:spcBef>
              <a:spcAft>
                <a:spcPts val="0"/>
              </a:spcAft>
              <a:buClr>
                <a:schemeClr val="accent1">
                  <a:lumMod val="60000"/>
                  <a:lumOff val="40000"/>
                </a:schemeClr>
              </a:buClr>
              <a:buSzTx/>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Cluster B</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Antisocial personality disorder</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Histrionic personality disorder</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Narcissistic personality disorder</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Borderline personality disorder</a:t>
            </a:r>
          </a:p>
        </p:txBody>
      </p:sp>
      <p:sp>
        <p:nvSpPr>
          <p:cNvPr id="6" name="TextBox 5">
            <a:extLst>
              <a:ext uri="{FF2B5EF4-FFF2-40B4-BE49-F238E27FC236}">
                <a16:creationId xmlns:a16="http://schemas.microsoft.com/office/drawing/2014/main" id="{DFD0590E-F46C-1F8C-C898-57035F1A2C17}"/>
              </a:ext>
            </a:extLst>
          </p:cNvPr>
          <p:cNvSpPr txBox="1"/>
          <p:nvPr/>
        </p:nvSpPr>
        <p:spPr>
          <a:xfrm>
            <a:off x="7658305" y="4009173"/>
            <a:ext cx="4370107" cy="1524007"/>
          </a:xfrm>
          <a:prstGeom prst="rect">
            <a:avLst/>
          </a:prstGeom>
          <a:noFill/>
          <a:ln>
            <a:solidFill>
              <a:schemeClr val="accent1">
                <a:lumMod val="60000"/>
                <a:lumOff val="40000"/>
              </a:schemeClr>
            </a:solidFill>
          </a:ln>
        </p:spPr>
        <p:txBody>
          <a:bodyPr wrap="none" rtlCol="0">
            <a:spAutoFit/>
          </a:bodyPr>
          <a:lstStyle/>
          <a:p>
            <a:pPr marR="0" lvl="0" algn="ctr" defTabSz="914400" rtl="0" eaLnBrk="1" fontAlgn="auto" latinLnBrk="0" hangingPunct="1">
              <a:lnSpc>
                <a:spcPct val="150000"/>
              </a:lnSpc>
              <a:spcBef>
                <a:spcPts val="0"/>
              </a:spcBef>
              <a:spcAft>
                <a:spcPts val="0"/>
              </a:spcAft>
              <a:buClr>
                <a:schemeClr val="accent1">
                  <a:lumMod val="60000"/>
                  <a:lumOff val="40000"/>
                </a:schemeClr>
              </a:buClr>
              <a:buSzTx/>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Cluster C</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Avoidant personality disorder</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Dependent personality disorder</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Obsessive-compulsive personality disorder</a:t>
            </a:r>
          </a:p>
        </p:txBody>
      </p:sp>
      <p:sp>
        <p:nvSpPr>
          <p:cNvPr id="7" name="TextBox 6">
            <a:extLst>
              <a:ext uri="{FF2B5EF4-FFF2-40B4-BE49-F238E27FC236}">
                <a16:creationId xmlns:a16="http://schemas.microsoft.com/office/drawing/2014/main" id="{B72FE834-6A86-59BB-68A4-51DFA19B3B19}"/>
              </a:ext>
            </a:extLst>
          </p:cNvPr>
          <p:cNvSpPr txBox="1"/>
          <p:nvPr/>
        </p:nvSpPr>
        <p:spPr>
          <a:xfrm>
            <a:off x="1009618" y="6537893"/>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8" name="TextBox 7">
            <a:extLst>
              <a:ext uri="{FF2B5EF4-FFF2-40B4-BE49-F238E27FC236}">
                <a16:creationId xmlns:a16="http://schemas.microsoft.com/office/drawing/2014/main" id="{360206DD-4D88-EF3E-112C-9ED571FF2850}"/>
              </a:ext>
            </a:extLst>
          </p:cNvPr>
          <p:cNvSpPr txBox="1"/>
          <p:nvPr/>
        </p:nvSpPr>
        <p:spPr>
          <a:xfrm>
            <a:off x="2262909" y="3353891"/>
            <a:ext cx="7810664" cy="369332"/>
          </a:xfrm>
          <a:prstGeom prst="rect">
            <a:avLst/>
          </a:prstGeom>
          <a:noFill/>
          <a:ln>
            <a:solidFill>
              <a:schemeClr val="accent1">
                <a:lumMod val="60000"/>
                <a:lumOff val="40000"/>
              </a:schemeClr>
            </a:solidFill>
          </a:ln>
        </p:spPr>
        <p:txBody>
          <a:bodyPr wrap="none" rtlCol="0">
            <a:spAutoFit/>
          </a:bodyPr>
          <a:lstStyle/>
          <a:p>
            <a:r>
              <a:rPr lang="en-US" dirty="0"/>
              <a:t>The DSM-5 recognizes 10 personality disorders, organized into 3 different clusters</a:t>
            </a:r>
          </a:p>
        </p:txBody>
      </p:sp>
      <p:sp>
        <p:nvSpPr>
          <p:cNvPr id="9" name="TextBox 8">
            <a:extLst>
              <a:ext uri="{FF2B5EF4-FFF2-40B4-BE49-F238E27FC236}">
                <a16:creationId xmlns:a16="http://schemas.microsoft.com/office/drawing/2014/main" id="{3702F0A6-3391-2291-F11F-A81771515FAB}"/>
              </a:ext>
            </a:extLst>
          </p:cNvPr>
          <p:cNvSpPr txBox="1"/>
          <p:nvPr/>
        </p:nvSpPr>
        <p:spPr>
          <a:xfrm>
            <a:off x="690843" y="5992276"/>
            <a:ext cx="10480197"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Personality Disorders-Psychiatric Mental Health for Nursing Students</a:t>
            </a:r>
            <a:r>
              <a:rPr lang="en-US" sz="1200" dirty="0">
                <a:solidFill>
                  <a:prstClr val="black"/>
                </a:solidFill>
                <a:latin typeface="Arial"/>
              </a:rPr>
              <a:t> briefly covers each of the three clusters of personality disorders and at the end of the video provides a test-yourself portion (5:38).</a:t>
            </a:r>
          </a:p>
        </p:txBody>
      </p:sp>
    </p:spTree>
    <p:extLst>
      <p:ext uri="{BB962C8B-B14F-4D97-AF65-F5344CB8AC3E}">
        <p14:creationId xmlns:p14="http://schemas.microsoft.com/office/powerpoint/2010/main" val="404530329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525E4AC-93AD-7E51-655F-A73D40FD3B30}"/>
              </a:ext>
            </a:extLst>
          </p:cNvPr>
          <p:cNvSpPr txBox="1"/>
          <p:nvPr/>
        </p:nvSpPr>
        <p:spPr>
          <a:xfrm>
            <a:off x="3047246" y="237940"/>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Borderline Personality Disorder</a:t>
            </a:r>
          </a:p>
        </p:txBody>
      </p:sp>
      <p:sp>
        <p:nvSpPr>
          <p:cNvPr id="3" name="TextBox 2">
            <a:extLst>
              <a:ext uri="{FF2B5EF4-FFF2-40B4-BE49-F238E27FC236}">
                <a16:creationId xmlns:a16="http://schemas.microsoft.com/office/drawing/2014/main" id="{54562BD1-E891-64D2-E9FE-EF4C0D7A696C}"/>
              </a:ext>
            </a:extLst>
          </p:cNvPr>
          <p:cNvSpPr txBox="1"/>
          <p:nvPr/>
        </p:nvSpPr>
        <p:spPr>
          <a:xfrm>
            <a:off x="277937" y="820337"/>
            <a:ext cx="11636126" cy="521732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Characterized by instability in interpersonal relationships, self-image, and mood, as well as marked impulsivity.</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Symptoms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Cannot tolerate the thought of being alone – will make frantic efforts to avoid abandonment or separation.</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Relationships are intense and unstable.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Unstable view of self – might suddenly display a shift in personal attitudes, interests, career plans, and choice of friends.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May be highly impulsive and may engage in reckless and self-destructive behaviors.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May sometimes show intense and inappropriate anger.</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Can be moody, sarcastic, bitter and verbally abusive.</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Prevalence</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afflicts 1.4% of the U.S. population.</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Comorbidity</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anxiety, mood, and substance use disorders.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Causes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Core personality traits such as impulsivity and emotional instability show a high degree of heritability.</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Many individuals report childhood abuse.</a:t>
            </a:r>
          </a:p>
        </p:txBody>
      </p:sp>
      <p:sp>
        <p:nvSpPr>
          <p:cNvPr id="4" name="TextBox 3">
            <a:extLst>
              <a:ext uri="{FF2B5EF4-FFF2-40B4-BE49-F238E27FC236}">
                <a16:creationId xmlns:a16="http://schemas.microsoft.com/office/drawing/2014/main" id="{E2C4A704-DD02-045A-777F-CBF0AAC90A4A}"/>
              </a:ext>
            </a:extLst>
          </p:cNvPr>
          <p:cNvSpPr txBox="1"/>
          <p:nvPr/>
        </p:nvSpPr>
        <p:spPr>
          <a:xfrm>
            <a:off x="1009618" y="6537893"/>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96E54F30-7B32-932B-CA19-99E57542D94E}"/>
              </a:ext>
            </a:extLst>
          </p:cNvPr>
          <p:cNvSpPr txBox="1"/>
          <p:nvPr/>
        </p:nvSpPr>
        <p:spPr>
          <a:xfrm>
            <a:off x="1619441" y="6149278"/>
            <a:ext cx="8953117"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What is BPD?</a:t>
            </a:r>
            <a:r>
              <a:rPr lang="en-US" sz="1200" dirty="0">
                <a:solidFill>
                  <a:prstClr val="black"/>
                </a:solidFill>
                <a:latin typeface="Arial"/>
              </a:rPr>
              <a:t> Dr. Lois Choi-Kain of the Mass General Brigham McClean Hospital addresses questions about BPD (2:43).</a:t>
            </a:r>
          </a:p>
        </p:txBody>
      </p:sp>
    </p:spTree>
    <p:extLst>
      <p:ext uri="{BB962C8B-B14F-4D97-AF65-F5344CB8AC3E}">
        <p14:creationId xmlns:p14="http://schemas.microsoft.com/office/powerpoint/2010/main" val="6638830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9D3C31-F530-FE42-1E2B-C4F95DA6E4BE}"/>
              </a:ext>
            </a:extLst>
          </p:cNvPr>
          <p:cNvSpPr txBox="1"/>
          <p:nvPr/>
        </p:nvSpPr>
        <p:spPr>
          <a:xfrm>
            <a:off x="3597185" y="29483"/>
            <a:ext cx="4997629"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Antisocial Personality Disorder</a:t>
            </a:r>
          </a:p>
        </p:txBody>
      </p:sp>
      <p:sp>
        <p:nvSpPr>
          <p:cNvPr id="3" name="TextBox 2">
            <a:extLst>
              <a:ext uri="{FF2B5EF4-FFF2-40B4-BE49-F238E27FC236}">
                <a16:creationId xmlns:a16="http://schemas.microsoft.com/office/drawing/2014/main" id="{C68118B0-CEB7-4529-96DA-EDF31D25B2FC}"/>
              </a:ext>
            </a:extLst>
          </p:cNvPr>
          <p:cNvSpPr txBox="1"/>
          <p:nvPr/>
        </p:nvSpPr>
        <p:spPr>
          <a:xfrm>
            <a:off x="533692" y="467217"/>
            <a:ext cx="6710477" cy="5955989"/>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Characterized by complete lack of regard for other people’s rights or feelings.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Symptoms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Repeatedly performing illegal acts.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Lying to or conning others.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Impulsivity and recklessness.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Irritability and aggressiveness.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Failure to act in responsible ways.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Lack of remorse.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Overinflated sense of self.</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Superficial charm.</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Lack ability to empathize.</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Diagnosis requires individual to be at least 18 years old.</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Prevalence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Observed in 3.6% of the population.</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More common in males.</a:t>
            </a:r>
          </a:p>
        </p:txBody>
      </p:sp>
      <p:pic>
        <p:nvPicPr>
          <p:cNvPr id="4" name="Picture 3">
            <a:extLst>
              <a:ext uri="{FF2B5EF4-FFF2-40B4-BE49-F238E27FC236}">
                <a16:creationId xmlns:a16="http://schemas.microsoft.com/office/drawing/2014/main" id="{5027DF8C-B26B-94B2-7964-054F3DCD14DA}"/>
              </a:ext>
            </a:extLst>
          </p:cNvPr>
          <p:cNvPicPr>
            <a:picLocks noChangeAspect="1"/>
          </p:cNvPicPr>
          <p:nvPr/>
        </p:nvPicPr>
        <p:blipFill>
          <a:blip r:embed="rId2"/>
          <a:stretch>
            <a:fillRect/>
          </a:stretch>
        </p:blipFill>
        <p:spPr>
          <a:xfrm>
            <a:off x="7601110" y="467217"/>
            <a:ext cx="4109987" cy="5577840"/>
          </a:xfrm>
          <a:prstGeom prst="rect">
            <a:avLst/>
          </a:prstGeom>
        </p:spPr>
      </p:pic>
      <p:sp>
        <p:nvSpPr>
          <p:cNvPr id="5" name="TextBox 4">
            <a:extLst>
              <a:ext uri="{FF2B5EF4-FFF2-40B4-BE49-F238E27FC236}">
                <a16:creationId xmlns:a16="http://schemas.microsoft.com/office/drawing/2014/main" id="{FC49E9BA-7540-7442-ED20-9D5BBF7AACE8}"/>
              </a:ext>
            </a:extLst>
          </p:cNvPr>
          <p:cNvSpPr txBox="1"/>
          <p:nvPr/>
        </p:nvSpPr>
        <p:spPr>
          <a:xfrm>
            <a:off x="732528" y="6682722"/>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7" name="TextBox 6">
            <a:extLst>
              <a:ext uri="{FF2B5EF4-FFF2-40B4-BE49-F238E27FC236}">
                <a16:creationId xmlns:a16="http://schemas.microsoft.com/office/drawing/2014/main" id="{5BD86307-2928-3AC5-822C-BC4332A4EA49}"/>
              </a:ext>
            </a:extLst>
          </p:cNvPr>
          <p:cNvSpPr txBox="1"/>
          <p:nvPr/>
        </p:nvSpPr>
        <p:spPr>
          <a:xfrm>
            <a:off x="7480939" y="6102279"/>
            <a:ext cx="4350327"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15.20 Longitudinal studies have helped to identify risk factors for predicting violent behavior.</a:t>
            </a:r>
          </a:p>
        </p:txBody>
      </p:sp>
    </p:spTree>
    <p:extLst>
      <p:ext uri="{BB962C8B-B14F-4D97-AF65-F5344CB8AC3E}">
        <p14:creationId xmlns:p14="http://schemas.microsoft.com/office/powerpoint/2010/main" val="37244853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668BF51-ED81-F11E-465C-C00DB6862E9E}"/>
              </a:ext>
            </a:extLst>
          </p:cNvPr>
          <p:cNvSpPr txBox="1"/>
          <p:nvPr/>
        </p:nvSpPr>
        <p:spPr>
          <a:xfrm>
            <a:off x="3191207" y="187955"/>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Antisocial Personality Disorder: Causes</a:t>
            </a:r>
          </a:p>
        </p:txBody>
      </p:sp>
      <p:sp>
        <p:nvSpPr>
          <p:cNvPr id="3" name="TextBox 2">
            <a:extLst>
              <a:ext uri="{FF2B5EF4-FFF2-40B4-BE49-F238E27FC236}">
                <a16:creationId xmlns:a16="http://schemas.microsoft.com/office/drawing/2014/main" id="{5D21A504-4D13-341F-4BEF-842FF0B06F85}"/>
              </a:ext>
            </a:extLst>
          </p:cNvPr>
          <p:cNvSpPr txBox="1"/>
          <p:nvPr/>
        </p:nvSpPr>
        <p:spPr>
          <a:xfrm>
            <a:off x="722032" y="820337"/>
            <a:ext cx="11035857" cy="521732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Genetics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Personality and temperament dimensions related to this disorder (fearlessness, impulsive antisociality, and callousness) have a genetic influence.</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Adoption studies suggest antisocial behavior is determined by the interaction of genetic factors and adverse environmental circumstances.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Emotional Deficits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Individuals with antisocial personality disorder fail to show fear in response to environment cues that signal punishment, pain, or noxious stimulation.</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Show less skin conductance which may indicate emotional deficits.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1" i="0" u="sng" strike="noStrike" kern="0" cap="none" spc="0" normalizeH="0" baseline="0" noProof="0" dirty="0">
                <a:ln>
                  <a:noFill/>
                </a:ln>
                <a:solidFill>
                  <a:srgbClr val="000000"/>
                </a:solidFill>
                <a:effectLst/>
                <a:uLnTx/>
                <a:uFillTx/>
                <a:latin typeface="Arial"/>
                <a:ea typeface="Arial"/>
                <a:cs typeface="Arial"/>
                <a:sym typeface="Arial"/>
              </a:rPr>
              <a:t>Brain Anatomy</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Research has revealed:</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Less activation in brain regions involved in the experience of empathy and feeling concerned for others.</a:t>
            </a:r>
          </a:p>
          <a:p>
            <a:pPr marL="1200150" lvl="2" indent="-285750">
              <a:lnSpc>
                <a:spcPct val="150000"/>
              </a:lnSpc>
              <a:buClr>
                <a:schemeClr val="accent1">
                  <a:lumMod val="60000"/>
                  <a:lumOff val="40000"/>
                </a:schemeClr>
              </a:buClr>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Greater activation in a brain area involved in self-awareness, cognitive function and interpersonal experience.</a:t>
            </a:r>
          </a:p>
        </p:txBody>
      </p:sp>
      <p:sp>
        <p:nvSpPr>
          <p:cNvPr id="4" name="TextBox 3">
            <a:extLst>
              <a:ext uri="{FF2B5EF4-FFF2-40B4-BE49-F238E27FC236}">
                <a16:creationId xmlns:a16="http://schemas.microsoft.com/office/drawing/2014/main" id="{4903716D-A888-4BF3-0AA2-6DC361DD1476}"/>
              </a:ext>
            </a:extLst>
          </p:cNvPr>
          <p:cNvSpPr txBox="1"/>
          <p:nvPr/>
        </p:nvSpPr>
        <p:spPr>
          <a:xfrm>
            <a:off x="732528" y="6682722"/>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046071D1-1840-0EEF-2EC9-432064B6F911}"/>
              </a:ext>
            </a:extLst>
          </p:cNvPr>
          <p:cNvSpPr txBox="1"/>
          <p:nvPr/>
        </p:nvSpPr>
        <p:spPr>
          <a:xfrm>
            <a:off x="1763401" y="6167849"/>
            <a:ext cx="8953117"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Why Being Introverted Doesn't Make You Antisocial- Antisocial Personality Disorder</a:t>
            </a:r>
            <a:r>
              <a:rPr lang="en-US" sz="1200" dirty="0">
                <a:solidFill>
                  <a:prstClr val="black"/>
                </a:solidFill>
                <a:latin typeface="Arial"/>
              </a:rPr>
              <a:t> Hank Green of </a:t>
            </a:r>
            <a:r>
              <a:rPr lang="en-US" sz="1200" dirty="0" err="1">
                <a:solidFill>
                  <a:prstClr val="black"/>
                </a:solidFill>
                <a:latin typeface="Arial"/>
              </a:rPr>
              <a:t>SciShow</a:t>
            </a:r>
            <a:r>
              <a:rPr lang="en-US" sz="1200" dirty="0">
                <a:solidFill>
                  <a:prstClr val="black"/>
                </a:solidFill>
                <a:latin typeface="Arial"/>
              </a:rPr>
              <a:t> Psych discusses antisocial personality disorder and why it should not be confused with introversion (5:45).</a:t>
            </a:r>
          </a:p>
        </p:txBody>
      </p:sp>
    </p:spTree>
    <p:extLst>
      <p:ext uri="{BB962C8B-B14F-4D97-AF65-F5344CB8AC3E}">
        <p14:creationId xmlns:p14="http://schemas.microsoft.com/office/powerpoint/2010/main" val="3550933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3B1D-DEE5-37A8-42FE-CF994A7B8F75}"/>
              </a:ext>
            </a:extLst>
          </p:cNvPr>
          <p:cNvSpPr txBox="1">
            <a:spLocks/>
          </p:cNvSpPr>
          <p:nvPr/>
        </p:nvSpPr>
        <p:spPr>
          <a:xfrm>
            <a:off x="3209137" y="223479"/>
            <a:ext cx="5773725"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Prevalence Rates (DSM-IV) </a:t>
            </a:r>
          </a:p>
        </p:txBody>
      </p:sp>
      <p:sp>
        <p:nvSpPr>
          <p:cNvPr id="11" name="TextBox 10">
            <a:extLst>
              <a:ext uri="{FF2B5EF4-FFF2-40B4-BE49-F238E27FC236}">
                <a16:creationId xmlns:a16="http://schemas.microsoft.com/office/drawing/2014/main" id="{B9F48D69-FB77-A118-29E6-784261ED1B63}"/>
              </a:ext>
            </a:extLst>
          </p:cNvPr>
          <p:cNvSpPr txBox="1"/>
          <p:nvPr/>
        </p:nvSpPr>
        <p:spPr>
          <a:xfrm>
            <a:off x="968810" y="6606733"/>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5" name="Google Shape;96;p12">
            <a:extLst>
              <a:ext uri="{FF2B5EF4-FFF2-40B4-BE49-F238E27FC236}">
                <a16:creationId xmlns:a16="http://schemas.microsoft.com/office/drawing/2014/main" id="{BB85F863-D456-E7DD-8A6D-01C666FC31C5}"/>
              </a:ext>
            </a:extLst>
          </p:cNvPr>
          <p:cNvSpPr txBox="1">
            <a:spLocks/>
          </p:cNvSpPr>
          <p:nvPr/>
        </p:nvSpPr>
        <p:spPr>
          <a:xfrm>
            <a:off x="299950" y="4984122"/>
            <a:ext cx="11817638" cy="1622611"/>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0" lvl="0" indent="0" algn="l" rtl="0">
              <a:lnSpc>
                <a:spcPct val="150000"/>
              </a:lnSpc>
              <a:spcBef>
                <a:spcPts val="1080"/>
              </a:spcBef>
              <a:spcAft>
                <a:spcPts val="0"/>
              </a:spcAft>
              <a:buClr>
                <a:schemeClr val="accent1">
                  <a:lumMod val="60000"/>
                  <a:lumOff val="40000"/>
                </a:schemeClr>
              </a:buClr>
              <a:buSzPts val="1700"/>
            </a:pPr>
            <a:r>
              <a:rPr lang="en-US" sz="1600" dirty="0">
                <a:latin typeface="Arial" panose="020B0604020202020204" pitchFamily="34" charset="0"/>
                <a:cs typeface="Arial" panose="020B0604020202020204" pitchFamily="34" charset="0"/>
              </a:rPr>
              <a:t>Figure 15.4 The graph above shows the breakdown of psychological disorders, comparing the percentage prevalence among adult males and adult females in the United States. Because the data is from 2007, the categories shown here are from the DSM-IV, which has been supplanted by the DSM-5. Most categories remain the same; however, alcohol abuse now falls under a broader Alcohol Use Disorder category.</a:t>
            </a:r>
          </a:p>
        </p:txBody>
      </p:sp>
      <p:pic>
        <p:nvPicPr>
          <p:cNvPr id="4" name="Picture 3">
            <a:extLst>
              <a:ext uri="{FF2B5EF4-FFF2-40B4-BE49-F238E27FC236}">
                <a16:creationId xmlns:a16="http://schemas.microsoft.com/office/drawing/2014/main" id="{E9BBE119-C4B7-954A-F937-045DA64AE536}"/>
              </a:ext>
            </a:extLst>
          </p:cNvPr>
          <p:cNvPicPr>
            <a:picLocks noChangeAspect="1"/>
          </p:cNvPicPr>
          <p:nvPr/>
        </p:nvPicPr>
        <p:blipFill>
          <a:blip r:embed="rId4"/>
          <a:stretch>
            <a:fillRect/>
          </a:stretch>
        </p:blipFill>
        <p:spPr>
          <a:xfrm>
            <a:off x="1796323" y="732419"/>
            <a:ext cx="8287010" cy="4206240"/>
          </a:xfrm>
          <a:prstGeom prst="rect">
            <a:avLst/>
          </a:prstGeom>
        </p:spPr>
      </p:pic>
    </p:spTree>
    <p:extLst>
      <p:ext uri="{BB962C8B-B14F-4D97-AF65-F5344CB8AC3E}">
        <p14:creationId xmlns:p14="http://schemas.microsoft.com/office/powerpoint/2010/main" val="3363877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B60A406-C5F2-57A8-4D3C-F58390CFF670}"/>
              </a:ext>
            </a:extLst>
          </p:cNvPr>
          <p:cNvSpPr txBox="1"/>
          <p:nvPr/>
        </p:nvSpPr>
        <p:spPr>
          <a:xfrm>
            <a:off x="711201" y="6628873"/>
            <a:ext cx="1055716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3" name="Figure Legend">
            <a:extLst>
              <a:ext uri="{FF2B5EF4-FFF2-40B4-BE49-F238E27FC236}">
                <a16:creationId xmlns:a16="http://schemas.microsoft.com/office/drawing/2014/main" id="{FB08EF8E-4CAA-425D-A8C4-A4081915B5B1}"/>
              </a:ext>
            </a:extLst>
          </p:cNvPr>
          <p:cNvSpPr txBox="1">
            <a:spLocks/>
          </p:cNvSpPr>
          <p:nvPr/>
        </p:nvSpPr>
        <p:spPr>
          <a:xfrm>
            <a:off x="304800" y="952532"/>
            <a:ext cx="11610109" cy="1365156"/>
          </a:xfrm>
          <a:prstGeom prst="rect">
            <a:avLst/>
          </a:prstGeom>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endParaRPr kumimoji="0" lang="en-US" sz="1200" b="0" i="0" u="none" strike="noStrike" kern="1200" cap="none" spc="0" normalizeH="0" baseline="0" noProof="0" dirty="0">
              <a:ln>
                <a:noFill/>
              </a:ln>
              <a:solidFill>
                <a:srgbClr val="000000"/>
              </a:solidFill>
              <a:effectLst/>
              <a:uLnTx/>
              <a:uFillTx/>
              <a:latin typeface="Arial"/>
              <a:ea typeface="+mn-ea"/>
              <a:cs typeface="+mn-cs"/>
            </a:endParaRPr>
          </a:p>
        </p:txBody>
      </p:sp>
      <p:sp>
        <p:nvSpPr>
          <p:cNvPr id="2" name="Title 1">
            <a:extLst>
              <a:ext uri="{FF2B5EF4-FFF2-40B4-BE49-F238E27FC236}">
                <a16:creationId xmlns:a16="http://schemas.microsoft.com/office/drawing/2014/main" id="{52F98066-24D7-B43F-5487-EB6C42309D12}"/>
              </a:ext>
            </a:extLst>
          </p:cNvPr>
          <p:cNvSpPr txBox="1">
            <a:spLocks/>
          </p:cNvSpPr>
          <p:nvPr/>
        </p:nvSpPr>
        <p:spPr>
          <a:xfrm>
            <a:off x="3468851" y="85044"/>
            <a:ext cx="5773725"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Comorbidity (DSM)</a:t>
            </a:r>
          </a:p>
        </p:txBody>
      </p:sp>
      <p:sp>
        <p:nvSpPr>
          <p:cNvPr id="7" name="TextBox 6">
            <a:extLst>
              <a:ext uri="{FF2B5EF4-FFF2-40B4-BE49-F238E27FC236}">
                <a16:creationId xmlns:a16="http://schemas.microsoft.com/office/drawing/2014/main" id="{984685AD-10EE-3CD9-D354-6776CAEB26DB}"/>
              </a:ext>
            </a:extLst>
          </p:cNvPr>
          <p:cNvSpPr txBox="1"/>
          <p:nvPr/>
        </p:nvSpPr>
        <p:spPr>
          <a:xfrm>
            <a:off x="1468688" y="6042287"/>
            <a:ext cx="9042188" cy="310919"/>
          </a:xfrm>
          <a:prstGeom prst="rect">
            <a:avLst/>
          </a:prstGeom>
          <a:noFill/>
          <a:ln>
            <a:solidFill>
              <a:schemeClr val="accent1">
                <a:lumMod val="60000"/>
                <a:lumOff val="40000"/>
              </a:schemeClr>
            </a:solidFill>
          </a:ln>
        </p:spPr>
        <p:txBody>
          <a:bodyPr wrap="square">
            <a:spAutoFit/>
          </a:bodyPr>
          <a:lstStyle/>
          <a:p>
            <a:pPr lvl="0" algn="l" rtl="0">
              <a:lnSpc>
                <a:spcPct val="110000"/>
              </a:lnSpc>
              <a:spcBef>
                <a:spcPts val="0"/>
              </a:spcBef>
              <a:spcAft>
                <a:spcPts val="0"/>
              </a:spcAft>
              <a:buClr>
                <a:schemeClr val="accent1">
                  <a:lumMod val="60000"/>
                  <a:lumOff val="40000"/>
                </a:schemeClr>
              </a:buClr>
              <a:buSzPts val="1700"/>
            </a:pPr>
            <a:r>
              <a:rPr lang="en-US" sz="1400" dirty="0">
                <a:latin typeface="Arial" panose="020B0604020202020204" pitchFamily="34" charset="0"/>
                <a:cs typeface="Arial" panose="020B0604020202020204" pitchFamily="34" charset="0"/>
              </a:rPr>
              <a:t>Figure 15.5 Obsessive-compulsive disorder and major depressive disorder frequently occur in the same person.</a:t>
            </a:r>
          </a:p>
        </p:txBody>
      </p:sp>
      <p:pic>
        <p:nvPicPr>
          <p:cNvPr id="5" name="Picture 4">
            <a:extLst>
              <a:ext uri="{FF2B5EF4-FFF2-40B4-BE49-F238E27FC236}">
                <a16:creationId xmlns:a16="http://schemas.microsoft.com/office/drawing/2014/main" id="{899F03F2-F9D8-8986-79C5-8A5A49E1329F}"/>
              </a:ext>
            </a:extLst>
          </p:cNvPr>
          <p:cNvPicPr>
            <a:picLocks noChangeAspect="1"/>
          </p:cNvPicPr>
          <p:nvPr/>
        </p:nvPicPr>
        <p:blipFill>
          <a:blip r:embed="rId4"/>
          <a:stretch>
            <a:fillRect/>
          </a:stretch>
        </p:blipFill>
        <p:spPr>
          <a:xfrm>
            <a:off x="3102604" y="1359228"/>
            <a:ext cx="5986791" cy="4139543"/>
          </a:xfrm>
          <a:prstGeom prst="rect">
            <a:avLst/>
          </a:prstGeom>
        </p:spPr>
      </p:pic>
    </p:spTree>
    <p:extLst>
      <p:ext uri="{BB962C8B-B14F-4D97-AF65-F5344CB8AC3E}">
        <p14:creationId xmlns:p14="http://schemas.microsoft.com/office/powerpoint/2010/main" val="4108769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30249DD-2616-F193-AA3C-EE626C15E0F7}"/>
              </a:ext>
            </a:extLst>
          </p:cNvPr>
          <p:cNvSpPr txBox="1">
            <a:spLocks/>
          </p:cNvSpPr>
          <p:nvPr/>
        </p:nvSpPr>
        <p:spPr>
          <a:xfrm>
            <a:off x="1385454" y="229128"/>
            <a:ext cx="9882909" cy="54041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International Classification of Diseases (ICD)</a:t>
            </a:r>
          </a:p>
        </p:txBody>
      </p:sp>
      <p:sp>
        <p:nvSpPr>
          <p:cNvPr id="7" name="TextBox 6">
            <a:extLst>
              <a:ext uri="{FF2B5EF4-FFF2-40B4-BE49-F238E27FC236}">
                <a16:creationId xmlns:a16="http://schemas.microsoft.com/office/drawing/2014/main" id="{801BB501-31F6-BFA9-5D85-EAD52A080BB2}"/>
              </a:ext>
            </a:extLst>
          </p:cNvPr>
          <p:cNvSpPr txBox="1"/>
          <p:nvPr/>
        </p:nvSpPr>
        <p:spPr>
          <a:xfrm>
            <a:off x="650386" y="6574577"/>
            <a:ext cx="1061797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2" name="Google Shape;113;p14">
            <a:extLst>
              <a:ext uri="{FF2B5EF4-FFF2-40B4-BE49-F238E27FC236}">
                <a16:creationId xmlns:a16="http://schemas.microsoft.com/office/drawing/2014/main" id="{83343EC0-222B-4B24-5B1C-E640927DEACF}"/>
              </a:ext>
            </a:extLst>
          </p:cNvPr>
          <p:cNvSpPr txBox="1">
            <a:spLocks/>
          </p:cNvSpPr>
          <p:nvPr/>
        </p:nvSpPr>
        <p:spPr>
          <a:xfrm>
            <a:off x="476897" y="1082340"/>
            <a:ext cx="11238206" cy="3736834"/>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800" dirty="0">
                <a:latin typeface="Arial" panose="020B0604020202020204" pitchFamily="34" charset="0"/>
                <a:cs typeface="Arial" panose="020B0604020202020204" pitchFamily="34" charset="0"/>
              </a:rPr>
              <a:t>Published by the World Health Organization (WHO).</a:t>
            </a:r>
          </a:p>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800" dirty="0">
                <a:latin typeface="Arial" panose="020B0604020202020204" pitchFamily="34" charset="0"/>
                <a:cs typeface="Arial" panose="020B0604020202020204" pitchFamily="34" charset="0"/>
              </a:rPr>
              <a:t>Classification and criteria for specific disorders are similar to the DSM but some differences exist.</a:t>
            </a:r>
          </a:p>
          <a:p>
            <a:pPr marL="742950" lvl="1" indent="-285750">
              <a:lnSpc>
                <a:spcPct val="150000"/>
              </a:lnSpc>
              <a:spcBef>
                <a:spcPts val="0"/>
              </a:spcBef>
              <a:buClr>
                <a:schemeClr val="accent1">
                  <a:lumMod val="60000"/>
                  <a:lumOff val="40000"/>
                </a:schemeClr>
              </a:buClr>
              <a:buSzPts val="1700"/>
              <a:buFont typeface="Wingdings" panose="05000000000000000000" pitchFamily="2" charset="2"/>
              <a:buChar char="ü"/>
            </a:pPr>
            <a:r>
              <a:rPr lang="en-US" sz="1800" dirty="0">
                <a:latin typeface="Arial" panose="020B0604020202020204" pitchFamily="34" charset="0"/>
                <a:cs typeface="Arial" panose="020B0604020202020204" pitchFamily="34" charset="0"/>
              </a:rPr>
              <a:t>Used to examine general health of populations and monitor prevalence of diseases/health problems internationally.</a:t>
            </a:r>
          </a:p>
          <a:p>
            <a:pPr marL="742950" lvl="1" indent="-285750">
              <a:lnSpc>
                <a:spcPct val="150000"/>
              </a:lnSpc>
              <a:spcBef>
                <a:spcPts val="0"/>
              </a:spcBef>
              <a:buClr>
                <a:schemeClr val="accent1">
                  <a:lumMod val="60000"/>
                  <a:lumOff val="40000"/>
                </a:schemeClr>
              </a:buClr>
              <a:buSzPts val="1700"/>
              <a:buFont typeface="Wingdings" panose="05000000000000000000" pitchFamily="2" charset="2"/>
              <a:buChar char="ü"/>
            </a:pPr>
            <a:r>
              <a:rPr lang="en-US" sz="1800" dirty="0">
                <a:latin typeface="Arial" panose="020B0604020202020204" pitchFamily="34" charset="0"/>
                <a:cs typeface="Arial" panose="020B0604020202020204" pitchFamily="34" charset="0"/>
              </a:rPr>
              <a:t>Worldwide, the ICD is more frequently used for clinical diagnosis, whereas the DSM is more valued for research.</a:t>
            </a:r>
          </a:p>
          <a:p>
            <a:pPr marL="742950" lvl="1" indent="-285750">
              <a:lnSpc>
                <a:spcPct val="150000"/>
              </a:lnSpc>
              <a:spcBef>
                <a:spcPts val="0"/>
              </a:spcBef>
              <a:buClr>
                <a:schemeClr val="accent1">
                  <a:lumMod val="60000"/>
                  <a:lumOff val="40000"/>
                </a:schemeClr>
              </a:buClr>
              <a:buSzPts val="1700"/>
              <a:buFont typeface="Wingdings" panose="05000000000000000000" pitchFamily="2" charset="2"/>
              <a:buChar char="ü"/>
            </a:pPr>
            <a:r>
              <a:rPr lang="en-US" sz="1800" dirty="0">
                <a:latin typeface="Arial" panose="020B0604020202020204" pitchFamily="34" charset="0"/>
                <a:cs typeface="Arial" panose="020B0604020202020204" pitchFamily="34" charset="0"/>
              </a:rPr>
              <a:t>DSM includes more explicit disorder criteria as well as extensive explanatory text.</a:t>
            </a:r>
          </a:p>
          <a:p>
            <a:pPr marL="742950" lvl="1" indent="-285750">
              <a:lnSpc>
                <a:spcPct val="150000"/>
              </a:lnSpc>
              <a:spcBef>
                <a:spcPts val="0"/>
              </a:spcBef>
              <a:buClr>
                <a:schemeClr val="accent1">
                  <a:lumMod val="60000"/>
                  <a:lumOff val="40000"/>
                </a:schemeClr>
              </a:buClr>
              <a:buSzPts val="1700"/>
              <a:buFont typeface="Wingdings" panose="05000000000000000000" pitchFamily="2" charset="2"/>
              <a:buChar char="ü"/>
            </a:pPr>
            <a:r>
              <a:rPr lang="en-US" sz="1800" dirty="0">
                <a:latin typeface="Arial" panose="020B0604020202020204" pitchFamily="34" charset="0"/>
                <a:cs typeface="Arial" panose="020B0604020202020204" pitchFamily="34" charset="0"/>
              </a:rPr>
              <a:t>DSM is the classification system used among U.S. mental health professionals.</a:t>
            </a:r>
          </a:p>
        </p:txBody>
      </p:sp>
      <p:sp>
        <p:nvSpPr>
          <p:cNvPr id="3" name="TextBox 2">
            <a:extLst>
              <a:ext uri="{FF2B5EF4-FFF2-40B4-BE49-F238E27FC236}">
                <a16:creationId xmlns:a16="http://schemas.microsoft.com/office/drawing/2014/main" id="{C8BF3B0F-612B-7857-4FA6-E25A85E3E8A8}"/>
              </a:ext>
            </a:extLst>
          </p:cNvPr>
          <p:cNvSpPr txBox="1"/>
          <p:nvPr/>
        </p:nvSpPr>
        <p:spPr>
          <a:xfrm>
            <a:off x="1242220" y="5150438"/>
            <a:ext cx="9434307"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WHO: Revision of ICD-11- Questions and Answers</a:t>
            </a:r>
            <a:r>
              <a:rPr lang="en-US" sz="1200" dirty="0">
                <a:solidFill>
                  <a:prstClr val="black"/>
                </a:solidFill>
                <a:latin typeface="Arial"/>
              </a:rPr>
              <a:t> presents Dr. Robert Jakob, team leader for Classifications Terminologies and Standards at the World Health Organization discussing the revision of the ICD-11 (6:09).</a:t>
            </a:r>
          </a:p>
        </p:txBody>
      </p:sp>
    </p:spTree>
    <p:extLst>
      <p:ext uri="{BB962C8B-B14F-4D97-AF65-F5344CB8AC3E}">
        <p14:creationId xmlns:p14="http://schemas.microsoft.com/office/powerpoint/2010/main" val="1525359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420B379-1FD8-013F-4305-5ECDF9AF9BA2}"/>
              </a:ext>
            </a:extLst>
          </p:cNvPr>
          <p:cNvSpPr txBox="1">
            <a:spLocks/>
          </p:cNvSpPr>
          <p:nvPr/>
        </p:nvSpPr>
        <p:spPr>
          <a:xfrm>
            <a:off x="1154545" y="134090"/>
            <a:ext cx="9882909" cy="5132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Perspectives on Psychological Disorders: Supernatural Perspectives</a:t>
            </a:r>
          </a:p>
        </p:txBody>
      </p:sp>
      <p:sp>
        <p:nvSpPr>
          <p:cNvPr id="8" name="TextBox 7">
            <a:extLst>
              <a:ext uri="{FF2B5EF4-FFF2-40B4-BE49-F238E27FC236}">
                <a16:creationId xmlns:a16="http://schemas.microsoft.com/office/drawing/2014/main" id="{077925C8-251C-67CC-BFFC-FE63366FFD05}"/>
              </a:ext>
            </a:extLst>
          </p:cNvPr>
          <p:cNvSpPr txBox="1"/>
          <p:nvPr/>
        </p:nvSpPr>
        <p:spPr>
          <a:xfrm>
            <a:off x="751438" y="6620348"/>
            <a:ext cx="105169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1A55B7EE-AF46-612E-ACE5-F4CFDFECDA69}"/>
              </a:ext>
            </a:extLst>
          </p:cNvPr>
          <p:cNvSpPr txBox="1"/>
          <p:nvPr/>
        </p:nvSpPr>
        <p:spPr>
          <a:xfrm>
            <a:off x="751438" y="1299857"/>
            <a:ext cx="5893247" cy="4196020"/>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dirty="0">
                <a:latin typeface="Arial" panose="020B0604020202020204" pitchFamily="34" charset="0"/>
                <a:cs typeface="Arial" panose="020B0604020202020204" pitchFamily="34" charset="0"/>
              </a:rPr>
              <a:t>For centuries, psychological disorders were viewed from a supernatural perspective.</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Supernatural perspective – psychological disorders attributed to a force beyond scientific understanding.</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Practitioners of black magic (sorcery).</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Possessed by spirits.</a:t>
            </a:r>
          </a:p>
          <a:p>
            <a:pPr marL="1200150" lvl="2"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Witchcraft.</a:t>
            </a: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dirty="0">
                <a:latin typeface="Arial" panose="020B0604020202020204" pitchFamily="34" charset="0"/>
                <a:cs typeface="Arial" panose="020B0604020202020204" pitchFamily="34" charset="0"/>
              </a:rPr>
              <a:t>Treatments included torture, beatings, and exorcism.</a:t>
            </a:r>
          </a:p>
        </p:txBody>
      </p:sp>
      <p:pic>
        <p:nvPicPr>
          <p:cNvPr id="4" name="Picture 3">
            <a:extLst>
              <a:ext uri="{FF2B5EF4-FFF2-40B4-BE49-F238E27FC236}">
                <a16:creationId xmlns:a16="http://schemas.microsoft.com/office/drawing/2014/main" id="{DAFF58C5-2586-DD26-5A82-DBFCC9BF22A7}"/>
              </a:ext>
            </a:extLst>
          </p:cNvPr>
          <p:cNvPicPr>
            <a:picLocks noChangeAspect="1"/>
          </p:cNvPicPr>
          <p:nvPr/>
        </p:nvPicPr>
        <p:blipFill rotWithShape="1">
          <a:blip r:embed="rId4"/>
          <a:srcRect l="7204" r="7204"/>
          <a:stretch/>
        </p:blipFill>
        <p:spPr>
          <a:xfrm>
            <a:off x="7561678" y="1111867"/>
            <a:ext cx="3005309" cy="4572000"/>
          </a:xfrm>
          <a:prstGeom prst="rect">
            <a:avLst/>
          </a:prstGeom>
        </p:spPr>
      </p:pic>
      <p:sp>
        <p:nvSpPr>
          <p:cNvPr id="2" name="TextBox 1">
            <a:extLst>
              <a:ext uri="{FF2B5EF4-FFF2-40B4-BE49-F238E27FC236}">
                <a16:creationId xmlns:a16="http://schemas.microsoft.com/office/drawing/2014/main" id="{12FF031D-9B6F-372A-9949-DC9D88BBBA4F}"/>
              </a:ext>
            </a:extLst>
          </p:cNvPr>
          <p:cNvSpPr txBox="1"/>
          <p:nvPr/>
        </p:nvSpPr>
        <p:spPr>
          <a:xfrm>
            <a:off x="817418" y="5972149"/>
            <a:ext cx="10557162" cy="547907"/>
          </a:xfrm>
          <a:prstGeom prst="rect">
            <a:avLst/>
          </a:prstGeom>
          <a:noFill/>
          <a:ln>
            <a:solidFill>
              <a:schemeClr val="accent1">
                <a:lumMod val="60000"/>
                <a:lumOff val="40000"/>
              </a:schemeClr>
            </a:solidFill>
          </a:ln>
        </p:spPr>
        <p:txBody>
          <a:bodyPr wrap="square">
            <a:spAutoFit/>
          </a:bodyPr>
          <a:lstStyle/>
          <a:p>
            <a:pPr lvl="0" algn="l" rtl="0">
              <a:lnSpc>
                <a:spcPct val="110000"/>
              </a:lnSpc>
              <a:spcBef>
                <a:spcPts val="0"/>
              </a:spcBef>
              <a:spcAft>
                <a:spcPts val="0"/>
              </a:spcAft>
              <a:buClr>
                <a:schemeClr val="accent1">
                  <a:lumMod val="60000"/>
                  <a:lumOff val="40000"/>
                </a:schemeClr>
              </a:buClr>
              <a:buSzPts val="1700"/>
            </a:pPr>
            <a:r>
              <a:rPr lang="en-US" sz="1400" dirty="0">
                <a:latin typeface="Arial" panose="020B0604020202020204" pitchFamily="34" charset="0"/>
                <a:cs typeface="Arial" panose="020B0604020202020204" pitchFamily="34" charset="0"/>
              </a:rPr>
              <a:t>Figure 15.6 In The Extraction of the Stone of Madness, a 15th century painting by Hieronymus Bosch, a practitioner is using a tool to extract an object (the supposed “stone of madness”) from the head of an afflicted person.</a:t>
            </a:r>
          </a:p>
        </p:txBody>
      </p:sp>
    </p:spTree>
    <p:extLst>
      <p:ext uri="{BB962C8B-B14F-4D97-AF65-F5344CB8AC3E}">
        <p14:creationId xmlns:p14="http://schemas.microsoft.com/office/powerpoint/2010/main" val="31066553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29258</TotalTime>
  <Words>9664</Words>
  <Application>Microsoft Office PowerPoint</Application>
  <PresentationFormat>Widescreen</PresentationFormat>
  <Paragraphs>669</Paragraphs>
  <Slides>56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56</vt:i4>
      </vt:variant>
    </vt:vector>
  </HeadingPairs>
  <TitlesOfParts>
    <vt:vector size="63" baseType="lpstr">
      <vt:lpstr>Arial</vt:lpstr>
      <vt:lpstr>AvertaPE</vt:lpstr>
      <vt:lpstr>Calibri</vt:lpstr>
      <vt:lpstr>Calibri Light</vt:lpstr>
      <vt:lpstr>UniversLight</vt:lpstr>
      <vt:lpstr>Wingdings</vt:lpstr>
      <vt:lpstr>Office Theme</vt:lpstr>
      <vt:lpstr>Chapter 15  Psychological Disorders</vt:lpstr>
      <vt:lpstr>Definition of a Psychological Disorder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 to Psychology</dc:title>
  <dc:creator>Maria Pagano</dc:creator>
  <cp:lastModifiedBy>Maria Pagano</cp:lastModifiedBy>
  <cp:revision>44</cp:revision>
  <dcterms:created xsi:type="dcterms:W3CDTF">2023-11-20T16:20:52Z</dcterms:created>
  <dcterms:modified xsi:type="dcterms:W3CDTF">2024-07-07T16:06:37Z</dcterms:modified>
</cp:coreProperties>
</file>