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9" r:id="rId2"/>
    <p:sldId id="299" r:id="rId3"/>
    <p:sldId id="292" r:id="rId4"/>
    <p:sldId id="295" r:id="rId5"/>
    <p:sldId id="273" r:id="rId6"/>
    <p:sldId id="287" r:id="rId7"/>
    <p:sldId id="288" r:id="rId8"/>
    <p:sldId id="289" r:id="rId9"/>
    <p:sldId id="291" r:id="rId10"/>
    <p:sldId id="294" r:id="rId11"/>
    <p:sldId id="300" r:id="rId12"/>
    <p:sldId id="296" r:id="rId13"/>
    <p:sldId id="297" r:id="rId14"/>
    <p:sldId id="298" r:id="rId15"/>
    <p:sldId id="27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C5387F-D80B-4476-B60D-3222ECE8B83F}" v="1370" dt="2022-08-27T14:44:49.6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02C5387F-D80B-4476-B60D-3222ECE8B83F}"/>
    <pc:docChg chg="undo redo custSel addSld modSld sldOrd">
      <pc:chgData name="Tom Smith" userId="eac52e5223bf4258" providerId="LiveId" clId="{02C5387F-D80B-4476-B60D-3222ECE8B83F}" dt="2022-08-27T14:44:49.648" v="2317" actId="20577"/>
      <pc:docMkLst>
        <pc:docMk/>
      </pc:docMkLst>
      <pc:sldChg chg="modSp mod">
        <pc:chgData name="Tom Smith" userId="eac52e5223bf4258" providerId="LiveId" clId="{02C5387F-D80B-4476-B60D-3222ECE8B83F}" dt="2022-08-17T16:44:27.318" v="2249" actId="20577"/>
        <pc:sldMkLst>
          <pc:docMk/>
          <pc:sldMk cId="3355501316" sldId="259"/>
        </pc:sldMkLst>
        <pc:spChg chg="mod">
          <ac:chgData name="Tom Smith" userId="eac52e5223bf4258" providerId="LiveId" clId="{02C5387F-D80B-4476-B60D-3222ECE8B83F}" dt="2022-08-16T20:37:32.920" v="3" actId="20577"/>
          <ac:spMkLst>
            <pc:docMk/>
            <pc:sldMk cId="3355501316" sldId="259"/>
            <ac:spMk id="2" creationId="{00000000-0000-0000-0000-000000000000}"/>
          </ac:spMkLst>
        </pc:spChg>
        <pc:spChg chg="mod">
          <ac:chgData name="Tom Smith" userId="eac52e5223bf4258" providerId="LiveId" clId="{02C5387F-D80B-4476-B60D-3222ECE8B83F}" dt="2022-08-17T16:44:27.318" v="2249" actId="20577"/>
          <ac:spMkLst>
            <pc:docMk/>
            <pc:sldMk cId="3355501316" sldId="259"/>
            <ac:spMk id="3" creationId="{00000000-0000-0000-0000-000000000000}"/>
          </ac:spMkLst>
        </pc:spChg>
      </pc:sldChg>
      <pc:sldChg chg="modSp mod">
        <pc:chgData name="Tom Smith" userId="eac52e5223bf4258" providerId="LiveId" clId="{02C5387F-D80B-4476-B60D-3222ECE8B83F}" dt="2022-08-17T15:20:57.852" v="1828" actId="15"/>
        <pc:sldMkLst>
          <pc:docMk/>
          <pc:sldMk cId="1552480648" sldId="272"/>
        </pc:sldMkLst>
        <pc:spChg chg="mod">
          <ac:chgData name="Tom Smith" userId="eac52e5223bf4258" providerId="LiveId" clId="{02C5387F-D80B-4476-B60D-3222ECE8B83F}" dt="2022-08-17T15:20:57.852" v="1828" actId="15"/>
          <ac:spMkLst>
            <pc:docMk/>
            <pc:sldMk cId="1552480648" sldId="272"/>
            <ac:spMk id="3" creationId="{00000000-0000-0000-0000-000000000000}"/>
          </ac:spMkLst>
        </pc:spChg>
      </pc:sldChg>
      <pc:sldChg chg="modSp mod">
        <pc:chgData name="Tom Smith" userId="eac52e5223bf4258" providerId="LiveId" clId="{02C5387F-D80B-4476-B60D-3222ECE8B83F}" dt="2022-08-17T14:30:00.087" v="1112" actId="20577"/>
        <pc:sldMkLst>
          <pc:docMk/>
          <pc:sldMk cId="2485161893" sldId="273"/>
        </pc:sldMkLst>
        <pc:spChg chg="mod">
          <ac:chgData name="Tom Smith" userId="eac52e5223bf4258" providerId="LiveId" clId="{02C5387F-D80B-4476-B60D-3222ECE8B83F}" dt="2022-08-17T14:30:00.087" v="1112" actId="20577"/>
          <ac:spMkLst>
            <pc:docMk/>
            <pc:sldMk cId="2485161893" sldId="273"/>
            <ac:spMk id="3" creationId="{CE95D931-8B5E-4C07-9866-AB74BD0984B0}"/>
          </ac:spMkLst>
        </pc:spChg>
        <pc:picChg chg="mod">
          <ac:chgData name="Tom Smith" userId="eac52e5223bf4258" providerId="LiveId" clId="{02C5387F-D80B-4476-B60D-3222ECE8B83F}" dt="2022-08-17T14:29:40.214" v="1102" actId="1076"/>
          <ac:picMkLst>
            <pc:docMk/>
            <pc:sldMk cId="2485161893" sldId="273"/>
            <ac:picMk id="5" creationId="{21F74691-AA70-42CD-8CEA-C537DD3D6995}"/>
          </ac:picMkLst>
        </pc:picChg>
        <pc:picChg chg="mod">
          <ac:chgData name="Tom Smith" userId="eac52e5223bf4258" providerId="LiveId" clId="{02C5387F-D80B-4476-B60D-3222ECE8B83F}" dt="2022-08-17T14:29:46.026" v="1103" actId="1076"/>
          <ac:picMkLst>
            <pc:docMk/>
            <pc:sldMk cId="2485161893" sldId="273"/>
            <ac:picMk id="7" creationId="{669F7C3D-0752-4805-A18A-64C35303CCD6}"/>
          </ac:picMkLst>
        </pc:picChg>
      </pc:sldChg>
      <pc:sldChg chg="addSp delSp modSp mod modAnim">
        <pc:chgData name="Tom Smith" userId="eac52e5223bf4258" providerId="LiveId" clId="{02C5387F-D80B-4476-B60D-3222ECE8B83F}" dt="2022-08-17T15:35:44.189" v="2224" actId="478"/>
        <pc:sldMkLst>
          <pc:docMk/>
          <pc:sldMk cId="2731739703" sldId="291"/>
        </pc:sldMkLst>
        <pc:spChg chg="add del mod">
          <ac:chgData name="Tom Smith" userId="eac52e5223bf4258" providerId="LiveId" clId="{02C5387F-D80B-4476-B60D-3222ECE8B83F}" dt="2022-08-17T15:35:44.189" v="2224" actId="478"/>
          <ac:spMkLst>
            <pc:docMk/>
            <pc:sldMk cId="2731739703" sldId="291"/>
            <ac:spMk id="2" creationId="{45C17EA9-D875-7103-BD92-5141FAEC0197}"/>
          </ac:spMkLst>
        </pc:spChg>
        <pc:spChg chg="add mod">
          <ac:chgData name="Tom Smith" userId="eac52e5223bf4258" providerId="LiveId" clId="{02C5387F-D80B-4476-B60D-3222ECE8B83F}" dt="2022-08-17T15:27:31.599" v="1929" actId="20577"/>
          <ac:spMkLst>
            <pc:docMk/>
            <pc:sldMk cId="2731739703" sldId="291"/>
            <ac:spMk id="5" creationId="{373F1320-31F9-7A31-D0EB-C576F1CF2D05}"/>
          </ac:spMkLst>
        </pc:spChg>
        <pc:spChg chg="mod">
          <ac:chgData name="Tom Smith" userId="eac52e5223bf4258" providerId="LiveId" clId="{02C5387F-D80B-4476-B60D-3222ECE8B83F}" dt="2022-08-17T15:28:44.539" v="1970" actId="20577"/>
          <ac:spMkLst>
            <pc:docMk/>
            <pc:sldMk cId="2731739703" sldId="291"/>
            <ac:spMk id="7" creationId="{7A5EBFB6-790C-4E16-9010-422F23F39CEB}"/>
          </ac:spMkLst>
        </pc:spChg>
        <pc:picChg chg="add mod">
          <ac:chgData name="Tom Smith" userId="eac52e5223bf4258" providerId="LiveId" clId="{02C5387F-D80B-4476-B60D-3222ECE8B83F}" dt="2022-08-16T20:44:56.164" v="86" actId="14100"/>
          <ac:picMkLst>
            <pc:docMk/>
            <pc:sldMk cId="2731739703" sldId="291"/>
            <ac:picMk id="4" creationId="{F40B29DB-B2B4-3D0B-5B57-CDF163DBC8A4}"/>
          </ac:picMkLst>
        </pc:picChg>
        <pc:picChg chg="add mod">
          <ac:chgData name="Tom Smith" userId="eac52e5223bf4258" providerId="LiveId" clId="{02C5387F-D80B-4476-B60D-3222ECE8B83F}" dt="2022-08-16T20:46:25.004" v="151" actId="14100"/>
          <ac:picMkLst>
            <pc:docMk/>
            <pc:sldMk cId="2731739703" sldId="291"/>
            <ac:picMk id="9" creationId="{90DE27A5-7537-965D-737A-39886035464B}"/>
          </ac:picMkLst>
        </pc:picChg>
        <pc:picChg chg="del">
          <ac:chgData name="Tom Smith" userId="eac52e5223bf4258" providerId="LiveId" clId="{02C5387F-D80B-4476-B60D-3222ECE8B83F}" dt="2022-08-16T20:42:22.445" v="45" actId="478"/>
          <ac:picMkLst>
            <pc:docMk/>
            <pc:sldMk cId="2731739703" sldId="291"/>
            <ac:picMk id="1026" creationId="{29963E71-0E38-4AF7-B221-A5BC5C9CFB7F}"/>
          </ac:picMkLst>
        </pc:picChg>
      </pc:sldChg>
      <pc:sldChg chg="modSp mod modAnim">
        <pc:chgData name="Tom Smith" userId="eac52e5223bf4258" providerId="LiveId" clId="{02C5387F-D80B-4476-B60D-3222ECE8B83F}" dt="2022-08-17T14:38:26.450" v="1677" actId="20577"/>
        <pc:sldMkLst>
          <pc:docMk/>
          <pc:sldMk cId="3737536752" sldId="292"/>
        </pc:sldMkLst>
        <pc:spChg chg="mod">
          <ac:chgData name="Tom Smith" userId="eac52e5223bf4258" providerId="LiveId" clId="{02C5387F-D80B-4476-B60D-3222ECE8B83F}" dt="2022-08-17T14:38:26.450" v="1677" actId="20577"/>
          <ac:spMkLst>
            <pc:docMk/>
            <pc:sldMk cId="3737536752" sldId="292"/>
            <ac:spMk id="3" creationId="{16A03244-DFEE-4FAF-ACB1-4AFA50F5F41D}"/>
          </ac:spMkLst>
        </pc:spChg>
      </pc:sldChg>
      <pc:sldChg chg="addSp delSp modSp mod addAnim delAnim modAnim setClrOvrMap">
        <pc:chgData name="Tom Smith" userId="eac52e5223bf4258" providerId="LiveId" clId="{02C5387F-D80B-4476-B60D-3222ECE8B83F}" dt="2022-08-17T15:31:56.537" v="2062" actId="26606"/>
        <pc:sldMkLst>
          <pc:docMk/>
          <pc:sldMk cId="1826144943" sldId="294"/>
        </pc:sldMkLst>
        <pc:spChg chg="mod ord">
          <ac:chgData name="Tom Smith" userId="eac52e5223bf4258" providerId="LiveId" clId="{02C5387F-D80B-4476-B60D-3222ECE8B83F}" dt="2022-08-17T15:31:56.537" v="2062" actId="26606"/>
          <ac:spMkLst>
            <pc:docMk/>
            <pc:sldMk cId="1826144943" sldId="294"/>
            <ac:spMk id="2" creationId="{11B659CD-38E6-406B-AA50-BE0F00A2A6FA}"/>
          </ac:spMkLst>
        </pc:spChg>
        <pc:spChg chg="del mod">
          <ac:chgData name="Tom Smith" userId="eac52e5223bf4258" providerId="LiveId" clId="{02C5387F-D80B-4476-B60D-3222ECE8B83F}" dt="2022-08-17T15:31:09.478" v="2053" actId="478"/>
          <ac:spMkLst>
            <pc:docMk/>
            <pc:sldMk cId="1826144943" sldId="294"/>
            <ac:spMk id="3" creationId="{D7447296-402B-4DB2-A7F7-C4969FE5DFAE}"/>
          </ac:spMkLst>
        </pc:spChg>
        <pc:spChg chg="add del">
          <ac:chgData name="Tom Smith" userId="eac52e5223bf4258" providerId="LiveId" clId="{02C5387F-D80B-4476-B60D-3222ECE8B83F}" dt="2022-08-17T15:31:56.521" v="2061" actId="26606"/>
          <ac:spMkLst>
            <pc:docMk/>
            <pc:sldMk cId="1826144943" sldId="294"/>
            <ac:spMk id="6151" creationId="{657F69E0-C4B0-4BEC-A689-4F8D877F05D4}"/>
          </ac:spMkLst>
        </pc:spChg>
        <pc:spChg chg="add del">
          <ac:chgData name="Tom Smith" userId="eac52e5223bf4258" providerId="LiveId" clId="{02C5387F-D80B-4476-B60D-3222ECE8B83F}" dt="2022-08-17T15:31:56.521" v="2061" actId="26606"/>
          <ac:spMkLst>
            <pc:docMk/>
            <pc:sldMk cId="1826144943" sldId="294"/>
            <ac:spMk id="6153" creationId="{9F6380B4-6A1C-481E-8408-B4E6C75B9B81}"/>
          </ac:spMkLst>
        </pc:spChg>
        <pc:spChg chg="add">
          <ac:chgData name="Tom Smith" userId="eac52e5223bf4258" providerId="LiveId" clId="{02C5387F-D80B-4476-B60D-3222ECE8B83F}" dt="2022-08-17T15:31:56.537" v="2062" actId="26606"/>
          <ac:spMkLst>
            <pc:docMk/>
            <pc:sldMk cId="1826144943" sldId="294"/>
            <ac:spMk id="6155" creationId="{93245F62-CCC4-49E4-B95B-EA6C1E790510}"/>
          </ac:spMkLst>
        </pc:spChg>
        <pc:spChg chg="add">
          <ac:chgData name="Tom Smith" userId="eac52e5223bf4258" providerId="LiveId" clId="{02C5387F-D80B-4476-B60D-3222ECE8B83F}" dt="2022-08-17T15:31:56.537" v="2062" actId="26606"/>
          <ac:spMkLst>
            <pc:docMk/>
            <pc:sldMk cId="1826144943" sldId="294"/>
            <ac:spMk id="6156" creationId="{E6C0DD6B-6AA3-448F-9B99-8386295BC1B4}"/>
          </ac:spMkLst>
        </pc:spChg>
        <pc:picChg chg="mod">
          <ac:chgData name="Tom Smith" userId="eac52e5223bf4258" providerId="LiveId" clId="{02C5387F-D80B-4476-B60D-3222ECE8B83F}" dt="2022-08-17T15:31:56.537" v="2062" actId="26606"/>
          <ac:picMkLst>
            <pc:docMk/>
            <pc:sldMk cId="1826144943" sldId="294"/>
            <ac:picMk id="6146" creationId="{1FFE8157-99F1-469B-B00F-34BF5F8D2674}"/>
          </ac:picMkLst>
        </pc:picChg>
      </pc:sldChg>
      <pc:sldChg chg="modSp mod">
        <pc:chgData name="Tom Smith" userId="eac52e5223bf4258" providerId="LiveId" clId="{02C5387F-D80B-4476-B60D-3222ECE8B83F}" dt="2022-08-17T14:41:27.812" v="1767" actId="20577"/>
        <pc:sldMkLst>
          <pc:docMk/>
          <pc:sldMk cId="1708027825" sldId="295"/>
        </pc:sldMkLst>
        <pc:spChg chg="mod">
          <ac:chgData name="Tom Smith" userId="eac52e5223bf4258" providerId="LiveId" clId="{02C5387F-D80B-4476-B60D-3222ECE8B83F}" dt="2022-08-17T14:41:27.812" v="1767" actId="20577"/>
          <ac:spMkLst>
            <pc:docMk/>
            <pc:sldMk cId="1708027825" sldId="295"/>
            <ac:spMk id="3" creationId="{6A41FDF1-29C0-4DD7-ACBB-C227B024B703}"/>
          </ac:spMkLst>
        </pc:spChg>
        <pc:picChg chg="mod">
          <ac:chgData name="Tom Smith" userId="eac52e5223bf4258" providerId="LiveId" clId="{02C5387F-D80B-4476-B60D-3222ECE8B83F}" dt="2022-08-16T20:39:55.677" v="37" actId="1076"/>
          <ac:picMkLst>
            <pc:docMk/>
            <pc:sldMk cId="1708027825" sldId="295"/>
            <ac:picMk id="5122" creationId="{06C20211-EA85-4641-88E3-CC0791469F6B}"/>
          </ac:picMkLst>
        </pc:picChg>
      </pc:sldChg>
      <pc:sldChg chg="addSp modSp mod">
        <pc:chgData name="Tom Smith" userId="eac52e5223bf4258" providerId="LiveId" clId="{02C5387F-D80B-4476-B60D-3222ECE8B83F}" dt="2022-08-17T15:33:22.487" v="2063" actId="20577"/>
        <pc:sldMkLst>
          <pc:docMk/>
          <pc:sldMk cId="1851042696" sldId="297"/>
        </pc:sldMkLst>
        <pc:spChg chg="mod">
          <ac:chgData name="Tom Smith" userId="eac52e5223bf4258" providerId="LiveId" clId="{02C5387F-D80B-4476-B60D-3222ECE8B83F}" dt="2022-08-17T15:33:22.487" v="2063" actId="20577"/>
          <ac:spMkLst>
            <pc:docMk/>
            <pc:sldMk cId="1851042696" sldId="297"/>
            <ac:spMk id="2" creationId="{F908B258-A7D7-441B-B456-4128807DA639}"/>
          </ac:spMkLst>
        </pc:spChg>
        <pc:spChg chg="mod">
          <ac:chgData name="Tom Smith" userId="eac52e5223bf4258" providerId="LiveId" clId="{02C5387F-D80B-4476-B60D-3222ECE8B83F}" dt="2022-08-17T15:22:00.247" v="1832" actId="26606"/>
          <ac:spMkLst>
            <pc:docMk/>
            <pc:sldMk cId="1851042696" sldId="297"/>
            <ac:spMk id="3" creationId="{133C5407-F3B6-47C3-8932-282697EF5D10}"/>
          </ac:spMkLst>
        </pc:spChg>
        <pc:spChg chg="add">
          <ac:chgData name="Tom Smith" userId="eac52e5223bf4258" providerId="LiveId" clId="{02C5387F-D80B-4476-B60D-3222ECE8B83F}" dt="2022-08-17T15:22:00.247" v="1832" actId="26606"/>
          <ac:spMkLst>
            <pc:docMk/>
            <pc:sldMk cId="1851042696" sldId="297"/>
            <ac:spMk id="8199" creationId="{45D37F4E-DDB4-456B-97E0-9937730A039F}"/>
          </ac:spMkLst>
        </pc:spChg>
        <pc:spChg chg="add">
          <ac:chgData name="Tom Smith" userId="eac52e5223bf4258" providerId="LiveId" clId="{02C5387F-D80B-4476-B60D-3222ECE8B83F}" dt="2022-08-17T15:22:00.247" v="1832" actId="26606"/>
          <ac:spMkLst>
            <pc:docMk/>
            <pc:sldMk cId="1851042696" sldId="297"/>
            <ac:spMk id="8201" creationId="{B2DD41CD-8F47-4F56-AD12-4E2FF7696987}"/>
          </ac:spMkLst>
        </pc:spChg>
        <pc:picChg chg="mod ord">
          <ac:chgData name="Tom Smith" userId="eac52e5223bf4258" providerId="LiveId" clId="{02C5387F-D80B-4476-B60D-3222ECE8B83F}" dt="2022-08-17T15:22:00.247" v="1832" actId="26606"/>
          <ac:picMkLst>
            <pc:docMk/>
            <pc:sldMk cId="1851042696" sldId="297"/>
            <ac:picMk id="8194" creationId="{F63A40EB-F5BD-4C7B-9A1C-4B022F1763B8}"/>
          </ac:picMkLst>
        </pc:picChg>
      </pc:sldChg>
      <pc:sldChg chg="addSp delSp modSp mod modAnim">
        <pc:chgData name="Tom Smith" userId="eac52e5223bf4258" providerId="LiveId" clId="{02C5387F-D80B-4476-B60D-3222ECE8B83F}" dt="2022-08-17T15:23:59.435" v="1915" actId="20577"/>
        <pc:sldMkLst>
          <pc:docMk/>
          <pc:sldMk cId="1507182753" sldId="298"/>
        </pc:sldMkLst>
        <pc:spChg chg="mod ord">
          <ac:chgData name="Tom Smith" userId="eac52e5223bf4258" providerId="LiveId" clId="{02C5387F-D80B-4476-B60D-3222ECE8B83F}" dt="2022-08-17T15:21:50.372" v="1831" actId="26606"/>
          <ac:spMkLst>
            <pc:docMk/>
            <pc:sldMk cId="1507182753" sldId="298"/>
            <ac:spMk id="2" creationId="{7EB88931-E06D-4AAF-9373-843D48840A6C}"/>
          </ac:spMkLst>
        </pc:spChg>
        <pc:spChg chg="mod">
          <ac:chgData name="Tom Smith" userId="eac52e5223bf4258" providerId="LiveId" clId="{02C5387F-D80B-4476-B60D-3222ECE8B83F}" dt="2022-08-17T15:23:59.435" v="1915" actId="20577"/>
          <ac:spMkLst>
            <pc:docMk/>
            <pc:sldMk cId="1507182753" sldId="298"/>
            <ac:spMk id="3" creationId="{39279635-C903-4324-A8CE-D0EA119462A7}"/>
          </ac:spMkLst>
        </pc:spChg>
        <pc:spChg chg="add del">
          <ac:chgData name="Tom Smith" userId="eac52e5223bf4258" providerId="LiveId" clId="{02C5387F-D80B-4476-B60D-3222ECE8B83F}" dt="2022-08-17T15:21:50.372" v="1831" actId="26606"/>
          <ac:spMkLst>
            <pc:docMk/>
            <pc:sldMk cId="1507182753" sldId="298"/>
            <ac:spMk id="71" creationId="{79BB35BC-D5C2-4C8B-A22A-A71E6191913B}"/>
          </ac:spMkLst>
        </pc:spChg>
        <pc:spChg chg="add del">
          <ac:chgData name="Tom Smith" userId="eac52e5223bf4258" providerId="LiveId" clId="{02C5387F-D80B-4476-B60D-3222ECE8B83F}" dt="2022-08-17T15:21:50.356" v="1830" actId="26606"/>
          <ac:spMkLst>
            <pc:docMk/>
            <pc:sldMk cId="1507182753" sldId="298"/>
            <ac:spMk id="9223" creationId="{04812C46-200A-4DEB-A05E-3ED6C68C2387}"/>
          </ac:spMkLst>
        </pc:spChg>
        <pc:spChg chg="add del">
          <ac:chgData name="Tom Smith" userId="eac52e5223bf4258" providerId="LiveId" clId="{02C5387F-D80B-4476-B60D-3222ECE8B83F}" dt="2022-08-17T15:21:50.356" v="1830" actId="26606"/>
          <ac:spMkLst>
            <pc:docMk/>
            <pc:sldMk cId="1507182753" sldId="298"/>
            <ac:spMk id="9225" creationId="{D1EA859B-E555-4109-94F3-6700E046E008}"/>
          </ac:spMkLst>
        </pc:spChg>
        <pc:spChg chg="add">
          <ac:chgData name="Tom Smith" userId="eac52e5223bf4258" providerId="LiveId" clId="{02C5387F-D80B-4476-B60D-3222ECE8B83F}" dt="2022-08-17T15:21:50.372" v="1831" actId="26606"/>
          <ac:spMkLst>
            <pc:docMk/>
            <pc:sldMk cId="1507182753" sldId="298"/>
            <ac:spMk id="9227" creationId="{45D37F4E-DDB4-456B-97E0-9937730A039F}"/>
          </ac:spMkLst>
        </pc:spChg>
        <pc:spChg chg="add">
          <ac:chgData name="Tom Smith" userId="eac52e5223bf4258" providerId="LiveId" clId="{02C5387F-D80B-4476-B60D-3222ECE8B83F}" dt="2022-08-17T15:21:50.372" v="1831" actId="26606"/>
          <ac:spMkLst>
            <pc:docMk/>
            <pc:sldMk cId="1507182753" sldId="298"/>
            <ac:spMk id="9228" creationId="{B2DD41CD-8F47-4F56-AD12-4E2FF7696987}"/>
          </ac:spMkLst>
        </pc:spChg>
        <pc:picChg chg="mod ord">
          <ac:chgData name="Tom Smith" userId="eac52e5223bf4258" providerId="LiveId" clId="{02C5387F-D80B-4476-B60D-3222ECE8B83F}" dt="2022-08-17T15:21:50.372" v="1831" actId="26606"/>
          <ac:picMkLst>
            <pc:docMk/>
            <pc:sldMk cId="1507182753" sldId="298"/>
            <ac:picMk id="9218" creationId="{7E1717EF-25C7-4801-85A6-2D84CB5AC27B}"/>
          </ac:picMkLst>
        </pc:picChg>
      </pc:sldChg>
      <pc:sldChg chg="addSp delSp modSp new mod ord setBg modAnim">
        <pc:chgData name="Tom Smith" userId="eac52e5223bf4258" providerId="LiveId" clId="{02C5387F-D80B-4476-B60D-3222ECE8B83F}" dt="2022-08-27T14:44:49.648" v="2317" actId="20577"/>
        <pc:sldMkLst>
          <pc:docMk/>
          <pc:sldMk cId="2218400479" sldId="299"/>
        </pc:sldMkLst>
        <pc:spChg chg="mod">
          <ac:chgData name="Tom Smith" userId="eac52e5223bf4258" providerId="LiveId" clId="{02C5387F-D80B-4476-B60D-3222ECE8B83F}" dt="2022-08-17T14:36:32.412" v="1656" actId="26606"/>
          <ac:spMkLst>
            <pc:docMk/>
            <pc:sldMk cId="2218400479" sldId="299"/>
            <ac:spMk id="2" creationId="{28A71135-0A08-3AA5-3623-802DDB2F345F}"/>
          </ac:spMkLst>
        </pc:spChg>
        <pc:spChg chg="mod">
          <ac:chgData name="Tom Smith" userId="eac52e5223bf4258" providerId="LiveId" clId="{02C5387F-D80B-4476-B60D-3222ECE8B83F}" dt="2022-08-27T14:44:49.648" v="2317" actId="20577"/>
          <ac:spMkLst>
            <pc:docMk/>
            <pc:sldMk cId="2218400479" sldId="299"/>
            <ac:spMk id="3" creationId="{DAB76B2B-E8B2-E635-B686-B3725F6D2434}"/>
          </ac:spMkLst>
        </pc:spChg>
        <pc:spChg chg="add del mod">
          <ac:chgData name="Tom Smith" userId="eac52e5223bf4258" providerId="LiveId" clId="{02C5387F-D80B-4476-B60D-3222ECE8B83F}" dt="2022-08-17T14:40:47.769" v="1757" actId="478"/>
          <ac:spMkLst>
            <pc:docMk/>
            <pc:sldMk cId="2218400479" sldId="299"/>
            <ac:spMk id="4" creationId="{01DBCFA7-B38B-B0C4-161F-5FCD2DAA1DFE}"/>
          </ac:spMkLst>
        </pc:spChg>
        <pc:spChg chg="add del mod">
          <ac:chgData name="Tom Smith" userId="eac52e5223bf4258" providerId="LiveId" clId="{02C5387F-D80B-4476-B60D-3222ECE8B83F}" dt="2022-08-17T14:40:47.769" v="1759"/>
          <ac:spMkLst>
            <pc:docMk/>
            <pc:sldMk cId="2218400479" sldId="299"/>
            <ac:spMk id="5" creationId="{FFF466AC-100A-792D-DF5A-89DF38FBAD1F}"/>
          </ac:spMkLst>
        </pc:spChg>
        <pc:spChg chg="add">
          <ac:chgData name="Tom Smith" userId="eac52e5223bf4258" providerId="LiveId" clId="{02C5387F-D80B-4476-B60D-3222ECE8B83F}" dt="2022-08-17T14:36:32.412" v="1656" actId="26606"/>
          <ac:spMkLst>
            <pc:docMk/>
            <pc:sldMk cId="2218400479" sldId="299"/>
            <ac:spMk id="8" creationId="{100EDD19-6802-4EC3-95CE-CFFAB042CFD6}"/>
          </ac:spMkLst>
        </pc:spChg>
        <pc:spChg chg="add">
          <ac:chgData name="Tom Smith" userId="eac52e5223bf4258" providerId="LiveId" clId="{02C5387F-D80B-4476-B60D-3222ECE8B83F}" dt="2022-08-17T14:36:32.412" v="1656" actId="26606"/>
          <ac:spMkLst>
            <pc:docMk/>
            <pc:sldMk cId="2218400479" sldId="299"/>
            <ac:spMk id="10" creationId="{DB17E863-922E-4C26-BD64-E8FD41D28661}"/>
          </ac:spMkLst>
        </pc:spChg>
      </pc:sldChg>
      <pc:sldChg chg="add">
        <pc:chgData name="Tom Smith" userId="eac52e5223bf4258" providerId="LiveId" clId="{02C5387F-D80B-4476-B60D-3222ECE8B83F}" dt="2022-08-17T15:29:53.922" v="1972" actId="2890"/>
        <pc:sldMkLst>
          <pc:docMk/>
          <pc:sldMk cId="1053770437" sldId="30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8/27/2022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155381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7</a:t>
            </a:fld>
            <a:endParaRPr lang="en-US"/>
          </a:p>
        </p:txBody>
      </p:sp>
    </p:spTree>
    <p:extLst>
      <p:ext uri="{BB962C8B-B14F-4D97-AF65-F5344CB8AC3E}">
        <p14:creationId xmlns:p14="http://schemas.microsoft.com/office/powerpoint/2010/main" val="425374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15</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8/27/2022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8/27/2022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8/27/2022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8/27/2022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8/27/2022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8/27/2022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8/27/2022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openlab.citytech.cuny.edu/pennereng1101fa2022d438/2022/08/10/welcome/" TargetMode="External"/><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s://openlab.citytech.cuny.edu/pennereng1101fa2022d308/2022/08/10/welcom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550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syllabus &amp; schedule </a:t>
            </a:r>
          </a:p>
          <a:p>
            <a:r>
              <a:rPr lang="en-US" sz="4100" dirty="0">
                <a:cs typeface="Times New Roman" panose="02020603050405020304" pitchFamily="18" charset="0"/>
              </a:rPr>
              <a:t>Join OpenLab</a:t>
            </a:r>
          </a:p>
          <a:p>
            <a:r>
              <a:rPr lang="en-US" sz="4100" dirty="0">
                <a:cs typeface="Times New Roman" panose="02020603050405020304" pitchFamily="18" charset="0"/>
              </a:rPr>
              <a:t>Discuss how to read for this class</a:t>
            </a:r>
          </a:p>
          <a:p>
            <a:r>
              <a:rPr lang="en-US" sz="4100">
                <a:cs typeface="Times New Roman" panose="02020603050405020304" pitchFamily="18" charset="0"/>
              </a:rPr>
              <a:t>Write </a:t>
            </a:r>
            <a:r>
              <a:rPr lang="en-US" sz="4100" dirty="0">
                <a:cs typeface="Times New Roman" panose="02020603050405020304" pitchFamily="18" charset="0"/>
              </a:rPr>
              <a:t>a comment on OpenLab</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5" name="Rectangle 6150">
            <a:extLst>
              <a:ext uri="{FF2B5EF4-FFF2-40B4-BE49-F238E27FC236}">
                <a16:creationId xmlns:a16="http://schemas.microsoft.com/office/drawing/2014/main" id="{93245F62-CCC4-49E4-B95B-EA6C1E790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638882" y="3577456"/>
            <a:ext cx="10909640" cy="1687814"/>
          </a:xfrm>
        </p:spPr>
        <p:txBody>
          <a:bodyPr vert="horz" lIns="91440" tIns="45720" rIns="91440" bIns="45720" rtlCol="0" anchor="b">
            <a:normAutofit/>
          </a:bodyPr>
          <a:lstStyle/>
          <a:p>
            <a:pPr algn="ctr"/>
            <a:r>
              <a:rPr lang="en-US" sz="5600" kern="1200" dirty="0">
                <a:solidFill>
                  <a:schemeClr val="tx1"/>
                </a:solidFill>
                <a:latin typeface="+mj-lt"/>
                <a:ea typeface="+mj-ea"/>
                <a:cs typeface="+mj-cs"/>
              </a:rPr>
              <a:t>Discuss: How did you usually read for classes in high school? Be honest! </a:t>
            </a:r>
          </a:p>
        </p:txBody>
      </p:sp>
      <p:pic>
        <p:nvPicPr>
          <p:cNvPr id="6146" name="Picture 2" descr="Can Teachers Read Books Out Loud Online? Actually, Yes. | EdSurge News">
            <a:extLst>
              <a:ext uri="{FF2B5EF4-FFF2-40B4-BE49-F238E27FC236}">
                <a16:creationId xmlns:a16="http://schemas.microsoft.com/office/drawing/2014/main" id="{1FFE8157-99F1-469B-B00F-34BF5F8D26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873908" y="982730"/>
            <a:ext cx="6439588" cy="1959884"/>
          </a:xfrm>
          <a:prstGeom prst="rect">
            <a:avLst/>
          </a:prstGeom>
          <a:noFill/>
          <a:extLst>
            <a:ext uri="{909E8E84-426E-40DD-AFC4-6F175D3DCCD1}">
              <a14:hiddenFill xmlns:a14="http://schemas.microsoft.com/office/drawing/2010/main">
                <a:solidFill>
                  <a:srgbClr val="FFFFFF"/>
                </a:solidFill>
              </a14:hiddenFill>
            </a:ext>
          </a:extLst>
        </p:spPr>
      </p:pic>
      <p:sp>
        <p:nvSpPr>
          <p:cNvPr id="6156" name="sketch line">
            <a:extLst>
              <a:ext uri="{FF2B5EF4-FFF2-40B4-BE49-F238E27FC236}">
                <a16:creationId xmlns:a16="http://schemas.microsoft.com/office/drawing/2014/main" id="{E6C0DD6B-6AA3-448F-9B99-8386295BC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5509052"/>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6144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6146" name="Picture 2" descr="Can Teachers Read Books Out Loud Online? Actually, Yes. | EdSurge News">
            <a:extLst>
              <a:ext uri="{FF2B5EF4-FFF2-40B4-BE49-F238E27FC236}">
                <a16:creationId xmlns:a16="http://schemas.microsoft.com/office/drawing/2014/main" id="{1FFE8157-99F1-469B-B00F-34BF5F8D26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Before you read, try to understand </a:t>
            </a:r>
            <a:r>
              <a:rPr lang="en-US" sz="1800" b="1" i="1" dirty="0"/>
              <a:t>why</a:t>
            </a:r>
            <a:r>
              <a:rPr lang="en-US" sz="1800" dirty="0"/>
              <a:t> I’m asking you to read this assignment. </a:t>
            </a:r>
          </a:p>
          <a:p>
            <a:r>
              <a:rPr lang="en-US" sz="1800" dirty="0"/>
              <a:t>Think about what we’ve talked about in class. </a:t>
            </a:r>
          </a:p>
          <a:p>
            <a:r>
              <a:rPr lang="en-US" sz="1800" dirty="0"/>
              <a:t>Look at the Course Schedule and the Major Assignments pages for clues. </a:t>
            </a:r>
            <a:r>
              <a:rPr lang="en-US" sz="1800" b="1" i="1" dirty="0"/>
              <a:t>Once</a:t>
            </a:r>
            <a:r>
              <a:rPr lang="en-US" sz="1800" dirty="0"/>
              <a:t> you’ve done that…read!</a:t>
            </a:r>
          </a:p>
          <a:p>
            <a:r>
              <a:rPr lang="en-US" sz="1800" dirty="0"/>
              <a:t>But don’t just read it once and then move on to other assignments. Read an assignment at least </a:t>
            </a:r>
            <a:r>
              <a:rPr lang="en-US" sz="1800" b="1" dirty="0"/>
              <a:t>two</a:t>
            </a:r>
            <a:r>
              <a:rPr lang="en-US" sz="1800" dirty="0"/>
              <a:t> times. </a:t>
            </a:r>
          </a:p>
        </p:txBody>
      </p:sp>
    </p:spTree>
    <p:extLst>
      <p:ext uri="{BB962C8B-B14F-4D97-AF65-F5344CB8AC3E}">
        <p14:creationId xmlns:p14="http://schemas.microsoft.com/office/powerpoint/2010/main" val="105377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7170" name="Picture 2" descr="Can Teachers Read Books Out Loud Online? Actually, Yes. | EdSurge News">
            <a:extLst>
              <a:ext uri="{FF2B5EF4-FFF2-40B4-BE49-F238E27FC236}">
                <a16:creationId xmlns:a16="http://schemas.microsoft.com/office/drawing/2014/main" id="{C85F2295-C80D-4357-9391-87BC2E496A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The first time, read for </a:t>
            </a:r>
            <a:r>
              <a:rPr lang="en-US" sz="1800" b="1" dirty="0"/>
              <a:t>basic</a:t>
            </a:r>
            <a:r>
              <a:rPr lang="en-US" sz="1800" dirty="0"/>
              <a:t> </a:t>
            </a:r>
            <a:r>
              <a:rPr lang="en-US" sz="1800" b="1" dirty="0"/>
              <a:t>understanding</a:t>
            </a:r>
            <a:r>
              <a:rPr lang="en-US" sz="1800" dirty="0"/>
              <a:t>. If you don’t know a word, mark it or make a list. Look them up later.</a:t>
            </a:r>
          </a:p>
          <a:p>
            <a:r>
              <a:rPr lang="en-US" sz="1800" dirty="0"/>
              <a:t>The second time, </a:t>
            </a:r>
            <a:r>
              <a:rPr lang="en-US" sz="1800" b="1" dirty="0"/>
              <a:t>SLOW THE F&amp;%$ DOWN</a:t>
            </a:r>
            <a:r>
              <a:rPr lang="en-US" sz="1800" dirty="0"/>
              <a:t>. If you haven’t looked up words yet, do that now. Write down (either on your device or in a notebook) questions and/or comments on ideas that the reading brings up.</a:t>
            </a:r>
          </a:p>
          <a:p>
            <a:r>
              <a:rPr lang="en-US" sz="1800" dirty="0"/>
              <a:t>You might be fine with just two rounds; however, if that isn’t the case, read it as many times as </a:t>
            </a:r>
            <a:r>
              <a:rPr lang="en-US" sz="1800" b="1" i="1" dirty="0"/>
              <a:t>you</a:t>
            </a:r>
            <a:r>
              <a:rPr lang="en-US" sz="1800" dirty="0"/>
              <a:t> need to until you feel you understand the main ideas presented.</a:t>
            </a:r>
          </a:p>
        </p:txBody>
      </p:sp>
    </p:spTree>
    <p:extLst>
      <p:ext uri="{BB962C8B-B14F-4D97-AF65-F5344CB8AC3E}">
        <p14:creationId xmlns:p14="http://schemas.microsoft.com/office/powerpoint/2010/main" val="294162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08B258-A7D7-441B-B456-4128807DA639}"/>
              </a:ext>
            </a:extLst>
          </p:cNvPr>
          <p:cNvSpPr>
            <a:spLocks noGrp="1"/>
          </p:cNvSpPr>
          <p:nvPr>
            <p:ph type="title"/>
          </p:nvPr>
        </p:nvSpPr>
        <p:spPr>
          <a:xfrm>
            <a:off x="572493" y="238539"/>
            <a:ext cx="11018520" cy="1434415"/>
          </a:xfrm>
        </p:spPr>
        <p:txBody>
          <a:bodyPr anchor="b">
            <a:normAutofit/>
          </a:bodyPr>
          <a:lstStyle/>
          <a:p>
            <a:r>
              <a:rPr lang="en-US" sz="4600" dirty="0"/>
              <a:t>Why are we talking about reading? </a:t>
            </a:r>
            <a:br>
              <a:rPr lang="en-US" sz="4600" dirty="0"/>
            </a:br>
            <a:r>
              <a:rPr lang="en-US" sz="4600" dirty="0"/>
              <a:t>After all, this is a writing class! </a:t>
            </a:r>
          </a:p>
        </p:txBody>
      </p:sp>
      <p:sp>
        <p:nvSpPr>
          <p:cNvPr id="820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33C5407-F3B6-47C3-8932-282697EF5D10}"/>
              </a:ext>
            </a:extLst>
          </p:cNvPr>
          <p:cNvSpPr>
            <a:spLocks noGrp="1"/>
          </p:cNvSpPr>
          <p:nvPr>
            <p:ph idx="1"/>
          </p:nvPr>
        </p:nvSpPr>
        <p:spPr>
          <a:xfrm>
            <a:off x="572493" y="2071316"/>
            <a:ext cx="6713552" cy="4119172"/>
          </a:xfrm>
        </p:spPr>
        <p:txBody>
          <a:bodyPr anchor="t">
            <a:normAutofit/>
          </a:bodyPr>
          <a:lstStyle/>
          <a:p>
            <a:r>
              <a:rPr lang="en-US" sz="1900"/>
              <a:t>Clearly, reading published work shows how the pros do it. If we need to see how to write a cover letter for a job, we go the Internet and see how it’s done. </a:t>
            </a:r>
          </a:p>
          <a:p>
            <a:r>
              <a:rPr lang="en-US" sz="1900"/>
              <a:t>Reading about others’ ideas helps generate our own thoughts on a subject.</a:t>
            </a:r>
          </a:p>
          <a:p>
            <a:r>
              <a:rPr lang="en-US" sz="1900"/>
              <a:t>The whole class is reading the same assignment, and since there are going to be different ideas/thoughts/opinions, this will spark even more ideas when we discuss them in class.</a:t>
            </a:r>
          </a:p>
          <a:p>
            <a:r>
              <a:rPr lang="en-US" sz="1900"/>
              <a:t>But we all need to be on the “same page,” right? Which is the reading.</a:t>
            </a:r>
          </a:p>
          <a:p>
            <a:r>
              <a:rPr lang="en-US" sz="1900"/>
              <a:t>So, if you don’t read and have basic understanding, you won’t be ready to participate in class or be able to generate your own ideas when you’re writing at 3 AM.</a:t>
            </a:r>
          </a:p>
        </p:txBody>
      </p:sp>
      <p:pic>
        <p:nvPicPr>
          <p:cNvPr id="8194" name="Picture 2" descr="Basic+ Word of the Day: regard – WordReference Word of the Day">
            <a:extLst>
              <a:ext uri="{FF2B5EF4-FFF2-40B4-BE49-F238E27FC236}">
                <a16:creationId xmlns:a16="http://schemas.microsoft.com/office/drawing/2014/main" id="{F63A40EB-F5BD-4C7B-9A1C-4B022F1763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422" r="6755" b="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104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7" name="Rectangle 92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B88931-E06D-4AAF-9373-843D48840A6C}"/>
              </a:ext>
            </a:extLst>
          </p:cNvPr>
          <p:cNvSpPr>
            <a:spLocks noGrp="1"/>
          </p:cNvSpPr>
          <p:nvPr>
            <p:ph type="title"/>
          </p:nvPr>
        </p:nvSpPr>
        <p:spPr>
          <a:xfrm>
            <a:off x="572493" y="238539"/>
            <a:ext cx="11018520" cy="1434415"/>
          </a:xfrm>
        </p:spPr>
        <p:txBody>
          <a:bodyPr anchor="b">
            <a:normAutofit/>
          </a:bodyPr>
          <a:lstStyle/>
          <a:p>
            <a:r>
              <a:rPr lang="en-US" sz="5400"/>
              <a:t>Speaking of writing…</a:t>
            </a:r>
          </a:p>
        </p:txBody>
      </p:sp>
      <p:sp>
        <p:nvSpPr>
          <p:cNvPr id="922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9279635-C903-4324-A8CE-D0EA119462A7}"/>
              </a:ext>
            </a:extLst>
          </p:cNvPr>
          <p:cNvSpPr>
            <a:spLocks noGrp="1"/>
          </p:cNvSpPr>
          <p:nvPr>
            <p:ph idx="1"/>
          </p:nvPr>
        </p:nvSpPr>
        <p:spPr>
          <a:xfrm>
            <a:off x="572493" y="2071316"/>
            <a:ext cx="6713552" cy="4119172"/>
          </a:xfrm>
        </p:spPr>
        <p:txBody>
          <a:bodyPr anchor="t">
            <a:normAutofit/>
          </a:bodyPr>
          <a:lstStyle/>
          <a:p>
            <a:pPr marL="0" indent="0">
              <a:buNone/>
            </a:pPr>
            <a:r>
              <a:rPr lang="en-US" sz="1700" dirty="0"/>
              <a:t>Look at the Agenda for this week. You’ll see this in </a:t>
            </a:r>
            <a:r>
              <a:rPr lang="en-US" sz="1700" b="1" dirty="0"/>
              <a:t>hypertext</a:t>
            </a:r>
            <a:r>
              <a:rPr lang="en-US" sz="1700" dirty="0"/>
              <a:t>: Discussion: Introductions.</a:t>
            </a:r>
          </a:p>
          <a:p>
            <a:r>
              <a:rPr lang="en-US" sz="1700" dirty="0"/>
              <a:t>Click on this link. Scroll down. Read the writing prompt:</a:t>
            </a:r>
          </a:p>
          <a:p>
            <a:pPr lvl="1"/>
            <a:r>
              <a:rPr lang="en-US" sz="1700" dirty="0"/>
              <a:t>Write a paragraph discussing your academic interests, why you chose your major, what you enjoy reading, listening to, watching, and doing in your spare time, or anything else you want to share (include your pronouns if you wish).</a:t>
            </a:r>
          </a:p>
          <a:p>
            <a:pPr lvl="1"/>
            <a:r>
              <a:rPr lang="en-US" sz="1700" dirty="0"/>
              <a:t>Write a short paragraph about yourself as a reader and writer. What kinds of readings and writings are you drawn to? What type do you avoid and dislike? Why do you think you lean towards certain types of texts and away from others?</a:t>
            </a:r>
          </a:p>
          <a:p>
            <a:r>
              <a:rPr lang="en-US" sz="1700" dirty="0"/>
              <a:t>Click on “leave a reply” and respond to the prompts! You should have around 100 words total for both paragraphs.</a:t>
            </a:r>
          </a:p>
          <a:p>
            <a:r>
              <a:rPr lang="en-US" sz="1700" dirty="0"/>
              <a:t>Feel free to handwrite your response first, if you wish. </a:t>
            </a:r>
          </a:p>
        </p:txBody>
      </p:sp>
      <p:pic>
        <p:nvPicPr>
          <p:cNvPr id="9218" name="Picture 2" descr="Basic+ Word of the Day: regard – WordReference Word of the Day">
            <a:extLst>
              <a:ext uri="{FF2B5EF4-FFF2-40B4-BE49-F238E27FC236}">
                <a16:creationId xmlns:a16="http://schemas.microsoft.com/office/drawing/2014/main" id="{7E1717EF-25C7-4801-85A6-2D84CB5AC2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422" r="6755" b="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718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r>
              <a:rPr lang="en-US" dirty="0"/>
              <a:t>FYI: The reading assignments will </a:t>
            </a:r>
            <a:r>
              <a:rPr lang="en-US" b="1" i="1" dirty="0">
                <a:highlight>
                  <a:srgbClr val="FFFF00"/>
                </a:highlight>
              </a:rPr>
              <a:t>always</a:t>
            </a:r>
            <a:r>
              <a:rPr lang="en-US" dirty="0"/>
              <a:t> be homework. </a:t>
            </a:r>
          </a:p>
          <a:p>
            <a:pPr lvl="1"/>
            <a:r>
              <a:rPr lang="en-US" i="1" dirty="0"/>
              <a:t>Hint: This means you need to do it </a:t>
            </a:r>
            <a:r>
              <a:rPr lang="en-US" b="1" i="1" dirty="0">
                <a:highlight>
                  <a:srgbClr val="FFFF00"/>
                </a:highlight>
              </a:rPr>
              <a:t>before</a:t>
            </a:r>
            <a:r>
              <a:rPr lang="en-US" i="1" dirty="0"/>
              <a:t> our class meeting. </a:t>
            </a:r>
            <a:r>
              <a:rPr lang="en-US" dirty="0">
                <a:sym typeface="Wingdings" panose="05000000000000000000" pitchFamily="2" charset="2"/>
              </a:rPr>
              <a:t> </a:t>
            </a:r>
          </a:p>
          <a:p>
            <a:r>
              <a:rPr lang="en-US" dirty="0"/>
              <a:t>You can find the links to Wednesday’s reading assignments on the Agenda page for this week. </a:t>
            </a:r>
            <a:r>
              <a:rPr lang="en-US" b="1" dirty="0"/>
              <a:t>The font for the links is red</a:t>
            </a:r>
            <a:r>
              <a:rPr lang="en-US" dirty="0"/>
              <a:t>.</a:t>
            </a:r>
          </a:p>
          <a:p>
            <a:r>
              <a:rPr lang="en-US" dirty="0"/>
              <a:t>By Wednesday’s class, </a:t>
            </a:r>
            <a:r>
              <a:rPr lang="en-US" b="1" dirty="0"/>
              <a:t>read</a:t>
            </a:r>
            <a:r>
              <a:rPr lang="en-US" dirty="0"/>
              <a:t> “How to Read Like a Writer” and </a:t>
            </a:r>
            <a:r>
              <a:rPr lang="en-US" b="1" dirty="0"/>
              <a:t>review</a:t>
            </a:r>
            <a:r>
              <a:rPr lang="en-US" dirty="0"/>
              <a:t> the PowerPoint. Again, both links are on the Agenda in the red font.</a:t>
            </a:r>
          </a:p>
          <a:p>
            <a:r>
              <a:rPr lang="en-US" dirty="0"/>
              <a:t>If you haven’t done this already, write your two paragraphs and put them in the </a:t>
            </a:r>
            <a:r>
              <a:rPr lang="en-US" b="1" dirty="0"/>
              <a:t>reply</a:t>
            </a:r>
            <a:r>
              <a:rPr lang="en-US" dirty="0"/>
              <a:t> section by Wednesday. </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8A71135-0A08-3AA5-3623-802DDB2F345F}"/>
              </a:ext>
            </a:extLst>
          </p:cNvPr>
          <p:cNvSpPr>
            <a:spLocks noGrp="1"/>
          </p:cNvSpPr>
          <p:nvPr>
            <p:ph type="title"/>
          </p:nvPr>
        </p:nvSpPr>
        <p:spPr>
          <a:xfrm>
            <a:off x="838200" y="365125"/>
            <a:ext cx="10515600" cy="1325563"/>
          </a:xfrm>
        </p:spPr>
        <p:txBody>
          <a:bodyPr>
            <a:normAutofit/>
          </a:bodyPr>
          <a:lstStyle/>
          <a:p>
            <a:r>
              <a:rPr lang="en-US" sz="5400"/>
              <a:t>Take a card…</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AB76B2B-E8B2-E635-B686-B3725F6D2434}"/>
              </a:ext>
            </a:extLst>
          </p:cNvPr>
          <p:cNvSpPr>
            <a:spLocks noGrp="1"/>
          </p:cNvSpPr>
          <p:nvPr>
            <p:ph idx="1"/>
          </p:nvPr>
        </p:nvSpPr>
        <p:spPr>
          <a:xfrm>
            <a:off x="838200" y="1929384"/>
            <a:ext cx="10515600" cy="4251960"/>
          </a:xfrm>
        </p:spPr>
        <p:txBody>
          <a:bodyPr>
            <a:normAutofit/>
          </a:bodyPr>
          <a:lstStyle/>
          <a:p>
            <a:r>
              <a:rPr lang="en-US" sz="2200" dirty="0"/>
              <a:t>Take an index card.</a:t>
            </a:r>
          </a:p>
          <a:p>
            <a:r>
              <a:rPr lang="en-US" sz="2200" dirty="0"/>
              <a:t>Write your full name on one side.</a:t>
            </a:r>
          </a:p>
          <a:p>
            <a:r>
              <a:rPr lang="en-US" sz="2200" dirty="0"/>
              <a:t>If you have a preferred name or nickname, write that beneath your legal name.</a:t>
            </a:r>
          </a:p>
          <a:p>
            <a:r>
              <a:rPr lang="en-US" sz="2200" dirty="0"/>
              <a:t>Write your preferred pronouns (he/him, she/her, they/them, etc.)</a:t>
            </a:r>
          </a:p>
          <a:p>
            <a:r>
              <a:rPr lang="en-US" sz="2200" dirty="0"/>
              <a:t>When you’re finished, bring the card to the front and place it next to the “in” card.</a:t>
            </a:r>
          </a:p>
          <a:p>
            <a:r>
              <a:rPr lang="en-US" sz="2200" dirty="0"/>
              <a:t>Every day, when you arrive for class, take your card from the “out” pile and put it under the “in” card. Don’t make a new card. Find your old card. This is how I take attendance!</a:t>
            </a:r>
          </a:p>
        </p:txBody>
      </p:sp>
    </p:spTree>
    <p:extLst>
      <p:ext uri="{BB962C8B-B14F-4D97-AF65-F5344CB8AC3E}">
        <p14:creationId xmlns:p14="http://schemas.microsoft.com/office/powerpoint/2010/main" val="221840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DD16-E315-4C99-882C-BB2C48E9DB59}"/>
              </a:ext>
            </a:extLst>
          </p:cNvPr>
          <p:cNvSpPr>
            <a:spLocks noGrp="1"/>
          </p:cNvSpPr>
          <p:nvPr>
            <p:ph type="title"/>
          </p:nvPr>
        </p:nvSpPr>
        <p:spPr>
          <a:xfrm>
            <a:off x="4965430" y="629268"/>
            <a:ext cx="6586491" cy="1286160"/>
          </a:xfrm>
        </p:spPr>
        <p:txBody>
          <a:bodyPr anchor="b">
            <a:normAutofit/>
          </a:bodyPr>
          <a:lstStyle/>
          <a:p>
            <a:r>
              <a:rPr lang="en-US" dirty="0"/>
              <a:t>Welcome!</a:t>
            </a:r>
          </a:p>
        </p:txBody>
      </p:sp>
      <p:sp>
        <p:nvSpPr>
          <p:cNvPr id="3" name="Content Placeholder 2">
            <a:extLst>
              <a:ext uri="{FF2B5EF4-FFF2-40B4-BE49-F238E27FC236}">
                <a16:creationId xmlns:a16="http://schemas.microsoft.com/office/drawing/2014/main" id="{16A03244-DFEE-4FAF-ACB1-4AFA50F5F41D}"/>
              </a:ext>
            </a:extLst>
          </p:cNvPr>
          <p:cNvSpPr>
            <a:spLocks noGrp="1"/>
          </p:cNvSpPr>
          <p:nvPr>
            <p:ph idx="1"/>
          </p:nvPr>
        </p:nvSpPr>
        <p:spPr>
          <a:xfrm>
            <a:off x="4965431" y="2438400"/>
            <a:ext cx="6586489" cy="4159044"/>
          </a:xfrm>
        </p:spPr>
        <p:txBody>
          <a:bodyPr>
            <a:normAutofit/>
          </a:bodyPr>
          <a:lstStyle/>
          <a:p>
            <a:pPr marL="0" indent="0">
              <a:buNone/>
            </a:pPr>
            <a:r>
              <a:rPr lang="en-US" sz="2000" dirty="0"/>
              <a:t>When you write, it’s like braiding your hair. Taking a handful of coarse unruly strands and attempting to bring them unity. Your fingers have still not perfected the task. Some of the braids are long, others are short. Some are thick, others are thin. Some are heavy. Others are light. </a:t>
            </a:r>
          </a:p>
          <a:p>
            <a:pPr marL="0" indent="0">
              <a:buNone/>
            </a:pPr>
            <a:r>
              <a:rPr lang="en-US" sz="2000" dirty="0"/>
              <a:t>– Edwidge Danticat</a:t>
            </a:r>
          </a:p>
          <a:p>
            <a:pPr marL="0" indent="0">
              <a:buNone/>
            </a:pPr>
            <a:endParaRPr lang="en-US" sz="2000" dirty="0"/>
          </a:p>
          <a:p>
            <a:pPr marL="0" indent="0">
              <a:buNone/>
            </a:pPr>
            <a:r>
              <a:rPr lang="en-US" sz="2000" dirty="0"/>
              <a:t>Why does this writer equate writing with braiding?</a:t>
            </a:r>
          </a:p>
          <a:p>
            <a:pPr marL="0" indent="0">
              <a:buNone/>
            </a:pPr>
            <a:endParaRPr lang="en-US" sz="2000" dirty="0"/>
          </a:p>
          <a:p>
            <a:pPr marL="0" indent="0">
              <a:buNone/>
            </a:pPr>
            <a:r>
              <a:rPr lang="en-US" sz="2000" dirty="0"/>
              <a:t>There isn’t one “correct” answer—there are as many answers as there are people in this class! </a:t>
            </a:r>
          </a:p>
        </p:txBody>
      </p:sp>
      <p:pic>
        <p:nvPicPr>
          <p:cNvPr id="4098" name="Picture 2" descr="Edwidge Danticat author photo, photo credit: Mark Dellas">
            <a:extLst>
              <a:ext uri="{FF2B5EF4-FFF2-40B4-BE49-F238E27FC236}">
                <a16:creationId xmlns:a16="http://schemas.microsoft.com/office/drawing/2014/main" id="{8064333F-1F32-4A5F-8166-8CE4AC3E5A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28"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A Writer&amp;#39;s Thoughts">
            <a:extLst>
              <a:ext uri="{FF2B5EF4-FFF2-40B4-BE49-F238E27FC236}">
                <a16:creationId xmlns:a16="http://schemas.microsoft.com/office/drawing/2014/main" id="{06C20211-EA85-4641-88E3-CC079146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408"/>
          <a:stretch/>
        </p:blipFill>
        <p:spPr bwMode="auto">
          <a:xfrm>
            <a:off x="0"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8FE0442A-0BBD-437A-80D2-2F8E2521E001}"/>
              </a:ext>
            </a:extLst>
          </p:cNvPr>
          <p:cNvSpPr>
            <a:spLocks noGrp="1"/>
          </p:cNvSpPr>
          <p:nvPr>
            <p:ph type="title"/>
          </p:nvPr>
        </p:nvSpPr>
        <p:spPr>
          <a:xfrm>
            <a:off x="709448" y="1913950"/>
            <a:ext cx="4204137" cy="1342754"/>
          </a:xfrm>
        </p:spPr>
        <p:txBody>
          <a:bodyPr>
            <a:normAutofit/>
          </a:bodyPr>
          <a:lstStyle/>
          <a:p>
            <a:pPr algn="ctr"/>
            <a:r>
              <a:rPr lang="en-US" sz="3600"/>
              <a:t>Some Thoughts</a:t>
            </a:r>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A41FDF1-29C0-4DD7-ACBB-C227B024B703}"/>
              </a:ext>
            </a:extLst>
          </p:cNvPr>
          <p:cNvSpPr>
            <a:spLocks noGrp="1"/>
          </p:cNvSpPr>
          <p:nvPr>
            <p:ph idx="1"/>
          </p:nvPr>
        </p:nvSpPr>
        <p:spPr>
          <a:xfrm>
            <a:off x="134853" y="3333088"/>
            <a:ext cx="5747465" cy="3244693"/>
          </a:xfrm>
        </p:spPr>
        <p:txBody>
          <a:bodyPr anchor="ctr">
            <a:normAutofit/>
          </a:bodyPr>
          <a:lstStyle/>
          <a:p>
            <a:pPr marL="0" indent="0">
              <a:buNone/>
            </a:pPr>
            <a:r>
              <a:rPr lang="en-US" sz="1800" dirty="0"/>
              <a:t>Go to the Welcome post. Hopefully, you’ve already read it, but if you haven’t, do so now:</a:t>
            </a:r>
          </a:p>
          <a:p>
            <a:pPr marL="0" indent="0">
              <a:buNone/>
            </a:pPr>
            <a:r>
              <a:rPr lang="en-US" sz="1800" dirty="0">
                <a:hlinkClick r:id="rId3"/>
              </a:rPr>
              <a:t>https://openlab.citytech.cuny.edu/pennereng1101fa2022d438/2022/08/10/welcome/</a:t>
            </a:r>
            <a:endParaRPr lang="en-US" sz="1800" dirty="0"/>
          </a:p>
          <a:p>
            <a:pPr marL="0" indent="0">
              <a:buNone/>
            </a:pPr>
            <a:endParaRPr lang="en-US" sz="1800" dirty="0"/>
          </a:p>
          <a:p>
            <a:pPr marL="0" indent="0">
              <a:buNone/>
            </a:pPr>
            <a:r>
              <a:rPr lang="en-US" sz="1800" dirty="0">
                <a:hlinkClick r:id="rId4"/>
              </a:rPr>
              <a:t>https://openlab.citytech.cuny.edu/pennereng1101fa2022d308/2022/08/10/welcome/</a:t>
            </a:r>
            <a:endParaRPr lang="en-US" sz="1800" dirty="0"/>
          </a:p>
          <a:p>
            <a:pPr marL="0" indent="0">
              <a:buNone/>
            </a:pPr>
            <a:endParaRPr lang="en-US" sz="1800" dirty="0"/>
          </a:p>
          <a:p>
            <a:pPr marL="0" indent="0">
              <a:buNone/>
            </a:pPr>
            <a:endParaRPr lang="en-US" sz="1800" dirty="0"/>
          </a:p>
        </p:txBody>
      </p:sp>
    </p:spTree>
    <p:extLst>
      <p:ext uri="{BB962C8B-B14F-4D97-AF65-F5344CB8AC3E}">
        <p14:creationId xmlns:p14="http://schemas.microsoft.com/office/powerpoint/2010/main" val="1708027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E5E1A678-9153-4001-B2D0-7EC53071A991}"/>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Course Info</a:t>
            </a:r>
          </a:p>
        </p:txBody>
      </p:sp>
      <p:cxnSp>
        <p:nvCxnSpPr>
          <p:cNvPr id="36" name="Straight Connector 35">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95D931-8B5E-4C07-9866-AB74BD0984B0}"/>
              </a:ext>
            </a:extLst>
          </p:cNvPr>
          <p:cNvSpPr>
            <a:spLocks noGrp="1"/>
          </p:cNvSpPr>
          <p:nvPr>
            <p:ph idx="1"/>
          </p:nvPr>
        </p:nvSpPr>
        <p:spPr>
          <a:xfrm>
            <a:off x="1295400" y="2288833"/>
            <a:ext cx="4800600" cy="3711571"/>
          </a:xfrm>
        </p:spPr>
        <p:txBody>
          <a:bodyPr>
            <a:normAutofit lnSpcReduction="10000"/>
          </a:bodyPr>
          <a:lstStyle/>
          <a:p>
            <a:r>
              <a:rPr lang="en-US" sz="2000" dirty="0">
                <a:solidFill>
                  <a:schemeClr val="bg1"/>
                </a:solidFill>
              </a:rPr>
              <a:t>Let’s go to the syllabus on our own devices. </a:t>
            </a:r>
          </a:p>
          <a:p>
            <a:pPr lvl="1"/>
            <a:r>
              <a:rPr lang="en-US" sz="1600" dirty="0">
                <a:solidFill>
                  <a:schemeClr val="bg1"/>
                </a:solidFill>
              </a:rPr>
              <a:t>If you’re on a laptop, it’ll look like the image on the top. </a:t>
            </a:r>
          </a:p>
          <a:p>
            <a:pPr lvl="1"/>
            <a:r>
              <a:rPr lang="en-US" sz="1600" dirty="0">
                <a:solidFill>
                  <a:schemeClr val="bg1"/>
                </a:solidFill>
              </a:rPr>
              <a:t>If you’re on a cell, it’ll look like the image on the bottom. (Click on the three gray strips on the left.)</a:t>
            </a:r>
          </a:p>
          <a:p>
            <a:r>
              <a:rPr lang="en-US" sz="2000" dirty="0">
                <a:solidFill>
                  <a:schemeClr val="bg1"/>
                </a:solidFill>
              </a:rPr>
              <a:t>First, find Course Info and then look at Course Descriptions &amp; Policies.</a:t>
            </a:r>
          </a:p>
          <a:p>
            <a:r>
              <a:rPr lang="en-US" sz="2000" dirty="0">
                <a:solidFill>
                  <a:schemeClr val="bg1"/>
                </a:solidFill>
              </a:rPr>
              <a:t>Next, go to Course Schedule.</a:t>
            </a:r>
          </a:p>
          <a:p>
            <a:r>
              <a:rPr lang="en-US" sz="2000" dirty="0">
                <a:solidFill>
                  <a:schemeClr val="bg1"/>
                </a:solidFill>
              </a:rPr>
              <a:t>Now, go to Announcements.</a:t>
            </a:r>
          </a:p>
          <a:p>
            <a:r>
              <a:rPr lang="en-US" sz="2000" dirty="0">
                <a:solidFill>
                  <a:schemeClr val="bg1"/>
                </a:solidFill>
              </a:rPr>
              <a:t>Finally, go to Agendas.</a:t>
            </a:r>
          </a:p>
          <a:p>
            <a:endParaRPr lang="en-US" sz="2000" dirty="0">
              <a:solidFill>
                <a:schemeClr val="bg1"/>
              </a:solidFill>
            </a:endParaRPr>
          </a:p>
        </p:txBody>
      </p:sp>
      <p:pic>
        <p:nvPicPr>
          <p:cNvPr id="7" name="Picture 6">
            <a:extLst>
              <a:ext uri="{FF2B5EF4-FFF2-40B4-BE49-F238E27FC236}">
                <a16:creationId xmlns:a16="http://schemas.microsoft.com/office/drawing/2014/main" id="{669F7C3D-0752-4805-A18A-64C35303CCD6}"/>
              </a:ext>
            </a:extLst>
          </p:cNvPr>
          <p:cNvPicPr>
            <a:picLocks noChangeAspect="1"/>
          </p:cNvPicPr>
          <p:nvPr/>
        </p:nvPicPr>
        <p:blipFill>
          <a:blip r:embed="rId2"/>
          <a:stretch>
            <a:fillRect/>
          </a:stretch>
        </p:blipFill>
        <p:spPr>
          <a:xfrm>
            <a:off x="8855576" y="3808621"/>
            <a:ext cx="1935249" cy="2784532"/>
          </a:xfrm>
          <a:prstGeom prst="rect">
            <a:avLst/>
          </a:prstGeom>
        </p:spPr>
      </p:pic>
      <p:sp>
        <p:nvSpPr>
          <p:cNvPr id="38" name="Rectangle 37">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1F74691-AA70-42CD-8CEA-C537DD3D6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5413" y="669925"/>
            <a:ext cx="3588640" cy="2000666"/>
          </a:xfrm>
          <a:prstGeom prst="rect">
            <a:avLst/>
          </a:prstGeom>
        </p:spPr>
      </p:pic>
      <p:sp>
        <p:nvSpPr>
          <p:cNvPr id="40" name="Rectangle 39">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516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570" y="3215419"/>
            <a:ext cx="5645716" cy="2797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5085886" cy="6858000"/>
          </a:xfrm>
          <a:prstGeom prst="rect">
            <a:avLst/>
          </a:prstGeom>
        </p:spPr>
      </p:pic>
      <p:pic>
        <p:nvPicPr>
          <p:cNvPr id="7" name="Picture 6"/>
          <p:cNvPicPr>
            <a:picLocks noChangeAspect="1"/>
          </p:cNvPicPr>
          <p:nvPr/>
        </p:nvPicPr>
        <p:blipFill>
          <a:blip r:embed="rId4"/>
          <a:stretch>
            <a:fillRect/>
          </a:stretch>
        </p:blipFill>
        <p:spPr>
          <a:xfrm>
            <a:off x="7070506" y="0"/>
            <a:ext cx="5121494" cy="68580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5201265" y="2104103"/>
            <a:ext cx="1869241" cy="923330"/>
          </a:xfrm>
          <a:prstGeom prst="rect">
            <a:avLst/>
          </a:prstGeom>
          <a:noFill/>
        </p:spPr>
        <p:txBody>
          <a:bodyPr wrap="square" rtlCol="0">
            <a:spAutoFit/>
          </a:bodyPr>
          <a:lstStyle/>
          <a:p>
            <a:r>
              <a:rPr lang="en-US" dirty="0"/>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5331500" y="3083316"/>
            <a:ext cx="1238865" cy="7472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912" y="0"/>
            <a:ext cx="5121494" cy="68580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1297858" y="2915264"/>
            <a:ext cx="1130709" cy="59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B605ACA-7913-48E6-AFFA-043E9816A299}"/>
              </a:ext>
            </a:extLst>
          </p:cNvPr>
          <p:cNvSpPr txBox="1"/>
          <p:nvPr/>
        </p:nvSpPr>
        <p:spPr>
          <a:xfrm>
            <a:off x="2596659" y="2753483"/>
            <a:ext cx="1868129" cy="923330"/>
          </a:xfrm>
          <a:prstGeom prst="rect">
            <a:avLst/>
          </a:prstGeom>
          <a:noFill/>
        </p:spPr>
        <p:txBody>
          <a:bodyPr wrap="square" rtlCol="0">
            <a:spAutoFit/>
          </a:bodyPr>
          <a:lstStyle/>
          <a:p>
            <a:r>
              <a:rPr lang="en-US" dirty="0"/>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6567728" y="0"/>
            <a:ext cx="4405294" cy="68580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8155858" y="1799303"/>
            <a:ext cx="1799304" cy="369332"/>
          </a:xfrm>
          <a:prstGeom prst="rect">
            <a:avLst/>
          </a:prstGeom>
          <a:noFill/>
        </p:spPr>
        <p:txBody>
          <a:bodyPr wrap="square" rtlCol="0">
            <a:spAutoFit/>
          </a:bodyPr>
          <a:lstStyle/>
          <a:p>
            <a:r>
              <a:rPr lang="en-US" dirty="0"/>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p:cNvPicPr>
            <a:picLocks noChangeAspect="1"/>
          </p:cNvPicPr>
          <p:nvPr/>
        </p:nvPicPr>
        <p:blipFill>
          <a:blip r:embed="rId2"/>
          <a:stretch>
            <a:fillRect/>
          </a:stretch>
        </p:blipFill>
        <p:spPr>
          <a:xfrm>
            <a:off x="1622324" y="650838"/>
            <a:ext cx="4066877" cy="5571066"/>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6117814" y="3029734"/>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A5EBFB6-790C-4E16-9010-422F23F39CEB}"/>
              </a:ext>
            </a:extLst>
          </p:cNvPr>
          <p:cNvSpPr txBox="1"/>
          <p:nvPr/>
        </p:nvSpPr>
        <p:spPr>
          <a:xfrm>
            <a:off x="7153787" y="812443"/>
            <a:ext cx="3848510" cy="1200329"/>
          </a:xfrm>
          <a:prstGeom prst="rect">
            <a:avLst/>
          </a:prstGeom>
          <a:noFill/>
        </p:spPr>
        <p:txBody>
          <a:bodyPr wrap="square" rtlCol="0">
            <a:spAutoFit/>
          </a:bodyPr>
          <a:lstStyle/>
          <a:p>
            <a:r>
              <a:rPr lang="en-US" b="1" dirty="0"/>
              <a:t> </a:t>
            </a:r>
          </a:p>
          <a:p>
            <a:endParaRPr lang="en-US" b="1" dirty="0">
              <a:solidFill>
                <a:srgbClr val="FF0000"/>
              </a:solidFill>
            </a:endParaRPr>
          </a:p>
          <a:p>
            <a:r>
              <a:rPr lang="en-US" b="1" dirty="0">
                <a:solidFill>
                  <a:srgbClr val="FF0000"/>
                </a:solidFill>
              </a:rPr>
              <a:t>If you’re in the D438 2PM class, your class has this avatar:</a:t>
            </a:r>
          </a:p>
        </p:txBody>
      </p:sp>
      <p:pic>
        <p:nvPicPr>
          <p:cNvPr id="4" name="Picture 3" descr="A person standing under a tree with pink flowers&#10;&#10;Description automatically generated with low confidence">
            <a:extLst>
              <a:ext uri="{FF2B5EF4-FFF2-40B4-BE49-F238E27FC236}">
                <a16:creationId xmlns:a16="http://schemas.microsoft.com/office/drawing/2014/main" id="{F40B29DB-B2B4-3D0B-5B57-CDF163DBC8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2551" y="2458065"/>
            <a:ext cx="1940107" cy="1756040"/>
          </a:xfrm>
          <a:prstGeom prst="rect">
            <a:avLst/>
          </a:prstGeom>
        </p:spPr>
      </p:pic>
      <p:sp>
        <p:nvSpPr>
          <p:cNvPr id="5" name="TextBox 4">
            <a:extLst>
              <a:ext uri="{FF2B5EF4-FFF2-40B4-BE49-F238E27FC236}">
                <a16:creationId xmlns:a16="http://schemas.microsoft.com/office/drawing/2014/main" id="{373F1320-31F9-7A31-D0EB-C576F1CF2D05}"/>
              </a:ext>
            </a:extLst>
          </p:cNvPr>
          <p:cNvSpPr txBox="1"/>
          <p:nvPr/>
        </p:nvSpPr>
        <p:spPr>
          <a:xfrm>
            <a:off x="9635613" y="3175819"/>
            <a:ext cx="1940107" cy="1200329"/>
          </a:xfrm>
          <a:prstGeom prst="rect">
            <a:avLst/>
          </a:prstGeom>
          <a:noFill/>
        </p:spPr>
        <p:txBody>
          <a:bodyPr wrap="square" rtlCol="0">
            <a:spAutoFit/>
          </a:bodyPr>
          <a:lstStyle/>
          <a:p>
            <a:r>
              <a:rPr lang="en-US" b="1" dirty="0">
                <a:solidFill>
                  <a:srgbClr val="FF0000"/>
                </a:solidFill>
              </a:rPr>
              <a:t>If you’re in the D308 4PM class, your class has this avatar:</a:t>
            </a:r>
          </a:p>
        </p:txBody>
      </p:sp>
      <p:pic>
        <p:nvPicPr>
          <p:cNvPr id="9" name="Picture 8" descr="Background pattern&#10;&#10;Description automatically generated with low confidence">
            <a:extLst>
              <a:ext uri="{FF2B5EF4-FFF2-40B4-BE49-F238E27FC236}">
                <a16:creationId xmlns:a16="http://schemas.microsoft.com/office/drawing/2014/main" id="{90DE27A5-7537-965D-737A-3988603546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35613" y="4511174"/>
            <a:ext cx="2094271" cy="2080423"/>
          </a:xfrm>
          <a:prstGeom prst="rect">
            <a:avLst/>
          </a:prstGeom>
        </p:spPr>
      </p:pic>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1659</TotalTime>
  <Words>1145</Words>
  <Application>Microsoft Office PowerPoint</Application>
  <PresentationFormat>Widescreen</PresentationFormat>
  <Paragraphs>82</Paragraphs>
  <Slides>15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ENG 1101  English Composition 1 </vt:lpstr>
      <vt:lpstr>Take a card…</vt:lpstr>
      <vt:lpstr>Welcome!</vt:lpstr>
      <vt:lpstr>Some Thoughts</vt:lpstr>
      <vt:lpstr>Course Info</vt:lpstr>
      <vt:lpstr>Register/Join OpenLab</vt:lpstr>
      <vt:lpstr>PowerPoint Presentation</vt:lpstr>
      <vt:lpstr>PowerPoint Presentation</vt:lpstr>
      <vt:lpstr>PowerPoint Presentation</vt:lpstr>
      <vt:lpstr>Discuss: How did you usually read for classes in high school? Be honest! </vt:lpstr>
      <vt:lpstr>How to Read (Really) for this Class</vt:lpstr>
      <vt:lpstr>How to Read (Really) for this Class</vt:lpstr>
      <vt:lpstr>Why are we talking about reading?  After all, this is a writing class! </vt:lpstr>
      <vt:lpstr>Speaking of writing…</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25</cp:revision>
  <dcterms:created xsi:type="dcterms:W3CDTF">2020-01-25T02:18:25Z</dcterms:created>
  <dcterms:modified xsi:type="dcterms:W3CDTF">2022-08-27T14:44:56Z</dcterms:modified>
</cp:coreProperties>
</file>