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5" r:id="rId6"/>
    <p:sldId id="261" r:id="rId7"/>
    <p:sldId id="264" r:id="rId8"/>
    <p:sldId id="263" r:id="rId9"/>
    <p:sldId id="266" r:id="rId10"/>
    <p:sldId id="25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FF93-19CC-44B1-B208-9DC663EC1A7A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CF8C-DF11-4909-BCDC-E6E6EA290A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FF93-19CC-44B1-B208-9DC663EC1A7A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CF8C-DF11-4909-BCDC-E6E6EA290A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FF93-19CC-44B1-B208-9DC663EC1A7A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CF8C-DF11-4909-BCDC-E6E6EA290A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FF93-19CC-44B1-B208-9DC663EC1A7A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CF8C-DF11-4909-BCDC-E6E6EA290A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FF93-19CC-44B1-B208-9DC663EC1A7A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CF8C-DF11-4909-BCDC-E6E6EA290A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FF93-19CC-44B1-B208-9DC663EC1A7A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CF8C-DF11-4909-BCDC-E6E6EA290A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FF93-19CC-44B1-B208-9DC663EC1A7A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CF8C-DF11-4909-BCDC-E6E6EA290A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FF93-19CC-44B1-B208-9DC663EC1A7A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CF8C-DF11-4909-BCDC-E6E6EA290A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FF93-19CC-44B1-B208-9DC663EC1A7A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CF8C-DF11-4909-BCDC-E6E6EA290A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FF93-19CC-44B1-B208-9DC663EC1A7A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CF8C-DF11-4909-BCDC-E6E6EA290A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2FF93-19CC-44B1-B208-9DC663EC1A7A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1CF8C-DF11-4909-BCDC-E6E6EA290A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2FF93-19CC-44B1-B208-9DC663EC1A7A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1CF8C-DF11-4909-BCDC-E6E6EA290A8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rct=j&amp;q=&amp;esrc=s&amp;source=images&amp;cd=&amp;cad=rja&amp;docid=kWsbPExfiBpPEM&amp;tbnid=J6_nJ195Q-PdEM:&amp;ved=0CAQQjB0&amp;url=http%3A%2F%2Fsipoor.pbworks.com%2Fw%2Fpage%2F6234596%2FStaten%2520Island%2520Maps&amp;ei=MC0rUsGWA8vh4AO5poHYDg&amp;psig=AFQjCNEPdWwRhjO_LJYpwgI4tz6HO2QMFg&amp;ust=1378647555486116" TargetMode="External"/><Relationship Id="rId2" Type="http://schemas.openxmlformats.org/officeDocument/2006/relationships/hyperlink" Target="https://www.google.com/url?sa=i&amp;rct=j&amp;q=&amp;esrc=s&amp;source=images&amp;cd=&amp;cad=rja&amp;docid=DzohPEPfnXTxrM&amp;tbnid=bpF-M2DEmcfooM:&amp;ved=0CAQQjB0&amp;url=http%3A%2F%2Fabbietastic.blogspot.com%2F2011%2F02%2Fthis-is-another-map-i-love.html&amp;ei=KCwrUvDAEaX64APs4oCIBQ&amp;bvm=bv.51773540,d.dmg&amp;psig=AFQjCNGgOn_o0ZH_CUaxjs7ycAurpW1lSA&amp;ust=137864734488206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ridgeandtunnelclub.com/" TargetMode="External"/><Relationship Id="rId5" Type="http://schemas.openxmlformats.org/officeDocument/2006/relationships/hyperlink" Target="https://www.google.com/url?sa=i&amp;rct=j&amp;q=&amp;esrc=s&amp;source=images&amp;cd=&amp;cad=rja&amp;docid=kWsbPExfiBpPEM&amp;tbnid=J6_nJ195Q-PdEM:&amp;ved=0CAQQjB0&amp;url=http://sipoor.pbworks.com/w/page/6234596/Staten%20Island%20Maps&amp;ei=MC0rUsGWA8vh4AO5poHYDg&amp;psig=AFQjCNEPdWwRhjO_LJYpwgI4tz6HO2QMFg&amp;ust=1378647555486116" TargetMode="External"/><Relationship Id="rId4" Type="http://schemas.openxmlformats.org/officeDocument/2006/relationships/hyperlink" Target="https://www.google.com/url?sa=i&amp;rct=j&amp;q=&amp;esrc=s&amp;source=images&amp;cd=&amp;cad=rja&amp;docid=mx5BocjSOLcr2M&amp;tbnid=MEub9CP53WBUJM:&amp;ved=0CAQQjB0&amp;url=http%3A%2F%2Fpanys.org%2FWordPress%2F2012%2F01%2F944%2F&amp;ei=hi0rUrr1C_Sz4APihoGADA&amp;psig=AFQjCNExZLwiZMTTfds38jlhjzwVNaHpMg&amp;ust=137864777849205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5814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 Narrow" pitchFamily="34" charset="0"/>
              </a:rPr>
              <a:t>Welcome to</a:t>
            </a:r>
            <a:br>
              <a:rPr lang="en-US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Arial Narrow" pitchFamily="34" charset="0"/>
              </a:rPr>
              <a:t>S</a:t>
            </a:r>
            <a:r>
              <a:rPr lang="en-US" b="1" dirty="0" smtClean="0">
                <a:solidFill>
                  <a:schemeClr val="bg1"/>
                </a:solidFill>
                <a:latin typeface="Arial Narrow" pitchFamily="34" charset="0"/>
              </a:rPr>
              <a:t>taten Island</a:t>
            </a:r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90800" y="2743200"/>
            <a:ext cx="4010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 don’t think we’re in Brooklyn anymore..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Photo credits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200" u="sng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2"/>
              </a:rPr>
              <a:t>Slide 1</a:t>
            </a:r>
            <a:endParaRPr lang="en-US" sz="1200" u="sng" dirty="0">
              <a:solidFill>
                <a:schemeClr val="tx2">
                  <a:lumMod val="60000"/>
                  <a:lumOff val="40000"/>
                </a:schemeClr>
              </a:solidFill>
              <a:hlinkClick r:id="rId2"/>
            </a:endParaRPr>
          </a:p>
          <a:p>
            <a:pPr>
              <a:buNone/>
            </a:pPr>
            <a:r>
              <a:rPr lang="en-US" sz="1200" u="sng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2"/>
              </a:rPr>
              <a:t>abbietastic.blogspot.com</a:t>
            </a:r>
            <a:endParaRPr lang="en-US" sz="1200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US" sz="12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Slide 3</a:t>
            </a:r>
          </a:p>
          <a:p>
            <a:pPr>
              <a:buNone/>
            </a:pPr>
            <a:r>
              <a:rPr lang="en-US" sz="1200" u="sng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3"/>
              </a:rPr>
              <a:t>sipoor.pbworks.com</a:t>
            </a:r>
            <a:endParaRPr lang="en-US" sz="1200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US" sz="1200" u="sng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4"/>
              </a:rPr>
              <a:t>panys.org</a:t>
            </a:r>
            <a:endParaRPr lang="en-US" sz="1200" u="sng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US" sz="12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Slide 4</a:t>
            </a:r>
          </a:p>
          <a:p>
            <a:pPr>
              <a:buNone/>
            </a:pPr>
            <a:r>
              <a:rPr lang="en-US" sz="1200" u="sng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5"/>
              </a:rPr>
              <a:t>sipoor.pbworks.com</a:t>
            </a:r>
            <a:endParaRPr lang="en-US" sz="12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US" sz="1200" u="sng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6"/>
              </a:rPr>
              <a:t>www.bridgeandtunnelclub.com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KcZ97uI6j5I/TjY-xsuHLvI/AAAAAAAALmU/hcXJZwRS-Ko/s640/map_boroughs.gif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828800" y="685800"/>
            <a:ext cx="5514975" cy="546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ipoor.pbworks.com/f/1231704521/statenisland_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590674"/>
            <a:ext cx="5715000" cy="5267326"/>
          </a:xfrm>
          <a:prstGeom prst="rect">
            <a:avLst/>
          </a:prstGeom>
          <a:noFill/>
        </p:spPr>
      </p:pic>
      <p:pic>
        <p:nvPicPr>
          <p:cNvPr id="15364" name="Picture 4" descr="http://panys.org/WordPress/wp-content/uploads/2012/01/SI-Fer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1"/>
            <a:ext cx="2743200" cy="1680210"/>
          </a:xfrm>
          <a:prstGeom prst="rect">
            <a:avLst/>
          </a:prstGeom>
          <a:noFill/>
        </p:spPr>
      </p:pic>
      <p:pic>
        <p:nvPicPr>
          <p:cNvPr id="15366" name="Picture 6" descr="http://media.nj.com/ledgerupdates_impact/photo/verrazano-bridgejpg-73f4383c644a2c6e_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981200"/>
            <a:ext cx="2752757" cy="1828800"/>
          </a:xfrm>
          <a:prstGeom prst="rect">
            <a:avLst/>
          </a:prstGeom>
          <a:noFill/>
        </p:spPr>
      </p:pic>
      <p:pic>
        <p:nvPicPr>
          <p:cNvPr id="15368" name="Picture 8" descr="https://encrypted-tbn3.gstatic.com/images?q=tbn:ANd9GcQ4TT86ChFsK0NsRUZ31egWyD3wEy8raaq69oktpny15B4_UkddIL-Oi4_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3962400"/>
            <a:ext cx="2743200" cy="18254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ipoor.pbworks.com/f/1231704521/statenisland_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3133" y="0"/>
            <a:ext cx="7440867" cy="6858000"/>
          </a:xfrm>
          <a:prstGeom prst="rect">
            <a:avLst/>
          </a:prstGeom>
          <a:noFill/>
        </p:spPr>
      </p:pic>
      <p:pic>
        <p:nvPicPr>
          <p:cNvPr id="17410" name="Picture 2" descr="http://si.sunne.ws/files/2012/01/SIR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52600" cy="1314450"/>
          </a:xfrm>
          <a:prstGeom prst="rect">
            <a:avLst/>
          </a:prstGeom>
          <a:noFill/>
        </p:spPr>
      </p:pic>
      <p:pic>
        <p:nvPicPr>
          <p:cNvPr id="17412" name="Picture 4" descr="http://www.bridgeandtunnelclub.com/bigmap/citywide/5borodays/fiveboroughdays/s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47800"/>
            <a:ext cx="1752600" cy="131445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68874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7487797" y="517793"/>
            <a:ext cx="1612136" cy="4814371"/>
          </a:xfrm>
          <a:custGeom>
            <a:avLst/>
            <a:gdLst>
              <a:gd name="connsiteX0" fmla="*/ 1579085 w 1612136"/>
              <a:gd name="connsiteY0" fmla="*/ 0 h 4814371"/>
              <a:gd name="connsiteX1" fmla="*/ 1347731 w 1612136"/>
              <a:gd name="connsiteY1" fmla="*/ 132202 h 4814371"/>
              <a:gd name="connsiteX2" fmla="*/ 708752 w 1612136"/>
              <a:gd name="connsiteY2" fmla="*/ 661012 h 4814371"/>
              <a:gd name="connsiteX3" fmla="*/ 510449 w 1612136"/>
              <a:gd name="connsiteY3" fmla="*/ 870332 h 4814371"/>
              <a:gd name="connsiteX4" fmla="*/ 312145 w 1612136"/>
              <a:gd name="connsiteY4" fmla="*/ 1057619 h 4814371"/>
              <a:gd name="connsiteX5" fmla="*/ 168926 w 1612136"/>
              <a:gd name="connsiteY5" fmla="*/ 1564395 h 4814371"/>
              <a:gd name="connsiteX6" fmla="*/ 124858 w 1612136"/>
              <a:gd name="connsiteY6" fmla="*/ 1994053 h 4814371"/>
              <a:gd name="connsiteX7" fmla="*/ 25707 w 1612136"/>
              <a:gd name="connsiteY7" fmla="*/ 2710149 h 4814371"/>
              <a:gd name="connsiteX8" fmla="*/ 36723 w 1612136"/>
              <a:gd name="connsiteY8" fmla="*/ 2875402 h 4814371"/>
              <a:gd name="connsiteX9" fmla="*/ 246044 w 1612136"/>
              <a:gd name="connsiteY9" fmla="*/ 2886419 h 4814371"/>
              <a:gd name="connsiteX10" fmla="*/ 190960 w 1612136"/>
              <a:gd name="connsiteY10" fmla="*/ 3183874 h 4814371"/>
              <a:gd name="connsiteX11" fmla="*/ 400280 w 1612136"/>
              <a:gd name="connsiteY11" fmla="*/ 3536414 h 4814371"/>
              <a:gd name="connsiteX12" fmla="*/ 620617 w 1612136"/>
              <a:gd name="connsiteY12" fmla="*/ 3888954 h 4814371"/>
              <a:gd name="connsiteX13" fmla="*/ 1028242 w 1612136"/>
              <a:gd name="connsiteY13" fmla="*/ 4329629 h 4814371"/>
              <a:gd name="connsiteX14" fmla="*/ 1391798 w 1612136"/>
              <a:gd name="connsiteY14" fmla="*/ 4649118 h 4814371"/>
              <a:gd name="connsiteX15" fmla="*/ 1612136 w 1612136"/>
              <a:gd name="connsiteY15" fmla="*/ 4814371 h 481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12136" h="4814371">
                <a:moveTo>
                  <a:pt x="1579085" y="0"/>
                </a:moveTo>
                <a:cubicBezTo>
                  <a:pt x="1535935" y="11016"/>
                  <a:pt x="1492786" y="22033"/>
                  <a:pt x="1347731" y="132202"/>
                </a:cubicBezTo>
                <a:cubicBezTo>
                  <a:pt x="1202676" y="242371"/>
                  <a:pt x="848299" y="537990"/>
                  <a:pt x="708752" y="661012"/>
                </a:cubicBezTo>
                <a:cubicBezTo>
                  <a:pt x="569205" y="784034"/>
                  <a:pt x="576550" y="804231"/>
                  <a:pt x="510449" y="870332"/>
                </a:cubicBezTo>
                <a:cubicBezTo>
                  <a:pt x="444348" y="936433"/>
                  <a:pt x="369065" y="941942"/>
                  <a:pt x="312145" y="1057619"/>
                </a:cubicBezTo>
                <a:cubicBezTo>
                  <a:pt x="255225" y="1173296"/>
                  <a:pt x="200140" y="1408323"/>
                  <a:pt x="168926" y="1564395"/>
                </a:cubicBezTo>
                <a:cubicBezTo>
                  <a:pt x="137712" y="1720467"/>
                  <a:pt x="148728" y="1803094"/>
                  <a:pt x="124858" y="1994053"/>
                </a:cubicBezTo>
                <a:cubicBezTo>
                  <a:pt x="100988" y="2185012"/>
                  <a:pt x="40396" y="2563258"/>
                  <a:pt x="25707" y="2710149"/>
                </a:cubicBezTo>
                <a:cubicBezTo>
                  <a:pt x="11018" y="2857041"/>
                  <a:pt x="0" y="2846024"/>
                  <a:pt x="36723" y="2875402"/>
                </a:cubicBezTo>
                <a:cubicBezTo>
                  <a:pt x="73446" y="2904780"/>
                  <a:pt x="220338" y="2835007"/>
                  <a:pt x="246044" y="2886419"/>
                </a:cubicBezTo>
                <a:cubicBezTo>
                  <a:pt x="271750" y="2937831"/>
                  <a:pt x="165254" y="3075542"/>
                  <a:pt x="190960" y="3183874"/>
                </a:cubicBezTo>
                <a:cubicBezTo>
                  <a:pt x="216666" y="3292206"/>
                  <a:pt x="328671" y="3418901"/>
                  <a:pt x="400280" y="3536414"/>
                </a:cubicBezTo>
                <a:cubicBezTo>
                  <a:pt x="471889" y="3653927"/>
                  <a:pt x="515957" y="3756752"/>
                  <a:pt x="620617" y="3888954"/>
                </a:cubicBezTo>
                <a:cubicBezTo>
                  <a:pt x="725277" y="4021157"/>
                  <a:pt x="899712" y="4202935"/>
                  <a:pt x="1028242" y="4329629"/>
                </a:cubicBezTo>
                <a:cubicBezTo>
                  <a:pt x="1156772" y="4456323"/>
                  <a:pt x="1294482" y="4568328"/>
                  <a:pt x="1391798" y="4649118"/>
                </a:cubicBezTo>
                <a:cubicBezTo>
                  <a:pt x="1489114" y="4729908"/>
                  <a:pt x="1550625" y="4772139"/>
                  <a:pt x="1612136" y="4814371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1017" y="793214"/>
            <a:ext cx="5475383" cy="4924540"/>
          </a:xfrm>
          <a:custGeom>
            <a:avLst/>
            <a:gdLst>
              <a:gd name="connsiteX0" fmla="*/ 5475383 w 5475383"/>
              <a:gd name="connsiteY0" fmla="*/ 4924540 h 4924540"/>
              <a:gd name="connsiteX1" fmla="*/ 5012675 w 5475383"/>
              <a:gd name="connsiteY1" fmla="*/ 4175393 h 4924540"/>
              <a:gd name="connsiteX2" fmla="*/ 4505899 w 5475383"/>
              <a:gd name="connsiteY2" fmla="*/ 3205909 h 4924540"/>
              <a:gd name="connsiteX3" fmla="*/ 4043190 w 5475383"/>
              <a:gd name="connsiteY3" fmla="*/ 2787268 h 4924540"/>
              <a:gd name="connsiteX4" fmla="*/ 3580482 w 5475383"/>
              <a:gd name="connsiteY4" fmla="*/ 2379644 h 4924540"/>
              <a:gd name="connsiteX5" fmla="*/ 2280491 w 5475383"/>
              <a:gd name="connsiteY5" fmla="*/ 1432193 h 4924540"/>
              <a:gd name="connsiteX6" fmla="*/ 1476260 w 5475383"/>
              <a:gd name="connsiteY6" fmla="*/ 627962 h 4924540"/>
              <a:gd name="connsiteX7" fmla="*/ 925417 w 5475383"/>
              <a:gd name="connsiteY7" fmla="*/ 319490 h 4924540"/>
              <a:gd name="connsiteX8" fmla="*/ 0 w 5475383"/>
              <a:gd name="connsiteY8" fmla="*/ 0 h 4924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75383" h="4924540">
                <a:moveTo>
                  <a:pt x="5475383" y="4924540"/>
                </a:moveTo>
                <a:cubicBezTo>
                  <a:pt x="5324819" y="4693185"/>
                  <a:pt x="5174256" y="4461831"/>
                  <a:pt x="5012675" y="4175393"/>
                </a:cubicBezTo>
                <a:cubicBezTo>
                  <a:pt x="4851094" y="3888955"/>
                  <a:pt x="4667480" y="3437263"/>
                  <a:pt x="4505899" y="3205909"/>
                </a:cubicBezTo>
                <a:cubicBezTo>
                  <a:pt x="4344318" y="2974555"/>
                  <a:pt x="4197426" y="2924979"/>
                  <a:pt x="4043190" y="2787268"/>
                </a:cubicBezTo>
                <a:cubicBezTo>
                  <a:pt x="3888954" y="2649557"/>
                  <a:pt x="3874265" y="2605490"/>
                  <a:pt x="3580482" y="2379644"/>
                </a:cubicBezTo>
                <a:cubicBezTo>
                  <a:pt x="3286699" y="2153798"/>
                  <a:pt x="2631195" y="1724140"/>
                  <a:pt x="2280491" y="1432193"/>
                </a:cubicBezTo>
                <a:cubicBezTo>
                  <a:pt x="1929787" y="1140246"/>
                  <a:pt x="1702106" y="813412"/>
                  <a:pt x="1476260" y="627962"/>
                </a:cubicBezTo>
                <a:cubicBezTo>
                  <a:pt x="1250414" y="442512"/>
                  <a:pt x="1171460" y="424150"/>
                  <a:pt x="925417" y="319490"/>
                </a:cubicBezTo>
                <a:cubicBezTo>
                  <a:pt x="679374" y="214830"/>
                  <a:pt x="339687" y="107415"/>
                  <a:pt x="0" y="0"/>
                </a:cubicBezTo>
              </a:path>
            </a:pathLst>
          </a:cu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716096" y="22034"/>
            <a:ext cx="1916935" cy="5629619"/>
          </a:xfrm>
          <a:custGeom>
            <a:avLst/>
            <a:gdLst>
              <a:gd name="connsiteX0" fmla="*/ 0 w 1916935"/>
              <a:gd name="connsiteY0" fmla="*/ 5629619 h 5629619"/>
              <a:gd name="connsiteX1" fmla="*/ 88135 w 1916935"/>
              <a:gd name="connsiteY1" fmla="*/ 5067759 h 5629619"/>
              <a:gd name="connsiteX2" fmla="*/ 187287 w 1916935"/>
              <a:gd name="connsiteY2" fmla="*/ 3569465 h 5629619"/>
              <a:gd name="connsiteX3" fmla="*/ 77118 w 1916935"/>
              <a:gd name="connsiteY3" fmla="*/ 2765233 h 5629619"/>
              <a:gd name="connsiteX4" fmla="*/ 352540 w 1916935"/>
              <a:gd name="connsiteY4" fmla="*/ 2192356 h 5629619"/>
              <a:gd name="connsiteX5" fmla="*/ 1388126 w 1916935"/>
              <a:gd name="connsiteY5" fmla="*/ 936433 h 5629619"/>
              <a:gd name="connsiteX6" fmla="*/ 1916935 w 1916935"/>
              <a:gd name="connsiteY6" fmla="*/ 0 h 5629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16935" h="5629619">
                <a:moveTo>
                  <a:pt x="0" y="5629619"/>
                </a:moveTo>
                <a:cubicBezTo>
                  <a:pt x="28460" y="5520368"/>
                  <a:pt x="56921" y="5411118"/>
                  <a:pt x="88135" y="5067759"/>
                </a:cubicBezTo>
                <a:cubicBezTo>
                  <a:pt x="119349" y="4724400"/>
                  <a:pt x="189123" y="3953219"/>
                  <a:pt x="187287" y="3569465"/>
                </a:cubicBezTo>
                <a:cubicBezTo>
                  <a:pt x="185451" y="3185711"/>
                  <a:pt x="49576" y="2994751"/>
                  <a:pt x="77118" y="2765233"/>
                </a:cubicBezTo>
                <a:cubicBezTo>
                  <a:pt x="104660" y="2535715"/>
                  <a:pt x="134039" y="2497156"/>
                  <a:pt x="352540" y="2192356"/>
                </a:cubicBezTo>
                <a:cubicBezTo>
                  <a:pt x="571041" y="1887556"/>
                  <a:pt x="1127394" y="1301826"/>
                  <a:pt x="1388126" y="936433"/>
                </a:cubicBezTo>
                <a:cubicBezTo>
                  <a:pt x="1648858" y="571040"/>
                  <a:pt x="1801258" y="167089"/>
                  <a:pt x="1916935" y="0"/>
                </a:cubicBezTo>
              </a:path>
            </a:pathLst>
          </a:cu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4419600" y="4724400"/>
            <a:ext cx="152400" cy="2286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3811836" y="429658"/>
            <a:ext cx="2410858" cy="4755614"/>
          </a:xfrm>
          <a:custGeom>
            <a:avLst/>
            <a:gdLst>
              <a:gd name="connsiteX0" fmla="*/ 605928 w 2410858"/>
              <a:gd name="connsiteY0" fmla="*/ 4594034 h 4755614"/>
              <a:gd name="connsiteX1" fmla="*/ 451692 w 2410858"/>
              <a:gd name="connsiteY1" fmla="*/ 4605050 h 4755614"/>
              <a:gd name="connsiteX2" fmla="*/ 407624 w 2410858"/>
              <a:gd name="connsiteY2" fmla="*/ 4671152 h 4755614"/>
              <a:gd name="connsiteX3" fmla="*/ 297456 w 2410858"/>
              <a:gd name="connsiteY3" fmla="*/ 4715219 h 4755614"/>
              <a:gd name="connsiteX4" fmla="*/ 198304 w 2410858"/>
              <a:gd name="connsiteY4" fmla="*/ 4428781 h 4755614"/>
              <a:gd name="connsiteX5" fmla="*/ 88135 w 2410858"/>
              <a:gd name="connsiteY5" fmla="*/ 4076241 h 4755614"/>
              <a:gd name="connsiteX6" fmla="*/ 0 w 2410858"/>
              <a:gd name="connsiteY6" fmla="*/ 3877937 h 4755614"/>
              <a:gd name="connsiteX7" fmla="*/ 88135 w 2410858"/>
              <a:gd name="connsiteY7" fmla="*/ 3646583 h 4755614"/>
              <a:gd name="connsiteX8" fmla="*/ 396607 w 2410858"/>
              <a:gd name="connsiteY8" fmla="*/ 3360144 h 4755614"/>
              <a:gd name="connsiteX9" fmla="*/ 848299 w 2410858"/>
              <a:gd name="connsiteY9" fmla="*/ 2721166 h 4755614"/>
              <a:gd name="connsiteX10" fmla="*/ 1244906 w 2410858"/>
              <a:gd name="connsiteY10" fmla="*/ 2170323 h 4755614"/>
              <a:gd name="connsiteX11" fmla="*/ 1762699 w 2410858"/>
              <a:gd name="connsiteY11" fmla="*/ 1564395 h 4755614"/>
              <a:gd name="connsiteX12" fmla="*/ 2093205 w 2410858"/>
              <a:gd name="connsiteY12" fmla="*/ 1112703 h 4755614"/>
              <a:gd name="connsiteX13" fmla="*/ 2379644 w 2410858"/>
              <a:gd name="connsiteY13" fmla="*/ 572877 h 4755614"/>
              <a:gd name="connsiteX14" fmla="*/ 2280492 w 2410858"/>
              <a:gd name="connsiteY14" fmla="*/ 462708 h 4755614"/>
              <a:gd name="connsiteX15" fmla="*/ 2093205 w 2410858"/>
              <a:gd name="connsiteY15" fmla="*/ 385590 h 4755614"/>
              <a:gd name="connsiteX16" fmla="*/ 2192357 w 2410858"/>
              <a:gd name="connsiteY16" fmla="*/ 165253 h 4755614"/>
              <a:gd name="connsiteX17" fmla="*/ 2324559 w 2410858"/>
              <a:gd name="connsiteY17" fmla="*/ 0 h 4755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10858" h="4755614">
                <a:moveTo>
                  <a:pt x="605928" y="4594034"/>
                </a:moveTo>
                <a:cubicBezTo>
                  <a:pt x="545335" y="4593115"/>
                  <a:pt x="484743" y="4592197"/>
                  <a:pt x="451692" y="4605050"/>
                </a:cubicBezTo>
                <a:cubicBezTo>
                  <a:pt x="418641" y="4617903"/>
                  <a:pt x="433330" y="4652791"/>
                  <a:pt x="407624" y="4671152"/>
                </a:cubicBezTo>
                <a:cubicBezTo>
                  <a:pt x="381918" y="4689513"/>
                  <a:pt x="332343" y="4755614"/>
                  <a:pt x="297456" y="4715219"/>
                </a:cubicBezTo>
                <a:cubicBezTo>
                  <a:pt x="262569" y="4674824"/>
                  <a:pt x="233191" y="4535277"/>
                  <a:pt x="198304" y="4428781"/>
                </a:cubicBezTo>
                <a:cubicBezTo>
                  <a:pt x="163417" y="4322285"/>
                  <a:pt x="121186" y="4168048"/>
                  <a:pt x="88135" y="4076241"/>
                </a:cubicBezTo>
                <a:cubicBezTo>
                  <a:pt x="55084" y="3984434"/>
                  <a:pt x="0" y="3949547"/>
                  <a:pt x="0" y="3877937"/>
                </a:cubicBezTo>
                <a:cubicBezTo>
                  <a:pt x="0" y="3806327"/>
                  <a:pt x="22034" y="3732882"/>
                  <a:pt x="88135" y="3646583"/>
                </a:cubicBezTo>
                <a:cubicBezTo>
                  <a:pt x="154236" y="3560284"/>
                  <a:pt x="269913" y="3514380"/>
                  <a:pt x="396607" y="3360144"/>
                </a:cubicBezTo>
                <a:cubicBezTo>
                  <a:pt x="523301" y="3205908"/>
                  <a:pt x="706916" y="2919469"/>
                  <a:pt x="848299" y="2721166"/>
                </a:cubicBezTo>
                <a:cubicBezTo>
                  <a:pt x="989682" y="2522863"/>
                  <a:pt x="1092506" y="2363118"/>
                  <a:pt x="1244906" y="2170323"/>
                </a:cubicBezTo>
                <a:cubicBezTo>
                  <a:pt x="1397306" y="1977528"/>
                  <a:pt x="1621316" y="1740665"/>
                  <a:pt x="1762699" y="1564395"/>
                </a:cubicBezTo>
                <a:cubicBezTo>
                  <a:pt x="1904082" y="1388125"/>
                  <a:pt x="1990381" y="1277956"/>
                  <a:pt x="2093205" y="1112703"/>
                </a:cubicBezTo>
                <a:cubicBezTo>
                  <a:pt x="2196029" y="947450"/>
                  <a:pt x="2348430" y="681209"/>
                  <a:pt x="2379644" y="572877"/>
                </a:cubicBezTo>
                <a:cubicBezTo>
                  <a:pt x="2410858" y="464545"/>
                  <a:pt x="2328232" y="493923"/>
                  <a:pt x="2280492" y="462708"/>
                </a:cubicBezTo>
                <a:cubicBezTo>
                  <a:pt x="2232752" y="431494"/>
                  <a:pt x="2107894" y="435166"/>
                  <a:pt x="2093205" y="385590"/>
                </a:cubicBezTo>
                <a:cubicBezTo>
                  <a:pt x="2078516" y="336014"/>
                  <a:pt x="2153798" y="229518"/>
                  <a:pt x="2192357" y="165253"/>
                </a:cubicBezTo>
                <a:cubicBezTo>
                  <a:pt x="2230916" y="100988"/>
                  <a:pt x="2277737" y="50494"/>
                  <a:pt x="2324559" y="0"/>
                </a:cubicBezTo>
              </a:path>
            </a:pathLst>
          </a:custGeom>
          <a:ln w="762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6096000" y="304800"/>
            <a:ext cx="228600" cy="228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0"/>
            <a:ext cx="578074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5181600" y="2514600"/>
            <a:ext cx="1295400" cy="1447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419600" y="1676400"/>
            <a:ext cx="2819400" cy="3124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895600" y="533400"/>
            <a:ext cx="6019800" cy="6172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c 8"/>
          <p:cNvSpPr/>
          <p:nvPr/>
        </p:nvSpPr>
        <p:spPr>
          <a:xfrm>
            <a:off x="3962400" y="5715000"/>
            <a:ext cx="381000" cy="685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172200" y="35814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+5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6553200" y="4343400"/>
            <a:ext cx="534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+10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7086600" y="6324600"/>
            <a:ext cx="838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+20-30</a:t>
            </a:r>
            <a:endParaRPr lang="en-US" b="1" dirty="0"/>
          </a:p>
        </p:txBody>
      </p:sp>
      <p:sp>
        <p:nvSpPr>
          <p:cNvPr id="14" name="5-Point Star 13"/>
          <p:cNvSpPr/>
          <p:nvPr/>
        </p:nvSpPr>
        <p:spPr>
          <a:xfrm>
            <a:off x="5715000" y="2819400"/>
            <a:ext cx="228600" cy="228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0" y="228600"/>
            <a:ext cx="3959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What can I do after walking 5 minutes ..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53000" y="2362200"/>
            <a:ext cx="1400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</a:t>
            </a:r>
            <a:r>
              <a:rPr lang="en-US" dirty="0" smtClean="0">
                <a:solidFill>
                  <a:schemeClr val="bg1"/>
                </a:solidFill>
              </a:rPr>
              <a:t> minutes ..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29200" y="4343400"/>
            <a:ext cx="1515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20+</a:t>
            </a:r>
            <a:r>
              <a:rPr lang="en-US" dirty="0" smtClean="0">
                <a:solidFill>
                  <a:schemeClr val="bg1"/>
                </a:solidFill>
              </a:rPr>
              <a:t> minutes ..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593" y="2743200"/>
            <a:ext cx="4521319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743200"/>
            <a:ext cx="3186113" cy="160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https://sphotos-a-iad.xx.fbcdn.net/hphotos-prn2/971769_668118919871299_1867202141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685800"/>
            <a:ext cx="2133599" cy="1600200"/>
          </a:xfrm>
          <a:prstGeom prst="rect">
            <a:avLst/>
          </a:prstGeom>
          <a:noFill/>
        </p:spPr>
      </p:pic>
      <p:pic>
        <p:nvPicPr>
          <p:cNvPr id="20487" name="Picture 7" descr="https://sphotos-a-iad.xx.fbcdn.net/hphotos-ash4/999514_691051600911364_1016269810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685800"/>
            <a:ext cx="2133600" cy="1600200"/>
          </a:xfrm>
          <a:prstGeom prst="rect">
            <a:avLst/>
          </a:prstGeom>
          <a:noFill/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1" y="685801"/>
            <a:ext cx="2819400" cy="1651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7" cstate="print"/>
          <a:srcRect l="39806"/>
          <a:stretch>
            <a:fillRect/>
          </a:stretch>
        </p:blipFill>
        <p:spPr bwMode="auto">
          <a:xfrm>
            <a:off x="228600" y="4876800"/>
            <a:ext cx="207413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38400" y="4876800"/>
            <a:ext cx="344978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9799" y="4876800"/>
            <a:ext cx="2749169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r="34021"/>
          <a:stretch>
            <a:fillRect/>
          </a:stretch>
        </p:blipFill>
        <p:spPr bwMode="auto">
          <a:xfrm>
            <a:off x="4267200" y="0"/>
            <a:ext cx="4876800" cy="4829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6705600" y="3352800"/>
            <a:ext cx="4572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239000" y="1676400"/>
            <a:ext cx="6096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324600" y="3048000"/>
            <a:ext cx="4572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543800" y="228600"/>
            <a:ext cx="762000" cy="685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467600" y="2209800"/>
            <a:ext cx="685800" cy="685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2819400" cy="170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752600"/>
            <a:ext cx="2819400" cy="1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5181600"/>
            <a:ext cx="1981200" cy="11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63055" y="5181600"/>
            <a:ext cx="1819919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3429000"/>
            <a:ext cx="2819400" cy="1681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5257800"/>
            <a:ext cx="284319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2895600" y="0"/>
            <a:ext cx="1371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Average age: 30-50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Major Ethnicity: Italian American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Fact: 60% of these home owners grow  vegetation in their yards</a:t>
            </a:r>
          </a:p>
          <a:p>
            <a:endParaRPr lang="en-US" sz="1100" dirty="0"/>
          </a:p>
        </p:txBody>
      </p:sp>
      <p:sp>
        <p:nvSpPr>
          <p:cNvPr id="19" name="Rectangle 18"/>
          <p:cNvSpPr/>
          <p:nvPr/>
        </p:nvSpPr>
        <p:spPr>
          <a:xfrm>
            <a:off x="2971800" y="1752600"/>
            <a:ext cx="19812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Average age: 3o+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Major Ethnicity: N/A</a:t>
            </a:r>
          </a:p>
          <a:p>
            <a:endParaRPr lang="en-US" sz="1100" dirty="0" smtClean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971800" y="3429000"/>
            <a:ext cx="129540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Average age: 30 +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Major Ethnicity: Latin American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Fact: 20% of the homeowners in this development own a taxi cab</a:t>
            </a:r>
            <a:endParaRPr lang="en-US" sz="1100" dirty="0" smtClean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971800" y="5257800"/>
            <a:ext cx="152400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Average age: 40+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Major Ethnicity: Asian American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Fact: 40% of these home owners  live with or </a:t>
            </a:r>
            <a:r>
              <a:rPr lang="en-US" sz="1100" dirty="0">
                <a:solidFill>
                  <a:schemeClr val="bg1"/>
                </a:solidFill>
              </a:rPr>
              <a:t>b</a:t>
            </a:r>
            <a:r>
              <a:rPr lang="en-US" sz="1100" dirty="0" smtClean="0">
                <a:solidFill>
                  <a:schemeClr val="bg1"/>
                </a:solidFill>
              </a:rPr>
              <a:t>eside a family member </a:t>
            </a:r>
            <a:endParaRPr lang="en-US" sz="1100" dirty="0" smtClean="0">
              <a:solidFill>
                <a:schemeClr val="bg1"/>
              </a:solidFill>
            </a:endParaRPr>
          </a:p>
        </p:txBody>
      </p:sp>
      <p:sp>
        <p:nvSpPr>
          <p:cNvPr id="22" name="5-Point Star 21"/>
          <p:cNvSpPr/>
          <p:nvPr/>
        </p:nvSpPr>
        <p:spPr>
          <a:xfrm>
            <a:off x="6019800" y="4267200"/>
            <a:ext cx="152400" cy="152400"/>
          </a:xfrm>
          <a:prstGeom prst="star5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5-Point Star 22"/>
          <p:cNvSpPr/>
          <p:nvPr/>
        </p:nvSpPr>
        <p:spPr>
          <a:xfrm>
            <a:off x="7162800" y="2743200"/>
            <a:ext cx="152400" cy="152400"/>
          </a:xfrm>
          <a:prstGeom prst="star5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5-Point Star 23"/>
          <p:cNvSpPr/>
          <p:nvPr/>
        </p:nvSpPr>
        <p:spPr>
          <a:xfrm>
            <a:off x="6629400" y="3657600"/>
            <a:ext cx="152400" cy="152400"/>
          </a:xfrm>
          <a:prstGeom prst="star5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5-Point Star 24"/>
          <p:cNvSpPr/>
          <p:nvPr/>
        </p:nvSpPr>
        <p:spPr>
          <a:xfrm>
            <a:off x="6781800" y="2819400"/>
            <a:ext cx="152400" cy="152400"/>
          </a:xfrm>
          <a:prstGeom prst="star5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5-Point Star 25"/>
          <p:cNvSpPr/>
          <p:nvPr/>
        </p:nvSpPr>
        <p:spPr>
          <a:xfrm>
            <a:off x="8534400" y="152400"/>
            <a:ext cx="152400" cy="152400"/>
          </a:xfrm>
          <a:prstGeom prst="star5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8" grpId="0" build="p"/>
      <p:bldP spid="19" grpId="0" build="allAtOnce"/>
      <p:bldP spid="20" grpId="0" build="p"/>
      <p:bldP spid="21" grpId="0" build="p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86200" y="2590800"/>
            <a:ext cx="106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Fin.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2212</TotalTime>
  <Words>127</Words>
  <Application>Microsoft Office PowerPoint</Application>
  <PresentationFormat>On-screen Show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Welcome to Staten Island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Photo credits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Staten Island</dc:title>
  <dc:creator>Cammila</dc:creator>
  <cp:lastModifiedBy>Cammila</cp:lastModifiedBy>
  <cp:revision>68</cp:revision>
  <dcterms:created xsi:type="dcterms:W3CDTF">2013-09-07T13:33:24Z</dcterms:created>
  <dcterms:modified xsi:type="dcterms:W3CDTF">2013-09-09T02:25:56Z</dcterms:modified>
</cp:coreProperties>
</file>