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2" r:id="rId1"/>
  </p:sldMasterIdLst>
  <p:notesMasterIdLst>
    <p:notesMasterId r:id="rId28"/>
  </p:notesMasterIdLst>
  <p:sldIdLst>
    <p:sldId id="297" r:id="rId2"/>
    <p:sldId id="257" r:id="rId3"/>
    <p:sldId id="259" r:id="rId4"/>
    <p:sldId id="260" r:id="rId5"/>
    <p:sldId id="261" r:id="rId6"/>
    <p:sldId id="263" r:id="rId7"/>
    <p:sldId id="265" r:id="rId8"/>
    <p:sldId id="266" r:id="rId9"/>
    <p:sldId id="269" r:id="rId10"/>
    <p:sldId id="270" r:id="rId11"/>
    <p:sldId id="272" r:id="rId12"/>
    <p:sldId id="273" r:id="rId13"/>
    <p:sldId id="274" r:id="rId14"/>
    <p:sldId id="275" r:id="rId15"/>
    <p:sldId id="276" r:id="rId16"/>
    <p:sldId id="277" r:id="rId17"/>
    <p:sldId id="279" r:id="rId18"/>
    <p:sldId id="280" r:id="rId19"/>
    <p:sldId id="281" r:id="rId20"/>
    <p:sldId id="283" r:id="rId21"/>
    <p:sldId id="284" r:id="rId22"/>
    <p:sldId id="287" r:id="rId23"/>
    <p:sldId id="289" r:id="rId24"/>
    <p:sldId id="290" r:id="rId25"/>
    <p:sldId id="292" r:id="rId26"/>
    <p:sldId id="293" r:id="rId2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7BE5C4-5985-4FAB-AF8D-D8E9C718C33D}" v="247" dt="2024-07-07T01:39:49.5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2"/>
  </p:normalViewPr>
  <p:slideViewPr>
    <p:cSldViewPr snapToGrid="0">
      <p:cViewPr varScale="1">
        <p:scale>
          <a:sx n="101" d="100"/>
          <a:sy n="101" d="100"/>
        </p:scale>
        <p:origin x="18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Parnes" userId="cbc27bc4828adb03" providerId="LiveId" clId="{9C7BE5C4-5985-4FAB-AF8D-D8E9C718C33D}"/>
    <pc:docChg chg="undo custSel addSld delSld modSld">
      <pc:chgData name="Marie Parnes" userId="cbc27bc4828adb03" providerId="LiveId" clId="{9C7BE5C4-5985-4FAB-AF8D-D8E9C718C33D}" dt="2024-07-07T01:42:20.233" v="6695" actId="1076"/>
      <pc:docMkLst>
        <pc:docMk/>
      </pc:docMkLst>
      <pc:sldChg chg="addSp modSp mod">
        <pc:chgData name="Marie Parnes" userId="cbc27bc4828adb03" providerId="LiveId" clId="{9C7BE5C4-5985-4FAB-AF8D-D8E9C718C33D}" dt="2024-07-07T00:30:36.645" v="5650" actId="20577"/>
        <pc:sldMkLst>
          <pc:docMk/>
          <pc:sldMk cId="0" sldId="257"/>
        </pc:sldMkLst>
        <pc:spChg chg="add mod">
          <ac:chgData name="Marie Parnes" userId="cbc27bc4828adb03" providerId="LiveId" clId="{9C7BE5C4-5985-4FAB-AF8D-D8E9C718C33D}" dt="2024-07-07T00:30:36.645" v="5650" actId="20577"/>
          <ac:spMkLst>
            <pc:docMk/>
            <pc:sldMk cId="0" sldId="257"/>
            <ac:spMk id="2" creationId="{5337A7E3-7FD7-7676-E4B7-D7F44A38E3F1}"/>
          </ac:spMkLst>
        </pc:spChg>
        <pc:spChg chg="mod">
          <ac:chgData name="Marie Parnes" userId="cbc27bc4828adb03" providerId="LiveId" clId="{9C7BE5C4-5985-4FAB-AF8D-D8E9C718C33D}" dt="2024-07-05T02:53:18.912" v="1937" actId="1076"/>
          <ac:spMkLst>
            <pc:docMk/>
            <pc:sldMk cId="0" sldId="257"/>
            <ac:spMk id="52" creationId="{00000000-0000-0000-0000-000000000000}"/>
          </ac:spMkLst>
        </pc:spChg>
        <pc:spChg chg="mod">
          <ac:chgData name="Marie Parnes" userId="cbc27bc4828adb03" providerId="LiveId" clId="{9C7BE5C4-5985-4FAB-AF8D-D8E9C718C33D}" dt="2024-07-05T02:53:25.334" v="1939" actId="1076"/>
          <ac:spMkLst>
            <pc:docMk/>
            <pc:sldMk cId="0" sldId="257"/>
            <ac:spMk id="54" creationId="{00000000-0000-0000-0000-000000000000}"/>
          </ac:spMkLst>
        </pc:spChg>
        <pc:picChg chg="mod">
          <ac:chgData name="Marie Parnes" userId="cbc27bc4828adb03" providerId="LiveId" clId="{9C7BE5C4-5985-4FAB-AF8D-D8E9C718C33D}" dt="2024-07-05T02:53:21.022" v="1938" actId="1076"/>
          <ac:picMkLst>
            <pc:docMk/>
            <pc:sldMk cId="0" sldId="257"/>
            <ac:picMk id="53" creationId="{00000000-0000-0000-0000-000000000000}"/>
          </ac:picMkLst>
        </pc:picChg>
      </pc:sldChg>
      <pc:sldChg chg="addSp delSp modSp mod">
        <pc:chgData name="Marie Parnes" userId="cbc27bc4828adb03" providerId="LiveId" clId="{9C7BE5C4-5985-4FAB-AF8D-D8E9C718C33D}" dt="2024-07-07T00:29:27.877" v="5636" actId="14100"/>
        <pc:sldMkLst>
          <pc:docMk/>
          <pc:sldMk cId="0" sldId="259"/>
        </pc:sldMkLst>
        <pc:spChg chg="add del mod">
          <ac:chgData name="Marie Parnes" userId="cbc27bc4828adb03" providerId="LiveId" clId="{9C7BE5C4-5985-4FAB-AF8D-D8E9C718C33D}" dt="2024-07-07T00:29:07.639" v="5631"/>
          <ac:spMkLst>
            <pc:docMk/>
            <pc:sldMk cId="0" sldId="259"/>
            <ac:spMk id="2" creationId="{E2A6C2F8-604C-8083-FAC8-17D0B7FFFE1C}"/>
          </ac:spMkLst>
        </pc:spChg>
        <pc:spChg chg="add mod">
          <ac:chgData name="Marie Parnes" userId="cbc27bc4828adb03" providerId="LiveId" clId="{9C7BE5C4-5985-4FAB-AF8D-D8E9C718C33D}" dt="2024-07-07T00:29:27.877" v="5636" actId="14100"/>
          <ac:spMkLst>
            <pc:docMk/>
            <pc:sldMk cId="0" sldId="259"/>
            <ac:spMk id="3" creationId="{E01E7999-3492-E402-8C10-AFA7F051CC62}"/>
          </ac:spMkLst>
        </pc:spChg>
        <pc:spChg chg="mod">
          <ac:chgData name="Marie Parnes" userId="cbc27bc4828adb03" providerId="LiveId" clId="{9C7BE5C4-5985-4FAB-AF8D-D8E9C718C33D}" dt="2024-07-05T02:38:19.423" v="1749" actId="1076"/>
          <ac:spMkLst>
            <pc:docMk/>
            <pc:sldMk cId="0" sldId="259"/>
            <ac:spMk id="67" creationId="{00000000-0000-0000-0000-000000000000}"/>
          </ac:spMkLst>
        </pc:spChg>
        <pc:spChg chg="mod">
          <ac:chgData name="Marie Parnes" userId="cbc27bc4828adb03" providerId="LiveId" clId="{9C7BE5C4-5985-4FAB-AF8D-D8E9C718C33D}" dt="2024-07-03T02:15:40.289" v="73" actId="208"/>
          <ac:spMkLst>
            <pc:docMk/>
            <pc:sldMk cId="0" sldId="259"/>
            <ac:spMk id="69" creationId="{00000000-0000-0000-0000-000000000000}"/>
          </ac:spMkLst>
        </pc:spChg>
        <pc:picChg chg="mod">
          <ac:chgData name="Marie Parnes" userId="cbc27bc4828adb03" providerId="LiveId" clId="{9C7BE5C4-5985-4FAB-AF8D-D8E9C718C33D}" dt="2024-07-03T02:16:49.429" v="87" actId="14100"/>
          <ac:picMkLst>
            <pc:docMk/>
            <pc:sldMk cId="0" sldId="259"/>
            <ac:picMk id="4" creationId="{00000000-0000-0000-0000-000000000000}"/>
          </ac:picMkLst>
        </pc:picChg>
        <pc:picChg chg="add mod">
          <ac:chgData name="Marie Parnes" userId="cbc27bc4828adb03" providerId="LiveId" clId="{9C7BE5C4-5985-4FAB-AF8D-D8E9C718C33D}" dt="2024-07-03T02:16:45.164" v="86" actId="14100"/>
          <ac:picMkLst>
            <pc:docMk/>
            <pc:sldMk cId="0" sldId="259"/>
            <ac:picMk id="5" creationId="{00000000-0000-0000-0000-000000000000}"/>
          </ac:picMkLst>
        </pc:picChg>
      </pc:sldChg>
      <pc:sldChg chg="addSp delSp modSp mod">
        <pc:chgData name="Marie Parnes" userId="cbc27bc4828adb03" providerId="LiveId" clId="{9C7BE5C4-5985-4FAB-AF8D-D8E9C718C33D}" dt="2024-07-07T00:30:05.102" v="5640" actId="14100"/>
        <pc:sldMkLst>
          <pc:docMk/>
          <pc:sldMk cId="0" sldId="260"/>
        </pc:sldMkLst>
        <pc:spChg chg="add mod">
          <ac:chgData name="Marie Parnes" userId="cbc27bc4828adb03" providerId="LiveId" clId="{9C7BE5C4-5985-4FAB-AF8D-D8E9C718C33D}" dt="2024-07-05T01:26:03.469" v="939" actId="14100"/>
          <ac:spMkLst>
            <pc:docMk/>
            <pc:sldMk cId="0" sldId="260"/>
            <ac:spMk id="2" creationId="{F0ACB3A7-E809-3F43-4BA8-D6CDD053329B}"/>
          </ac:spMkLst>
        </pc:spChg>
        <pc:spChg chg="add mod">
          <ac:chgData name="Marie Parnes" userId="cbc27bc4828adb03" providerId="LiveId" clId="{9C7BE5C4-5985-4FAB-AF8D-D8E9C718C33D}" dt="2024-07-07T00:30:05.102" v="5640" actId="14100"/>
          <ac:spMkLst>
            <pc:docMk/>
            <pc:sldMk cId="0" sldId="260"/>
            <ac:spMk id="3" creationId="{B6E00F41-3145-277A-DCEA-24E0388B92D7}"/>
          </ac:spMkLst>
        </pc:spChg>
        <pc:spChg chg="add mod">
          <ac:chgData name="Marie Parnes" userId="cbc27bc4828adb03" providerId="LiveId" clId="{9C7BE5C4-5985-4FAB-AF8D-D8E9C718C33D}" dt="2024-07-05T01:32:57.861" v="1079" actId="20577"/>
          <ac:spMkLst>
            <pc:docMk/>
            <pc:sldMk cId="0" sldId="260"/>
            <ac:spMk id="5" creationId="{FB5152B8-16E7-362D-8FF9-3ACBA84179B3}"/>
          </ac:spMkLst>
        </pc:spChg>
        <pc:spChg chg="mod">
          <ac:chgData name="Marie Parnes" userId="cbc27bc4828adb03" providerId="LiveId" clId="{9C7BE5C4-5985-4FAB-AF8D-D8E9C718C33D}" dt="2024-07-03T02:18:10.852" v="122" actId="1076"/>
          <ac:spMkLst>
            <pc:docMk/>
            <pc:sldMk cId="0" sldId="260"/>
            <ac:spMk id="78" creationId="{00000000-0000-0000-0000-000000000000}"/>
          </ac:spMkLst>
        </pc:spChg>
        <pc:spChg chg="mod">
          <ac:chgData name="Marie Parnes" userId="cbc27bc4828adb03" providerId="LiveId" clId="{9C7BE5C4-5985-4FAB-AF8D-D8E9C718C33D}" dt="2024-07-05T01:24:59.187" v="925" actId="1076"/>
          <ac:spMkLst>
            <pc:docMk/>
            <pc:sldMk cId="0" sldId="260"/>
            <ac:spMk id="79" creationId="{00000000-0000-0000-0000-000000000000}"/>
          </ac:spMkLst>
        </pc:spChg>
        <pc:spChg chg="del mod">
          <ac:chgData name="Marie Parnes" userId="cbc27bc4828adb03" providerId="LiveId" clId="{9C7BE5C4-5985-4FAB-AF8D-D8E9C718C33D}" dt="2024-07-03T02:17:55.455" v="117" actId="478"/>
          <ac:spMkLst>
            <pc:docMk/>
            <pc:sldMk cId="0" sldId="260"/>
            <ac:spMk id="82" creationId="{00000000-0000-0000-0000-000000000000}"/>
          </ac:spMkLst>
        </pc:spChg>
        <pc:picChg chg="add mod">
          <ac:chgData name="Marie Parnes" userId="cbc27bc4828adb03" providerId="LiveId" clId="{9C7BE5C4-5985-4FAB-AF8D-D8E9C718C33D}" dt="2024-07-05T01:25:32.804" v="934" actId="14100"/>
          <ac:picMkLst>
            <pc:docMk/>
            <pc:sldMk cId="0" sldId="260"/>
            <ac:picMk id="4" creationId="{A1714D63-2471-4C44-AEDD-91154C7723F0}"/>
          </ac:picMkLst>
        </pc:picChg>
      </pc:sldChg>
      <pc:sldChg chg="addSp modSp mod">
        <pc:chgData name="Marie Parnes" userId="cbc27bc4828adb03" providerId="LiveId" clId="{9C7BE5C4-5985-4FAB-AF8D-D8E9C718C33D}" dt="2024-07-07T00:31:52.372" v="5673" actId="1076"/>
        <pc:sldMkLst>
          <pc:docMk/>
          <pc:sldMk cId="0" sldId="261"/>
        </pc:sldMkLst>
        <pc:spChg chg="add mod">
          <ac:chgData name="Marie Parnes" userId="cbc27bc4828adb03" providerId="LiveId" clId="{9C7BE5C4-5985-4FAB-AF8D-D8E9C718C33D}" dt="2024-07-07T00:31:19.486" v="5666" actId="1076"/>
          <ac:spMkLst>
            <pc:docMk/>
            <pc:sldMk cId="0" sldId="261"/>
            <ac:spMk id="2" creationId="{F739B30B-62A7-F78F-B7D2-FF0CC9A17827}"/>
          </ac:spMkLst>
        </pc:spChg>
        <pc:spChg chg="mod">
          <ac:chgData name="Marie Parnes" userId="cbc27bc4828adb03" providerId="LiveId" clId="{9C7BE5C4-5985-4FAB-AF8D-D8E9C718C33D}" dt="2024-07-03T02:23:12.532" v="206" actId="1076"/>
          <ac:spMkLst>
            <pc:docMk/>
            <pc:sldMk cId="0" sldId="261"/>
            <ac:spMk id="88" creationId="{00000000-0000-0000-0000-000000000000}"/>
          </ac:spMkLst>
        </pc:spChg>
        <pc:spChg chg="mod">
          <ac:chgData name="Marie Parnes" userId="cbc27bc4828adb03" providerId="LiveId" clId="{9C7BE5C4-5985-4FAB-AF8D-D8E9C718C33D}" dt="2024-07-07T00:31:38.853" v="5669" actId="1076"/>
          <ac:spMkLst>
            <pc:docMk/>
            <pc:sldMk cId="0" sldId="261"/>
            <ac:spMk id="90" creationId="{00000000-0000-0000-0000-000000000000}"/>
          </ac:spMkLst>
        </pc:spChg>
        <pc:spChg chg="mod">
          <ac:chgData name="Marie Parnes" userId="cbc27bc4828adb03" providerId="LiveId" clId="{9C7BE5C4-5985-4FAB-AF8D-D8E9C718C33D}" dt="2024-07-07T00:31:33.220" v="5667" actId="1076"/>
          <ac:spMkLst>
            <pc:docMk/>
            <pc:sldMk cId="0" sldId="261"/>
            <ac:spMk id="93" creationId="{00000000-0000-0000-0000-000000000000}"/>
          </ac:spMkLst>
        </pc:spChg>
        <pc:spChg chg="add mod">
          <ac:chgData name="Marie Parnes" userId="cbc27bc4828adb03" providerId="LiveId" clId="{9C7BE5C4-5985-4FAB-AF8D-D8E9C718C33D}" dt="2024-07-07T00:31:52.372" v="5673" actId="1076"/>
          <ac:spMkLst>
            <pc:docMk/>
            <pc:sldMk cId="0" sldId="261"/>
            <ac:spMk id="100" creationId="{00000000-0000-0000-0000-000000000000}"/>
          </ac:spMkLst>
        </pc:spChg>
        <pc:spChg chg="add mod">
          <ac:chgData name="Marie Parnes" userId="cbc27bc4828adb03" providerId="LiveId" clId="{9C7BE5C4-5985-4FAB-AF8D-D8E9C718C33D}" dt="2024-07-07T00:31:49.083" v="5672" actId="1076"/>
          <ac:spMkLst>
            <pc:docMk/>
            <pc:sldMk cId="0" sldId="261"/>
            <ac:spMk id="103" creationId="{00000000-0000-0000-0000-000000000000}"/>
          </ac:spMkLst>
        </pc:spChg>
        <pc:picChg chg="mod">
          <ac:chgData name="Marie Parnes" userId="cbc27bc4828adb03" providerId="LiveId" clId="{9C7BE5C4-5985-4FAB-AF8D-D8E9C718C33D}" dt="2024-07-07T00:31:35.982" v="5668" actId="1076"/>
          <ac:picMkLst>
            <pc:docMk/>
            <pc:sldMk cId="0" sldId="261"/>
            <ac:picMk id="89" creationId="{00000000-0000-0000-0000-000000000000}"/>
          </ac:picMkLst>
        </pc:picChg>
        <pc:picChg chg="add mod">
          <ac:chgData name="Marie Parnes" userId="cbc27bc4828adb03" providerId="LiveId" clId="{9C7BE5C4-5985-4FAB-AF8D-D8E9C718C33D}" dt="2024-07-07T00:31:45.365" v="5671" actId="1076"/>
          <ac:picMkLst>
            <pc:docMk/>
            <pc:sldMk cId="0" sldId="261"/>
            <ac:picMk id="99" creationId="{00000000-0000-0000-0000-000000000000}"/>
          </ac:picMkLst>
        </pc:picChg>
      </pc:sldChg>
      <pc:sldChg chg="addSp delSp modSp del mod">
        <pc:chgData name="Marie Parnes" userId="cbc27bc4828adb03" providerId="LiveId" clId="{9C7BE5C4-5985-4FAB-AF8D-D8E9C718C33D}" dt="2024-07-03T02:28:37.911" v="293" actId="2696"/>
        <pc:sldMkLst>
          <pc:docMk/>
          <pc:sldMk cId="0" sldId="262"/>
        </pc:sldMkLst>
        <pc:spChg chg="add mod">
          <ac:chgData name="Marie Parnes" userId="cbc27bc4828adb03" providerId="LiveId" clId="{9C7BE5C4-5985-4FAB-AF8D-D8E9C718C33D}" dt="2024-07-03T02:27:41.699" v="282" actId="1076"/>
          <ac:spMkLst>
            <pc:docMk/>
            <pc:sldMk cId="0" sldId="262"/>
            <ac:spMk id="3" creationId="{3D973DB5-EC76-5436-E03F-7D3193000DA2}"/>
          </ac:spMkLst>
        </pc:spChg>
        <pc:spChg chg="add mod">
          <ac:chgData name="Marie Parnes" userId="cbc27bc4828adb03" providerId="LiveId" clId="{9C7BE5C4-5985-4FAB-AF8D-D8E9C718C33D}" dt="2024-07-03T02:27:49.278" v="283" actId="21"/>
          <ac:spMkLst>
            <pc:docMk/>
            <pc:sldMk cId="0" sldId="262"/>
            <ac:spMk id="5" creationId="{711E330A-7BDC-83B9-E8C6-9B1FBB11AAF1}"/>
          </ac:spMkLst>
        </pc:spChg>
        <pc:spChg chg="del">
          <ac:chgData name="Marie Parnes" userId="cbc27bc4828adb03" providerId="LiveId" clId="{9C7BE5C4-5985-4FAB-AF8D-D8E9C718C33D}" dt="2024-07-03T02:27:49.278" v="283" actId="21"/>
          <ac:spMkLst>
            <pc:docMk/>
            <pc:sldMk cId="0" sldId="262"/>
            <ac:spMk id="100" creationId="{00000000-0000-0000-0000-000000000000}"/>
          </ac:spMkLst>
        </pc:spChg>
        <pc:spChg chg="del">
          <ac:chgData name="Marie Parnes" userId="cbc27bc4828adb03" providerId="LiveId" clId="{9C7BE5C4-5985-4FAB-AF8D-D8E9C718C33D}" dt="2024-07-03T02:22:55.358" v="201" actId="21"/>
          <ac:spMkLst>
            <pc:docMk/>
            <pc:sldMk cId="0" sldId="262"/>
            <ac:spMk id="103" creationId="{00000000-0000-0000-0000-000000000000}"/>
          </ac:spMkLst>
        </pc:spChg>
        <pc:picChg chg="del">
          <ac:chgData name="Marie Parnes" userId="cbc27bc4828adb03" providerId="LiveId" clId="{9C7BE5C4-5985-4FAB-AF8D-D8E9C718C33D}" dt="2024-07-03T02:27:17.641" v="275" actId="21"/>
          <ac:picMkLst>
            <pc:docMk/>
            <pc:sldMk cId="0" sldId="262"/>
            <ac:picMk id="99" creationId="{00000000-0000-0000-0000-000000000000}"/>
          </ac:picMkLst>
        </pc:picChg>
      </pc:sldChg>
      <pc:sldChg chg="addSp modSp mod">
        <pc:chgData name="Marie Parnes" userId="cbc27bc4828adb03" providerId="LiveId" clId="{9C7BE5C4-5985-4FAB-AF8D-D8E9C718C33D}" dt="2024-07-07T00:32:22.718" v="5686" actId="20577"/>
        <pc:sldMkLst>
          <pc:docMk/>
          <pc:sldMk cId="0" sldId="263"/>
        </pc:sldMkLst>
        <pc:spChg chg="add mod">
          <ac:chgData name="Marie Parnes" userId="cbc27bc4828adb03" providerId="LiveId" clId="{9C7BE5C4-5985-4FAB-AF8D-D8E9C718C33D}" dt="2024-07-06T18:45:47.402" v="5104" actId="1076"/>
          <ac:spMkLst>
            <pc:docMk/>
            <pc:sldMk cId="0" sldId="263"/>
            <ac:spMk id="2" creationId="{AD9EF6EB-6847-B2E2-1E70-6BABFDCECAFE}"/>
          </ac:spMkLst>
        </pc:spChg>
        <pc:spChg chg="add mod">
          <ac:chgData name="Marie Parnes" userId="cbc27bc4828adb03" providerId="LiveId" clId="{9C7BE5C4-5985-4FAB-AF8D-D8E9C718C33D}" dt="2024-07-06T18:46:44.522" v="5111" actId="1076"/>
          <ac:spMkLst>
            <pc:docMk/>
            <pc:sldMk cId="0" sldId="263"/>
            <ac:spMk id="3" creationId="{81C28D38-F6ED-98AA-62B8-D1EDA6FDE90A}"/>
          </ac:spMkLst>
        </pc:spChg>
        <pc:spChg chg="add mod">
          <ac:chgData name="Marie Parnes" userId="cbc27bc4828adb03" providerId="LiveId" clId="{9C7BE5C4-5985-4FAB-AF8D-D8E9C718C33D}" dt="2024-07-07T00:32:22.718" v="5686" actId="20577"/>
          <ac:spMkLst>
            <pc:docMk/>
            <pc:sldMk cId="0" sldId="263"/>
            <ac:spMk id="4" creationId="{954D1223-97BD-5664-D045-52EAE3179AED}"/>
          </ac:spMkLst>
        </pc:spChg>
        <pc:spChg chg="mod">
          <ac:chgData name="Marie Parnes" userId="cbc27bc4828adb03" providerId="LiveId" clId="{9C7BE5C4-5985-4FAB-AF8D-D8E9C718C33D}" dt="2024-07-03T02:32:17.822" v="346" actId="20577"/>
          <ac:spMkLst>
            <pc:docMk/>
            <pc:sldMk cId="0" sldId="263"/>
            <ac:spMk id="108" creationId="{00000000-0000-0000-0000-000000000000}"/>
          </ac:spMkLst>
        </pc:spChg>
        <pc:spChg chg="mod">
          <ac:chgData name="Marie Parnes" userId="cbc27bc4828adb03" providerId="LiveId" clId="{9C7BE5C4-5985-4FAB-AF8D-D8E9C718C33D}" dt="2024-07-05T02:51:35.229" v="1932" actId="2711"/>
          <ac:spMkLst>
            <pc:docMk/>
            <pc:sldMk cId="0" sldId="263"/>
            <ac:spMk id="110" creationId="{00000000-0000-0000-0000-000000000000}"/>
          </ac:spMkLst>
        </pc:spChg>
        <pc:spChg chg="add mod">
          <ac:chgData name="Marie Parnes" userId="cbc27bc4828adb03" providerId="LiveId" clId="{9C7BE5C4-5985-4FAB-AF8D-D8E9C718C33D}" dt="2024-07-06T18:46:42.578" v="5110" actId="1076"/>
          <ac:spMkLst>
            <pc:docMk/>
            <pc:sldMk cId="0" sldId="263"/>
            <ac:spMk id="118" creationId="{00000000-0000-0000-0000-000000000000}"/>
          </ac:spMkLst>
        </pc:spChg>
        <pc:picChg chg="mod">
          <ac:chgData name="Marie Parnes" userId="cbc27bc4828adb03" providerId="LiveId" clId="{9C7BE5C4-5985-4FAB-AF8D-D8E9C718C33D}" dt="2024-07-06T18:46:02.788" v="5107" actId="14100"/>
          <ac:picMkLst>
            <pc:docMk/>
            <pc:sldMk cId="0" sldId="263"/>
            <ac:picMk id="109" creationId="{00000000-0000-0000-0000-000000000000}"/>
          </ac:picMkLst>
        </pc:picChg>
      </pc:sldChg>
      <pc:sldChg chg="addSp delSp modSp del mod">
        <pc:chgData name="Marie Parnes" userId="cbc27bc4828adb03" providerId="LiveId" clId="{9C7BE5C4-5985-4FAB-AF8D-D8E9C718C33D}" dt="2024-07-03T02:31:51.411" v="334" actId="2696"/>
        <pc:sldMkLst>
          <pc:docMk/>
          <pc:sldMk cId="0" sldId="264"/>
        </pc:sldMkLst>
        <pc:spChg chg="add mod">
          <ac:chgData name="Marie Parnes" userId="cbc27bc4828adb03" providerId="LiveId" clId="{9C7BE5C4-5985-4FAB-AF8D-D8E9C718C33D}" dt="2024-07-03T02:29:39.220" v="306" actId="21"/>
          <ac:spMkLst>
            <pc:docMk/>
            <pc:sldMk cId="0" sldId="264"/>
            <ac:spMk id="3" creationId="{E3016837-F3B3-9087-C0BC-D13BBBB48044}"/>
          </ac:spMkLst>
        </pc:spChg>
        <pc:spChg chg="del">
          <ac:chgData name="Marie Parnes" userId="cbc27bc4828adb03" providerId="LiveId" clId="{9C7BE5C4-5985-4FAB-AF8D-D8E9C718C33D}" dt="2024-07-03T02:29:39.220" v="306" actId="21"/>
          <ac:spMkLst>
            <pc:docMk/>
            <pc:sldMk cId="0" sldId="264"/>
            <ac:spMk id="118" creationId="{00000000-0000-0000-0000-000000000000}"/>
          </ac:spMkLst>
        </pc:spChg>
      </pc:sldChg>
      <pc:sldChg chg="addSp modSp mod">
        <pc:chgData name="Marie Parnes" userId="cbc27bc4828adb03" providerId="LiveId" clId="{9C7BE5C4-5985-4FAB-AF8D-D8E9C718C33D}" dt="2024-07-07T00:32:45.812" v="5690" actId="1076"/>
        <pc:sldMkLst>
          <pc:docMk/>
          <pc:sldMk cId="0" sldId="265"/>
        </pc:sldMkLst>
        <pc:spChg chg="add mod">
          <ac:chgData name="Marie Parnes" userId="cbc27bc4828adb03" providerId="LiveId" clId="{9C7BE5C4-5985-4FAB-AF8D-D8E9C718C33D}" dt="2024-07-06T13:44:02.042" v="2699" actId="20577"/>
          <ac:spMkLst>
            <pc:docMk/>
            <pc:sldMk cId="0" sldId="265"/>
            <ac:spMk id="2" creationId="{EE465FBC-1383-F960-CC83-4EC43E81E561}"/>
          </ac:spMkLst>
        </pc:spChg>
        <pc:spChg chg="add mod">
          <ac:chgData name="Marie Parnes" userId="cbc27bc4828adb03" providerId="LiveId" clId="{9C7BE5C4-5985-4FAB-AF8D-D8E9C718C33D}" dt="2024-07-06T13:48:55.116" v="2756" actId="1076"/>
          <ac:spMkLst>
            <pc:docMk/>
            <pc:sldMk cId="0" sldId="265"/>
            <ac:spMk id="3" creationId="{000485BD-24C4-D646-8C57-472BEE2BA451}"/>
          </ac:spMkLst>
        </pc:spChg>
        <pc:spChg chg="add mod">
          <ac:chgData name="Marie Parnes" userId="cbc27bc4828adb03" providerId="LiveId" clId="{9C7BE5C4-5985-4FAB-AF8D-D8E9C718C33D}" dt="2024-07-07T00:32:45.812" v="5690" actId="1076"/>
          <ac:spMkLst>
            <pc:docMk/>
            <pc:sldMk cId="0" sldId="265"/>
            <ac:spMk id="4" creationId="{5B6EA4DC-BC2B-2251-338B-D4C4299FDAB6}"/>
          </ac:spMkLst>
        </pc:spChg>
        <pc:spChg chg="mod">
          <ac:chgData name="Marie Parnes" userId="cbc27bc4828adb03" providerId="LiveId" clId="{9C7BE5C4-5985-4FAB-AF8D-D8E9C718C33D}" dt="2024-07-05T02:37:38.039" v="1745" actId="1076"/>
          <ac:spMkLst>
            <pc:docMk/>
            <pc:sldMk cId="0" sldId="265"/>
            <ac:spMk id="124" creationId="{00000000-0000-0000-0000-000000000000}"/>
          </ac:spMkLst>
        </pc:spChg>
        <pc:spChg chg="mod">
          <ac:chgData name="Marie Parnes" userId="cbc27bc4828adb03" providerId="LiveId" clId="{9C7BE5C4-5985-4FAB-AF8D-D8E9C718C33D}" dt="2024-07-06T13:38:07.209" v="2669" actId="14100"/>
          <ac:spMkLst>
            <pc:docMk/>
            <pc:sldMk cId="0" sldId="265"/>
            <ac:spMk id="125" creationId="{00000000-0000-0000-0000-000000000000}"/>
          </ac:spMkLst>
        </pc:spChg>
        <pc:picChg chg="add mod">
          <ac:chgData name="Marie Parnes" userId="cbc27bc4828adb03" providerId="LiveId" clId="{9C7BE5C4-5985-4FAB-AF8D-D8E9C718C33D}" dt="2024-07-06T13:40:18.591" v="2692" actId="14100"/>
          <ac:picMkLst>
            <pc:docMk/>
            <pc:sldMk cId="0" sldId="265"/>
            <ac:picMk id="1026" creationId="{EF504A99-C77B-9A1E-3F56-B13EE4C5A06E}"/>
          </ac:picMkLst>
        </pc:picChg>
      </pc:sldChg>
      <pc:sldChg chg="addSp delSp modSp mod">
        <pc:chgData name="Marie Parnes" userId="cbc27bc4828adb03" providerId="LiveId" clId="{9C7BE5C4-5985-4FAB-AF8D-D8E9C718C33D}" dt="2024-07-07T00:33:21.020" v="5705" actId="1076"/>
        <pc:sldMkLst>
          <pc:docMk/>
          <pc:sldMk cId="0" sldId="266"/>
        </pc:sldMkLst>
        <pc:spChg chg="add del mod">
          <ac:chgData name="Marie Parnes" userId="cbc27bc4828adb03" providerId="LiveId" clId="{9C7BE5C4-5985-4FAB-AF8D-D8E9C718C33D}" dt="2024-07-03T02:41:55.701" v="493" actId="478"/>
          <ac:spMkLst>
            <pc:docMk/>
            <pc:sldMk cId="0" sldId="266"/>
            <ac:spMk id="2" creationId="{640A127E-DA55-BD0D-EC6A-1EF246BE819B}"/>
          </ac:spMkLst>
        </pc:spChg>
        <pc:spChg chg="add mod">
          <ac:chgData name="Marie Parnes" userId="cbc27bc4828adb03" providerId="LiveId" clId="{9C7BE5C4-5985-4FAB-AF8D-D8E9C718C33D}" dt="2024-07-06T19:21:43.059" v="5575" actId="14100"/>
          <ac:spMkLst>
            <pc:docMk/>
            <pc:sldMk cId="0" sldId="266"/>
            <ac:spMk id="2" creationId="{8D184317-81AB-328A-3554-56F249A2B8DB}"/>
          </ac:spMkLst>
        </pc:spChg>
        <pc:spChg chg="add mod">
          <ac:chgData name="Marie Parnes" userId="cbc27bc4828adb03" providerId="LiveId" clId="{9C7BE5C4-5985-4FAB-AF8D-D8E9C718C33D}" dt="2024-07-07T00:33:21.020" v="5705" actId="1076"/>
          <ac:spMkLst>
            <pc:docMk/>
            <pc:sldMk cId="0" sldId="266"/>
            <ac:spMk id="4" creationId="{3B7AD0E6-DF0E-2CCE-EC77-D449FE25B22A}"/>
          </ac:spMkLst>
        </pc:spChg>
        <pc:spChg chg="add del mod">
          <ac:chgData name="Marie Parnes" userId="cbc27bc4828adb03" providerId="LiveId" clId="{9C7BE5C4-5985-4FAB-AF8D-D8E9C718C33D}" dt="2024-07-03T02:40:57.026" v="479" actId="478"/>
          <ac:spMkLst>
            <pc:docMk/>
            <pc:sldMk cId="0" sldId="266"/>
            <ac:spMk id="5" creationId="{EED98AF2-3BAD-4290-5C73-D1A046CB4588}"/>
          </ac:spMkLst>
        </pc:spChg>
        <pc:spChg chg="add del mod">
          <ac:chgData name="Marie Parnes" userId="cbc27bc4828adb03" providerId="LiveId" clId="{9C7BE5C4-5985-4FAB-AF8D-D8E9C718C33D}" dt="2024-07-03T02:41:04.308" v="481" actId="478"/>
          <ac:spMkLst>
            <pc:docMk/>
            <pc:sldMk cId="0" sldId="266"/>
            <ac:spMk id="7" creationId="{4CA58119-3F8E-393C-191C-622A4C777598}"/>
          </ac:spMkLst>
        </pc:spChg>
        <pc:spChg chg="mod">
          <ac:chgData name="Marie Parnes" userId="cbc27bc4828adb03" providerId="LiveId" clId="{9C7BE5C4-5985-4FAB-AF8D-D8E9C718C33D}" dt="2024-07-03T02:42:27.603" v="499" actId="1076"/>
          <ac:spMkLst>
            <pc:docMk/>
            <pc:sldMk cId="0" sldId="266"/>
            <ac:spMk id="131" creationId="{00000000-0000-0000-0000-000000000000}"/>
          </ac:spMkLst>
        </pc:spChg>
        <pc:spChg chg="add del mod">
          <ac:chgData name="Marie Parnes" userId="cbc27bc4828adb03" providerId="LiveId" clId="{9C7BE5C4-5985-4FAB-AF8D-D8E9C718C33D}" dt="2024-07-05T19:31:12.160" v="2263" actId="14100"/>
          <ac:spMkLst>
            <pc:docMk/>
            <pc:sldMk cId="0" sldId="266"/>
            <ac:spMk id="133" creationId="{00000000-0000-0000-0000-000000000000}"/>
          </ac:spMkLst>
        </pc:spChg>
        <pc:spChg chg="del mod">
          <ac:chgData name="Marie Parnes" userId="cbc27bc4828adb03" providerId="LiveId" clId="{9C7BE5C4-5985-4FAB-AF8D-D8E9C718C33D}" dt="2024-07-05T19:31:07.846" v="2262" actId="478"/>
          <ac:spMkLst>
            <pc:docMk/>
            <pc:sldMk cId="0" sldId="266"/>
            <ac:spMk id="135" creationId="{00000000-0000-0000-0000-000000000000}"/>
          </ac:spMkLst>
        </pc:spChg>
        <pc:spChg chg="add mod">
          <ac:chgData name="Marie Parnes" userId="cbc27bc4828adb03" providerId="LiveId" clId="{9C7BE5C4-5985-4FAB-AF8D-D8E9C718C33D}" dt="2024-07-05T19:29:26.424" v="2242" actId="1076"/>
          <ac:spMkLst>
            <pc:docMk/>
            <pc:sldMk cId="0" sldId="266"/>
            <ac:spMk id="141" creationId="{00000000-0000-0000-0000-000000000000}"/>
          </ac:spMkLst>
        </pc:spChg>
        <pc:picChg chg="add del mod">
          <ac:chgData name="Marie Parnes" userId="cbc27bc4828adb03" providerId="LiveId" clId="{9C7BE5C4-5985-4FAB-AF8D-D8E9C718C33D}" dt="2024-07-05T19:29:44.783" v="2246" actId="14100"/>
          <ac:picMkLst>
            <pc:docMk/>
            <pc:sldMk cId="0" sldId="266"/>
            <ac:picMk id="3" creationId="{00000000-0000-0000-0000-000000000000}"/>
          </ac:picMkLst>
        </pc:picChg>
      </pc:sldChg>
      <pc:sldChg chg="addSp delSp modSp del mod">
        <pc:chgData name="Marie Parnes" userId="cbc27bc4828adb03" providerId="LiveId" clId="{9C7BE5C4-5985-4FAB-AF8D-D8E9C718C33D}" dt="2024-07-03T02:43:06.847" v="507" actId="2696"/>
        <pc:sldMkLst>
          <pc:docMk/>
          <pc:sldMk cId="0" sldId="267"/>
        </pc:sldMkLst>
        <pc:spChg chg="add mod">
          <ac:chgData name="Marie Parnes" userId="cbc27bc4828adb03" providerId="LiveId" clId="{9C7BE5C4-5985-4FAB-AF8D-D8E9C718C33D}" dt="2024-07-03T02:36:53.307" v="435" actId="21"/>
          <ac:spMkLst>
            <pc:docMk/>
            <pc:sldMk cId="0" sldId="267"/>
            <ac:spMk id="3" creationId="{58C968DC-C2A7-0E68-9BF7-0EAD35CAB7C3}"/>
          </ac:spMkLst>
        </pc:spChg>
        <pc:spChg chg="del mod">
          <ac:chgData name="Marie Parnes" userId="cbc27bc4828adb03" providerId="LiveId" clId="{9C7BE5C4-5985-4FAB-AF8D-D8E9C718C33D}" dt="2024-07-03T02:36:53.307" v="435" actId="21"/>
          <ac:spMkLst>
            <pc:docMk/>
            <pc:sldMk cId="0" sldId="267"/>
            <ac:spMk id="141" creationId="{00000000-0000-0000-0000-000000000000}"/>
          </ac:spMkLst>
        </pc:spChg>
      </pc:sldChg>
      <pc:sldChg chg="del">
        <pc:chgData name="Marie Parnes" userId="cbc27bc4828adb03" providerId="LiveId" clId="{9C7BE5C4-5985-4FAB-AF8D-D8E9C718C33D}" dt="2024-07-03T02:43:09.698" v="508" actId="2696"/>
        <pc:sldMkLst>
          <pc:docMk/>
          <pc:sldMk cId="0" sldId="268"/>
        </pc:sldMkLst>
      </pc:sldChg>
      <pc:sldChg chg="addSp delSp modSp mod">
        <pc:chgData name="Marie Parnes" userId="cbc27bc4828adb03" providerId="LiveId" clId="{9C7BE5C4-5985-4FAB-AF8D-D8E9C718C33D}" dt="2024-07-07T00:34:34.646" v="5714" actId="113"/>
        <pc:sldMkLst>
          <pc:docMk/>
          <pc:sldMk cId="0" sldId="269"/>
        </pc:sldMkLst>
        <pc:spChg chg="add mod">
          <ac:chgData name="Marie Parnes" userId="cbc27bc4828adb03" providerId="LiveId" clId="{9C7BE5C4-5985-4FAB-AF8D-D8E9C718C33D}" dt="2024-07-07T00:33:47.630" v="5709" actId="14100"/>
          <ac:spMkLst>
            <pc:docMk/>
            <pc:sldMk cId="0" sldId="269"/>
            <ac:spMk id="3" creationId="{0B374E75-2AF6-C7BC-2088-C50474D47CAC}"/>
          </ac:spMkLst>
        </pc:spChg>
        <pc:spChg chg="add del">
          <ac:chgData name="Marie Parnes" userId="cbc27bc4828adb03" providerId="LiveId" clId="{9C7BE5C4-5985-4FAB-AF8D-D8E9C718C33D}" dt="2024-07-03T02:44:23.993" v="515"/>
          <ac:spMkLst>
            <pc:docMk/>
            <pc:sldMk cId="0" sldId="269"/>
            <ac:spMk id="3" creationId="{9B82338C-52F1-AD0C-943F-91E115C97572}"/>
          </ac:spMkLst>
        </pc:spChg>
        <pc:spChg chg="add del">
          <ac:chgData name="Marie Parnes" userId="cbc27bc4828adb03" providerId="LiveId" clId="{9C7BE5C4-5985-4FAB-AF8D-D8E9C718C33D}" dt="2024-07-03T02:44:23.995" v="517"/>
          <ac:spMkLst>
            <pc:docMk/>
            <pc:sldMk cId="0" sldId="269"/>
            <ac:spMk id="4" creationId="{7EDDA260-AB67-9938-8D6C-2BC1F69EE48A}"/>
          </ac:spMkLst>
        </pc:spChg>
        <pc:spChg chg="add del mod">
          <ac:chgData name="Marie Parnes" userId="cbc27bc4828adb03" providerId="LiveId" clId="{9C7BE5C4-5985-4FAB-AF8D-D8E9C718C33D}" dt="2024-07-03T02:44:23.990" v="513" actId="478"/>
          <ac:spMkLst>
            <pc:docMk/>
            <pc:sldMk cId="0" sldId="269"/>
            <ac:spMk id="5" creationId="{B92A25AA-030B-82EF-7996-FCC7EB4F5C3D}"/>
          </ac:spMkLst>
        </pc:spChg>
        <pc:spChg chg="add del mod">
          <ac:chgData name="Marie Parnes" userId="cbc27bc4828adb03" providerId="LiveId" clId="{9C7BE5C4-5985-4FAB-AF8D-D8E9C718C33D}" dt="2024-07-03T02:45:43.830" v="526"/>
          <ac:spMkLst>
            <pc:docMk/>
            <pc:sldMk cId="0" sldId="269"/>
            <ac:spMk id="6" creationId="{635D31C8-5045-A92E-E749-1018837D5940}"/>
          </ac:spMkLst>
        </pc:spChg>
        <pc:spChg chg="mod">
          <ac:chgData name="Marie Parnes" userId="cbc27bc4828adb03" providerId="LiveId" clId="{9C7BE5C4-5985-4FAB-AF8D-D8E9C718C33D}" dt="2024-07-05T02:46:37.863" v="1866" actId="20577"/>
          <ac:spMkLst>
            <pc:docMk/>
            <pc:sldMk cId="0" sldId="269"/>
            <ac:spMk id="153" creationId="{00000000-0000-0000-0000-000000000000}"/>
          </ac:spMkLst>
        </pc:spChg>
        <pc:graphicFrameChg chg="mod modGraphic">
          <ac:chgData name="Marie Parnes" userId="cbc27bc4828adb03" providerId="LiveId" clId="{9C7BE5C4-5985-4FAB-AF8D-D8E9C718C33D}" dt="2024-07-07T00:34:34.646" v="5714" actId="113"/>
          <ac:graphicFrameMkLst>
            <pc:docMk/>
            <pc:sldMk cId="0" sldId="269"/>
            <ac:graphicFrameMk id="2" creationId="{00000000-0000-0000-0000-000000000000}"/>
          </ac:graphicFrameMkLst>
        </pc:graphicFrameChg>
      </pc:sldChg>
      <pc:sldChg chg="addSp modSp mod">
        <pc:chgData name="Marie Parnes" userId="cbc27bc4828adb03" providerId="LiveId" clId="{9C7BE5C4-5985-4FAB-AF8D-D8E9C718C33D}" dt="2024-07-07T00:35:49.366" v="5729" actId="20577"/>
        <pc:sldMkLst>
          <pc:docMk/>
          <pc:sldMk cId="0" sldId="270"/>
        </pc:sldMkLst>
        <pc:spChg chg="add mod">
          <ac:chgData name="Marie Parnes" userId="cbc27bc4828adb03" providerId="LiveId" clId="{9C7BE5C4-5985-4FAB-AF8D-D8E9C718C33D}" dt="2024-07-05T19:56:40.290" v="2274" actId="255"/>
          <ac:spMkLst>
            <pc:docMk/>
            <pc:sldMk cId="0" sldId="270"/>
            <ac:spMk id="2" creationId="{65867455-A1D2-1B1D-B2AE-FD362DB150B2}"/>
          </ac:spMkLst>
        </pc:spChg>
        <pc:spChg chg="add mod">
          <ac:chgData name="Marie Parnes" userId="cbc27bc4828adb03" providerId="LiveId" clId="{9C7BE5C4-5985-4FAB-AF8D-D8E9C718C33D}" dt="2024-07-05T02:47:08.648" v="1883" actId="1076"/>
          <ac:spMkLst>
            <pc:docMk/>
            <pc:sldMk cId="0" sldId="270"/>
            <ac:spMk id="3" creationId="{BF1CDF3F-18E9-1F58-B128-36732EEF2B47}"/>
          </ac:spMkLst>
        </pc:spChg>
        <pc:spChg chg="add mod">
          <ac:chgData name="Marie Parnes" userId="cbc27bc4828adb03" providerId="LiveId" clId="{9C7BE5C4-5985-4FAB-AF8D-D8E9C718C33D}" dt="2024-07-07T00:35:49.366" v="5729" actId="20577"/>
          <ac:spMkLst>
            <pc:docMk/>
            <pc:sldMk cId="0" sldId="270"/>
            <ac:spMk id="4" creationId="{9F539637-3D15-304E-4797-083AC3F04E67}"/>
          </ac:spMkLst>
        </pc:spChg>
        <pc:spChg chg="mod">
          <ac:chgData name="Marie Parnes" userId="cbc27bc4828adb03" providerId="LiveId" clId="{9C7BE5C4-5985-4FAB-AF8D-D8E9C718C33D}" dt="2024-07-05T02:50:31.686" v="1926" actId="1076"/>
          <ac:spMkLst>
            <pc:docMk/>
            <pc:sldMk cId="0" sldId="270"/>
            <ac:spMk id="162" creationId="{00000000-0000-0000-0000-000000000000}"/>
          </ac:spMkLst>
        </pc:spChg>
        <pc:spChg chg="mod">
          <ac:chgData name="Marie Parnes" userId="cbc27bc4828adb03" providerId="LiveId" clId="{9C7BE5C4-5985-4FAB-AF8D-D8E9C718C33D}" dt="2024-07-07T00:35:19.918" v="5718" actId="14100"/>
          <ac:spMkLst>
            <pc:docMk/>
            <pc:sldMk cId="0" sldId="270"/>
            <ac:spMk id="163" creationId="{00000000-0000-0000-0000-000000000000}"/>
          </ac:spMkLst>
        </pc:spChg>
        <pc:spChg chg="add mod">
          <ac:chgData name="Marie Parnes" userId="cbc27bc4828adb03" providerId="LiveId" clId="{9C7BE5C4-5985-4FAB-AF8D-D8E9C718C33D}" dt="2024-07-05T02:50:41.150" v="1929" actId="1076"/>
          <ac:spMkLst>
            <pc:docMk/>
            <pc:sldMk cId="0" sldId="270"/>
            <ac:spMk id="171" creationId="{00000000-0000-0000-0000-000000000000}"/>
          </ac:spMkLst>
        </pc:spChg>
        <pc:picChg chg="add mod">
          <ac:chgData name="Marie Parnes" userId="cbc27bc4828adb03" providerId="LiveId" clId="{9C7BE5C4-5985-4FAB-AF8D-D8E9C718C33D}" dt="2024-07-05T02:50:39.454" v="1928" actId="1076"/>
          <ac:picMkLst>
            <pc:docMk/>
            <pc:sldMk cId="0" sldId="270"/>
            <ac:picMk id="170" creationId="{00000000-0000-0000-0000-000000000000}"/>
          </ac:picMkLst>
        </pc:picChg>
      </pc:sldChg>
      <pc:sldChg chg="addSp delSp modSp del mod">
        <pc:chgData name="Marie Parnes" userId="cbc27bc4828adb03" providerId="LiveId" clId="{9C7BE5C4-5985-4FAB-AF8D-D8E9C718C33D}" dt="2024-07-03T02:53:01.078" v="594" actId="2696"/>
        <pc:sldMkLst>
          <pc:docMk/>
          <pc:sldMk cId="0" sldId="271"/>
        </pc:sldMkLst>
        <pc:spChg chg="add del mod">
          <ac:chgData name="Marie Parnes" userId="cbc27bc4828adb03" providerId="LiveId" clId="{9C7BE5C4-5985-4FAB-AF8D-D8E9C718C33D}" dt="2024-07-03T02:50:28.089" v="567" actId="21"/>
          <ac:spMkLst>
            <pc:docMk/>
            <pc:sldMk cId="0" sldId="271"/>
            <ac:spMk id="3" creationId="{33C7FF88-EC1A-35D1-1E1B-60B53B6CEE2B}"/>
          </ac:spMkLst>
        </pc:spChg>
        <pc:spChg chg="add del mod">
          <ac:chgData name="Marie Parnes" userId="cbc27bc4828adb03" providerId="LiveId" clId="{9C7BE5C4-5985-4FAB-AF8D-D8E9C718C33D}" dt="2024-07-03T02:50:34.301" v="569" actId="478"/>
          <ac:spMkLst>
            <pc:docMk/>
            <pc:sldMk cId="0" sldId="271"/>
            <ac:spMk id="4" creationId="{33C7FF88-EC1A-35D1-1E1B-60B53B6CEE2B}"/>
          </ac:spMkLst>
        </pc:spChg>
        <pc:spChg chg="add mod">
          <ac:chgData name="Marie Parnes" userId="cbc27bc4828adb03" providerId="LiveId" clId="{9C7BE5C4-5985-4FAB-AF8D-D8E9C718C33D}" dt="2024-07-03T02:50:40.807" v="570" actId="21"/>
          <ac:spMkLst>
            <pc:docMk/>
            <pc:sldMk cId="0" sldId="271"/>
            <ac:spMk id="6" creationId="{81355EDB-40D2-62E9-8921-D477F47FFF43}"/>
          </ac:spMkLst>
        </pc:spChg>
        <pc:spChg chg="del">
          <ac:chgData name="Marie Parnes" userId="cbc27bc4828adb03" providerId="LiveId" clId="{9C7BE5C4-5985-4FAB-AF8D-D8E9C718C33D}" dt="2024-07-03T02:50:40.807" v="570" actId="21"/>
          <ac:spMkLst>
            <pc:docMk/>
            <pc:sldMk cId="0" sldId="271"/>
            <ac:spMk id="171" creationId="{00000000-0000-0000-0000-000000000000}"/>
          </ac:spMkLst>
        </pc:spChg>
        <pc:spChg chg="mod">
          <ac:chgData name="Marie Parnes" userId="cbc27bc4828adb03" providerId="LiveId" clId="{9C7BE5C4-5985-4FAB-AF8D-D8E9C718C33D}" dt="2024-07-03T02:52:16.162" v="586" actId="21"/>
          <ac:spMkLst>
            <pc:docMk/>
            <pc:sldMk cId="0" sldId="271"/>
            <ac:spMk id="173" creationId="{00000000-0000-0000-0000-000000000000}"/>
          </ac:spMkLst>
        </pc:spChg>
        <pc:picChg chg="del">
          <ac:chgData name="Marie Parnes" userId="cbc27bc4828adb03" providerId="LiveId" clId="{9C7BE5C4-5985-4FAB-AF8D-D8E9C718C33D}" dt="2024-07-03T02:49:58.725" v="561" actId="21"/>
          <ac:picMkLst>
            <pc:docMk/>
            <pc:sldMk cId="0" sldId="271"/>
            <ac:picMk id="170" creationId="{00000000-0000-0000-0000-000000000000}"/>
          </ac:picMkLst>
        </pc:picChg>
      </pc:sldChg>
      <pc:sldChg chg="addSp delSp modSp mod">
        <pc:chgData name="Marie Parnes" userId="cbc27bc4828adb03" providerId="LiveId" clId="{9C7BE5C4-5985-4FAB-AF8D-D8E9C718C33D}" dt="2024-07-07T00:36:20.243" v="5733"/>
        <pc:sldMkLst>
          <pc:docMk/>
          <pc:sldMk cId="0" sldId="272"/>
        </pc:sldMkLst>
        <pc:spChg chg="add mod">
          <ac:chgData name="Marie Parnes" userId="cbc27bc4828adb03" providerId="LiveId" clId="{9C7BE5C4-5985-4FAB-AF8D-D8E9C718C33D}" dt="2024-07-06T14:03:43.825" v="2926" actId="207"/>
          <ac:spMkLst>
            <pc:docMk/>
            <pc:sldMk cId="0" sldId="272"/>
            <ac:spMk id="2" creationId="{8B33C93D-8F67-56EA-3185-4DF3D68146C6}"/>
          </ac:spMkLst>
        </pc:spChg>
        <pc:spChg chg="add mod">
          <ac:chgData name="Marie Parnes" userId="cbc27bc4828adb03" providerId="LiveId" clId="{9C7BE5C4-5985-4FAB-AF8D-D8E9C718C33D}" dt="2024-07-06T13:49:32.932" v="2759" actId="6549"/>
          <ac:spMkLst>
            <pc:docMk/>
            <pc:sldMk cId="0" sldId="272"/>
            <ac:spMk id="3" creationId="{22575E1F-EB1A-0557-99D6-1EFB4F261AA2}"/>
          </ac:spMkLst>
        </pc:spChg>
        <pc:spChg chg="add del mod">
          <ac:chgData name="Marie Parnes" userId="cbc27bc4828adb03" providerId="LiveId" clId="{9C7BE5C4-5985-4FAB-AF8D-D8E9C718C33D}" dt="2024-07-07T00:36:17.791" v="5732"/>
          <ac:spMkLst>
            <pc:docMk/>
            <pc:sldMk cId="0" sldId="272"/>
            <ac:spMk id="4" creationId="{6551CB87-23BC-20C9-0CE9-BBB8668C9AB8}"/>
          </ac:spMkLst>
        </pc:spChg>
        <pc:spChg chg="add mod">
          <ac:chgData name="Marie Parnes" userId="cbc27bc4828adb03" providerId="LiveId" clId="{9C7BE5C4-5985-4FAB-AF8D-D8E9C718C33D}" dt="2024-07-07T00:36:20.243" v="5733"/>
          <ac:spMkLst>
            <pc:docMk/>
            <pc:sldMk cId="0" sldId="272"/>
            <ac:spMk id="5" creationId="{75B7D27D-5DA7-3505-1F67-AA1623BC3636}"/>
          </ac:spMkLst>
        </pc:spChg>
        <pc:spChg chg="mod">
          <ac:chgData name="Marie Parnes" userId="cbc27bc4828adb03" providerId="LiveId" clId="{9C7BE5C4-5985-4FAB-AF8D-D8E9C718C33D}" dt="2024-07-05T20:03:52.892" v="2297" actId="1076"/>
          <ac:spMkLst>
            <pc:docMk/>
            <pc:sldMk cId="0" sldId="272"/>
            <ac:spMk id="178" creationId="{00000000-0000-0000-0000-000000000000}"/>
          </ac:spMkLst>
        </pc:spChg>
        <pc:spChg chg="mod">
          <ac:chgData name="Marie Parnes" userId="cbc27bc4828adb03" providerId="LiveId" clId="{9C7BE5C4-5985-4FAB-AF8D-D8E9C718C33D}" dt="2024-07-05T20:40:16.277" v="2660" actId="20577"/>
          <ac:spMkLst>
            <pc:docMk/>
            <pc:sldMk cId="0" sldId="272"/>
            <ac:spMk id="180" creationId="{00000000-0000-0000-0000-000000000000}"/>
          </ac:spMkLst>
        </pc:spChg>
        <pc:spChg chg="del mod">
          <ac:chgData name="Marie Parnes" userId="cbc27bc4828adb03" providerId="LiveId" clId="{9C7BE5C4-5985-4FAB-AF8D-D8E9C718C33D}" dt="2024-07-05T20:13:00.101" v="2378" actId="478"/>
          <ac:spMkLst>
            <pc:docMk/>
            <pc:sldMk cId="0" sldId="272"/>
            <ac:spMk id="182" creationId="{00000000-0000-0000-0000-000000000000}"/>
          </ac:spMkLst>
        </pc:spChg>
        <pc:spChg chg="del mod">
          <ac:chgData name="Marie Parnes" userId="cbc27bc4828adb03" providerId="LiveId" clId="{9C7BE5C4-5985-4FAB-AF8D-D8E9C718C33D}" dt="2024-07-05T20:04:16.477" v="2300" actId="478"/>
          <ac:spMkLst>
            <pc:docMk/>
            <pc:sldMk cId="0" sldId="272"/>
            <ac:spMk id="183" creationId="{00000000-0000-0000-0000-000000000000}"/>
          </ac:spMkLst>
        </pc:spChg>
        <pc:picChg chg="mod">
          <ac:chgData name="Marie Parnes" userId="cbc27bc4828adb03" providerId="LiveId" clId="{9C7BE5C4-5985-4FAB-AF8D-D8E9C718C33D}" dt="2024-07-05T20:25:23.687" v="2516" actId="14100"/>
          <ac:picMkLst>
            <pc:docMk/>
            <pc:sldMk cId="0" sldId="272"/>
            <ac:picMk id="179" creationId="{00000000-0000-0000-0000-000000000000}"/>
          </ac:picMkLst>
        </pc:picChg>
      </pc:sldChg>
      <pc:sldChg chg="addSp modSp mod">
        <pc:chgData name="Marie Parnes" userId="cbc27bc4828adb03" providerId="LiveId" clId="{9C7BE5C4-5985-4FAB-AF8D-D8E9C718C33D}" dt="2024-07-07T00:37:30.639" v="5764" actId="20577"/>
        <pc:sldMkLst>
          <pc:docMk/>
          <pc:sldMk cId="0" sldId="273"/>
        </pc:sldMkLst>
        <pc:spChg chg="add mod">
          <ac:chgData name="Marie Parnes" userId="cbc27bc4828adb03" providerId="LiveId" clId="{9C7BE5C4-5985-4FAB-AF8D-D8E9C718C33D}" dt="2024-07-06T14:21:46.976" v="3151" actId="1076"/>
          <ac:spMkLst>
            <pc:docMk/>
            <pc:sldMk cId="0" sldId="273"/>
            <ac:spMk id="2" creationId="{249FF29E-68C7-5818-99CD-9D73BEE0E5B3}"/>
          </ac:spMkLst>
        </pc:spChg>
        <pc:spChg chg="add mod">
          <ac:chgData name="Marie Parnes" userId="cbc27bc4828adb03" providerId="LiveId" clId="{9C7BE5C4-5985-4FAB-AF8D-D8E9C718C33D}" dt="2024-07-06T18:44:56.595" v="5101" actId="20577"/>
          <ac:spMkLst>
            <pc:docMk/>
            <pc:sldMk cId="0" sldId="273"/>
            <ac:spMk id="3" creationId="{DA67AED4-138B-C03C-9CDB-C3F607B37D6D}"/>
          </ac:spMkLst>
        </pc:spChg>
        <pc:spChg chg="add mod">
          <ac:chgData name="Marie Parnes" userId="cbc27bc4828adb03" providerId="LiveId" clId="{9C7BE5C4-5985-4FAB-AF8D-D8E9C718C33D}" dt="2024-07-07T00:37:30.639" v="5764" actId="20577"/>
          <ac:spMkLst>
            <pc:docMk/>
            <pc:sldMk cId="0" sldId="273"/>
            <ac:spMk id="4" creationId="{25FE2F15-3F0C-AA9F-4C2A-82CA4FB12182}"/>
          </ac:spMkLst>
        </pc:spChg>
        <pc:spChg chg="mod">
          <ac:chgData name="Marie Parnes" userId="cbc27bc4828adb03" providerId="LiveId" clId="{9C7BE5C4-5985-4FAB-AF8D-D8E9C718C33D}" dt="2024-07-06T14:21:33.859" v="3148" actId="1076"/>
          <ac:spMkLst>
            <pc:docMk/>
            <pc:sldMk cId="0" sldId="273"/>
            <ac:spMk id="188" creationId="{00000000-0000-0000-0000-000000000000}"/>
          </ac:spMkLst>
        </pc:spChg>
        <pc:spChg chg="mod">
          <ac:chgData name="Marie Parnes" userId="cbc27bc4828adb03" providerId="LiveId" clId="{9C7BE5C4-5985-4FAB-AF8D-D8E9C718C33D}" dt="2024-07-06T14:22:02.560" v="3154" actId="1076"/>
          <ac:spMkLst>
            <pc:docMk/>
            <pc:sldMk cId="0" sldId="273"/>
            <ac:spMk id="189" creationId="{00000000-0000-0000-0000-000000000000}"/>
          </ac:spMkLst>
        </pc:spChg>
        <pc:picChg chg="add mod">
          <ac:chgData name="Marie Parnes" userId="cbc27bc4828adb03" providerId="LiveId" clId="{9C7BE5C4-5985-4FAB-AF8D-D8E9C718C33D}" dt="2024-07-06T14:22:20.537" v="3157" actId="1076"/>
          <ac:picMkLst>
            <pc:docMk/>
            <pc:sldMk cId="0" sldId="273"/>
            <ac:picMk id="2050" creationId="{089857A1-4F76-37EF-04F3-150C7A819AFD}"/>
          </ac:picMkLst>
        </pc:picChg>
      </pc:sldChg>
      <pc:sldChg chg="addSp modSp mod">
        <pc:chgData name="Marie Parnes" userId="cbc27bc4828adb03" providerId="LiveId" clId="{9C7BE5C4-5985-4FAB-AF8D-D8E9C718C33D}" dt="2024-07-07T00:37:39.294" v="5765"/>
        <pc:sldMkLst>
          <pc:docMk/>
          <pc:sldMk cId="0" sldId="274"/>
        </pc:sldMkLst>
        <pc:spChg chg="add mod">
          <ac:chgData name="Marie Parnes" userId="cbc27bc4828adb03" providerId="LiveId" clId="{9C7BE5C4-5985-4FAB-AF8D-D8E9C718C33D}" dt="2024-07-07T00:37:39.294" v="5765"/>
          <ac:spMkLst>
            <pc:docMk/>
            <pc:sldMk cId="0" sldId="274"/>
            <ac:spMk id="2" creationId="{16D0D3E0-5DF8-7292-486B-F5DEFF7C740E}"/>
          </ac:spMkLst>
        </pc:spChg>
        <pc:spChg chg="mod">
          <ac:chgData name="Marie Parnes" userId="cbc27bc4828adb03" providerId="LiveId" clId="{9C7BE5C4-5985-4FAB-AF8D-D8E9C718C33D}" dt="2024-07-06T17:30:27.509" v="4673" actId="20577"/>
          <ac:spMkLst>
            <pc:docMk/>
            <pc:sldMk cId="0" sldId="274"/>
            <ac:spMk id="195" creationId="{00000000-0000-0000-0000-000000000000}"/>
          </ac:spMkLst>
        </pc:spChg>
        <pc:spChg chg="mod">
          <ac:chgData name="Marie Parnes" userId="cbc27bc4828adb03" providerId="LiveId" clId="{9C7BE5C4-5985-4FAB-AF8D-D8E9C718C33D}" dt="2024-07-06T17:29:07.798" v="4654" actId="113"/>
          <ac:spMkLst>
            <pc:docMk/>
            <pc:sldMk cId="0" sldId="274"/>
            <ac:spMk id="197" creationId="{00000000-0000-0000-0000-000000000000}"/>
          </ac:spMkLst>
        </pc:spChg>
        <pc:picChg chg="mod">
          <ac:chgData name="Marie Parnes" userId="cbc27bc4828adb03" providerId="LiveId" clId="{9C7BE5C4-5985-4FAB-AF8D-D8E9C718C33D}" dt="2024-07-06T14:26:31.607" v="3207" actId="14100"/>
          <ac:picMkLst>
            <pc:docMk/>
            <pc:sldMk cId="0" sldId="274"/>
            <ac:picMk id="196" creationId="{00000000-0000-0000-0000-000000000000}"/>
          </ac:picMkLst>
        </pc:picChg>
      </pc:sldChg>
      <pc:sldChg chg="addSp delSp modSp mod">
        <pc:chgData name="Marie Parnes" userId="cbc27bc4828adb03" providerId="LiveId" clId="{9C7BE5C4-5985-4FAB-AF8D-D8E9C718C33D}" dt="2024-07-07T00:39:14.191" v="5777" actId="1076"/>
        <pc:sldMkLst>
          <pc:docMk/>
          <pc:sldMk cId="0" sldId="275"/>
        </pc:sldMkLst>
        <pc:spChg chg="add mod">
          <ac:chgData name="Marie Parnes" userId="cbc27bc4828adb03" providerId="LiveId" clId="{9C7BE5C4-5985-4FAB-AF8D-D8E9C718C33D}" dt="2024-07-07T00:39:09.299" v="5776" actId="1076"/>
          <ac:spMkLst>
            <pc:docMk/>
            <pc:sldMk cId="0" sldId="275"/>
            <ac:spMk id="2" creationId="{C70CFD0D-D658-11F6-C442-36C7C4B092E0}"/>
          </ac:spMkLst>
        </pc:spChg>
        <pc:spChg chg="add mod">
          <ac:chgData name="Marie Parnes" userId="cbc27bc4828adb03" providerId="LiveId" clId="{9C7BE5C4-5985-4FAB-AF8D-D8E9C718C33D}" dt="2024-07-07T00:39:14.191" v="5777" actId="1076"/>
          <ac:spMkLst>
            <pc:docMk/>
            <pc:sldMk cId="0" sldId="275"/>
            <ac:spMk id="3" creationId="{488583BC-F609-E82B-974E-08FAA9578474}"/>
          </ac:spMkLst>
        </pc:spChg>
        <pc:spChg chg="del mod">
          <ac:chgData name="Marie Parnes" userId="cbc27bc4828adb03" providerId="LiveId" clId="{9C7BE5C4-5985-4FAB-AF8D-D8E9C718C33D}" dt="2024-07-03T02:54:32.451" v="599" actId="478"/>
          <ac:spMkLst>
            <pc:docMk/>
            <pc:sldMk cId="0" sldId="275"/>
            <ac:spMk id="3" creationId="{F4A53AFC-220F-4DBC-B39A-0D371FAB3BD6}"/>
          </ac:spMkLst>
        </pc:spChg>
        <pc:spChg chg="add del mod">
          <ac:chgData name="Marie Parnes" userId="cbc27bc4828adb03" providerId="LiveId" clId="{9C7BE5C4-5985-4FAB-AF8D-D8E9C718C33D}" dt="2024-07-03T02:54:16.101" v="596" actId="478"/>
          <ac:spMkLst>
            <pc:docMk/>
            <pc:sldMk cId="0" sldId="275"/>
            <ac:spMk id="4" creationId="{40AA49BD-483A-1325-4ABE-E2A426530F79}"/>
          </ac:spMkLst>
        </pc:spChg>
        <pc:spChg chg="mod">
          <ac:chgData name="Marie Parnes" userId="cbc27bc4828adb03" providerId="LiveId" clId="{9C7BE5C4-5985-4FAB-AF8D-D8E9C718C33D}" dt="2024-07-07T00:38:27.596" v="5769" actId="1076"/>
          <ac:spMkLst>
            <pc:docMk/>
            <pc:sldMk cId="0" sldId="275"/>
            <ac:spMk id="204" creationId="{00000000-0000-0000-0000-000000000000}"/>
          </ac:spMkLst>
        </pc:spChg>
        <pc:spChg chg="add del mod">
          <ac:chgData name="Marie Parnes" userId="cbc27bc4828adb03" providerId="LiveId" clId="{9C7BE5C4-5985-4FAB-AF8D-D8E9C718C33D}" dt="2024-07-07T00:38:31.075" v="5770" actId="1076"/>
          <ac:spMkLst>
            <pc:docMk/>
            <pc:sldMk cId="0" sldId="275"/>
            <ac:spMk id="206" creationId="{00000000-0000-0000-0000-000000000000}"/>
          </ac:spMkLst>
        </pc:spChg>
        <pc:spChg chg="del mod">
          <ac:chgData name="Marie Parnes" userId="cbc27bc4828adb03" providerId="LiveId" clId="{9C7BE5C4-5985-4FAB-AF8D-D8E9C718C33D}" dt="2024-07-03T02:56:26.349" v="631" actId="478"/>
          <ac:spMkLst>
            <pc:docMk/>
            <pc:sldMk cId="0" sldId="275"/>
            <ac:spMk id="208" creationId="{00000000-0000-0000-0000-000000000000}"/>
          </ac:spMkLst>
        </pc:spChg>
        <pc:spChg chg="add mod">
          <ac:chgData name="Marie Parnes" userId="cbc27bc4828adb03" providerId="LiveId" clId="{9C7BE5C4-5985-4FAB-AF8D-D8E9C718C33D}" dt="2024-07-07T00:39:00.308" v="5775" actId="255"/>
          <ac:spMkLst>
            <pc:docMk/>
            <pc:sldMk cId="0" sldId="275"/>
            <ac:spMk id="209" creationId="{00000000-0000-0000-0000-000000000000}"/>
          </ac:spMkLst>
        </pc:spChg>
        <pc:picChg chg="add mod">
          <ac:chgData name="Marie Parnes" userId="cbc27bc4828adb03" providerId="LiveId" clId="{9C7BE5C4-5985-4FAB-AF8D-D8E9C718C33D}" dt="2024-07-07T00:38:37.564" v="5772" actId="1076"/>
          <ac:picMkLst>
            <pc:docMk/>
            <pc:sldMk cId="0" sldId="275"/>
            <ac:picMk id="11" creationId="{B9F292E9-D2A1-4791-94AA-873F7DDBF05C}"/>
          </ac:picMkLst>
        </pc:picChg>
      </pc:sldChg>
      <pc:sldChg chg="addSp modSp mod">
        <pc:chgData name="Marie Parnes" userId="cbc27bc4828adb03" providerId="LiveId" clId="{9C7BE5C4-5985-4FAB-AF8D-D8E9C718C33D}" dt="2024-07-07T00:40:08.710" v="5804" actId="20577"/>
        <pc:sldMkLst>
          <pc:docMk/>
          <pc:sldMk cId="0" sldId="276"/>
        </pc:sldMkLst>
        <pc:spChg chg="add mod">
          <ac:chgData name="Marie Parnes" userId="cbc27bc4828adb03" providerId="LiveId" clId="{9C7BE5C4-5985-4FAB-AF8D-D8E9C718C33D}" dt="2024-07-06T16:14:22.748" v="4112" actId="14100"/>
          <ac:spMkLst>
            <pc:docMk/>
            <pc:sldMk cId="0" sldId="276"/>
            <ac:spMk id="2" creationId="{61904BD3-7C32-D02C-C5B6-522922CBB44E}"/>
          </ac:spMkLst>
        </pc:spChg>
        <pc:spChg chg="add mod">
          <ac:chgData name="Marie Parnes" userId="cbc27bc4828adb03" providerId="LiveId" clId="{9C7BE5C4-5985-4FAB-AF8D-D8E9C718C33D}" dt="2024-07-06T16:54:53.511" v="4147" actId="20577"/>
          <ac:spMkLst>
            <pc:docMk/>
            <pc:sldMk cId="0" sldId="276"/>
            <ac:spMk id="3" creationId="{8E2F38D7-C5CB-72D0-9325-56DD3B49D412}"/>
          </ac:spMkLst>
        </pc:spChg>
        <pc:spChg chg="add mod">
          <ac:chgData name="Marie Parnes" userId="cbc27bc4828adb03" providerId="LiveId" clId="{9C7BE5C4-5985-4FAB-AF8D-D8E9C718C33D}" dt="2024-07-06T16:15:55.290" v="4128" actId="14100"/>
          <ac:spMkLst>
            <pc:docMk/>
            <pc:sldMk cId="0" sldId="276"/>
            <ac:spMk id="4" creationId="{7E7AD04E-EC15-9A69-93E8-18E5D4DEEA69}"/>
          </ac:spMkLst>
        </pc:spChg>
        <pc:spChg chg="add mod">
          <ac:chgData name="Marie Parnes" userId="cbc27bc4828adb03" providerId="LiveId" clId="{9C7BE5C4-5985-4FAB-AF8D-D8E9C718C33D}" dt="2024-07-07T00:40:08.710" v="5804" actId="20577"/>
          <ac:spMkLst>
            <pc:docMk/>
            <pc:sldMk cId="0" sldId="276"/>
            <ac:spMk id="5" creationId="{15CAFF16-36F4-A2B5-1F65-E5234214D392}"/>
          </ac:spMkLst>
        </pc:spChg>
        <pc:spChg chg="mod">
          <ac:chgData name="Marie Parnes" userId="cbc27bc4828adb03" providerId="LiveId" clId="{9C7BE5C4-5985-4FAB-AF8D-D8E9C718C33D}" dt="2024-07-07T00:39:28.004" v="5778" actId="1076"/>
          <ac:spMkLst>
            <pc:docMk/>
            <pc:sldMk cId="0" sldId="276"/>
            <ac:spMk id="214" creationId="{00000000-0000-0000-0000-000000000000}"/>
          </ac:spMkLst>
        </pc:spChg>
        <pc:spChg chg="mod">
          <ac:chgData name="Marie Parnes" userId="cbc27bc4828adb03" providerId="LiveId" clId="{9C7BE5C4-5985-4FAB-AF8D-D8E9C718C33D}" dt="2024-07-06T16:14:52.560" v="4120" actId="14100"/>
          <ac:spMkLst>
            <pc:docMk/>
            <pc:sldMk cId="0" sldId="276"/>
            <ac:spMk id="215" creationId="{00000000-0000-0000-0000-000000000000}"/>
          </ac:spMkLst>
        </pc:spChg>
        <pc:picChg chg="add mod">
          <ac:chgData name="Marie Parnes" userId="cbc27bc4828adb03" providerId="LiveId" clId="{9C7BE5C4-5985-4FAB-AF8D-D8E9C718C33D}" dt="2024-07-06T16:14:29.536" v="4115" actId="14100"/>
          <ac:picMkLst>
            <pc:docMk/>
            <pc:sldMk cId="0" sldId="276"/>
            <ac:picMk id="3074" creationId="{DFE9F01F-1AB6-B8AB-B157-6D14C865DC5D}"/>
          </ac:picMkLst>
        </pc:picChg>
      </pc:sldChg>
      <pc:sldChg chg="addSp modSp mod">
        <pc:chgData name="Marie Parnes" userId="cbc27bc4828adb03" providerId="LiveId" clId="{9C7BE5C4-5985-4FAB-AF8D-D8E9C718C33D}" dt="2024-07-07T00:41:34.062" v="5808"/>
        <pc:sldMkLst>
          <pc:docMk/>
          <pc:sldMk cId="0" sldId="277"/>
        </pc:sldMkLst>
        <pc:spChg chg="add mod">
          <ac:chgData name="Marie Parnes" userId="cbc27bc4828adb03" providerId="LiveId" clId="{9C7BE5C4-5985-4FAB-AF8D-D8E9C718C33D}" dt="2024-07-07T00:41:27.620" v="5807" actId="14100"/>
          <ac:spMkLst>
            <pc:docMk/>
            <pc:sldMk cId="0" sldId="277"/>
            <ac:spMk id="2" creationId="{2A35AB5B-31E5-FEA4-9400-E01AF5C9F567}"/>
          </ac:spMkLst>
        </pc:spChg>
        <pc:spChg chg="add mod">
          <ac:chgData name="Marie Parnes" userId="cbc27bc4828adb03" providerId="LiveId" clId="{9C7BE5C4-5985-4FAB-AF8D-D8E9C718C33D}" dt="2024-07-07T00:40:34.604" v="5806" actId="1076"/>
          <ac:spMkLst>
            <pc:docMk/>
            <pc:sldMk cId="0" sldId="277"/>
            <ac:spMk id="3" creationId="{A3C7781A-C2F0-1CF5-CB00-ED2A52B64B5B}"/>
          </ac:spMkLst>
        </pc:spChg>
        <pc:spChg chg="add mod">
          <ac:chgData name="Marie Parnes" userId="cbc27bc4828adb03" providerId="LiveId" clId="{9C7BE5C4-5985-4FAB-AF8D-D8E9C718C33D}" dt="2024-07-07T00:41:34.062" v="5808"/>
          <ac:spMkLst>
            <pc:docMk/>
            <pc:sldMk cId="0" sldId="277"/>
            <ac:spMk id="4" creationId="{BA38F7E4-D481-0B55-2C6F-80F4B4CD2EBD}"/>
          </ac:spMkLst>
        </pc:spChg>
        <pc:spChg chg="mod">
          <ac:chgData name="Marie Parnes" userId="cbc27bc4828adb03" providerId="LiveId" clId="{9C7BE5C4-5985-4FAB-AF8D-D8E9C718C33D}" dt="2024-07-06T17:59:20.613" v="4723" actId="1076"/>
          <ac:spMkLst>
            <pc:docMk/>
            <pc:sldMk cId="0" sldId="277"/>
            <ac:spMk id="221" creationId="{00000000-0000-0000-0000-000000000000}"/>
          </ac:spMkLst>
        </pc:spChg>
        <pc:spChg chg="mod">
          <ac:chgData name="Marie Parnes" userId="cbc27bc4828adb03" providerId="LiveId" clId="{9C7BE5C4-5985-4FAB-AF8D-D8E9C718C33D}" dt="2024-07-06T18:02:35.614" v="4737" actId="1076"/>
          <ac:spMkLst>
            <pc:docMk/>
            <pc:sldMk cId="0" sldId="277"/>
            <ac:spMk id="222" creationId="{00000000-0000-0000-0000-000000000000}"/>
          </ac:spMkLst>
        </pc:spChg>
        <pc:picChg chg="add mod">
          <ac:chgData name="Marie Parnes" userId="cbc27bc4828adb03" providerId="LiveId" clId="{9C7BE5C4-5985-4FAB-AF8D-D8E9C718C33D}" dt="2024-07-06T18:02:37.892" v="4738" actId="1076"/>
          <ac:picMkLst>
            <pc:docMk/>
            <pc:sldMk cId="0" sldId="277"/>
            <ac:picMk id="229" creationId="{00000000-0000-0000-0000-000000000000}"/>
          </ac:picMkLst>
        </pc:picChg>
      </pc:sldChg>
      <pc:sldChg chg="addSp delSp modSp del mod">
        <pc:chgData name="Marie Parnes" userId="cbc27bc4828adb03" providerId="LiveId" clId="{9C7BE5C4-5985-4FAB-AF8D-D8E9C718C33D}" dt="2024-07-06T17:03:45.347" v="4271" actId="2696"/>
        <pc:sldMkLst>
          <pc:docMk/>
          <pc:sldMk cId="0" sldId="278"/>
        </pc:sldMkLst>
        <pc:spChg chg="add del mod">
          <ac:chgData name="Marie Parnes" userId="cbc27bc4828adb03" providerId="LiveId" clId="{9C7BE5C4-5985-4FAB-AF8D-D8E9C718C33D}" dt="2024-07-06T17:01:39.385" v="4250" actId="478"/>
          <ac:spMkLst>
            <pc:docMk/>
            <pc:sldMk cId="0" sldId="278"/>
            <ac:spMk id="3" creationId="{5D080E5F-9A88-740F-A486-C6B349B045F6}"/>
          </ac:spMkLst>
        </pc:spChg>
        <pc:spChg chg="mod">
          <ac:chgData name="Marie Parnes" userId="cbc27bc4828adb03" providerId="LiveId" clId="{9C7BE5C4-5985-4FAB-AF8D-D8E9C718C33D}" dt="2024-07-06T17:01:48.184" v="4251" actId="21"/>
          <ac:spMkLst>
            <pc:docMk/>
            <pc:sldMk cId="0" sldId="278"/>
            <ac:spMk id="230" creationId="{00000000-0000-0000-0000-000000000000}"/>
          </ac:spMkLst>
        </pc:spChg>
        <pc:picChg chg="del">
          <ac:chgData name="Marie Parnes" userId="cbc27bc4828adb03" providerId="LiveId" clId="{9C7BE5C4-5985-4FAB-AF8D-D8E9C718C33D}" dt="2024-07-06T17:00:23.366" v="4231" actId="21"/>
          <ac:picMkLst>
            <pc:docMk/>
            <pc:sldMk cId="0" sldId="278"/>
            <ac:picMk id="229" creationId="{00000000-0000-0000-0000-000000000000}"/>
          </ac:picMkLst>
        </pc:picChg>
      </pc:sldChg>
      <pc:sldChg chg="addSp modSp mod">
        <pc:chgData name="Marie Parnes" userId="cbc27bc4828adb03" providerId="LiveId" clId="{9C7BE5C4-5985-4FAB-AF8D-D8E9C718C33D}" dt="2024-07-07T00:41:56.044" v="5810" actId="20577"/>
        <pc:sldMkLst>
          <pc:docMk/>
          <pc:sldMk cId="0" sldId="279"/>
        </pc:sldMkLst>
        <pc:spChg chg="add mod">
          <ac:chgData name="Marie Parnes" userId="cbc27bc4828adb03" providerId="LiveId" clId="{9C7BE5C4-5985-4FAB-AF8D-D8E9C718C33D}" dt="2024-07-06T17:25:08.166" v="4548" actId="1076"/>
          <ac:spMkLst>
            <pc:docMk/>
            <pc:sldMk cId="0" sldId="279"/>
            <ac:spMk id="2" creationId="{413106AD-CF4A-22CF-A5B4-FFB189FE516B}"/>
          </ac:spMkLst>
        </pc:spChg>
        <pc:spChg chg="add mod">
          <ac:chgData name="Marie Parnes" userId="cbc27bc4828adb03" providerId="LiveId" clId="{9C7BE5C4-5985-4FAB-AF8D-D8E9C718C33D}" dt="2024-07-06T17:07:43.692" v="4285" actId="20577"/>
          <ac:spMkLst>
            <pc:docMk/>
            <pc:sldMk cId="0" sldId="279"/>
            <ac:spMk id="3" creationId="{99900043-00E8-27CE-B7B1-0558C06487CF}"/>
          </ac:spMkLst>
        </pc:spChg>
        <pc:spChg chg="add mod">
          <ac:chgData name="Marie Parnes" userId="cbc27bc4828adb03" providerId="LiveId" clId="{9C7BE5C4-5985-4FAB-AF8D-D8E9C718C33D}" dt="2024-07-07T00:41:56.044" v="5810" actId="20577"/>
          <ac:spMkLst>
            <pc:docMk/>
            <pc:sldMk cId="0" sldId="279"/>
            <ac:spMk id="4" creationId="{629BEDD9-0443-2AFB-8035-2EC9DDE7BB36}"/>
          </ac:spMkLst>
        </pc:spChg>
        <pc:spChg chg="mod">
          <ac:chgData name="Marie Parnes" userId="cbc27bc4828adb03" providerId="LiveId" clId="{9C7BE5C4-5985-4FAB-AF8D-D8E9C718C33D}" dt="2024-07-06T17:25:28.040" v="4576" actId="20577"/>
          <ac:spMkLst>
            <pc:docMk/>
            <pc:sldMk cId="0" sldId="279"/>
            <ac:spMk id="237" creationId="{00000000-0000-0000-0000-000000000000}"/>
          </ac:spMkLst>
        </pc:spChg>
        <pc:spChg chg="mod">
          <ac:chgData name="Marie Parnes" userId="cbc27bc4828adb03" providerId="LiveId" clId="{9C7BE5C4-5985-4FAB-AF8D-D8E9C718C33D}" dt="2024-07-06T17:26:41.737" v="4594" actId="5793"/>
          <ac:spMkLst>
            <pc:docMk/>
            <pc:sldMk cId="0" sldId="279"/>
            <ac:spMk id="238" creationId="{00000000-0000-0000-0000-000000000000}"/>
          </ac:spMkLst>
        </pc:spChg>
      </pc:sldChg>
      <pc:sldChg chg="addSp delSp modSp mod">
        <pc:chgData name="Marie Parnes" userId="cbc27bc4828adb03" providerId="LiveId" clId="{9C7BE5C4-5985-4FAB-AF8D-D8E9C718C33D}" dt="2024-07-07T00:42:32.148" v="5838" actId="20577"/>
        <pc:sldMkLst>
          <pc:docMk/>
          <pc:sldMk cId="0" sldId="280"/>
        </pc:sldMkLst>
        <pc:spChg chg="add del mod">
          <ac:chgData name="Marie Parnes" userId="cbc27bc4828adb03" providerId="LiveId" clId="{9C7BE5C4-5985-4FAB-AF8D-D8E9C718C33D}" dt="2024-07-06T17:57:35.632" v="4722" actId="478"/>
          <ac:spMkLst>
            <pc:docMk/>
            <pc:sldMk cId="0" sldId="280"/>
            <ac:spMk id="2" creationId="{1932A815-DCCD-46EA-A6EB-82514515C0E4}"/>
          </ac:spMkLst>
        </pc:spChg>
        <pc:spChg chg="add mod">
          <ac:chgData name="Marie Parnes" userId="cbc27bc4828adb03" providerId="LiveId" clId="{9C7BE5C4-5985-4FAB-AF8D-D8E9C718C33D}" dt="2024-07-07T00:42:32.148" v="5838" actId="20577"/>
          <ac:spMkLst>
            <pc:docMk/>
            <pc:sldMk cId="0" sldId="280"/>
            <ac:spMk id="2" creationId="{EE5A3146-A77C-C65E-E69A-83BCFF7185C7}"/>
          </ac:spMkLst>
        </pc:spChg>
        <pc:spChg chg="add mod">
          <ac:chgData name="Marie Parnes" userId="cbc27bc4828adb03" providerId="LiveId" clId="{9C7BE5C4-5985-4FAB-AF8D-D8E9C718C33D}" dt="2024-07-06T18:10:19.196" v="4815" actId="1076"/>
          <ac:spMkLst>
            <pc:docMk/>
            <pc:sldMk cId="0" sldId="280"/>
            <ac:spMk id="3" creationId="{FC1CE6C4-D733-2A69-CF81-BB6EA96131A1}"/>
          </ac:spMkLst>
        </pc:spChg>
        <pc:spChg chg="add mod">
          <ac:chgData name="Marie Parnes" userId="cbc27bc4828adb03" providerId="LiveId" clId="{9C7BE5C4-5985-4FAB-AF8D-D8E9C718C33D}" dt="2024-07-06T18:44:18.540" v="5091" actId="20577"/>
          <ac:spMkLst>
            <pc:docMk/>
            <pc:sldMk cId="0" sldId="280"/>
            <ac:spMk id="4" creationId="{8908529B-1E98-9A0F-6ED9-05D024257429}"/>
          </ac:spMkLst>
        </pc:spChg>
        <pc:spChg chg="mod">
          <ac:chgData name="Marie Parnes" userId="cbc27bc4828adb03" providerId="LiveId" clId="{9C7BE5C4-5985-4FAB-AF8D-D8E9C718C33D}" dt="2024-07-06T17:33:25.381" v="4710" actId="1076"/>
          <ac:spMkLst>
            <pc:docMk/>
            <pc:sldMk cId="0" sldId="280"/>
            <ac:spMk id="244" creationId="{00000000-0000-0000-0000-000000000000}"/>
          </ac:spMkLst>
        </pc:spChg>
        <pc:spChg chg="mod">
          <ac:chgData name="Marie Parnes" userId="cbc27bc4828adb03" providerId="LiveId" clId="{9C7BE5C4-5985-4FAB-AF8D-D8E9C718C33D}" dt="2024-07-06T17:41:14.278" v="4715" actId="14100"/>
          <ac:spMkLst>
            <pc:docMk/>
            <pc:sldMk cId="0" sldId="280"/>
            <ac:spMk id="245" creationId="{00000000-0000-0000-0000-000000000000}"/>
          </ac:spMkLst>
        </pc:spChg>
        <pc:picChg chg="add mod">
          <ac:chgData name="Marie Parnes" userId="cbc27bc4828adb03" providerId="LiveId" clId="{9C7BE5C4-5985-4FAB-AF8D-D8E9C718C33D}" dt="2024-07-06T18:08:51.523" v="4746" actId="14100"/>
          <ac:picMkLst>
            <pc:docMk/>
            <pc:sldMk cId="0" sldId="280"/>
            <ac:picMk id="1026" creationId="{7025591D-E970-EA79-DF28-04F838EEA9A8}"/>
          </ac:picMkLst>
        </pc:picChg>
      </pc:sldChg>
      <pc:sldChg chg="addSp modSp mod">
        <pc:chgData name="Marie Parnes" userId="cbc27bc4828adb03" providerId="LiveId" clId="{9C7BE5C4-5985-4FAB-AF8D-D8E9C718C33D}" dt="2024-07-07T00:43:40.700" v="5843" actId="1076"/>
        <pc:sldMkLst>
          <pc:docMk/>
          <pc:sldMk cId="0" sldId="281"/>
        </pc:sldMkLst>
        <pc:spChg chg="add mod">
          <ac:chgData name="Marie Parnes" userId="cbc27bc4828adb03" providerId="LiveId" clId="{9C7BE5C4-5985-4FAB-AF8D-D8E9C718C33D}" dt="2024-07-06T18:42:37.745" v="5054" actId="255"/>
          <ac:spMkLst>
            <pc:docMk/>
            <pc:sldMk cId="0" sldId="281"/>
            <ac:spMk id="2" creationId="{7BA8D2B3-D52C-949D-E253-5E1C2A683C6B}"/>
          </ac:spMkLst>
        </pc:spChg>
        <pc:spChg chg="add mod">
          <ac:chgData name="Marie Parnes" userId="cbc27bc4828adb03" providerId="LiveId" clId="{9C7BE5C4-5985-4FAB-AF8D-D8E9C718C33D}" dt="2024-07-06T18:44:04.700" v="5090" actId="20577"/>
          <ac:spMkLst>
            <pc:docMk/>
            <pc:sldMk cId="0" sldId="281"/>
            <ac:spMk id="3" creationId="{31360D8F-9A7A-0491-9AB3-97EA80ACF5DA}"/>
          </ac:spMkLst>
        </pc:spChg>
        <pc:spChg chg="add mod">
          <ac:chgData name="Marie Parnes" userId="cbc27bc4828adb03" providerId="LiveId" clId="{9C7BE5C4-5985-4FAB-AF8D-D8E9C718C33D}" dt="2024-07-06T18:42:43.124" v="5055" actId="1076"/>
          <ac:spMkLst>
            <pc:docMk/>
            <pc:sldMk cId="0" sldId="281"/>
            <ac:spMk id="4" creationId="{923B530E-49FE-5411-7EB1-0F37EC2C06FF}"/>
          </ac:spMkLst>
        </pc:spChg>
        <pc:spChg chg="add mod">
          <ac:chgData name="Marie Parnes" userId="cbc27bc4828adb03" providerId="LiveId" clId="{9C7BE5C4-5985-4FAB-AF8D-D8E9C718C33D}" dt="2024-07-06T18:43:40.226" v="5065" actId="20577"/>
          <ac:spMkLst>
            <pc:docMk/>
            <pc:sldMk cId="0" sldId="281"/>
            <ac:spMk id="5" creationId="{E3395F39-695D-A949-6DAE-4A2F7FA48644}"/>
          </ac:spMkLst>
        </pc:spChg>
        <pc:spChg chg="add mod">
          <ac:chgData name="Marie Parnes" userId="cbc27bc4828adb03" providerId="LiveId" clId="{9C7BE5C4-5985-4FAB-AF8D-D8E9C718C33D}" dt="2024-07-07T00:43:40.700" v="5843" actId="1076"/>
          <ac:spMkLst>
            <pc:docMk/>
            <pc:sldMk cId="0" sldId="281"/>
            <ac:spMk id="7" creationId="{B3B1BBB0-03DC-D5A6-958A-A48A1118C850}"/>
          </ac:spMkLst>
        </pc:spChg>
        <pc:spChg chg="mod">
          <ac:chgData name="Marie Parnes" userId="cbc27bc4828adb03" providerId="LiveId" clId="{9C7BE5C4-5985-4FAB-AF8D-D8E9C718C33D}" dt="2024-07-06T18:15:40.894" v="4859" actId="1076"/>
          <ac:spMkLst>
            <pc:docMk/>
            <pc:sldMk cId="0" sldId="281"/>
            <ac:spMk id="251" creationId="{00000000-0000-0000-0000-000000000000}"/>
          </ac:spMkLst>
        </pc:spChg>
        <pc:spChg chg="mod">
          <ac:chgData name="Marie Parnes" userId="cbc27bc4828adb03" providerId="LiveId" clId="{9C7BE5C4-5985-4FAB-AF8D-D8E9C718C33D}" dt="2024-07-06T18:29:29.077" v="4969" actId="14100"/>
          <ac:spMkLst>
            <pc:docMk/>
            <pc:sldMk cId="0" sldId="281"/>
            <ac:spMk id="252" creationId="{00000000-0000-0000-0000-000000000000}"/>
          </ac:spMkLst>
        </pc:spChg>
        <pc:picChg chg="add mod">
          <ac:chgData name="Marie Parnes" userId="cbc27bc4828adb03" providerId="LiveId" clId="{9C7BE5C4-5985-4FAB-AF8D-D8E9C718C33D}" dt="2024-07-06T18:39:57.825" v="5038" actId="14100"/>
          <ac:picMkLst>
            <pc:docMk/>
            <pc:sldMk cId="0" sldId="281"/>
            <ac:picMk id="3074" creationId="{BEBECEC6-BA07-F8A5-D8FB-773BDA1D4756}"/>
          </ac:picMkLst>
        </pc:picChg>
        <pc:picChg chg="add mod">
          <ac:chgData name="Marie Parnes" userId="cbc27bc4828adb03" providerId="LiveId" clId="{9C7BE5C4-5985-4FAB-AF8D-D8E9C718C33D}" dt="2024-07-06T18:42:46.213" v="5056" actId="1076"/>
          <ac:picMkLst>
            <pc:docMk/>
            <pc:sldMk cId="0" sldId="281"/>
            <ac:picMk id="3076" creationId="{617E110E-A4E9-CC33-1491-948090C8CA1A}"/>
          </ac:picMkLst>
        </pc:picChg>
      </pc:sldChg>
      <pc:sldChg chg="addSp modSp mod">
        <pc:chgData name="Marie Parnes" userId="cbc27bc4828adb03" providerId="LiveId" clId="{9C7BE5C4-5985-4FAB-AF8D-D8E9C718C33D}" dt="2024-07-07T00:44:23.120" v="5858" actId="20577"/>
        <pc:sldMkLst>
          <pc:docMk/>
          <pc:sldMk cId="0" sldId="283"/>
        </pc:sldMkLst>
        <pc:spChg chg="add mod">
          <ac:chgData name="Marie Parnes" userId="cbc27bc4828adb03" providerId="LiveId" clId="{9C7BE5C4-5985-4FAB-AF8D-D8E9C718C33D}" dt="2024-07-06T18:54:25.916" v="5223" actId="255"/>
          <ac:spMkLst>
            <pc:docMk/>
            <pc:sldMk cId="0" sldId="283"/>
            <ac:spMk id="2" creationId="{5365A10E-C718-E8FD-5C17-B9134CEF8D6D}"/>
          </ac:spMkLst>
        </pc:spChg>
        <pc:spChg chg="add mod">
          <ac:chgData name="Marie Parnes" userId="cbc27bc4828adb03" providerId="LiveId" clId="{9C7BE5C4-5985-4FAB-AF8D-D8E9C718C33D}" dt="2024-07-07T00:44:23.120" v="5858" actId="20577"/>
          <ac:spMkLst>
            <pc:docMk/>
            <pc:sldMk cId="0" sldId="283"/>
            <ac:spMk id="3" creationId="{B1BC41C3-759B-942F-F3B0-E73814BDC367}"/>
          </ac:spMkLst>
        </pc:spChg>
        <pc:spChg chg="mod">
          <ac:chgData name="Marie Parnes" userId="cbc27bc4828adb03" providerId="LiveId" clId="{9C7BE5C4-5985-4FAB-AF8D-D8E9C718C33D}" dt="2024-07-06T18:53:53.306" v="5218" actId="1076"/>
          <ac:spMkLst>
            <pc:docMk/>
            <pc:sldMk cId="0" sldId="283"/>
            <ac:spMk id="264" creationId="{00000000-0000-0000-0000-000000000000}"/>
          </ac:spMkLst>
        </pc:spChg>
        <pc:spChg chg="mod">
          <ac:chgData name="Marie Parnes" userId="cbc27bc4828adb03" providerId="LiveId" clId="{9C7BE5C4-5985-4FAB-AF8D-D8E9C718C33D}" dt="2024-07-06T18:54:13.701" v="5222" actId="313"/>
          <ac:spMkLst>
            <pc:docMk/>
            <pc:sldMk cId="0" sldId="283"/>
            <ac:spMk id="266" creationId="{00000000-0000-0000-0000-000000000000}"/>
          </ac:spMkLst>
        </pc:spChg>
        <pc:spChg chg="mod">
          <ac:chgData name="Marie Parnes" userId="cbc27bc4828adb03" providerId="LiveId" clId="{9C7BE5C4-5985-4FAB-AF8D-D8E9C718C33D}" dt="2024-07-06T18:53:18.450" v="5212" actId="1076"/>
          <ac:spMkLst>
            <pc:docMk/>
            <pc:sldMk cId="0" sldId="283"/>
            <ac:spMk id="268" creationId="{00000000-0000-0000-0000-000000000000}"/>
          </ac:spMkLst>
        </pc:spChg>
        <pc:picChg chg="mod">
          <ac:chgData name="Marie Parnes" userId="cbc27bc4828adb03" providerId="LiveId" clId="{9C7BE5C4-5985-4FAB-AF8D-D8E9C718C33D}" dt="2024-07-06T18:53:03.698" v="5209" actId="1076"/>
          <ac:picMkLst>
            <pc:docMk/>
            <pc:sldMk cId="0" sldId="283"/>
            <ac:picMk id="265" creationId="{00000000-0000-0000-0000-000000000000}"/>
          </ac:picMkLst>
        </pc:picChg>
      </pc:sldChg>
      <pc:sldChg chg="addSp delSp modSp mod">
        <pc:chgData name="Marie Parnes" userId="cbc27bc4828adb03" providerId="LiveId" clId="{9C7BE5C4-5985-4FAB-AF8D-D8E9C718C33D}" dt="2024-07-07T00:53:48.787" v="6013" actId="1076"/>
        <pc:sldMkLst>
          <pc:docMk/>
          <pc:sldMk cId="0" sldId="284"/>
        </pc:sldMkLst>
        <pc:spChg chg="add del mod">
          <ac:chgData name="Marie Parnes" userId="cbc27bc4828adb03" providerId="LiveId" clId="{9C7BE5C4-5985-4FAB-AF8D-D8E9C718C33D}" dt="2024-07-06T19:07:56.702" v="5399"/>
          <ac:spMkLst>
            <pc:docMk/>
            <pc:sldMk cId="0" sldId="284"/>
            <ac:spMk id="2" creationId="{358C9CD6-DC77-6815-E08C-D9650949AB51}"/>
          </ac:spMkLst>
        </pc:spChg>
        <pc:spChg chg="add mod">
          <ac:chgData name="Marie Parnes" userId="cbc27bc4828adb03" providerId="LiveId" clId="{9C7BE5C4-5985-4FAB-AF8D-D8E9C718C33D}" dt="2024-07-07T00:44:58.454" v="5871" actId="20577"/>
          <ac:spMkLst>
            <pc:docMk/>
            <pc:sldMk cId="0" sldId="284"/>
            <ac:spMk id="2" creationId="{4FF3AEF3-F680-AC52-DFFF-7F9FEDA36459}"/>
          </ac:spMkLst>
        </pc:spChg>
        <pc:spChg chg="add mod">
          <ac:chgData name="Marie Parnes" userId="cbc27bc4828adb03" providerId="LiveId" clId="{9C7BE5C4-5985-4FAB-AF8D-D8E9C718C33D}" dt="2024-07-07T00:53:48.787" v="6013" actId="1076"/>
          <ac:spMkLst>
            <pc:docMk/>
            <pc:sldMk cId="0" sldId="284"/>
            <ac:spMk id="3" creationId="{6CDF90FE-CBAC-B5C9-3BAF-22E8D5B82C6C}"/>
          </ac:spMkLst>
        </pc:spChg>
        <pc:spChg chg="mod">
          <ac:chgData name="Marie Parnes" userId="cbc27bc4828adb03" providerId="LiveId" clId="{9C7BE5C4-5985-4FAB-AF8D-D8E9C718C33D}" dt="2024-07-06T19:00:23.578" v="5268" actId="1076"/>
          <ac:spMkLst>
            <pc:docMk/>
            <pc:sldMk cId="0" sldId="284"/>
            <ac:spMk id="273" creationId="{00000000-0000-0000-0000-000000000000}"/>
          </ac:spMkLst>
        </pc:spChg>
        <pc:spChg chg="mod">
          <ac:chgData name="Marie Parnes" userId="cbc27bc4828adb03" providerId="LiveId" clId="{9C7BE5C4-5985-4FAB-AF8D-D8E9C718C33D}" dt="2024-07-06T19:06:31.490" v="5382" actId="20577"/>
          <ac:spMkLst>
            <pc:docMk/>
            <pc:sldMk cId="0" sldId="284"/>
            <ac:spMk id="274" creationId="{00000000-0000-0000-0000-000000000000}"/>
          </ac:spMkLst>
        </pc:spChg>
        <pc:spChg chg="del mod">
          <ac:chgData name="Marie Parnes" userId="cbc27bc4828adb03" providerId="LiveId" clId="{9C7BE5C4-5985-4FAB-AF8D-D8E9C718C33D}" dt="2024-07-06T18:56:36.006" v="5233" actId="478"/>
          <ac:spMkLst>
            <pc:docMk/>
            <pc:sldMk cId="0" sldId="284"/>
            <ac:spMk id="278" creationId="{00000000-0000-0000-0000-000000000000}"/>
          </ac:spMkLst>
        </pc:spChg>
        <pc:picChg chg="add mod">
          <ac:chgData name="Marie Parnes" userId="cbc27bc4828adb03" providerId="LiveId" clId="{9C7BE5C4-5985-4FAB-AF8D-D8E9C718C33D}" dt="2024-07-07T00:53:44.459" v="6012" actId="1076"/>
          <ac:picMkLst>
            <pc:docMk/>
            <pc:sldMk cId="0" sldId="284"/>
            <ac:picMk id="284" creationId="{00000000-0000-0000-0000-000000000000}"/>
          </ac:picMkLst>
        </pc:picChg>
      </pc:sldChg>
      <pc:sldChg chg="addSp delSp modSp del mod">
        <pc:chgData name="Marie Parnes" userId="cbc27bc4828adb03" providerId="LiveId" clId="{9C7BE5C4-5985-4FAB-AF8D-D8E9C718C33D}" dt="2024-07-06T19:08:05.945" v="5400" actId="2696"/>
        <pc:sldMkLst>
          <pc:docMk/>
          <pc:sldMk cId="0" sldId="285"/>
        </pc:sldMkLst>
        <pc:spChg chg="add mod">
          <ac:chgData name="Marie Parnes" userId="cbc27bc4828adb03" providerId="LiveId" clId="{9C7BE5C4-5985-4FAB-AF8D-D8E9C718C33D}" dt="2024-07-06T19:06:22.392" v="5381" actId="21"/>
          <ac:spMkLst>
            <pc:docMk/>
            <pc:sldMk cId="0" sldId="285"/>
            <ac:spMk id="3" creationId="{79242F4D-822D-C7C5-BDE8-E319DF4C6C2E}"/>
          </ac:spMkLst>
        </pc:spChg>
        <pc:spChg chg="mod">
          <ac:chgData name="Marie Parnes" userId="cbc27bc4828adb03" providerId="LiveId" clId="{9C7BE5C4-5985-4FAB-AF8D-D8E9C718C33D}" dt="2024-07-06T19:07:16.979" v="5390" actId="21"/>
          <ac:spMkLst>
            <pc:docMk/>
            <pc:sldMk cId="0" sldId="285"/>
            <ac:spMk id="287" creationId="{00000000-0000-0000-0000-000000000000}"/>
          </ac:spMkLst>
        </pc:spChg>
        <pc:picChg chg="del">
          <ac:chgData name="Marie Parnes" userId="cbc27bc4828adb03" providerId="LiveId" clId="{9C7BE5C4-5985-4FAB-AF8D-D8E9C718C33D}" dt="2024-07-06T19:06:22.392" v="5381" actId="21"/>
          <ac:picMkLst>
            <pc:docMk/>
            <pc:sldMk cId="0" sldId="285"/>
            <ac:picMk id="284" creationId="{00000000-0000-0000-0000-000000000000}"/>
          </ac:picMkLst>
        </pc:picChg>
      </pc:sldChg>
      <pc:sldChg chg="addSp delSp modSp mod">
        <pc:chgData name="Marie Parnes" userId="cbc27bc4828adb03" providerId="LiveId" clId="{9C7BE5C4-5985-4FAB-AF8D-D8E9C718C33D}" dt="2024-07-07T01:10:17.454" v="6251" actId="14100"/>
        <pc:sldMkLst>
          <pc:docMk/>
          <pc:sldMk cId="0" sldId="287"/>
        </pc:sldMkLst>
        <pc:spChg chg="add mod">
          <ac:chgData name="Marie Parnes" userId="cbc27bc4828adb03" providerId="LiveId" clId="{9C7BE5C4-5985-4FAB-AF8D-D8E9C718C33D}" dt="2024-07-07T00:45:33.205" v="5884" actId="20577"/>
          <ac:spMkLst>
            <pc:docMk/>
            <pc:sldMk cId="0" sldId="287"/>
            <ac:spMk id="2" creationId="{935D42CC-3BE1-A396-9A7D-28848BECD9C2}"/>
          </ac:spMkLst>
        </pc:spChg>
        <pc:spChg chg="mod">
          <ac:chgData name="Marie Parnes" userId="cbc27bc4828adb03" providerId="LiveId" clId="{9C7BE5C4-5985-4FAB-AF8D-D8E9C718C33D}" dt="2024-07-06T19:08:58.105" v="5412" actId="1076"/>
          <ac:spMkLst>
            <pc:docMk/>
            <pc:sldMk cId="0" sldId="287"/>
            <ac:spMk id="299" creationId="{00000000-0000-0000-0000-000000000000}"/>
          </ac:spMkLst>
        </pc:spChg>
        <pc:spChg chg="mod">
          <ac:chgData name="Marie Parnes" userId="cbc27bc4828adb03" providerId="LiveId" clId="{9C7BE5C4-5985-4FAB-AF8D-D8E9C718C33D}" dt="2024-07-07T00:49:51.308" v="5953" actId="1076"/>
          <ac:spMkLst>
            <pc:docMk/>
            <pc:sldMk cId="0" sldId="287"/>
            <ac:spMk id="300" creationId="{00000000-0000-0000-0000-000000000000}"/>
          </ac:spMkLst>
        </pc:spChg>
        <pc:spChg chg="del">
          <ac:chgData name="Marie Parnes" userId="cbc27bc4828adb03" providerId="LiveId" clId="{9C7BE5C4-5985-4FAB-AF8D-D8E9C718C33D}" dt="2024-07-03T03:02:51.490" v="694" actId="478"/>
          <ac:spMkLst>
            <pc:docMk/>
            <pc:sldMk cId="0" sldId="287"/>
            <ac:spMk id="302" creationId="{00000000-0000-0000-0000-000000000000}"/>
          </ac:spMkLst>
        </pc:spChg>
        <pc:spChg chg="del">
          <ac:chgData name="Marie Parnes" userId="cbc27bc4828adb03" providerId="LiveId" clId="{9C7BE5C4-5985-4FAB-AF8D-D8E9C718C33D}" dt="2024-07-03T03:02:48.924" v="693" actId="478"/>
          <ac:spMkLst>
            <pc:docMk/>
            <pc:sldMk cId="0" sldId="287"/>
            <ac:spMk id="303" creationId="{00000000-0000-0000-0000-000000000000}"/>
          </ac:spMkLst>
        </pc:spChg>
        <pc:spChg chg="add mod">
          <ac:chgData name="Marie Parnes" userId="cbc27bc4828adb03" providerId="LiveId" clId="{9C7BE5C4-5985-4FAB-AF8D-D8E9C718C33D}" dt="2024-07-07T01:10:17.454" v="6251" actId="14100"/>
          <ac:spMkLst>
            <pc:docMk/>
            <pc:sldMk cId="0" sldId="287"/>
            <ac:spMk id="310" creationId="{00000000-0000-0000-0000-000000000000}"/>
          </ac:spMkLst>
        </pc:spChg>
        <pc:picChg chg="add mod">
          <ac:chgData name="Marie Parnes" userId="cbc27bc4828adb03" providerId="LiveId" clId="{9C7BE5C4-5985-4FAB-AF8D-D8E9C718C33D}" dt="2024-07-07T00:50:13.012" v="5959" actId="14100"/>
          <ac:picMkLst>
            <pc:docMk/>
            <pc:sldMk cId="0" sldId="287"/>
            <ac:picMk id="3" creationId="{00000000-0000-0000-0000-000000000000}"/>
          </ac:picMkLst>
        </pc:picChg>
      </pc:sldChg>
      <pc:sldChg chg="addSp delSp modSp del mod">
        <pc:chgData name="Marie Parnes" userId="cbc27bc4828adb03" providerId="LiveId" clId="{9C7BE5C4-5985-4FAB-AF8D-D8E9C718C33D}" dt="2024-07-03T03:07:10.207" v="744" actId="2696"/>
        <pc:sldMkLst>
          <pc:docMk/>
          <pc:sldMk cId="0" sldId="288"/>
        </pc:sldMkLst>
        <pc:spChg chg="add mod">
          <ac:chgData name="Marie Parnes" userId="cbc27bc4828adb03" providerId="LiveId" clId="{9C7BE5C4-5985-4FAB-AF8D-D8E9C718C33D}" dt="2024-07-03T03:04:59.114" v="718" actId="1076"/>
          <ac:spMkLst>
            <pc:docMk/>
            <pc:sldMk cId="0" sldId="288"/>
            <ac:spMk id="4" creationId="{0EF283B6-4749-9213-B7B4-72F0F62E541A}"/>
          </ac:spMkLst>
        </pc:spChg>
        <pc:spChg chg="add mod">
          <ac:chgData name="Marie Parnes" userId="cbc27bc4828adb03" providerId="LiveId" clId="{9C7BE5C4-5985-4FAB-AF8D-D8E9C718C33D}" dt="2024-07-03T03:05:22.533" v="722" actId="21"/>
          <ac:spMkLst>
            <pc:docMk/>
            <pc:sldMk cId="0" sldId="288"/>
            <ac:spMk id="6" creationId="{42B15733-4D12-2DA4-3A28-1CA09F1DF06E}"/>
          </ac:spMkLst>
        </pc:spChg>
        <pc:spChg chg="del mod">
          <ac:chgData name="Marie Parnes" userId="cbc27bc4828adb03" providerId="LiveId" clId="{9C7BE5C4-5985-4FAB-AF8D-D8E9C718C33D}" dt="2024-07-03T03:05:22.533" v="722" actId="21"/>
          <ac:spMkLst>
            <pc:docMk/>
            <pc:sldMk cId="0" sldId="288"/>
            <ac:spMk id="310" creationId="{00000000-0000-0000-0000-000000000000}"/>
          </ac:spMkLst>
        </pc:spChg>
        <pc:picChg chg="del">
          <ac:chgData name="Marie Parnes" userId="cbc27bc4828adb03" providerId="LiveId" clId="{9C7BE5C4-5985-4FAB-AF8D-D8E9C718C33D}" dt="2024-07-03T03:03:23.488" v="697" actId="21"/>
          <ac:picMkLst>
            <pc:docMk/>
            <pc:sldMk cId="0" sldId="288"/>
            <ac:picMk id="3" creationId="{00000000-0000-0000-0000-000000000000}"/>
          </ac:picMkLst>
        </pc:picChg>
      </pc:sldChg>
      <pc:sldChg chg="addSp delSp modSp mod">
        <pc:chgData name="Marie Parnes" userId="cbc27bc4828adb03" providerId="LiveId" clId="{9C7BE5C4-5985-4FAB-AF8D-D8E9C718C33D}" dt="2024-07-07T00:52:54.980" v="6009" actId="1076"/>
        <pc:sldMkLst>
          <pc:docMk/>
          <pc:sldMk cId="0" sldId="289"/>
        </pc:sldMkLst>
        <pc:spChg chg="add mod">
          <ac:chgData name="Marie Parnes" userId="cbc27bc4828adb03" providerId="LiveId" clId="{9C7BE5C4-5985-4FAB-AF8D-D8E9C718C33D}" dt="2024-07-07T00:52:54.980" v="6009" actId="1076"/>
          <ac:spMkLst>
            <pc:docMk/>
            <pc:sldMk cId="0" sldId="289"/>
            <ac:spMk id="2" creationId="{4F398A67-BB78-B4BC-95F0-AEE6BCB5A457}"/>
          </ac:spMkLst>
        </pc:spChg>
        <pc:spChg chg="add mod">
          <ac:chgData name="Marie Parnes" userId="cbc27bc4828adb03" providerId="LiveId" clId="{9C7BE5C4-5985-4FAB-AF8D-D8E9C718C33D}" dt="2024-07-07T00:45:59.825" v="5896" actId="20577"/>
          <ac:spMkLst>
            <pc:docMk/>
            <pc:sldMk cId="0" sldId="289"/>
            <ac:spMk id="3" creationId="{975A9A63-3257-9AD4-EB95-1E60987E1D7E}"/>
          </ac:spMkLst>
        </pc:spChg>
        <pc:spChg chg="mod">
          <ac:chgData name="Marie Parnes" userId="cbc27bc4828adb03" providerId="LiveId" clId="{9C7BE5C4-5985-4FAB-AF8D-D8E9C718C33D}" dt="2024-07-06T19:16:02.769" v="5493" actId="20577"/>
          <ac:spMkLst>
            <pc:docMk/>
            <pc:sldMk cId="0" sldId="289"/>
            <ac:spMk id="317" creationId="{00000000-0000-0000-0000-000000000000}"/>
          </ac:spMkLst>
        </pc:spChg>
        <pc:spChg chg="mod">
          <ac:chgData name="Marie Parnes" userId="cbc27bc4828adb03" providerId="LiveId" clId="{9C7BE5C4-5985-4FAB-AF8D-D8E9C718C33D}" dt="2024-07-07T00:52:39.427" v="6006" actId="255"/>
          <ac:spMkLst>
            <pc:docMk/>
            <pc:sldMk cId="0" sldId="289"/>
            <ac:spMk id="319" creationId="{00000000-0000-0000-0000-000000000000}"/>
          </ac:spMkLst>
        </pc:spChg>
        <pc:spChg chg="mod">
          <ac:chgData name="Marie Parnes" userId="cbc27bc4828adb03" providerId="LiveId" clId="{9C7BE5C4-5985-4FAB-AF8D-D8E9C718C33D}" dt="2024-07-07T00:51:50.652" v="5985" actId="1076"/>
          <ac:spMkLst>
            <pc:docMk/>
            <pc:sldMk cId="0" sldId="289"/>
            <ac:spMk id="321" creationId="{00000000-0000-0000-0000-000000000000}"/>
          </ac:spMkLst>
        </pc:spChg>
        <pc:spChg chg="del mod">
          <ac:chgData name="Marie Parnes" userId="cbc27bc4828adb03" providerId="LiveId" clId="{9C7BE5C4-5985-4FAB-AF8D-D8E9C718C33D}" dt="2024-07-06T19:12:27.023" v="5438" actId="478"/>
          <ac:spMkLst>
            <pc:docMk/>
            <pc:sldMk cId="0" sldId="289"/>
            <ac:spMk id="322" creationId="{00000000-0000-0000-0000-000000000000}"/>
          </ac:spMkLst>
        </pc:spChg>
        <pc:picChg chg="mod">
          <ac:chgData name="Marie Parnes" userId="cbc27bc4828adb03" providerId="LiveId" clId="{9C7BE5C4-5985-4FAB-AF8D-D8E9C718C33D}" dt="2024-07-07T00:52:52.140" v="6008" actId="1076"/>
          <ac:picMkLst>
            <pc:docMk/>
            <pc:sldMk cId="0" sldId="289"/>
            <ac:picMk id="318" creationId="{00000000-0000-0000-0000-000000000000}"/>
          </ac:picMkLst>
        </pc:picChg>
      </pc:sldChg>
      <pc:sldChg chg="addSp modSp mod">
        <pc:chgData name="Marie Parnes" userId="cbc27bc4828adb03" providerId="LiveId" clId="{9C7BE5C4-5985-4FAB-AF8D-D8E9C718C33D}" dt="2024-07-07T01:42:20.233" v="6695" actId="1076"/>
        <pc:sldMkLst>
          <pc:docMk/>
          <pc:sldMk cId="0" sldId="290"/>
        </pc:sldMkLst>
        <pc:spChg chg="add mod">
          <ac:chgData name="Marie Parnes" userId="cbc27bc4828adb03" providerId="LiveId" clId="{9C7BE5C4-5985-4FAB-AF8D-D8E9C718C33D}" dt="2024-07-07T01:36:57.744" v="6583" actId="1076"/>
          <ac:spMkLst>
            <pc:docMk/>
            <pc:sldMk cId="0" sldId="290"/>
            <ac:spMk id="2" creationId="{8DA75692-4E64-204A-43D7-5263F7DE9D98}"/>
          </ac:spMkLst>
        </pc:spChg>
        <pc:spChg chg="add mod">
          <ac:chgData name="Marie Parnes" userId="cbc27bc4828adb03" providerId="LiveId" clId="{9C7BE5C4-5985-4FAB-AF8D-D8E9C718C33D}" dt="2024-07-07T01:41:37.314" v="6687" actId="1076"/>
          <ac:spMkLst>
            <pc:docMk/>
            <pc:sldMk cId="0" sldId="290"/>
            <ac:spMk id="4" creationId="{50FBB1FF-5502-353A-1585-564AFB404318}"/>
          </ac:spMkLst>
        </pc:spChg>
        <pc:spChg chg="add mod">
          <ac:chgData name="Marie Parnes" userId="cbc27bc4828adb03" providerId="LiveId" clId="{9C7BE5C4-5985-4FAB-AF8D-D8E9C718C33D}" dt="2024-07-07T01:42:20.233" v="6695" actId="1076"/>
          <ac:spMkLst>
            <pc:docMk/>
            <pc:sldMk cId="0" sldId="290"/>
            <ac:spMk id="5" creationId="{BFE0FB26-CDCA-216F-2388-FFC004E55B17}"/>
          </ac:spMkLst>
        </pc:spChg>
        <pc:spChg chg="mod">
          <ac:chgData name="Marie Parnes" userId="cbc27bc4828adb03" providerId="LiveId" clId="{9C7BE5C4-5985-4FAB-AF8D-D8E9C718C33D}" dt="2024-07-07T01:36:35.884" v="6577" actId="1076"/>
          <ac:spMkLst>
            <pc:docMk/>
            <pc:sldMk cId="0" sldId="290"/>
            <ac:spMk id="327" creationId="{00000000-0000-0000-0000-000000000000}"/>
          </ac:spMkLst>
        </pc:spChg>
        <pc:spChg chg="mod">
          <ac:chgData name="Marie Parnes" userId="cbc27bc4828adb03" providerId="LiveId" clId="{9C7BE5C4-5985-4FAB-AF8D-D8E9C718C33D}" dt="2024-07-07T01:38:10.970" v="6595" actId="1076"/>
          <ac:spMkLst>
            <pc:docMk/>
            <pc:sldMk cId="0" sldId="290"/>
            <ac:spMk id="328" creationId="{00000000-0000-0000-0000-000000000000}"/>
          </ac:spMkLst>
        </pc:spChg>
        <pc:picChg chg="add mod">
          <ac:chgData name="Marie Parnes" userId="cbc27bc4828adb03" providerId="LiveId" clId="{9C7BE5C4-5985-4FAB-AF8D-D8E9C718C33D}" dt="2024-07-07T01:39:36.905" v="6599" actId="1076"/>
          <ac:picMkLst>
            <pc:docMk/>
            <pc:sldMk cId="0" sldId="290"/>
            <ac:picMk id="3074" creationId="{62728FD9-C30F-6314-8A0B-ACFB84F90159}"/>
          </ac:picMkLst>
        </pc:picChg>
      </pc:sldChg>
      <pc:sldChg chg="addSp modSp mod">
        <pc:chgData name="Marie Parnes" userId="cbc27bc4828adb03" providerId="LiveId" clId="{9C7BE5C4-5985-4FAB-AF8D-D8E9C718C33D}" dt="2024-07-07T01:34:39.801" v="6568" actId="1076"/>
        <pc:sldMkLst>
          <pc:docMk/>
          <pc:sldMk cId="0" sldId="292"/>
        </pc:sldMkLst>
        <pc:spChg chg="add mod">
          <ac:chgData name="Marie Parnes" userId="cbc27bc4828adb03" providerId="LiveId" clId="{9C7BE5C4-5985-4FAB-AF8D-D8E9C718C33D}" dt="2024-07-07T01:33:15.787" v="6561" actId="14100"/>
          <ac:spMkLst>
            <pc:docMk/>
            <pc:sldMk cId="0" sldId="292"/>
            <ac:spMk id="2" creationId="{93CC0374-AA1B-ED9F-90CF-2F4B6C679BC1}"/>
          </ac:spMkLst>
        </pc:spChg>
        <pc:spChg chg="add mod">
          <ac:chgData name="Marie Parnes" userId="cbc27bc4828adb03" providerId="LiveId" clId="{9C7BE5C4-5985-4FAB-AF8D-D8E9C718C33D}" dt="2024-07-07T00:46:37.851" v="5901" actId="20577"/>
          <ac:spMkLst>
            <pc:docMk/>
            <pc:sldMk cId="0" sldId="292"/>
            <ac:spMk id="3" creationId="{DAC53EEB-C294-7895-4967-C454DA444FD7}"/>
          </ac:spMkLst>
        </pc:spChg>
        <pc:spChg chg="add mod">
          <ac:chgData name="Marie Parnes" userId="cbc27bc4828adb03" providerId="LiveId" clId="{9C7BE5C4-5985-4FAB-AF8D-D8E9C718C33D}" dt="2024-07-07T01:33:52.946" v="6562" actId="1076"/>
          <ac:spMkLst>
            <pc:docMk/>
            <pc:sldMk cId="0" sldId="292"/>
            <ac:spMk id="4" creationId="{BE47A9CA-C69D-5447-4385-82EC1AFB8718}"/>
          </ac:spMkLst>
        </pc:spChg>
        <pc:spChg chg="mod">
          <ac:chgData name="Marie Parnes" userId="cbc27bc4828adb03" providerId="LiveId" clId="{9C7BE5C4-5985-4FAB-AF8D-D8E9C718C33D}" dt="2024-07-06T19:23:23.488" v="5602" actId="1076"/>
          <ac:spMkLst>
            <pc:docMk/>
            <pc:sldMk cId="0" sldId="292"/>
            <ac:spMk id="340" creationId="{00000000-0000-0000-0000-000000000000}"/>
          </ac:spMkLst>
        </pc:spChg>
        <pc:spChg chg="mod">
          <ac:chgData name="Marie Parnes" userId="cbc27bc4828adb03" providerId="LiveId" clId="{9C7BE5C4-5985-4FAB-AF8D-D8E9C718C33D}" dt="2024-07-07T01:32:08.708" v="6550" actId="1076"/>
          <ac:spMkLst>
            <pc:docMk/>
            <pc:sldMk cId="0" sldId="292"/>
            <ac:spMk id="342" creationId="{00000000-0000-0000-0000-000000000000}"/>
          </ac:spMkLst>
        </pc:spChg>
        <pc:picChg chg="add mod">
          <ac:chgData name="Marie Parnes" userId="cbc27bc4828adb03" providerId="LiveId" clId="{9C7BE5C4-5985-4FAB-AF8D-D8E9C718C33D}" dt="2024-07-07T01:34:39.801" v="6568" actId="1076"/>
          <ac:picMkLst>
            <pc:docMk/>
            <pc:sldMk cId="0" sldId="292"/>
            <ac:picMk id="2050" creationId="{BED73B62-8130-F133-EDA6-E586E679CFDB}"/>
          </ac:picMkLst>
        </pc:picChg>
      </pc:sldChg>
      <pc:sldChg chg="addSp delSp modSp mod">
        <pc:chgData name="Marie Parnes" userId="cbc27bc4828adb03" providerId="LiveId" clId="{9C7BE5C4-5985-4FAB-AF8D-D8E9C718C33D}" dt="2024-07-07T01:34:28.122" v="6567" actId="1076"/>
        <pc:sldMkLst>
          <pc:docMk/>
          <pc:sldMk cId="0" sldId="293"/>
        </pc:sldMkLst>
        <pc:spChg chg="add mod">
          <ac:chgData name="Marie Parnes" userId="cbc27bc4828adb03" providerId="LiveId" clId="{9C7BE5C4-5985-4FAB-AF8D-D8E9C718C33D}" dt="2024-07-07T00:46:55.513" v="5903" actId="20577"/>
          <ac:spMkLst>
            <pc:docMk/>
            <pc:sldMk cId="0" sldId="293"/>
            <ac:spMk id="2" creationId="{F2B028EB-41A7-D716-FD03-0A27D18DAF3D}"/>
          </ac:spMkLst>
        </pc:spChg>
        <pc:spChg chg="add mod">
          <ac:chgData name="Marie Parnes" userId="cbc27bc4828adb03" providerId="LiveId" clId="{9C7BE5C4-5985-4FAB-AF8D-D8E9C718C33D}" dt="2024-07-07T01:34:28.122" v="6567" actId="1076"/>
          <ac:spMkLst>
            <pc:docMk/>
            <pc:sldMk cId="0" sldId="293"/>
            <ac:spMk id="3" creationId="{93CBA87F-E31C-622D-5188-0312C1AC9049}"/>
          </ac:spMkLst>
        </pc:spChg>
        <pc:spChg chg="add del mod">
          <ac:chgData name="Marie Parnes" userId="cbc27bc4828adb03" providerId="LiveId" clId="{9C7BE5C4-5985-4FAB-AF8D-D8E9C718C33D}" dt="2024-07-07T01:20:17.964" v="6396"/>
          <ac:spMkLst>
            <pc:docMk/>
            <pc:sldMk cId="0" sldId="293"/>
            <ac:spMk id="4" creationId="{4861F62C-FDD5-7B0E-617D-C956316AC386}"/>
          </ac:spMkLst>
        </pc:spChg>
        <pc:spChg chg="add mod">
          <ac:chgData name="Marie Parnes" userId="cbc27bc4828adb03" providerId="LiveId" clId="{9C7BE5C4-5985-4FAB-AF8D-D8E9C718C33D}" dt="2024-07-07T01:34:13.299" v="6565" actId="1076"/>
          <ac:spMkLst>
            <pc:docMk/>
            <pc:sldMk cId="0" sldId="293"/>
            <ac:spMk id="5" creationId="{188BAF86-514F-5295-F842-59544E536D6A}"/>
          </ac:spMkLst>
        </pc:spChg>
        <pc:spChg chg="add mod">
          <ac:chgData name="Marie Parnes" userId="cbc27bc4828adb03" providerId="LiveId" clId="{9C7BE5C4-5985-4FAB-AF8D-D8E9C718C33D}" dt="2024-07-07T01:34:19.553" v="6566" actId="1076"/>
          <ac:spMkLst>
            <pc:docMk/>
            <pc:sldMk cId="0" sldId="293"/>
            <ac:spMk id="6" creationId="{8F599A56-8752-FDD4-EE98-C383CA6FCCDE}"/>
          </ac:spMkLst>
        </pc:spChg>
        <pc:spChg chg="mod">
          <ac:chgData name="Marie Parnes" userId="cbc27bc4828adb03" providerId="LiveId" clId="{9C7BE5C4-5985-4FAB-AF8D-D8E9C718C33D}" dt="2024-07-07T01:02:46.091" v="6195" actId="1076"/>
          <ac:spMkLst>
            <pc:docMk/>
            <pc:sldMk cId="0" sldId="293"/>
            <ac:spMk id="347" creationId="{00000000-0000-0000-0000-000000000000}"/>
          </ac:spMkLst>
        </pc:spChg>
        <pc:spChg chg="mod">
          <ac:chgData name="Marie Parnes" userId="cbc27bc4828adb03" providerId="LiveId" clId="{9C7BE5C4-5985-4FAB-AF8D-D8E9C718C33D}" dt="2024-07-07T01:24:24.226" v="6526" actId="14100"/>
          <ac:spMkLst>
            <pc:docMk/>
            <pc:sldMk cId="0" sldId="293"/>
            <ac:spMk id="348" creationId="{00000000-0000-0000-0000-000000000000}"/>
          </ac:spMkLst>
        </pc:spChg>
        <pc:picChg chg="add mod">
          <ac:chgData name="Marie Parnes" userId="cbc27bc4828adb03" providerId="LiveId" clId="{9C7BE5C4-5985-4FAB-AF8D-D8E9C718C33D}" dt="2024-07-07T01:34:10.140" v="6564" actId="1076"/>
          <ac:picMkLst>
            <pc:docMk/>
            <pc:sldMk cId="0" sldId="293"/>
            <ac:picMk id="1026" creationId="{C68286AB-B97B-50EE-65D8-123479DD67CC}"/>
          </ac:picMkLst>
        </pc:picChg>
      </pc:sldChg>
      <pc:sldChg chg="delSp del mod">
        <pc:chgData name="Marie Parnes" userId="cbc27bc4828adb03" providerId="LiveId" clId="{9C7BE5C4-5985-4FAB-AF8D-D8E9C718C33D}" dt="2024-07-03T02:16:57.105" v="88" actId="2696"/>
        <pc:sldMkLst>
          <pc:docMk/>
          <pc:sldMk cId="1352940223" sldId="294"/>
        </pc:sldMkLst>
        <pc:picChg chg="del">
          <ac:chgData name="Marie Parnes" userId="cbc27bc4828adb03" providerId="LiveId" clId="{9C7BE5C4-5985-4FAB-AF8D-D8E9C718C33D}" dt="2024-07-03T02:15:55.525" v="75" actId="21"/>
          <ac:picMkLst>
            <pc:docMk/>
            <pc:sldMk cId="1352940223" sldId="294"/>
            <ac:picMk id="5" creationId="{00000000-0000-0000-0000-000000000000}"/>
          </ac:picMkLst>
        </pc:picChg>
      </pc:sldChg>
      <pc:sldChg chg="del">
        <pc:chgData name="Marie Parnes" userId="cbc27bc4828adb03" providerId="LiveId" clId="{9C7BE5C4-5985-4FAB-AF8D-D8E9C718C33D}" dt="2024-07-06T19:20:44.797" v="5573" actId="2696"/>
        <pc:sldMkLst>
          <pc:docMk/>
          <pc:sldMk cId="2257355560" sldId="295"/>
        </pc:sldMkLst>
      </pc:sldChg>
      <pc:sldChg chg="add del">
        <pc:chgData name="Marie Parnes" userId="cbc27bc4828adb03" providerId="LiveId" clId="{9C7BE5C4-5985-4FAB-AF8D-D8E9C718C33D}" dt="2024-07-03T03:00:19.527" v="679" actId="2696"/>
        <pc:sldMkLst>
          <pc:docMk/>
          <pc:sldMk cId="2747115331" sldId="296"/>
        </pc:sldMkLst>
      </pc:sldChg>
      <pc:sldChg chg="del">
        <pc:chgData name="Marie Parnes" userId="cbc27bc4828adb03" providerId="LiveId" clId="{9C7BE5C4-5985-4FAB-AF8D-D8E9C718C33D}" dt="2024-07-03T02:56:44.908" v="633" actId="2696"/>
        <pc:sldMkLst>
          <pc:docMk/>
          <pc:sldMk cId="4183345219" sldId="296"/>
        </pc:sldMkLst>
      </pc:sldChg>
      <pc:sldChg chg="modSp mod">
        <pc:chgData name="Marie Parnes" userId="cbc27bc4828adb03" providerId="LiveId" clId="{9C7BE5C4-5985-4FAB-AF8D-D8E9C718C33D}" dt="2024-07-06T16:17:16.496" v="4129" actId="1076"/>
        <pc:sldMkLst>
          <pc:docMk/>
          <pc:sldMk cId="807770850" sldId="297"/>
        </pc:sldMkLst>
        <pc:spChg chg="mod">
          <ac:chgData name="Marie Parnes" userId="cbc27bc4828adb03" providerId="LiveId" clId="{9C7BE5C4-5985-4FAB-AF8D-D8E9C718C33D}" dt="2024-07-03T02:14:01.972" v="23" actId="20577"/>
          <ac:spMkLst>
            <pc:docMk/>
            <pc:sldMk cId="807770850" sldId="297"/>
            <ac:spMk id="2" creationId="{1AF0548B-4BD1-F252-BD65-3B09B43DAF06}"/>
          </ac:spMkLst>
        </pc:spChg>
        <pc:spChg chg="mod">
          <ac:chgData name="Marie Parnes" userId="cbc27bc4828adb03" providerId="LiveId" clId="{9C7BE5C4-5985-4FAB-AF8D-D8E9C718C33D}" dt="2024-07-06T16:17:16.496" v="4129" actId="1076"/>
          <ac:spMkLst>
            <pc:docMk/>
            <pc:sldMk cId="807770850" sldId="297"/>
            <ac:spMk id="5" creationId="{8F8EB642-1A96-0F43-57C7-3E784A6DBC47}"/>
          </ac:spMkLst>
        </pc:spChg>
      </pc:sldChg>
      <pc:sldChg chg="delSp add del mod">
        <pc:chgData name="Marie Parnes" userId="cbc27bc4828adb03" providerId="LiveId" clId="{9C7BE5C4-5985-4FAB-AF8D-D8E9C718C33D}" dt="2024-07-03T03:00:15.745" v="678" actId="2696"/>
        <pc:sldMkLst>
          <pc:docMk/>
          <pc:sldMk cId="1205343065" sldId="298"/>
        </pc:sldMkLst>
        <pc:spChg chg="del">
          <ac:chgData name="Marie Parnes" userId="cbc27bc4828adb03" providerId="LiveId" clId="{9C7BE5C4-5985-4FAB-AF8D-D8E9C718C33D}" dt="2024-07-03T02:58:42.193" v="661" actId="21"/>
          <ac:spMkLst>
            <pc:docMk/>
            <pc:sldMk cId="1205343065" sldId="298"/>
            <ac:spMk id="209" creationId="{00000000-0000-0000-0000-000000000000}"/>
          </ac:spMkLst>
        </pc:spChg>
        <pc:picChg chg="del">
          <ac:chgData name="Marie Parnes" userId="cbc27bc4828adb03" providerId="LiveId" clId="{9C7BE5C4-5985-4FAB-AF8D-D8E9C718C33D}" dt="2024-07-03T02:57:18.840" v="640" actId="21"/>
          <ac:picMkLst>
            <pc:docMk/>
            <pc:sldMk cId="1205343065" sldId="298"/>
            <ac:picMk id="11" creationId="{B9F292E9-D2A1-4791-94AA-873F7DDBF05C}"/>
          </ac:picMkLst>
        </pc:picChg>
      </pc:sldChg>
      <pc:sldChg chg="addSp delSp modSp new del mod">
        <pc:chgData name="Marie Parnes" userId="cbc27bc4828adb03" providerId="LiveId" clId="{9C7BE5C4-5985-4FAB-AF8D-D8E9C718C33D}" dt="2024-07-06T18:15:27.811" v="4858" actId="2696"/>
        <pc:sldMkLst>
          <pc:docMk/>
          <pc:sldMk cId="3381601092" sldId="298"/>
        </pc:sldMkLst>
        <pc:spChg chg="add mod">
          <ac:chgData name="Marie Parnes" userId="cbc27bc4828adb03" providerId="LiveId" clId="{9C7BE5C4-5985-4FAB-AF8D-D8E9C718C33D}" dt="2024-07-06T18:15:10.170" v="4854"/>
          <ac:spMkLst>
            <pc:docMk/>
            <pc:sldMk cId="3381601092" sldId="298"/>
            <ac:spMk id="6" creationId="{6699BAF9-ACC6-C8D8-C53B-ED0D2747D19F}"/>
          </ac:spMkLst>
        </pc:spChg>
        <pc:graphicFrameChg chg="add del mod modGraphic">
          <ac:chgData name="Marie Parnes" userId="cbc27bc4828adb03" providerId="LiveId" clId="{9C7BE5C4-5985-4FAB-AF8D-D8E9C718C33D}" dt="2024-07-06T18:15:22.373" v="4857" actId="478"/>
          <ac:graphicFrameMkLst>
            <pc:docMk/>
            <pc:sldMk cId="3381601092" sldId="298"/>
            <ac:graphicFrameMk id="5" creationId="{ABB5D81D-F8F0-6F89-C577-9B2B2C98D299}"/>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7267579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 name="Google Shape;5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9593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0427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1596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07679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2" name="Google Shape;202;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0834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6525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9" name="Google Shape;219;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1665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5" name="Google Shape;235;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665328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5585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49" name="Google Shape;249;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0587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 name="Google Shape;262;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160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7349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1" name="Google Shape;271;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2075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006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15" name="Google Shape;315;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6400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4156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38" name="Google Shape;338;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46389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5" name="Google Shape;345;p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0428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 name="Google Shape;7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8826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47840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7477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73760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0898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892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60" name="Google Shape;16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1963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spTree>
      <p:nvGrpSpPr>
        <p:cNvPr id="1" name="Shape 20"/>
        <p:cNvGrpSpPr/>
        <p:nvPr/>
      </p:nvGrpSpPr>
      <p:grpSpPr>
        <a:xfrm>
          <a:off x="0" y="0"/>
          <a:ext cx="0" cy="0"/>
          <a:chOff x="0" y="0"/>
          <a:chExt cx="0" cy="0"/>
        </a:xfrm>
      </p:grpSpPr>
      <p:sp>
        <p:nvSpPr>
          <p:cNvPr id="21" name="Google Shape;21;p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rot="-5400000">
            <a:off x="8044814" y="683895"/>
            <a:ext cx="131572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4" name="Google Shape;24;p3"/>
          <p:cNvSpPr txBox="1">
            <a:spLocks noGrp="1"/>
          </p:cNvSpPr>
          <p:nvPr>
            <p:ph type="title"/>
          </p:nvPr>
        </p:nvSpPr>
        <p:spPr>
          <a:xfrm>
            <a:off x="457200" y="241326"/>
            <a:ext cx="8062912" cy="65953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6CB2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
          <p:cNvSpPr>
            <a:spLocks noGrp="1"/>
          </p:cNvSpPr>
          <p:nvPr>
            <p:ph type="pic" idx="2"/>
          </p:nvPr>
        </p:nvSpPr>
        <p:spPr>
          <a:xfrm>
            <a:off x="457199" y="1122386"/>
            <a:ext cx="8062913" cy="3500071"/>
          </a:xfrm>
          <a:prstGeom prst="rect">
            <a:avLst/>
          </a:prstGeom>
          <a:noFill/>
          <a:ln>
            <a:noFill/>
          </a:ln>
        </p:spPr>
        <p:txBody>
          <a:bodyPr spcFirstLastPara="1" wrap="square" lIns="91425" tIns="45700" rIns="91425" bIns="45700" anchor="t" anchorCtr="0">
            <a:noAutofit/>
          </a:bodyPr>
          <a:lstStyle>
            <a:lvl1pPr marR="0" lvl="0" algn="l" rtl="0">
              <a:spcBef>
                <a:spcPts val="400"/>
              </a:spcBef>
              <a:spcAft>
                <a:spcPts val="0"/>
              </a:spcAft>
              <a:buClr>
                <a:srgbClr val="6CB255"/>
              </a:buClr>
              <a:buSzPts val="2000"/>
              <a:buFont typeface="Arial"/>
              <a:buNone/>
              <a:defRPr sz="2000" b="0" i="0" u="none" strike="noStrike" cap="none">
                <a:solidFill>
                  <a:schemeClr val="dk1"/>
                </a:solidFill>
                <a:latin typeface="Arial"/>
                <a:ea typeface="Arial"/>
                <a:cs typeface="Arial"/>
                <a:sym typeface="Arial"/>
              </a:defRPr>
            </a:lvl1pPr>
            <a:lvl2pPr marR="0" lvl="1" algn="l" rtl="0">
              <a:spcBef>
                <a:spcPts val="600"/>
              </a:spcBef>
              <a:spcAft>
                <a:spcPts val="0"/>
              </a:spcAft>
              <a:buClr>
                <a:srgbClr val="6CB255"/>
              </a:buClr>
              <a:buSzPts val="2000"/>
              <a:buFont typeface="Arial"/>
              <a:buChar char="•"/>
              <a:defRPr sz="2000" b="0" i="0" u="none" strike="noStrike" cap="none">
                <a:solidFill>
                  <a:srgbClr val="000000"/>
                </a:solidFill>
                <a:latin typeface="Arial"/>
                <a:ea typeface="Arial"/>
                <a:cs typeface="Arial"/>
                <a:sym typeface="Arial"/>
              </a:defRPr>
            </a:lvl2pPr>
            <a:lvl3pPr marR="0" lvl="2"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3pPr>
            <a:lvl4pPr marR="0" lvl="3"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4pPr>
            <a:lvl5pPr marR="0" lvl="4"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5pPr>
            <a:lvl6pPr marR="0" lvl="5"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R="0" lvl="6"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R="0" lvl="7"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R="0" lvl="8"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6" name="Google Shape;26;p3"/>
          <p:cNvSpPr txBox="1">
            <a:spLocks noGrp="1"/>
          </p:cNvSpPr>
          <p:nvPr>
            <p:ph type="body" idx="1"/>
          </p:nvPr>
        </p:nvSpPr>
        <p:spPr>
          <a:xfrm>
            <a:off x="457200" y="4843982"/>
            <a:ext cx="8062912" cy="1166382"/>
          </a:xfrm>
          <a:prstGeom prst="rect">
            <a:avLst/>
          </a:prstGeom>
          <a:noFill/>
          <a:ln>
            <a:noFill/>
          </a:ln>
        </p:spPr>
        <p:txBody>
          <a:bodyPr spcFirstLastPara="1" wrap="square" lIns="91425" tIns="45700" rIns="91425" bIns="45700" anchor="t" anchorCtr="0">
            <a:noAutofit/>
          </a:bodyPr>
          <a:lstStyle>
            <a:lvl1pPr marL="457200" lvl="0" indent="-228600" algn="l">
              <a:spcBef>
                <a:spcPts val="400"/>
              </a:spcBef>
              <a:spcAft>
                <a:spcPts val="0"/>
              </a:spcAft>
              <a:buClr>
                <a:srgbClr val="6CB255"/>
              </a:buClr>
              <a:buSzPts val="2000"/>
              <a:buNone/>
              <a:defRPr>
                <a:solidFill>
                  <a:srgbClr val="000000"/>
                </a:solidFill>
              </a:defRPr>
            </a:lvl1pPr>
            <a:lvl2pPr marL="914400" lvl="1" indent="-355600" algn="l">
              <a:spcBef>
                <a:spcPts val="600"/>
              </a:spcBef>
              <a:spcAft>
                <a:spcPts val="0"/>
              </a:spcAft>
              <a:buClr>
                <a:srgbClr val="6CB255"/>
              </a:buClr>
              <a:buSzPts val="2000"/>
              <a:buFont typeface="Arial Black"/>
              <a:buAutoNum type="alphaLcParenR"/>
              <a:defRPr>
                <a:solidFill>
                  <a:schemeClr val="dk1"/>
                </a:solidFill>
              </a:defRPr>
            </a:lvl2pPr>
            <a:lvl3pPr marL="1371600" lvl="2" indent="-342900" algn="l">
              <a:spcBef>
                <a:spcPts val="360"/>
              </a:spcBef>
              <a:spcAft>
                <a:spcPts val="0"/>
              </a:spcAft>
              <a:buClr>
                <a:srgbClr val="6CB255"/>
              </a:buClr>
              <a:buSzPts val="1800"/>
              <a:buFont typeface="Arial Black"/>
              <a:buAutoNum type="alphaLcParenR"/>
              <a:defRPr>
                <a:solidFill>
                  <a:schemeClr val="dk1"/>
                </a:solidFill>
              </a:defRPr>
            </a:lvl3pPr>
            <a:lvl4pPr marL="1828800" lvl="3" indent="-342900" algn="l">
              <a:spcBef>
                <a:spcPts val="360"/>
              </a:spcBef>
              <a:spcAft>
                <a:spcPts val="0"/>
              </a:spcAft>
              <a:buClr>
                <a:srgbClr val="6CB255"/>
              </a:buClr>
              <a:buSzPts val="1800"/>
              <a:buFont typeface="Arial Black"/>
              <a:buAutoNum type="alphaLcParenR"/>
              <a:defRPr>
                <a:solidFill>
                  <a:schemeClr val="dk1"/>
                </a:solidFill>
              </a:defRPr>
            </a:lvl4pPr>
            <a:lvl5pPr marL="2286000" lvl="4" indent="-342900" algn="l">
              <a:spcBef>
                <a:spcPts val="360"/>
              </a:spcBef>
              <a:spcAft>
                <a:spcPts val="0"/>
              </a:spcAft>
              <a:buClr>
                <a:srgbClr val="6CB255"/>
              </a:buClr>
              <a:buSzPts val="1800"/>
              <a:buFont typeface="Arial Black"/>
              <a:buAutoNum type="alphaLcParenR"/>
              <a:defRPr>
                <a:solidFill>
                  <a:schemeClr val="dk1"/>
                </a:solidFill>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wo Content">
  <p:cSld name="Two Content">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457200" y="241326"/>
            <a:ext cx="8062912" cy="65953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6CB2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sldNum" idx="12"/>
          </p:nvPr>
        </p:nvSpPr>
        <p:spPr>
          <a:xfrm rot="-5400000">
            <a:off x="8044814" y="683895"/>
            <a:ext cx="131572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2" name="Google Shape;32;p4"/>
          <p:cNvSpPr>
            <a:spLocks noGrp="1"/>
          </p:cNvSpPr>
          <p:nvPr>
            <p:ph type="pic" idx="2"/>
          </p:nvPr>
        </p:nvSpPr>
        <p:spPr>
          <a:xfrm>
            <a:off x="457199" y="1107618"/>
            <a:ext cx="4031619" cy="4607689"/>
          </a:xfrm>
          <a:prstGeom prst="rect">
            <a:avLst/>
          </a:prstGeom>
          <a:noFill/>
          <a:ln>
            <a:noFill/>
          </a:ln>
        </p:spPr>
        <p:txBody>
          <a:bodyPr spcFirstLastPara="1" wrap="square" lIns="91425" tIns="45700" rIns="91425" bIns="45700" anchor="t" anchorCtr="0">
            <a:noAutofit/>
          </a:bodyPr>
          <a:lstStyle>
            <a:lvl1pPr marR="0" lvl="0" algn="l" rtl="0">
              <a:spcBef>
                <a:spcPts val="400"/>
              </a:spcBef>
              <a:spcAft>
                <a:spcPts val="0"/>
              </a:spcAft>
              <a:buClr>
                <a:srgbClr val="6CB255"/>
              </a:buClr>
              <a:buSzPts val="2000"/>
              <a:buFont typeface="Arial"/>
              <a:buNone/>
              <a:defRPr sz="2000" b="0" i="0" u="none" strike="noStrike" cap="none">
                <a:solidFill>
                  <a:schemeClr val="dk1"/>
                </a:solidFill>
                <a:latin typeface="Arial"/>
                <a:ea typeface="Arial"/>
                <a:cs typeface="Arial"/>
                <a:sym typeface="Arial"/>
              </a:defRPr>
            </a:lvl1pPr>
            <a:lvl2pPr marR="0" lvl="1" algn="l" rtl="0">
              <a:spcBef>
                <a:spcPts val="600"/>
              </a:spcBef>
              <a:spcAft>
                <a:spcPts val="0"/>
              </a:spcAft>
              <a:buClr>
                <a:srgbClr val="6CB255"/>
              </a:buClr>
              <a:buSzPts val="2000"/>
              <a:buFont typeface="Arial"/>
              <a:buChar char="•"/>
              <a:defRPr sz="2000" b="0" i="0" u="none" strike="noStrike" cap="none">
                <a:solidFill>
                  <a:srgbClr val="000000"/>
                </a:solidFill>
                <a:latin typeface="Arial"/>
                <a:ea typeface="Arial"/>
                <a:cs typeface="Arial"/>
                <a:sym typeface="Arial"/>
              </a:defRPr>
            </a:lvl2pPr>
            <a:lvl3pPr marR="0" lvl="2"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3pPr>
            <a:lvl4pPr marR="0" lvl="3"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4pPr>
            <a:lvl5pPr marR="0" lvl="4"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5pPr>
            <a:lvl6pPr marR="0" lvl="5"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R="0" lvl="6"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R="0" lvl="7"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R="0" lvl="8"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3" name="Google Shape;33;p4"/>
          <p:cNvSpPr txBox="1">
            <a:spLocks noGrp="1"/>
          </p:cNvSpPr>
          <p:nvPr>
            <p:ph type="body" idx="1"/>
          </p:nvPr>
        </p:nvSpPr>
        <p:spPr>
          <a:xfrm>
            <a:off x="4606925" y="1107618"/>
            <a:ext cx="3913188" cy="4607382"/>
          </a:xfrm>
          <a:prstGeom prst="rect">
            <a:avLst/>
          </a:prstGeom>
          <a:noFill/>
          <a:ln>
            <a:noFill/>
          </a:ln>
        </p:spPr>
        <p:txBody>
          <a:bodyPr spcFirstLastPara="1" wrap="square" lIns="91425" tIns="45700" rIns="91425" bIns="45700" anchor="t" anchorCtr="0">
            <a:noAutofit/>
          </a:bodyPr>
          <a:lstStyle>
            <a:lvl1pPr marL="457200" lvl="0" indent="-228600" algn="l">
              <a:spcBef>
                <a:spcPts val="400"/>
              </a:spcBef>
              <a:spcAft>
                <a:spcPts val="0"/>
              </a:spcAft>
              <a:buClr>
                <a:srgbClr val="6CB255"/>
              </a:buClr>
              <a:buSzPts val="2000"/>
              <a:buNone/>
              <a:defRPr>
                <a:solidFill>
                  <a:srgbClr val="212F62"/>
                </a:solidFill>
              </a:defRPr>
            </a:lvl1pPr>
            <a:lvl2pPr marL="914400" lvl="1" indent="-355600" algn="l">
              <a:spcBef>
                <a:spcPts val="600"/>
              </a:spcBef>
              <a:spcAft>
                <a:spcPts val="0"/>
              </a:spcAft>
              <a:buClr>
                <a:srgbClr val="6CB255"/>
              </a:buClr>
              <a:buSzPts val="2000"/>
              <a:buFont typeface="Arial Black"/>
              <a:buAutoNum type="alphaLcParenR"/>
              <a:defRPr>
                <a:solidFill>
                  <a:schemeClr val="dk1"/>
                </a:solidFill>
              </a:defRPr>
            </a:lvl2pPr>
            <a:lvl3pPr marL="1371600" lvl="2" indent="-342900" algn="l">
              <a:spcBef>
                <a:spcPts val="360"/>
              </a:spcBef>
              <a:spcAft>
                <a:spcPts val="0"/>
              </a:spcAft>
              <a:buClr>
                <a:srgbClr val="6CB255"/>
              </a:buClr>
              <a:buSzPts val="1800"/>
              <a:buFont typeface="Arial Black"/>
              <a:buAutoNum type="alphaLcParenR"/>
              <a:defRPr>
                <a:solidFill>
                  <a:schemeClr val="dk1"/>
                </a:solidFill>
              </a:defRPr>
            </a:lvl3pPr>
            <a:lvl4pPr marL="1828800" lvl="3" indent="-342900" algn="l">
              <a:spcBef>
                <a:spcPts val="360"/>
              </a:spcBef>
              <a:spcAft>
                <a:spcPts val="0"/>
              </a:spcAft>
              <a:buClr>
                <a:srgbClr val="6CB255"/>
              </a:buClr>
              <a:buSzPts val="1800"/>
              <a:buFont typeface="Arial Black"/>
              <a:buAutoNum type="alphaLcParenR"/>
              <a:defRPr>
                <a:solidFill>
                  <a:schemeClr val="dk1"/>
                </a:solidFill>
              </a:defRPr>
            </a:lvl4pPr>
            <a:lvl5pPr marL="2286000" lvl="4" indent="-342900" algn="l">
              <a:spcBef>
                <a:spcPts val="360"/>
              </a:spcBef>
              <a:spcAft>
                <a:spcPts val="0"/>
              </a:spcAft>
              <a:buClr>
                <a:srgbClr val="6CB255"/>
              </a:buClr>
              <a:buSzPts val="1800"/>
              <a:buFont typeface="Arial Black"/>
              <a:buAutoNum type="alphaLcParenR"/>
              <a:defRPr>
                <a:solidFill>
                  <a:schemeClr val="dk1"/>
                </a:solidFill>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ontent with Caption">
  <p:cSld name="Content with Caption">
    <p:spTree>
      <p:nvGrpSpPr>
        <p:cNvPr id="1" name="Shape 34"/>
        <p:cNvGrpSpPr/>
        <p:nvPr/>
      </p:nvGrpSpPr>
      <p:grpSpPr>
        <a:xfrm>
          <a:off x="0" y="0"/>
          <a:ext cx="0" cy="0"/>
          <a:chOff x="0" y="0"/>
          <a:chExt cx="0" cy="0"/>
        </a:xfrm>
      </p:grpSpPr>
      <p:sp>
        <p:nvSpPr>
          <p:cNvPr id="35" name="Google Shape;35;p5"/>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Autofit/>
          </a:bodyPr>
          <a:lstStyle>
            <a:lvl1pPr marL="457200" lvl="0" indent="-228600" algn="l">
              <a:spcBef>
                <a:spcPts val="640"/>
              </a:spcBef>
              <a:spcAft>
                <a:spcPts val="0"/>
              </a:spcAft>
              <a:buSzPts val="3200"/>
              <a:buNone/>
              <a:defRPr sz="3200"/>
            </a:lvl1pPr>
            <a:lvl2pPr marL="914400" lvl="1" indent="-406400" algn="l">
              <a:spcBef>
                <a:spcPts val="600"/>
              </a:spcBef>
              <a:spcAft>
                <a:spcPts val="0"/>
              </a:spcAft>
              <a:buSzPts val="2800"/>
              <a:buFont typeface="Arial Black"/>
              <a:buAutoNum type="alphaLcParenR"/>
              <a:defRPr sz="2800"/>
            </a:lvl2pPr>
            <a:lvl3pPr marL="1371600" lvl="2" indent="-381000" algn="l">
              <a:spcBef>
                <a:spcPts val="480"/>
              </a:spcBef>
              <a:spcAft>
                <a:spcPts val="0"/>
              </a:spcAft>
              <a:buSzPts val="2400"/>
              <a:buFont typeface="Arial Black"/>
              <a:buAutoNum type="alphaLcParenR"/>
              <a:defRPr sz="2400"/>
            </a:lvl3pPr>
            <a:lvl4pPr marL="1828800" lvl="3" indent="-355600" algn="l">
              <a:spcBef>
                <a:spcPts val="400"/>
              </a:spcBef>
              <a:spcAft>
                <a:spcPts val="0"/>
              </a:spcAft>
              <a:buSzPts val="2000"/>
              <a:buFont typeface="Arial Black"/>
              <a:buAutoNum type="alphaLcParenR"/>
              <a:defRPr sz="2000"/>
            </a:lvl4pPr>
            <a:lvl5pPr marL="2286000" lvl="4" indent="-355600" algn="l">
              <a:spcBef>
                <a:spcPts val="400"/>
              </a:spcBef>
              <a:spcAft>
                <a:spcPts val="0"/>
              </a:spcAft>
              <a:buSzPts val="2000"/>
              <a:buFont typeface="Arial Black"/>
              <a:buAutoNum type="alphaLcParenR"/>
              <a:defRPr sz="2000"/>
            </a:lvl5pPr>
            <a:lvl6pPr marL="2743200" lvl="5" indent="-355600" algn="l">
              <a:spcBef>
                <a:spcPts val="400"/>
              </a:spcBef>
              <a:spcAft>
                <a:spcPts val="0"/>
              </a:spcAft>
              <a:buSzPts val="2000"/>
              <a:buChar char="•"/>
              <a:defRPr sz="2000"/>
            </a:lvl6pPr>
            <a:lvl7pPr marL="3200400" lvl="6" indent="-355600" algn="l">
              <a:spcBef>
                <a:spcPts val="400"/>
              </a:spcBef>
              <a:spcAft>
                <a:spcPts val="0"/>
              </a:spcAft>
              <a:buSzPts val="2000"/>
              <a:buChar char="•"/>
              <a:defRPr sz="2000"/>
            </a:lvl7pPr>
            <a:lvl8pPr marL="3657600" lvl="7" indent="-355600" algn="l">
              <a:spcBef>
                <a:spcPts val="400"/>
              </a:spcBef>
              <a:spcAft>
                <a:spcPts val="0"/>
              </a:spcAft>
              <a:buSzPts val="2000"/>
              <a:buChar char="•"/>
              <a:defRPr sz="2000"/>
            </a:lvl8pPr>
            <a:lvl9pPr marL="4114800" lvl="8" indent="-355600" algn="l">
              <a:spcBef>
                <a:spcPts val="400"/>
              </a:spcBef>
              <a:spcAft>
                <a:spcPts val="0"/>
              </a:spcAft>
              <a:buSzPts val="2000"/>
              <a:buChar char="•"/>
              <a:defRPr sz="2000"/>
            </a:lvl9pPr>
          </a:lstStyle>
          <a:p>
            <a:endParaRPr/>
          </a:p>
        </p:txBody>
      </p:sp>
      <p:sp>
        <p:nvSpPr>
          <p:cNvPr id="36" name="Google Shape;36;p5"/>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Autofit/>
          </a:bodyPr>
          <a:lstStyle>
            <a:lvl1pPr marL="457200" lvl="0" indent="-228600" algn="l">
              <a:spcBef>
                <a:spcPts val="320"/>
              </a:spcBef>
              <a:spcAft>
                <a:spcPts val="0"/>
              </a:spcAft>
              <a:buSzPts val="1600"/>
              <a:buNone/>
              <a:defRPr sz="1600"/>
            </a:lvl1pPr>
            <a:lvl2pPr marL="914400" lvl="1" indent="-228600" algn="l">
              <a:spcBef>
                <a:spcPts val="600"/>
              </a:spcBef>
              <a:spcAft>
                <a:spcPts val="0"/>
              </a:spcAft>
              <a:buSzPts val="1200"/>
              <a:buNone/>
              <a:defRPr sz="1200"/>
            </a:lvl2pPr>
            <a:lvl3pPr marL="1371600" lvl="2" indent="-228600" algn="l">
              <a:spcBef>
                <a:spcPts val="200"/>
              </a:spcBef>
              <a:spcAft>
                <a:spcPts val="0"/>
              </a:spcAft>
              <a:buSzPts val="1000"/>
              <a:buNone/>
              <a:defRPr sz="1000"/>
            </a:lvl3pPr>
            <a:lvl4pPr marL="1828800" lvl="3" indent="-228600" algn="l">
              <a:spcBef>
                <a:spcPts val="180"/>
              </a:spcBef>
              <a:spcAft>
                <a:spcPts val="0"/>
              </a:spcAft>
              <a:buSzPts val="900"/>
              <a:buNone/>
              <a:defRPr sz="900"/>
            </a:lvl4pPr>
            <a:lvl5pPr marL="2286000" lvl="4" indent="-228600" algn="l">
              <a:spcBef>
                <a:spcPts val="180"/>
              </a:spcBef>
              <a:spcAft>
                <a:spcPts val="0"/>
              </a:spcAft>
              <a:buSzPts val="900"/>
              <a:buNone/>
              <a:defRPr sz="900"/>
            </a:lvl5pPr>
            <a:lvl6pPr marL="2743200" lvl="5" indent="-228600" algn="l">
              <a:spcBef>
                <a:spcPts val="180"/>
              </a:spcBef>
              <a:spcAft>
                <a:spcPts val="0"/>
              </a:spcAft>
              <a:buSzPts val="900"/>
              <a:buNone/>
              <a:defRPr sz="900"/>
            </a:lvl6pPr>
            <a:lvl7pPr marL="3200400" lvl="6" indent="-228600" algn="l">
              <a:spcBef>
                <a:spcPts val="180"/>
              </a:spcBef>
              <a:spcAft>
                <a:spcPts val="0"/>
              </a:spcAft>
              <a:buSzPts val="900"/>
              <a:buNone/>
              <a:defRPr sz="900"/>
            </a:lvl7pPr>
            <a:lvl8pPr marL="3657600" lvl="7" indent="-228600" algn="l">
              <a:spcBef>
                <a:spcPts val="180"/>
              </a:spcBef>
              <a:spcAft>
                <a:spcPts val="0"/>
              </a:spcAft>
              <a:buSzPts val="900"/>
              <a:buNone/>
              <a:defRPr sz="900"/>
            </a:lvl8pPr>
            <a:lvl9pPr marL="4114800" lvl="8" indent="-228600" algn="l">
              <a:spcBef>
                <a:spcPts val="180"/>
              </a:spcBef>
              <a:spcAft>
                <a:spcPts val="0"/>
              </a:spcAft>
              <a:buSzPts val="900"/>
              <a:buNone/>
              <a:defRPr sz="900"/>
            </a:lvl9pPr>
          </a:lstStyle>
          <a:p>
            <a:endParaRPr/>
          </a:p>
        </p:txBody>
      </p:sp>
      <p:sp>
        <p:nvSpPr>
          <p:cNvPr id="37" name="Google Shape;37;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rot="-5400000">
            <a:off x="8044814" y="683895"/>
            <a:ext cx="131572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40" name="Google Shape;40;p5"/>
          <p:cNvSpPr txBox="1">
            <a:spLocks noGrp="1"/>
          </p:cNvSpPr>
          <p:nvPr>
            <p:ph type="title"/>
          </p:nvPr>
        </p:nvSpPr>
        <p:spPr>
          <a:xfrm>
            <a:off x="457200" y="241326"/>
            <a:ext cx="8062912" cy="659535"/>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6CB25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7/6/2024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755692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rgbClr val="6CB255"/>
              </a:buClr>
              <a:buSzPts val="2400"/>
              <a:buFont typeface="Arial Black"/>
              <a:buNone/>
              <a:defRPr sz="2400" b="0" i="0" u="none" strike="noStrike" cap="none">
                <a:solidFill>
                  <a:srgbClr val="6CB255"/>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400"/>
              </a:spcBef>
              <a:spcAft>
                <a:spcPts val="0"/>
              </a:spcAft>
              <a:buClr>
                <a:srgbClr val="6CB25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spcBef>
                <a:spcPts val="600"/>
              </a:spcBef>
              <a:spcAft>
                <a:spcPts val="0"/>
              </a:spcAft>
              <a:buClr>
                <a:srgbClr val="6CB255"/>
              </a:buClr>
              <a:buSzPts val="2000"/>
              <a:buFont typeface="Arial"/>
              <a:buChar char="•"/>
              <a:defRPr sz="2000" b="0" i="0" u="none" strike="noStrike" cap="none">
                <a:solidFill>
                  <a:srgbClr val="000000"/>
                </a:solidFill>
                <a:latin typeface="Arial"/>
                <a:ea typeface="Arial"/>
                <a:cs typeface="Arial"/>
                <a:sym typeface="Arial"/>
              </a:defRPr>
            </a:lvl2pPr>
            <a:lvl3pPr marL="1371600" marR="0" lvl="2" indent="-342900"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3pPr>
            <a:lvl4pPr marL="1828800" marR="0" lvl="3" indent="-342900"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4pPr>
            <a:lvl5pPr marL="2286000" marR="0" lvl="4" indent="-342900" algn="l" rtl="0">
              <a:spcBef>
                <a:spcPts val="360"/>
              </a:spcBef>
              <a:spcAft>
                <a:spcPts val="0"/>
              </a:spcAft>
              <a:buClr>
                <a:srgbClr val="6CB255"/>
              </a:buClr>
              <a:buSzPts val="1800"/>
              <a:buFont typeface="Arial"/>
              <a:buChar char="•"/>
              <a:defRPr sz="1800" b="0" i="0" u="none" strike="noStrike" cap="none">
                <a:solidFill>
                  <a:srgbClr val="000000"/>
                </a:solidFill>
                <a:latin typeface="Arial"/>
                <a:ea typeface="Arial"/>
                <a:cs typeface="Arial"/>
                <a:sym typeface="Arial"/>
              </a:defRPr>
            </a:lvl5pPr>
            <a:lvl6pPr marL="2743200" marR="0" lvl="5" indent="-330200"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spcBef>
                <a:spcPts val="0"/>
              </a:spcBef>
              <a:spcAft>
                <a:spcPts val="0"/>
              </a:spcAft>
              <a:buSzPts val="1400"/>
              <a:buNone/>
              <a:defRPr sz="1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rot="-5400000">
            <a:off x="8044814" y="683895"/>
            <a:ext cx="131572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400" b="1" i="0" u="none" strike="noStrike" cap="none">
                <a:solidFill>
                  <a:srgbClr val="FFFFFF"/>
                </a:solidFill>
                <a:latin typeface="Arial"/>
                <a:ea typeface="Arial"/>
                <a:cs typeface="Arial"/>
                <a:sym typeface="Arial"/>
              </a:defRPr>
            </a:lvl1pPr>
            <a:lvl2pPr marL="0" marR="0" lvl="1" indent="0" algn="r" rtl="0">
              <a:spcBef>
                <a:spcPts val="0"/>
              </a:spcBef>
              <a:buNone/>
              <a:defRPr sz="2400" b="1" i="0" u="none" strike="noStrike" cap="none">
                <a:solidFill>
                  <a:srgbClr val="FFFFFF"/>
                </a:solidFill>
                <a:latin typeface="Arial"/>
                <a:ea typeface="Arial"/>
                <a:cs typeface="Arial"/>
                <a:sym typeface="Arial"/>
              </a:defRPr>
            </a:lvl2pPr>
            <a:lvl3pPr marL="0" marR="0" lvl="2" indent="0" algn="r" rtl="0">
              <a:spcBef>
                <a:spcPts val="0"/>
              </a:spcBef>
              <a:buNone/>
              <a:defRPr sz="2400" b="1" i="0" u="none" strike="noStrike" cap="none">
                <a:solidFill>
                  <a:srgbClr val="FFFFFF"/>
                </a:solidFill>
                <a:latin typeface="Arial"/>
                <a:ea typeface="Arial"/>
                <a:cs typeface="Arial"/>
                <a:sym typeface="Arial"/>
              </a:defRPr>
            </a:lvl3pPr>
            <a:lvl4pPr marL="0" marR="0" lvl="3" indent="0" algn="r" rtl="0">
              <a:spcBef>
                <a:spcPts val="0"/>
              </a:spcBef>
              <a:buNone/>
              <a:defRPr sz="2400" b="1" i="0" u="none" strike="noStrike" cap="none">
                <a:solidFill>
                  <a:srgbClr val="FFFFFF"/>
                </a:solidFill>
                <a:latin typeface="Arial"/>
                <a:ea typeface="Arial"/>
                <a:cs typeface="Arial"/>
                <a:sym typeface="Arial"/>
              </a:defRPr>
            </a:lvl4pPr>
            <a:lvl5pPr marL="0" marR="0" lvl="4" indent="0" algn="r" rtl="0">
              <a:spcBef>
                <a:spcPts val="0"/>
              </a:spcBef>
              <a:buNone/>
              <a:defRPr sz="2400" b="1" i="0" u="none" strike="noStrike" cap="none">
                <a:solidFill>
                  <a:srgbClr val="FFFFFF"/>
                </a:solidFill>
                <a:latin typeface="Arial"/>
                <a:ea typeface="Arial"/>
                <a:cs typeface="Arial"/>
                <a:sym typeface="Arial"/>
              </a:defRPr>
            </a:lvl5pPr>
            <a:lvl6pPr marL="0" marR="0" lvl="5" indent="0" algn="r" rtl="0">
              <a:spcBef>
                <a:spcPts val="0"/>
              </a:spcBef>
              <a:buNone/>
              <a:defRPr sz="2400" b="1" i="0" u="none" strike="noStrike" cap="none">
                <a:solidFill>
                  <a:srgbClr val="FFFFFF"/>
                </a:solidFill>
                <a:latin typeface="Arial"/>
                <a:ea typeface="Arial"/>
                <a:cs typeface="Arial"/>
                <a:sym typeface="Arial"/>
              </a:defRPr>
            </a:lvl6pPr>
            <a:lvl7pPr marL="0" marR="0" lvl="6" indent="0" algn="r" rtl="0">
              <a:spcBef>
                <a:spcPts val="0"/>
              </a:spcBef>
              <a:buNone/>
              <a:defRPr sz="2400" b="1" i="0" u="none" strike="noStrike" cap="none">
                <a:solidFill>
                  <a:srgbClr val="FFFFFF"/>
                </a:solidFill>
                <a:latin typeface="Arial"/>
                <a:ea typeface="Arial"/>
                <a:cs typeface="Arial"/>
                <a:sym typeface="Arial"/>
              </a:defRPr>
            </a:lvl7pPr>
            <a:lvl8pPr marL="0" marR="0" lvl="7" indent="0" algn="r" rtl="0">
              <a:spcBef>
                <a:spcPts val="0"/>
              </a:spcBef>
              <a:buNone/>
              <a:defRPr sz="2400" b="1" i="0" u="none" strike="noStrike" cap="none">
                <a:solidFill>
                  <a:srgbClr val="FFFFFF"/>
                </a:solidFill>
                <a:latin typeface="Arial"/>
                <a:ea typeface="Arial"/>
                <a:cs typeface="Arial"/>
                <a:sym typeface="Arial"/>
              </a:defRPr>
            </a:lvl8pPr>
            <a:lvl9pPr marL="0" marR="0" lvl="8" indent="0" algn="r" rtl="0">
              <a:spcBef>
                <a:spcPts val="0"/>
              </a:spcBef>
              <a:buNone/>
              <a:defRPr sz="2400" b="1"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openstax.org/l/psycanalysi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s://www.youtube.com/watch?v=XEgl1UIucL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creativecommons.org/licenses/by/4.0/"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openstax.org/details/books/psychology-2e" TargetMode="External"/><Relationship Id="rId5" Type="http://schemas.openxmlformats.org/officeDocument/2006/relationships/hyperlink" Target="http://creativecommons.org/licenses/by-nc-nd/4.0/" TargetMode="External"/><Relationship Id="rId4" Type="http://schemas.openxmlformats.org/officeDocument/2006/relationships/hyperlink" Target="https://www.simplypsychology.org/aversion-therapy.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openstax.org/l/virIraq"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www.youtube.com/watch?v=7pN6ydLE4EQ" TargetMode="External"/><Relationship Id="rId7" Type="http://schemas.openxmlformats.org/officeDocument/2006/relationships/hyperlink" Target="https://openstax.org/details/books/psychology-2e"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creativecommons.org/licenses/by-nc-nd/4.0/" TargetMode="External"/><Relationship Id="rId5" Type="http://schemas.openxmlformats.org/officeDocument/2006/relationships/hyperlink" Target="https://www.simplypsychology.org/aversion-therapy.html" TargetMode="Externa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openstax.org/l/JBeck"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YJnZBm6Y51Y"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s://creativecommons.org/licenses/by/4.0/"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hyperlink" Target="https://openstax.org/details/books/psychology-2e" TargetMode="External"/><Relationship Id="rId5" Type="http://schemas.openxmlformats.org/officeDocument/2006/relationships/hyperlink" Target="https://en.wikipedia.org/wiki/Wikipedia:Text_of_the_Creative_Commons_Attribution-ShareAlike_4.0_International_License" TargetMode="External"/><Relationship Id="rId4" Type="http://schemas.openxmlformats.org/officeDocument/2006/relationships/hyperlink" Target="https://en.wikipedia.org/wiki/Carl_Rogers"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openstax.org/details/books/psychology-2e" TargetMode="External"/><Relationship Id="rId3" Type="http://schemas.openxmlformats.org/officeDocument/2006/relationships/image" Target="../media/image19.jpeg"/><Relationship Id="rId7" Type="http://schemas.openxmlformats.org/officeDocument/2006/relationships/hyperlink" Target="https://en.wikipedia.org/wiki/Wikipedia:Text_of_the_Creative_Commons_Attribution-ShareAlike_4.0_International_License"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en.wikipedia.org/wiki/Electroconvulsive_therapy" TargetMode="External"/><Relationship Id="rId5" Type="http://schemas.openxmlformats.org/officeDocument/2006/relationships/image" Target="../media/image20.jpeg"/><Relationship Id="rId4" Type="http://schemas.openxmlformats.org/officeDocument/2006/relationships/hyperlink" Target="https://www.youtube.com/watch?v=F3pYe3Imods" TargetMode="External"/><Relationship Id="rId9"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openstax.org/l/subdisorder"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openstax.org/details/books/psychology-2e" TargetMode="External"/><Relationship Id="rId7" Type="http://schemas.openxmlformats.org/officeDocument/2006/relationships/hyperlink" Target="https://creativecommons.org/publicdomain/zero/1.0/"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hyperlink" Target="https://pixabay.com/illustrations/chair-circle-chairs-circle-to-sit-7476558/" TargetMode="External"/><Relationship Id="rId5" Type="http://schemas.openxmlformats.org/officeDocument/2006/relationships/image" Target="../media/image25.jpeg"/><Relationship Id="rId4" Type="http://schemas.openxmlformats.org/officeDocument/2006/relationships/hyperlink" Target="https://creativecommons.org/licenses/by/4.0/"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creativecommons.org/publicdomain/zero/1.0/" TargetMode="External"/><Relationship Id="rId3" Type="http://schemas.openxmlformats.org/officeDocument/2006/relationships/hyperlink" Target="http://openstax.org/l/culturalcomp" TargetMode="External"/><Relationship Id="rId7" Type="http://schemas.openxmlformats.org/officeDocument/2006/relationships/hyperlink" Target="https://pixabay.com/illustrations/globe-global-earth-planet-world-689407/"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hyperlink" Target="https://creativecommons.org/licenses/by/4.0/" TargetMode="External"/><Relationship Id="rId4" Type="http://schemas.openxmlformats.org/officeDocument/2006/relationships/hyperlink" Target="https://openstax.org/details/books/psychology-2e"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creativecommons.org/publicdomain/zero/1.0/" TargetMode="External"/><Relationship Id="rId3" Type="http://schemas.openxmlformats.org/officeDocument/2006/relationships/hyperlink" Target="https://openstax.org/details/books/psychology-2e" TargetMode="External"/><Relationship Id="rId7" Type="http://schemas.openxmlformats.org/officeDocument/2006/relationships/hyperlink" Target="https://pixabay.com/vectors/online-consultation-telehealth-7988709/"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hyperlink" Target="https://www.youtube.com/watch?v=fqMZzMtvCiE" TargetMode="External"/><Relationship Id="rId4" Type="http://schemas.openxmlformats.org/officeDocument/2006/relationships/hyperlink" Target="https://creativecommons.org/licenses/by/4.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www.youtube.com/watch?v=z8cGyQ9rpKY" TargetMode="External"/><Relationship Id="rId7" Type="http://schemas.openxmlformats.org/officeDocument/2006/relationships/hyperlink" Target="https://openstax.org/details/books/psychology-2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nga.gov/" TargetMode="External"/><Relationship Id="rId5" Type="http://schemas.openxmlformats.org/officeDocument/2006/relationships/hyperlink" Target="https://creativecommons.org/publicdomain/zero/1.0/" TargetMode="Externa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s://www.youtube.com/watch?v=liC2YYTSFNY"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hyperlink" Target="https://creativecommons.org/licenses/by/4.0/"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openstax.org/details/books/psychology-2e" TargetMode="External"/><Relationship Id="rId5" Type="http://schemas.openxmlformats.org/officeDocument/2006/relationships/hyperlink" Target="https://en.wikipedia.org/wiki/Wikipedia:Text_of_the_Creative_Commons_Attribution-ShareAlike_4.0_International_License" TargetMode="External"/><Relationship Id="rId4" Type="http://schemas.openxmlformats.org/officeDocument/2006/relationships/hyperlink" Target="https://en.wikipedia.org/wiki/Deinstitutionalisatio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s://www.youtube.com/watch?v=J9aRo-aRRY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openstax.org/details/books/psychology-2e"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creativecommons.org/licenses/by/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127746" y="1799334"/>
            <a:ext cx="5336366" cy="2195530"/>
          </a:xfrm>
        </p:spPr>
        <p:txBody>
          <a:bodyPr>
            <a:noAutofit/>
          </a:bodyPr>
          <a:lstStyle/>
          <a:p>
            <a:pPr algn="l"/>
            <a:r>
              <a:rPr lang="en-US" sz="4800" dirty="0">
                <a:solidFill>
                  <a:schemeClr val="accent1">
                    <a:lumMod val="60000"/>
                    <a:lumOff val="40000"/>
                  </a:schemeClr>
                </a:solidFill>
                <a:latin typeface="Arial" panose="020B0604020202020204" pitchFamily="34" charset="0"/>
                <a:cs typeface="Arial" panose="020B0604020202020204" pitchFamily="34" charset="0"/>
              </a:rPr>
              <a:t>Chapter 16 </a:t>
            </a:r>
            <a:br>
              <a:rPr lang="en-US" sz="4800" dirty="0">
                <a:solidFill>
                  <a:schemeClr val="accent1">
                    <a:lumMod val="60000"/>
                    <a:lumOff val="40000"/>
                  </a:schemeClr>
                </a:solidFill>
              </a:rPr>
            </a:br>
            <a:r>
              <a:rPr lang="en-US" sz="4800" i="0" u="none" strike="noStrike" cap="none" dirty="0">
                <a:solidFill>
                  <a:schemeClr val="accent1">
                    <a:lumMod val="60000"/>
                    <a:lumOff val="40000"/>
                  </a:schemeClr>
                </a:solidFill>
                <a:latin typeface="Arial"/>
                <a:ea typeface="Arial"/>
                <a:cs typeface="Arial"/>
                <a:sym typeface="Arial"/>
              </a:rPr>
              <a:t>Therapy and Treatment</a:t>
            </a:r>
            <a:endParaRPr lang="en-US" sz="4800" dirty="0">
              <a:solidFill>
                <a:schemeClr val="accent1">
                  <a:lumMod val="60000"/>
                  <a:lumOff val="40000"/>
                </a:schemeClr>
              </a:solidFill>
            </a:endParaRP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480061" y="4330621"/>
            <a:ext cx="5019620" cy="385121"/>
          </a:xfrm>
        </p:spPr>
        <p:txBody>
          <a:bodyPr>
            <a:normAutofit fontScale="92500" lnSpcReduction="10000"/>
          </a:bodyPr>
          <a:lstStyle/>
          <a:p>
            <a:pPr algn="l"/>
            <a:r>
              <a:rPr lang="en-US" dirty="0">
                <a:solidFill>
                  <a:schemeClr val="accent1">
                    <a:lumMod val="75000"/>
                  </a:schemeClr>
                </a:solidFill>
              </a:rPr>
              <a:t>OpenStax Psychology 2E</a:t>
            </a:r>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676043" y="1129213"/>
            <a:ext cx="3065526" cy="3314081"/>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51751" y="5567204"/>
            <a:ext cx="8025122" cy="323165"/>
          </a:xfrm>
          <a:prstGeom prst="rect">
            <a:avLst/>
          </a:prstGeom>
          <a:noFill/>
        </p:spPr>
        <p:txBody>
          <a:bodyPr wrap="square" rtlCol="0">
            <a:spAutoFit/>
          </a:bodyPr>
          <a:lstStyle/>
          <a:p>
            <a:r>
              <a:rPr lang="en-US" sz="750" dirty="0">
                <a:hlinkClick r:id="rId3"/>
              </a:rPr>
              <a:t>OpenStax ancillary resource </a:t>
            </a:r>
            <a:r>
              <a:rPr lang="en-US" sz="750" dirty="0"/>
              <a:t>is © Rice University under a </a:t>
            </a:r>
            <a:r>
              <a:rPr lang="en-US" sz="750" dirty="0">
                <a:hlinkClick r:id="rId4"/>
              </a:rPr>
              <a:t>CC-BY-4.0 DEED </a:t>
            </a:r>
            <a:r>
              <a:rPr lang="en-US" sz="750" dirty="0"/>
              <a:t>license and may be used with proper attributes.  Unless otherwise noted all material and text contained in these ancillary materials is from </a:t>
            </a:r>
            <a:r>
              <a:rPr lang="en-US" sz="750" dirty="0">
                <a:solidFill>
                  <a:srgbClr val="333333"/>
                </a:solidFill>
                <a:latin typeface="UniversLight"/>
                <a:hlinkClick r:id="rId5"/>
              </a:rPr>
              <a:t>Spielman, R. M., Jenkins, W. J., &amp; Lovett, M. D. (2020). </a:t>
            </a:r>
            <a:r>
              <a:rPr lang="en-US" sz="750" i="1" dirty="0">
                <a:solidFill>
                  <a:srgbClr val="333333"/>
                </a:solidFill>
                <a:latin typeface="UniversLight"/>
                <a:hlinkClick r:id="rId5"/>
              </a:rPr>
              <a:t>Psychology 2E</a:t>
            </a:r>
            <a:r>
              <a:rPr lang="en-US" sz="750" dirty="0">
                <a:solidFill>
                  <a:srgbClr val="333333"/>
                </a:solidFill>
                <a:latin typeface="UniversLight"/>
                <a:hlinkClick r:id="rId5"/>
              </a:rPr>
              <a:t>. OpenStax</a:t>
            </a:r>
            <a:r>
              <a:rPr lang="en-US" sz="750" dirty="0">
                <a:solidFill>
                  <a:srgbClr val="333333"/>
                </a:solidFill>
                <a:latin typeface="UniversLight"/>
              </a:rPr>
              <a:t> and is licensed under CC BY </a:t>
            </a:r>
            <a:r>
              <a:rPr lang="en-US" sz="750" dirty="0">
                <a:solidFill>
                  <a:srgbClr val="333333"/>
                </a:solidFill>
                <a:latin typeface="UniversLight"/>
                <a:hlinkClick r:id="rId4"/>
              </a:rPr>
              <a:t>4.0 DEED</a:t>
            </a:r>
            <a:r>
              <a:rPr lang="en-US" sz="750" dirty="0">
                <a:solidFill>
                  <a:srgbClr val="333333"/>
                </a:solidFill>
                <a:latin typeface="UniversLight"/>
              </a:rPr>
              <a:t>.</a:t>
            </a:r>
            <a:endParaRPr lang="en-US" sz="75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61"/>
        <p:cNvGrpSpPr/>
        <p:nvPr/>
      </p:nvGrpSpPr>
      <p:grpSpPr>
        <a:xfrm>
          <a:off x="0" y="0"/>
          <a:ext cx="0" cy="0"/>
          <a:chOff x="0" y="0"/>
          <a:chExt cx="0" cy="0"/>
        </a:xfrm>
      </p:grpSpPr>
      <p:sp>
        <p:nvSpPr>
          <p:cNvPr id="162" name="Google Shape;162;p20"/>
          <p:cNvSpPr txBox="1">
            <a:spLocks noGrp="1"/>
          </p:cNvSpPr>
          <p:nvPr>
            <p:ph type="title"/>
          </p:nvPr>
        </p:nvSpPr>
        <p:spPr>
          <a:xfrm>
            <a:off x="466725" y="0"/>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Psychoanalysis</a:t>
            </a:r>
            <a:endParaRPr sz="2800" dirty="0">
              <a:solidFill>
                <a:schemeClr val="accent1">
                  <a:lumMod val="75000"/>
                </a:schemeClr>
              </a:solidFill>
              <a:latin typeface="+mn-lt"/>
            </a:endParaRPr>
          </a:p>
        </p:txBody>
      </p:sp>
      <p:sp>
        <p:nvSpPr>
          <p:cNvPr id="163" name="Google Shape;163;p20"/>
          <p:cNvSpPr txBox="1">
            <a:spLocks noGrp="1"/>
          </p:cNvSpPr>
          <p:nvPr>
            <p:ph type="body" idx="1"/>
          </p:nvPr>
        </p:nvSpPr>
        <p:spPr>
          <a:xfrm>
            <a:off x="114300" y="659536"/>
            <a:ext cx="5610225" cy="584175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solidFill>
                  <a:schemeClr val="tx1"/>
                </a:solidFill>
              </a:rPr>
              <a:t>First form of psychotherapy, developed by </a:t>
            </a:r>
            <a:r>
              <a:rPr lang="en-US" sz="1400" b="1" dirty="0">
                <a:solidFill>
                  <a:schemeClr val="tx1"/>
                </a:solidFill>
              </a:rPr>
              <a:t>Sigmund Freud </a:t>
            </a:r>
            <a:r>
              <a:rPr lang="en-US" sz="1400" dirty="0">
                <a:solidFill>
                  <a:schemeClr val="tx1"/>
                </a:solidFill>
              </a:rPr>
              <a:t>in the early 20</a:t>
            </a:r>
            <a:r>
              <a:rPr lang="en-US" sz="1400" baseline="30000" dirty="0">
                <a:solidFill>
                  <a:schemeClr val="tx1"/>
                </a:solidFill>
              </a:rPr>
              <a:t>th</a:t>
            </a:r>
            <a:r>
              <a:rPr lang="en-US" sz="1400" dirty="0">
                <a:solidFill>
                  <a:schemeClr val="tx1"/>
                </a:solidFill>
              </a:rPr>
              <a:t> century.</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solidFill>
                <a:schemeClr val="tx1"/>
              </a:solidFill>
            </a:endParaRPr>
          </a:p>
          <a:p>
            <a:pPr marL="57150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rPr>
              <a:t>Aimed to help uncover repressed feelings.</a:t>
            </a:r>
            <a:endParaRPr sz="1400" dirty="0">
              <a:solidFill>
                <a:schemeClr val="tx1"/>
              </a:solidFill>
            </a:endParaRPr>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rPr>
              <a:t>Techniques:</a:t>
            </a:r>
            <a:endParaRPr lang="en-US" sz="1400" dirty="0">
              <a:solidFill>
                <a:schemeClr val="tx1"/>
              </a:solidFill>
            </a:endParaRPr>
          </a:p>
          <a:p>
            <a:pPr marL="571500" lvl="0" indent="-2857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tx1"/>
                </a:solidFill>
              </a:rPr>
              <a:t>Free association </a:t>
            </a:r>
            <a:r>
              <a:rPr lang="en-US" sz="1400" dirty="0">
                <a:solidFill>
                  <a:schemeClr val="tx1"/>
                </a:solidFill>
              </a:rPr>
              <a:t>– patient relaxes and then says whatever comes to mind at the moment.</a:t>
            </a:r>
          </a:p>
          <a:p>
            <a:pPr marL="971550" lvl="0" indent="-400050" algn="l" rtl="0">
              <a:spcBef>
                <a:spcPts val="920"/>
              </a:spcBef>
              <a:spcAft>
                <a:spcPts val="0"/>
              </a:spcAft>
              <a:buClr>
                <a:schemeClr val="accent1">
                  <a:lumMod val="60000"/>
                  <a:lumOff val="40000"/>
                </a:schemeClr>
              </a:buClr>
              <a:buSzPts val="1600"/>
              <a:buFont typeface="Arial" panose="020B0604020202020204" pitchFamily="34" charset="0"/>
              <a:buChar char="−"/>
            </a:pPr>
            <a:r>
              <a:rPr lang="en-US" sz="1400" dirty="0">
                <a:solidFill>
                  <a:schemeClr val="tx1"/>
                </a:solidFill>
              </a:rPr>
              <a:t>Freud theorized that the ego would try to block unacceptable urges or painful conflicts during free association causing the patient to demonstrate resistance.</a:t>
            </a:r>
            <a:endParaRPr sz="1400" dirty="0">
              <a:solidFill>
                <a:schemeClr val="tx1"/>
              </a:solidFill>
            </a:endParaRPr>
          </a:p>
          <a:p>
            <a:pPr marL="571500" lvl="0" indent="-2857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tx1"/>
                </a:solidFill>
              </a:rPr>
              <a:t>Dream analysis </a:t>
            </a:r>
            <a:r>
              <a:rPr lang="en-US" sz="1400" dirty="0">
                <a:solidFill>
                  <a:schemeClr val="tx1"/>
                </a:solidFill>
              </a:rPr>
              <a:t>– therapist interprets the underlying meaning of dreams.</a:t>
            </a:r>
          </a:p>
          <a:p>
            <a:pPr marL="571500" lvl="0" indent="-2857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tx1"/>
                </a:solidFill>
              </a:rPr>
              <a:t>Transference </a:t>
            </a:r>
            <a:r>
              <a:rPr lang="en-US" sz="1400" dirty="0">
                <a:solidFill>
                  <a:schemeClr val="tx1"/>
                </a:solidFill>
              </a:rPr>
              <a:t>– patient transfers all the positive or negative emotions associated with their other relationships to the psychoanalyst.</a:t>
            </a:r>
            <a:endParaRPr sz="1400" dirty="0">
              <a:solidFill>
                <a:schemeClr val="tx1"/>
              </a:solidFill>
            </a:endParaRPr>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rPr>
              <a:t>Psychoanalysis Today:</a:t>
            </a:r>
          </a:p>
          <a:p>
            <a:pPr marL="571500" lvl="0" indent="-2857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rPr>
              <a:t>Psychoanalysis is less popular today but Freud’s perspective has been expanded upon by incorporating modern theories and methodology. </a:t>
            </a:r>
          </a:p>
          <a:p>
            <a:pPr marL="571500" lvl="0" indent="-2857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tx1"/>
                </a:solidFill>
              </a:rPr>
              <a:t>Psychodynamic psychotherapy </a:t>
            </a:r>
            <a:r>
              <a:rPr lang="en-US" sz="1400" dirty="0">
                <a:solidFill>
                  <a:schemeClr val="tx1"/>
                </a:solidFill>
              </a:rPr>
              <a:t>- Talk therapy based on belief that the unconscious and childhood conflicts impact behavior.</a:t>
            </a:r>
            <a:endParaRPr sz="1400" dirty="0">
              <a:solidFill>
                <a:schemeClr val="tx1"/>
              </a:solidFill>
            </a:endParaRPr>
          </a:p>
          <a:p>
            <a:pPr marL="0" lvl="0" indent="0" algn="l" rtl="0">
              <a:spcBef>
                <a:spcPts val="920"/>
              </a:spcBef>
              <a:spcAft>
                <a:spcPts val="0"/>
              </a:spcAft>
              <a:buClr>
                <a:srgbClr val="6CB255"/>
              </a:buClr>
              <a:buSzPts val="1600"/>
              <a:buNone/>
            </a:pPr>
            <a:endParaRPr sz="1600" dirty="0"/>
          </a:p>
        </p:txBody>
      </p:sp>
      <p:pic>
        <p:nvPicPr>
          <p:cNvPr id="170" name="Google Shape;170;p21" descr="This photograph shows what Freud’s famous psychoanalytic couch looked like. The couch is draped in tapestries and pillows, and the room is decorated with sculptures, books and pictures on the wall."/>
          <p:cNvPicPr preferRelativeResize="0">
            <a:picLocks noGrp="1"/>
          </p:cNvPicPr>
          <p:nvPr>
            <p:ph type="pic" idx="2"/>
          </p:nvPr>
        </p:nvPicPr>
        <p:blipFill rotWithShape="1">
          <a:blip r:embed="rId3">
            <a:alphaModFix/>
          </a:blip>
          <a:srcRect l="-36475" r="-36475"/>
          <a:stretch/>
        </p:blipFill>
        <p:spPr>
          <a:xfrm>
            <a:off x="4781550" y="659535"/>
            <a:ext cx="5295900" cy="2408778"/>
          </a:xfrm>
          <a:prstGeom prst="rect">
            <a:avLst/>
          </a:prstGeom>
          <a:noFill/>
          <a:ln>
            <a:noFill/>
          </a:ln>
        </p:spPr>
      </p:pic>
      <p:sp>
        <p:nvSpPr>
          <p:cNvPr id="171" name="Google Shape;171;p21"/>
          <p:cNvSpPr txBox="1">
            <a:spLocks/>
          </p:cNvSpPr>
          <p:nvPr/>
        </p:nvSpPr>
        <p:spPr>
          <a:xfrm>
            <a:off x="5829300" y="3150291"/>
            <a:ext cx="3200400" cy="218153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indent="0">
              <a:spcBef>
                <a:spcPts val="0"/>
              </a:spcBef>
              <a:buSzPts val="1600"/>
            </a:pPr>
            <a:r>
              <a:rPr lang="en-US" sz="1400" dirty="0"/>
              <a:t>This is the famous couch in Freud’s consulting room. Patients were instructed to lie comfortably on the couch and to face away from Freud in order to feel less inhibited and to help them focus.  Today, a psychotherapy patient is not likely to lie on a couch; instead he is more likely to sit facing the therapist </a:t>
            </a:r>
          </a:p>
          <a:p>
            <a:pPr marL="0" indent="0">
              <a:spcBef>
                <a:spcPts val="0"/>
              </a:spcBef>
              <a:buSzPts val="1600"/>
            </a:pPr>
            <a:r>
              <a:rPr lang="en-US" sz="1200" dirty="0"/>
              <a:t>(Prochaska &amp; Norcross, 2010). </a:t>
            </a:r>
          </a:p>
        </p:txBody>
      </p:sp>
      <p:sp>
        <p:nvSpPr>
          <p:cNvPr id="3" name="TextBox 2">
            <a:extLst>
              <a:ext uri="{FF2B5EF4-FFF2-40B4-BE49-F238E27FC236}">
                <a16:creationId xmlns:a16="http://schemas.microsoft.com/office/drawing/2014/main" id="{BF1CDF3F-18E9-1F58-B128-36732EEF2B47}"/>
              </a:ext>
            </a:extLst>
          </p:cNvPr>
          <p:cNvSpPr txBox="1"/>
          <p:nvPr/>
        </p:nvSpPr>
        <p:spPr>
          <a:xfrm>
            <a:off x="5829300" y="5353136"/>
            <a:ext cx="2466975" cy="246221"/>
          </a:xfrm>
          <a:prstGeom prst="rect">
            <a:avLst/>
          </a:prstGeom>
          <a:noFill/>
        </p:spPr>
        <p:txBody>
          <a:bodyPr wrap="square">
            <a:spAutoFit/>
          </a:bodyPr>
          <a:lstStyle/>
          <a:p>
            <a:pPr marL="0" marR="0" lvl="0" indent="0" algn="l" rtl="0">
              <a:spcBef>
                <a:spcPts val="0"/>
              </a:spcBef>
              <a:spcAft>
                <a:spcPts val="0"/>
              </a:spcAft>
              <a:buNone/>
            </a:pPr>
            <a:r>
              <a:rPr lang="en-US" sz="1000" dirty="0">
                <a:solidFill>
                  <a:schemeClr val="dk1"/>
                </a:solidFill>
                <a:latin typeface="Arial"/>
                <a:ea typeface="Arial"/>
                <a:cs typeface="Arial"/>
                <a:sym typeface="Arial"/>
              </a:rPr>
              <a:t>(credit: Robert </a:t>
            </a:r>
            <a:r>
              <a:rPr lang="en-US" sz="1000" dirty="0" err="1">
                <a:solidFill>
                  <a:schemeClr val="dk1"/>
                </a:solidFill>
                <a:latin typeface="Arial"/>
                <a:ea typeface="Arial"/>
                <a:cs typeface="Arial"/>
                <a:sym typeface="Arial"/>
              </a:rPr>
              <a:t>Huffstutter</a:t>
            </a:r>
            <a:r>
              <a:rPr lang="en-US" sz="1000" dirty="0">
                <a:solidFill>
                  <a:schemeClr val="dk1"/>
                </a:solidFill>
                <a:latin typeface="Arial"/>
                <a:ea typeface="Arial"/>
                <a:cs typeface="Arial"/>
                <a:sym typeface="Arial"/>
              </a:rPr>
              <a:t>)</a:t>
            </a:r>
          </a:p>
        </p:txBody>
      </p:sp>
      <p:sp>
        <p:nvSpPr>
          <p:cNvPr id="2" name="TextBox 1">
            <a:extLst>
              <a:ext uri="{FF2B5EF4-FFF2-40B4-BE49-F238E27FC236}">
                <a16:creationId xmlns:a16="http://schemas.microsoft.com/office/drawing/2014/main" id="{65867455-A1D2-1B1D-B2AE-FD362DB150B2}"/>
              </a:ext>
            </a:extLst>
          </p:cNvPr>
          <p:cNvSpPr txBox="1"/>
          <p:nvPr/>
        </p:nvSpPr>
        <p:spPr>
          <a:xfrm>
            <a:off x="5895975" y="5762625"/>
            <a:ext cx="3133725" cy="738664"/>
          </a:xfrm>
          <a:prstGeom prst="rect">
            <a:avLst/>
          </a:prstGeom>
          <a:noFill/>
          <a:ln>
            <a:solidFill>
              <a:schemeClr val="accent1">
                <a:lumMod val="60000"/>
                <a:lumOff val="40000"/>
              </a:schemeClr>
            </a:solidFill>
          </a:ln>
        </p:spPr>
        <p:txBody>
          <a:bodyPr wrap="square" rtlCol="0">
            <a:spAutoFit/>
          </a:bodyPr>
          <a:lstStyle/>
          <a:p>
            <a:r>
              <a:rPr lang="en-US" dirty="0"/>
              <a:t>View a brief </a:t>
            </a:r>
            <a:r>
              <a:rPr lang="en-US" dirty="0">
                <a:hlinkClick r:id="rId4"/>
              </a:rPr>
              <a:t>video overview of Freud and his theory of personality</a:t>
            </a:r>
            <a:r>
              <a:rPr lang="en-US" dirty="0"/>
              <a:t> to learn more.</a:t>
            </a:r>
          </a:p>
        </p:txBody>
      </p:sp>
      <p:sp>
        <p:nvSpPr>
          <p:cNvPr id="4" name="TextBox 3">
            <a:extLst>
              <a:ext uri="{FF2B5EF4-FFF2-40B4-BE49-F238E27FC236}">
                <a16:creationId xmlns:a16="http://schemas.microsoft.com/office/drawing/2014/main" id="{9F539637-3D15-304E-4797-083AC3F04E67}"/>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77"/>
        <p:cNvGrpSpPr/>
        <p:nvPr/>
      </p:nvGrpSpPr>
      <p:grpSpPr>
        <a:xfrm>
          <a:off x="0" y="0"/>
          <a:ext cx="0" cy="0"/>
          <a:chOff x="0" y="0"/>
          <a:chExt cx="0" cy="0"/>
        </a:xfrm>
      </p:grpSpPr>
      <p:sp>
        <p:nvSpPr>
          <p:cNvPr id="178" name="Google Shape;178;p22"/>
          <p:cNvSpPr txBox="1">
            <a:spLocks noGrp="1"/>
          </p:cNvSpPr>
          <p:nvPr>
            <p:ph type="title"/>
          </p:nvPr>
        </p:nvSpPr>
        <p:spPr>
          <a:xfrm>
            <a:off x="447675" y="0"/>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Play Therapy</a:t>
            </a:r>
            <a:endParaRPr sz="2800" dirty="0">
              <a:solidFill>
                <a:schemeClr val="accent1">
                  <a:lumMod val="75000"/>
                </a:schemeClr>
              </a:solidFill>
              <a:latin typeface="+mn-lt"/>
            </a:endParaRPr>
          </a:p>
        </p:txBody>
      </p:sp>
      <p:pic>
        <p:nvPicPr>
          <p:cNvPr id="179" name="Google Shape;179;p22" descr="This photograph shows a person playing with objects in a small box filled with sand. The person is organizing these objects and small play figures in a form of treatment called sandplay."/>
          <p:cNvPicPr preferRelativeResize="0">
            <a:picLocks noGrp="1"/>
          </p:cNvPicPr>
          <p:nvPr>
            <p:ph type="pic" idx="2"/>
          </p:nvPr>
        </p:nvPicPr>
        <p:blipFill rotWithShape="1">
          <a:blip r:embed="rId3">
            <a:alphaModFix/>
          </a:blip>
          <a:srcRect l="-26906" r="-26905"/>
          <a:stretch/>
        </p:blipFill>
        <p:spPr>
          <a:xfrm>
            <a:off x="4171951" y="873386"/>
            <a:ext cx="5801572" cy="2999220"/>
          </a:xfrm>
          <a:prstGeom prst="rect">
            <a:avLst/>
          </a:prstGeom>
          <a:noFill/>
          <a:ln>
            <a:noFill/>
          </a:ln>
        </p:spPr>
      </p:pic>
      <p:sp>
        <p:nvSpPr>
          <p:cNvPr id="180" name="Google Shape;180;p22"/>
          <p:cNvSpPr txBox="1">
            <a:spLocks noGrp="1"/>
          </p:cNvSpPr>
          <p:nvPr>
            <p:ph type="body" idx="1"/>
          </p:nvPr>
        </p:nvSpPr>
        <p:spPr>
          <a:xfrm>
            <a:off x="228599" y="876676"/>
            <a:ext cx="4838701" cy="5586792"/>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Play Therapy</a:t>
            </a:r>
            <a:r>
              <a:rPr lang="en-US" sz="1400" dirty="0"/>
              <a:t> - Psychoanalytical therapy wherein interaction with toys is used instead of talk; used in child therapy to help them prevent/resolve psychosocial difficulties &amp; achieve optimal growth.  In some cases, play therapy may be used with teenagers and adults.</a:t>
            </a:r>
            <a:endParaRPr sz="1400" dirty="0"/>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rPr>
              <a:t>Techniques:</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Toys, such as dolls, stuffed animals, and sandbox figurines are used to help children play out their hopes, fantasies and traumas.</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b="1" dirty="0" err="1"/>
              <a:t>Sandplay</a:t>
            </a:r>
            <a:r>
              <a:rPr lang="en-US" sz="1400" b="1" dirty="0"/>
              <a:t> or </a:t>
            </a:r>
            <a:r>
              <a:rPr lang="en-US" sz="1400" b="1" dirty="0" err="1"/>
              <a:t>sandtray</a:t>
            </a:r>
            <a:r>
              <a:rPr lang="en-US" sz="1400" b="1" dirty="0"/>
              <a:t> therapy </a:t>
            </a:r>
            <a:r>
              <a:rPr lang="en-US" sz="1400" dirty="0"/>
              <a:t>- children can set up a three dimensional world using various figures and objects that correspond to their inner state (</a:t>
            </a:r>
            <a:r>
              <a:rPr lang="en-US" sz="1400" dirty="0" err="1"/>
              <a:t>Kalff</a:t>
            </a:r>
            <a:r>
              <a:rPr lang="en-US" sz="1400" dirty="0"/>
              <a:t>, 1991). </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dk1"/>
                </a:solidFill>
                <a:latin typeface="Arial"/>
                <a:ea typeface="Arial"/>
                <a:cs typeface="Arial"/>
                <a:sym typeface="Arial"/>
              </a:rPr>
              <a:t>Therapist observes how child interacts with toys in order to understand the roots of the child’s disturbed behavior. Can be used to make a diagnosis.</a:t>
            </a:r>
            <a:endParaRPr lang="en-US" sz="1400" dirty="0"/>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dk1"/>
                </a:solidFill>
                <a:latin typeface="Arial"/>
                <a:ea typeface="Arial"/>
                <a:cs typeface="Arial"/>
                <a:sym typeface="Arial"/>
              </a:rPr>
              <a:t>Nondirective play therapy </a:t>
            </a:r>
            <a:r>
              <a:rPr lang="en-US" sz="1400" dirty="0">
                <a:solidFill>
                  <a:schemeClr val="dk1"/>
                </a:solidFill>
                <a:latin typeface="Arial"/>
                <a:ea typeface="Arial"/>
                <a:cs typeface="Arial"/>
                <a:sym typeface="Arial"/>
              </a:rPr>
              <a:t>– children are encouraged to work through problems by playing freely while therapist observes.</a:t>
            </a:r>
            <a:endParaRPr lang="en-US" sz="1400" dirty="0"/>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dk1"/>
                </a:solidFill>
                <a:latin typeface="Arial"/>
                <a:ea typeface="Arial"/>
                <a:cs typeface="Arial"/>
                <a:sym typeface="Arial"/>
              </a:rPr>
              <a:t>Directive play therapy </a:t>
            </a:r>
            <a:r>
              <a:rPr lang="en-US" sz="1400" dirty="0">
                <a:solidFill>
                  <a:schemeClr val="dk1"/>
                </a:solidFill>
                <a:latin typeface="Arial"/>
                <a:ea typeface="Arial"/>
                <a:cs typeface="Arial"/>
                <a:sym typeface="Arial"/>
              </a:rPr>
              <a:t>– therapist provides structure/guidance by suggesting topics, asking questions, and playing with the child.</a:t>
            </a:r>
            <a:endParaRPr lang="en-US" sz="1400" dirty="0"/>
          </a:p>
          <a:p>
            <a:pPr marL="285750" lvl="0" indent="-285750" algn="l" rtl="0">
              <a:spcBef>
                <a:spcPts val="700"/>
              </a:spcBef>
              <a:spcAft>
                <a:spcPts val="0"/>
              </a:spcAft>
              <a:buSzPts val="1600"/>
              <a:buFont typeface="Arial"/>
              <a:buChar char="•"/>
            </a:pPr>
            <a:endParaRPr sz="1600" dirty="0"/>
          </a:p>
        </p:txBody>
      </p:sp>
      <p:sp>
        <p:nvSpPr>
          <p:cNvPr id="2" name="TextBox 1">
            <a:extLst>
              <a:ext uri="{FF2B5EF4-FFF2-40B4-BE49-F238E27FC236}">
                <a16:creationId xmlns:a16="http://schemas.microsoft.com/office/drawing/2014/main" id="{8B33C93D-8F67-56EA-3185-4DF3D68146C6}"/>
              </a:ext>
            </a:extLst>
          </p:cNvPr>
          <p:cNvSpPr txBox="1"/>
          <p:nvPr/>
        </p:nvSpPr>
        <p:spPr>
          <a:xfrm>
            <a:off x="5181600" y="4044652"/>
            <a:ext cx="3810000" cy="1169551"/>
          </a:xfrm>
          <a:prstGeom prst="rect">
            <a:avLst/>
          </a:prstGeom>
          <a:noFill/>
          <a:ln>
            <a:solidFill>
              <a:schemeClr val="accent1">
                <a:lumMod val="60000"/>
                <a:lumOff val="40000"/>
              </a:schemeClr>
            </a:solidFill>
          </a:ln>
        </p:spPr>
        <p:txBody>
          <a:bodyPr wrap="square" rtlCol="0">
            <a:spAutoFit/>
          </a:bodyPr>
          <a:lstStyle/>
          <a:p>
            <a:r>
              <a:rPr lang="en-US" b="0" i="0" dirty="0">
                <a:solidFill>
                  <a:schemeClr val="tx1"/>
                </a:solidFill>
                <a:effectLst/>
                <a:highlight>
                  <a:srgbClr val="FFFFFF"/>
                </a:highlight>
                <a:latin typeface="+mn-lt"/>
              </a:rPr>
              <a:t>This type of play therapy is known as </a:t>
            </a:r>
            <a:r>
              <a:rPr lang="en-US" b="0" i="0" dirty="0" err="1">
                <a:solidFill>
                  <a:schemeClr val="tx1"/>
                </a:solidFill>
                <a:effectLst/>
                <a:highlight>
                  <a:srgbClr val="FFFFFF"/>
                </a:highlight>
                <a:latin typeface="+mn-lt"/>
              </a:rPr>
              <a:t>sandplay</a:t>
            </a:r>
            <a:r>
              <a:rPr lang="en-US" b="0" i="0" dirty="0">
                <a:solidFill>
                  <a:schemeClr val="tx1"/>
                </a:solidFill>
                <a:effectLst/>
                <a:highlight>
                  <a:srgbClr val="FFFFFF"/>
                </a:highlight>
                <a:latin typeface="+mn-lt"/>
              </a:rPr>
              <a:t> or </a:t>
            </a:r>
            <a:r>
              <a:rPr lang="en-US" b="0" i="0" dirty="0" err="1">
                <a:solidFill>
                  <a:schemeClr val="tx1"/>
                </a:solidFill>
                <a:effectLst/>
                <a:highlight>
                  <a:srgbClr val="FFFFFF"/>
                </a:highlight>
                <a:latin typeface="+mn-lt"/>
              </a:rPr>
              <a:t>sandtray</a:t>
            </a:r>
            <a:r>
              <a:rPr lang="en-US" b="0" i="0" dirty="0">
                <a:solidFill>
                  <a:schemeClr val="tx1"/>
                </a:solidFill>
                <a:effectLst/>
                <a:highlight>
                  <a:srgbClr val="FFFFFF"/>
                </a:highlight>
                <a:latin typeface="+mn-lt"/>
              </a:rPr>
              <a:t> therapy. Children can set up a three-dimensional world using various figures and objects that correspond to their inner state (</a:t>
            </a:r>
            <a:r>
              <a:rPr lang="en-US" b="0" i="0" dirty="0" err="1">
                <a:solidFill>
                  <a:schemeClr val="tx1"/>
                </a:solidFill>
                <a:effectLst/>
                <a:highlight>
                  <a:srgbClr val="FFFFFF"/>
                </a:highlight>
                <a:latin typeface="+mn-lt"/>
              </a:rPr>
              <a:t>Kalff</a:t>
            </a:r>
            <a:r>
              <a:rPr lang="en-US" b="0" i="0" dirty="0">
                <a:solidFill>
                  <a:schemeClr val="tx1"/>
                </a:solidFill>
                <a:effectLst/>
                <a:highlight>
                  <a:srgbClr val="FFFFFF"/>
                </a:highlight>
                <a:latin typeface="+mn-lt"/>
              </a:rPr>
              <a:t>, 1991). </a:t>
            </a:r>
            <a:r>
              <a:rPr lang="en-US" sz="1000" b="0" i="0" dirty="0">
                <a:solidFill>
                  <a:schemeClr val="tx1"/>
                </a:solidFill>
                <a:effectLst/>
                <a:highlight>
                  <a:srgbClr val="FFFFFF"/>
                </a:highlight>
                <a:latin typeface="+mn-lt"/>
              </a:rPr>
              <a:t>(credit: Kristina Walter)</a:t>
            </a:r>
            <a:endParaRPr lang="en-US" sz="1000" dirty="0">
              <a:solidFill>
                <a:schemeClr val="tx1"/>
              </a:solidFill>
              <a:latin typeface="+mn-lt"/>
            </a:endParaRPr>
          </a:p>
        </p:txBody>
      </p:sp>
      <p:sp>
        <p:nvSpPr>
          <p:cNvPr id="3" name="TextBox 2">
            <a:extLst>
              <a:ext uri="{FF2B5EF4-FFF2-40B4-BE49-F238E27FC236}">
                <a16:creationId xmlns:a16="http://schemas.microsoft.com/office/drawing/2014/main" id="{22575E1F-EB1A-0557-99D6-1EFB4F261AA2}"/>
              </a:ext>
            </a:extLst>
          </p:cNvPr>
          <p:cNvSpPr txBox="1"/>
          <p:nvPr/>
        </p:nvSpPr>
        <p:spPr>
          <a:xfrm>
            <a:off x="5167737" y="5293917"/>
            <a:ext cx="3810000" cy="954107"/>
          </a:xfrm>
          <a:prstGeom prst="rect">
            <a:avLst/>
          </a:prstGeom>
          <a:noFill/>
          <a:ln>
            <a:solidFill>
              <a:schemeClr val="accent1">
                <a:lumMod val="60000"/>
                <a:lumOff val="40000"/>
              </a:schemeClr>
            </a:solidFill>
          </a:ln>
        </p:spPr>
        <p:txBody>
          <a:bodyPr wrap="square" rtlCol="0">
            <a:spAutoFit/>
          </a:bodyPr>
          <a:lstStyle/>
          <a:p>
            <a:pPr algn="l"/>
            <a:r>
              <a:rPr lang="en-US" i="0" dirty="0" err="1">
                <a:solidFill>
                  <a:srgbClr val="0F0F0F"/>
                </a:solidFill>
                <a:effectLst/>
                <a:highlight>
                  <a:srgbClr val="FFFFFF"/>
                </a:highlight>
                <a:latin typeface="+mn-lt"/>
                <a:hlinkClick r:id="rId4"/>
              </a:rPr>
              <a:t>Sandtray</a:t>
            </a:r>
            <a:r>
              <a:rPr lang="en-US" i="0" dirty="0">
                <a:solidFill>
                  <a:srgbClr val="0F0F0F"/>
                </a:solidFill>
                <a:effectLst/>
                <a:highlight>
                  <a:srgbClr val="FFFFFF"/>
                </a:highlight>
                <a:latin typeface="+mn-lt"/>
                <a:hlinkClick r:id="rId4"/>
              </a:rPr>
              <a:t> Therapy example</a:t>
            </a:r>
            <a:endParaRPr lang="en-US" i="0" dirty="0">
              <a:solidFill>
                <a:srgbClr val="0F0F0F"/>
              </a:solidFill>
              <a:effectLst/>
              <a:highlight>
                <a:srgbClr val="FFFFFF"/>
              </a:highlight>
              <a:latin typeface="+mn-lt"/>
            </a:endParaRPr>
          </a:p>
          <a:p>
            <a:r>
              <a:rPr lang="en-US" i="0" dirty="0">
                <a:solidFill>
                  <a:srgbClr val="0F0F0F"/>
                </a:solidFill>
                <a:effectLst/>
                <a:highlight>
                  <a:srgbClr val="FFFFFF"/>
                </a:highlight>
                <a:latin typeface="+mn-lt"/>
              </a:rPr>
              <a:t>This video shows sn</a:t>
            </a:r>
            <a:r>
              <a:rPr lang="en-US" dirty="0">
                <a:solidFill>
                  <a:srgbClr val="0F0F0F"/>
                </a:solidFill>
                <a:highlight>
                  <a:srgbClr val="FFFFFF"/>
                </a:highlight>
                <a:latin typeface="+mn-lt"/>
              </a:rPr>
              <a:t>ippets of an actual sand play therapy session with a teenager.  Video retrieved from YouTube. </a:t>
            </a:r>
            <a:endParaRPr lang="en-US" i="0" dirty="0">
              <a:solidFill>
                <a:srgbClr val="0F0F0F"/>
              </a:solidFill>
              <a:effectLst/>
              <a:highlight>
                <a:srgbClr val="FFFFFF"/>
              </a:highlight>
              <a:latin typeface="+mn-lt"/>
            </a:endParaRPr>
          </a:p>
        </p:txBody>
      </p:sp>
      <p:sp>
        <p:nvSpPr>
          <p:cNvPr id="5" name="TextBox 4">
            <a:extLst>
              <a:ext uri="{FF2B5EF4-FFF2-40B4-BE49-F238E27FC236}">
                <a16:creationId xmlns:a16="http://schemas.microsoft.com/office/drawing/2014/main" id="{75B7D27D-5DA7-3505-1F67-AA1623BC3636}"/>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87"/>
        <p:cNvGrpSpPr/>
        <p:nvPr/>
      </p:nvGrpSpPr>
      <p:grpSpPr>
        <a:xfrm>
          <a:off x="0" y="0"/>
          <a:ext cx="0" cy="0"/>
          <a:chOff x="0" y="0"/>
          <a:chExt cx="0" cy="0"/>
        </a:xfrm>
      </p:grpSpPr>
      <p:sp>
        <p:nvSpPr>
          <p:cNvPr id="188" name="Google Shape;188;p23"/>
          <p:cNvSpPr txBox="1">
            <a:spLocks noGrp="1"/>
          </p:cNvSpPr>
          <p:nvPr>
            <p:ph type="title"/>
          </p:nvPr>
        </p:nvSpPr>
        <p:spPr>
          <a:xfrm>
            <a:off x="445539" y="-55995"/>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Behavior Therapy</a:t>
            </a:r>
            <a:endParaRPr sz="2800" dirty="0">
              <a:solidFill>
                <a:schemeClr val="accent1">
                  <a:lumMod val="75000"/>
                </a:schemeClr>
              </a:solidFill>
              <a:latin typeface="+mn-lt"/>
            </a:endParaRPr>
          </a:p>
        </p:txBody>
      </p:sp>
      <p:sp>
        <p:nvSpPr>
          <p:cNvPr id="189" name="Google Shape;189;p23"/>
          <p:cNvSpPr txBox="1">
            <a:spLocks noGrp="1"/>
          </p:cNvSpPr>
          <p:nvPr>
            <p:ph type="body" idx="1"/>
          </p:nvPr>
        </p:nvSpPr>
        <p:spPr>
          <a:xfrm>
            <a:off x="85725" y="603540"/>
            <a:ext cx="6736311" cy="587141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buNone/>
            </a:pPr>
            <a:r>
              <a:rPr lang="en-US" sz="1400" dirty="0">
                <a:solidFill>
                  <a:schemeClr val="tx1"/>
                </a:solidFill>
              </a:rPr>
              <a:t>Principles of learning are applied to change undesirable behaviors. Based on the belief that dysfunctional behaviors can be changed by teaching clients more constructive behaviors.</a:t>
            </a:r>
            <a:endParaRPr sz="1400" dirty="0">
              <a:solidFill>
                <a:schemeClr val="tx1"/>
              </a:solidFill>
            </a:endParaRPr>
          </a:p>
          <a:p>
            <a:pPr marL="0" lvl="0" indent="0" algn="l" rtl="0">
              <a:spcBef>
                <a:spcPts val="700"/>
              </a:spcBef>
              <a:spcAft>
                <a:spcPts val="0"/>
              </a:spcAft>
              <a:buClr>
                <a:schemeClr val="accent1">
                  <a:lumMod val="60000"/>
                  <a:lumOff val="40000"/>
                </a:schemeClr>
              </a:buClr>
              <a:buSzPts val="1600"/>
            </a:pPr>
            <a:r>
              <a:rPr lang="en-US" sz="1400" b="1" dirty="0">
                <a:solidFill>
                  <a:schemeClr val="tx1"/>
                </a:solidFill>
              </a:rPr>
              <a:t>Classical Conditioning - </a:t>
            </a:r>
            <a:r>
              <a:rPr lang="en-US" sz="1400" dirty="0">
                <a:solidFill>
                  <a:schemeClr val="tx1"/>
                </a:solidFill>
              </a:rPr>
              <a:t>Conditioning principles are applied to recondition clients and change their behavior.</a:t>
            </a:r>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rPr>
              <a:t>Counterconditioning - </a:t>
            </a:r>
            <a:r>
              <a:rPr lang="en-US" sz="1400" dirty="0">
                <a:solidFill>
                  <a:schemeClr val="tx1"/>
                </a:solidFill>
              </a:rPr>
              <a:t>Client learns a new response to a stimulus that has previously elicited an undesirable behavior. Includes </a:t>
            </a:r>
            <a:r>
              <a:rPr lang="en-US" sz="1400" u="sng" dirty="0">
                <a:solidFill>
                  <a:schemeClr val="tx1"/>
                </a:solidFill>
              </a:rPr>
              <a:t>aversive conditioning</a:t>
            </a:r>
            <a:r>
              <a:rPr lang="en-US" sz="1400" dirty="0">
                <a:solidFill>
                  <a:schemeClr val="tx1"/>
                </a:solidFill>
              </a:rPr>
              <a:t> and </a:t>
            </a:r>
            <a:r>
              <a:rPr lang="en-US" sz="1400" u="sng" dirty="0">
                <a:solidFill>
                  <a:schemeClr val="tx1"/>
                </a:solidFill>
              </a:rPr>
              <a:t>exposure therapy</a:t>
            </a:r>
            <a:r>
              <a:rPr lang="en-US" sz="1400" dirty="0">
                <a:solidFill>
                  <a:schemeClr val="tx1"/>
                </a:solidFill>
              </a:rPr>
              <a:t>.</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tx1"/>
                </a:solidFill>
              </a:rPr>
              <a:t>Aversive conditioning </a:t>
            </a:r>
            <a:r>
              <a:rPr lang="en-US" sz="1400" dirty="0">
                <a:solidFill>
                  <a:schemeClr val="tx1"/>
                </a:solidFill>
              </a:rPr>
              <a:t>– uses an unpleasant stimulus to stop an undesirable behavior.</a:t>
            </a:r>
          </a:p>
          <a:p>
            <a:pPr marL="1314450" lvl="0" indent="-514350" algn="l" rtl="0">
              <a:spcBef>
                <a:spcPts val="700"/>
              </a:spcBef>
              <a:spcAft>
                <a:spcPts val="0"/>
              </a:spcAft>
              <a:buClr>
                <a:schemeClr val="accent1">
                  <a:lumMod val="60000"/>
                  <a:lumOff val="40000"/>
                </a:schemeClr>
              </a:buClr>
              <a:buSzPts val="1600"/>
              <a:buFont typeface="Arial" panose="020B0604020202020204" pitchFamily="34" charset="0"/>
              <a:buChar char="−"/>
            </a:pPr>
            <a:r>
              <a:rPr lang="en-US" sz="1400" dirty="0">
                <a:solidFill>
                  <a:schemeClr val="tx1"/>
                </a:solidFill>
              </a:rPr>
              <a:t>Used to eliminate addictive behaviors.</a:t>
            </a:r>
          </a:p>
          <a:p>
            <a:pPr marL="1314450" lvl="0" indent="-514350" algn="l" rtl="0">
              <a:spcBef>
                <a:spcPts val="700"/>
              </a:spcBef>
              <a:spcAft>
                <a:spcPts val="0"/>
              </a:spcAft>
              <a:buClr>
                <a:schemeClr val="accent1">
                  <a:lumMod val="60000"/>
                  <a:lumOff val="40000"/>
                </a:schemeClr>
              </a:buClr>
              <a:buSzPts val="1600"/>
              <a:buFont typeface="Arial" panose="020B0604020202020204" pitchFamily="34" charset="0"/>
              <a:buChar char="−"/>
            </a:pPr>
            <a:r>
              <a:rPr lang="en-US" sz="1400" dirty="0">
                <a:solidFill>
                  <a:schemeClr val="tx1"/>
                </a:solidFill>
              </a:rPr>
              <a:t>Client is repeatedly exposed to something unpleasant, such as a mild electric shock or bad taste while they engage in a specific behavior → client learns to associate the unpleasant stimulus and unwanted behavior.</a:t>
            </a:r>
          </a:p>
          <a:p>
            <a:pPr marL="1314450" lvl="0" indent="-514350" algn="l" rtl="0">
              <a:spcBef>
                <a:spcPts val="700"/>
              </a:spcBef>
              <a:spcAft>
                <a:spcPts val="0"/>
              </a:spcAft>
              <a:buClr>
                <a:schemeClr val="accent1">
                  <a:lumMod val="60000"/>
                  <a:lumOff val="40000"/>
                </a:schemeClr>
              </a:buClr>
              <a:buSzPts val="1600"/>
              <a:buFont typeface="Arial" panose="020B0604020202020204" pitchFamily="34" charset="0"/>
              <a:buChar char="−"/>
            </a:pPr>
            <a:r>
              <a:rPr lang="en-US" sz="1400" u="sng" dirty="0">
                <a:solidFill>
                  <a:schemeClr val="tx1"/>
                </a:solidFill>
              </a:rPr>
              <a:t>Antabuse</a:t>
            </a:r>
            <a:r>
              <a:rPr lang="en-US" sz="1400" dirty="0">
                <a:solidFill>
                  <a:schemeClr val="tx1"/>
                </a:solidFill>
              </a:rPr>
              <a:t> (substance that causes negative side effects such as vomiting when combined with alcohol) has been used effectively to treat alcoholism.</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b="1" dirty="0">
                <a:solidFill>
                  <a:schemeClr val="tx1"/>
                </a:solidFill>
              </a:rPr>
              <a:t>Exposure therapy </a:t>
            </a:r>
            <a:r>
              <a:rPr lang="en-US" sz="1400" dirty="0">
                <a:solidFill>
                  <a:schemeClr val="tx1"/>
                </a:solidFill>
              </a:rPr>
              <a:t>– seeks to change the response to a conditioned stimulus. </a:t>
            </a:r>
          </a:p>
          <a:p>
            <a:pPr marL="1314450" lvl="0" indent="-514350" algn="l" rtl="0">
              <a:spcBef>
                <a:spcPts val="700"/>
              </a:spcBef>
              <a:spcAft>
                <a:spcPts val="0"/>
              </a:spcAft>
              <a:buClr>
                <a:schemeClr val="accent1">
                  <a:lumMod val="60000"/>
                  <a:lumOff val="40000"/>
                </a:schemeClr>
              </a:buClr>
              <a:buSzPts val="1600"/>
              <a:buFont typeface="Arial" panose="020B0604020202020204" pitchFamily="34" charset="0"/>
              <a:buChar char="−"/>
            </a:pPr>
            <a:r>
              <a:rPr lang="en-US" sz="1400" dirty="0">
                <a:solidFill>
                  <a:schemeClr val="tx1"/>
                </a:solidFill>
              </a:rPr>
              <a:t>Used to treat fears or anxiety.</a:t>
            </a:r>
          </a:p>
          <a:p>
            <a:pPr marL="1314450" lvl="0" indent="-514350" algn="l" rtl="0">
              <a:spcBef>
                <a:spcPts val="700"/>
              </a:spcBef>
              <a:spcAft>
                <a:spcPts val="0"/>
              </a:spcAft>
              <a:buClr>
                <a:schemeClr val="accent1">
                  <a:lumMod val="60000"/>
                  <a:lumOff val="40000"/>
                </a:schemeClr>
              </a:buClr>
              <a:buSzPts val="1600"/>
              <a:buFont typeface="Arial" panose="020B0604020202020204" pitchFamily="34" charset="0"/>
              <a:buChar char="−"/>
            </a:pPr>
            <a:r>
              <a:rPr lang="en-US" sz="1400" dirty="0">
                <a:solidFill>
                  <a:schemeClr val="tx1"/>
                </a:solidFill>
              </a:rPr>
              <a:t>Client is repeatedly exposed to the object/situation that causes their problem, with the idea that they will eventually get used to it.</a:t>
            </a:r>
            <a:endParaRPr sz="1400" dirty="0">
              <a:solidFill>
                <a:schemeClr val="tx1"/>
              </a:solidFill>
            </a:endParaRPr>
          </a:p>
        </p:txBody>
      </p:sp>
      <p:pic>
        <p:nvPicPr>
          <p:cNvPr id="2050" name="Picture 2" descr="aversion therapy 1">
            <a:extLst>
              <a:ext uri="{FF2B5EF4-FFF2-40B4-BE49-F238E27FC236}">
                <a16:creationId xmlns:a16="http://schemas.microsoft.com/office/drawing/2014/main" id="{089857A1-4F76-37EF-04F3-150C7A819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1201" y="676590"/>
            <a:ext cx="2236239" cy="30742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49FF29E-68C7-5818-99CD-9D73BEE0E5B3}"/>
              </a:ext>
            </a:extLst>
          </p:cNvPr>
          <p:cNvSpPr txBox="1"/>
          <p:nvPr/>
        </p:nvSpPr>
        <p:spPr>
          <a:xfrm>
            <a:off x="6943477" y="3855077"/>
            <a:ext cx="2071689" cy="1200329"/>
          </a:xfrm>
          <a:prstGeom prst="rect">
            <a:avLst/>
          </a:prstGeom>
          <a:noFill/>
          <a:ln>
            <a:solidFill>
              <a:schemeClr val="accent1">
                <a:lumMod val="60000"/>
                <a:lumOff val="40000"/>
              </a:schemeClr>
            </a:solidFill>
          </a:ln>
        </p:spPr>
        <p:txBody>
          <a:bodyPr wrap="square" rtlCol="0">
            <a:spAutoFit/>
          </a:bodyPr>
          <a:lstStyle/>
          <a:p>
            <a:r>
              <a:rPr lang="en-US" sz="1200" b="0" i="0" dirty="0">
                <a:solidFill>
                  <a:srgbClr val="000000"/>
                </a:solidFill>
                <a:effectLst/>
                <a:highlight>
                  <a:srgbClr val="FFFFFF"/>
                </a:highlight>
                <a:latin typeface="+mn-lt"/>
              </a:rPr>
              <a:t>Taking Antabuse for alcohol abuse results in severe throbbing headaches, increased heart rate, palpitations, nausea, and vomiting.</a:t>
            </a:r>
            <a:endParaRPr lang="en-US" sz="1200" dirty="0">
              <a:latin typeface="+mn-lt"/>
            </a:endParaRPr>
          </a:p>
        </p:txBody>
      </p:sp>
      <p:sp>
        <p:nvSpPr>
          <p:cNvPr id="3" name="TextBox 2">
            <a:extLst>
              <a:ext uri="{FF2B5EF4-FFF2-40B4-BE49-F238E27FC236}">
                <a16:creationId xmlns:a16="http://schemas.microsoft.com/office/drawing/2014/main" id="{DA67AED4-138B-C03C-9CDB-C3F607B37D6D}"/>
              </a:ext>
            </a:extLst>
          </p:cNvPr>
          <p:cNvSpPr txBox="1"/>
          <p:nvPr/>
        </p:nvSpPr>
        <p:spPr>
          <a:xfrm>
            <a:off x="6986586" y="5055406"/>
            <a:ext cx="2071689" cy="861774"/>
          </a:xfrm>
          <a:prstGeom prst="rect">
            <a:avLst/>
          </a:prstGeom>
          <a:noFill/>
        </p:spPr>
        <p:txBody>
          <a:bodyPr wrap="square" rtlCol="0">
            <a:spAutoFit/>
          </a:bodyPr>
          <a:lstStyle/>
          <a:p>
            <a:r>
              <a:rPr lang="en-US" sz="1000" dirty="0"/>
              <a:t>Image and text retrieved from </a:t>
            </a:r>
            <a:r>
              <a:rPr lang="en-US" sz="1000" dirty="0">
                <a:hlinkClick r:id="rId4"/>
              </a:rPr>
              <a:t>Simply Psychology</a:t>
            </a:r>
            <a:r>
              <a:rPr lang="en-US" sz="1000" dirty="0"/>
              <a:t> is licensed under </a:t>
            </a:r>
            <a:r>
              <a:rPr lang="en-US" sz="1000" b="0" i="0" u="none" strike="noStrike" dirty="0">
                <a:solidFill>
                  <a:srgbClr val="7E1818"/>
                </a:solidFill>
                <a:effectLst/>
                <a:highlight>
                  <a:srgbClr val="FFFFFF"/>
                </a:highlight>
                <a:latin typeface="+mn-lt"/>
                <a:hlinkClick r:id="rId5"/>
              </a:rPr>
              <a:t>Attribution-</a:t>
            </a:r>
            <a:r>
              <a:rPr lang="en-US" sz="1000" b="0" i="0" u="none" strike="noStrike" dirty="0" err="1">
                <a:solidFill>
                  <a:srgbClr val="7E1818"/>
                </a:solidFill>
                <a:effectLst/>
                <a:highlight>
                  <a:srgbClr val="FFFFFF"/>
                </a:highlight>
                <a:latin typeface="+mn-lt"/>
                <a:hlinkClick r:id="rId5"/>
              </a:rPr>
              <a:t>NonCommercial</a:t>
            </a:r>
            <a:r>
              <a:rPr lang="en-US" sz="1000" b="0" i="0" u="none" strike="noStrike" dirty="0">
                <a:solidFill>
                  <a:srgbClr val="7E1818"/>
                </a:solidFill>
                <a:effectLst/>
                <a:highlight>
                  <a:srgbClr val="FFFFFF"/>
                </a:highlight>
                <a:latin typeface="+mn-lt"/>
                <a:hlinkClick r:id="rId5"/>
              </a:rPr>
              <a:t>-</a:t>
            </a:r>
            <a:r>
              <a:rPr lang="en-US" sz="1000" b="0" i="0" u="none" strike="noStrike" dirty="0" err="1">
                <a:solidFill>
                  <a:srgbClr val="7E1818"/>
                </a:solidFill>
                <a:effectLst/>
                <a:highlight>
                  <a:srgbClr val="FFFFFF"/>
                </a:highlight>
                <a:latin typeface="+mn-lt"/>
                <a:hlinkClick r:id="rId5"/>
              </a:rPr>
              <a:t>NoDerivatives</a:t>
            </a:r>
            <a:r>
              <a:rPr lang="en-US" sz="1000" b="0" i="0" u="none" strike="noStrike" dirty="0">
                <a:solidFill>
                  <a:srgbClr val="7E1818"/>
                </a:solidFill>
                <a:effectLst/>
                <a:highlight>
                  <a:srgbClr val="FFFFFF"/>
                </a:highlight>
                <a:latin typeface="+mn-lt"/>
                <a:hlinkClick r:id="rId5"/>
              </a:rPr>
              <a:t> 4.0 International</a:t>
            </a:r>
            <a:endParaRPr lang="en-US" sz="1000" dirty="0">
              <a:latin typeface="+mn-lt"/>
            </a:endParaRPr>
          </a:p>
        </p:txBody>
      </p:sp>
      <p:sp>
        <p:nvSpPr>
          <p:cNvPr id="4" name="TextBox 3">
            <a:extLst>
              <a:ext uri="{FF2B5EF4-FFF2-40B4-BE49-F238E27FC236}">
                <a16:creationId xmlns:a16="http://schemas.microsoft.com/office/drawing/2014/main" id="{25FE2F15-3F0C-AA9F-4C2A-82CA4FB12182}"/>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is retrieved from  </a:t>
            </a:r>
            <a:r>
              <a:rPr lang="en-US" sz="900" dirty="0">
                <a:solidFill>
                  <a:prstClr val="black"/>
                </a:solidFill>
                <a:latin typeface="Arial" panose="020B0604020202020204" pitchFamily="34" charset="0"/>
                <a:cs typeface="Arial" panose="020B0604020202020204" pitchFamily="34" charset="0"/>
                <a:hlinkClick r:id="rId6"/>
              </a:rPr>
              <a:t>OpenStax  Psychology 2E</a:t>
            </a:r>
            <a:r>
              <a:rPr lang="en-US" sz="900" dirty="0">
                <a:solidFill>
                  <a:prstClr val="black"/>
                </a:solidFill>
                <a:latin typeface="Arial" panose="020B0604020202020204" pitchFamily="34" charset="0"/>
                <a:cs typeface="Arial" panose="020B0604020202020204" pitchFamily="34" charset="0"/>
              </a:rPr>
              <a:t> , unless otherwise noted, is licensed under </a:t>
            </a:r>
            <a:r>
              <a:rPr lang="en-US" sz="900" dirty="0">
                <a:solidFill>
                  <a:prstClr val="black"/>
                </a:solidFill>
                <a:latin typeface="Arial" panose="020B0604020202020204" pitchFamily="34" charset="0"/>
                <a:cs typeface="Arial" panose="020B0604020202020204" pitchFamily="34" charset="0"/>
                <a:hlinkClick r:id="rId7"/>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94"/>
        <p:cNvGrpSpPr/>
        <p:nvPr/>
      </p:nvGrpSpPr>
      <p:grpSpPr>
        <a:xfrm>
          <a:off x="0" y="0"/>
          <a:ext cx="0" cy="0"/>
          <a:chOff x="0" y="0"/>
          <a:chExt cx="0" cy="0"/>
        </a:xfrm>
      </p:grpSpPr>
      <p:sp>
        <p:nvSpPr>
          <p:cNvPr id="195" name="Google Shape;195;p24"/>
          <p:cNvSpPr txBox="1">
            <a:spLocks noGrp="1"/>
          </p:cNvSpPr>
          <p:nvPr>
            <p:ph type="title"/>
          </p:nvPr>
        </p:nvSpPr>
        <p:spPr>
          <a:xfrm>
            <a:off x="442875" y="7215"/>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Exposure Therapy</a:t>
            </a:r>
            <a:endParaRPr sz="2800" dirty="0">
              <a:solidFill>
                <a:schemeClr val="accent1">
                  <a:lumMod val="75000"/>
                </a:schemeClr>
              </a:solidFill>
              <a:latin typeface="+mn-lt"/>
            </a:endParaRPr>
          </a:p>
        </p:txBody>
      </p:sp>
      <p:pic>
        <p:nvPicPr>
          <p:cNvPr id="196" name="Google Shape;196;p24" descr="This figure, titled “Exposure Therapy,” illustrates the exposure therapy strategy of Mary Cover Jones to rid a person of the fear of rabbits. The first of four levels depicts an image of a person and a rabbit with an equals sign between them. Under the rabbit reads “conditioned stimulus (CS),” and under the person reads “fear of rabbits.” The second level depicts an image of milk and cookies, labeled “unconditioned stimulus (US),” and on the other side of an equals sign there is a picture of the same person labeled “unconditioned response (UR).” The third level shows the milk and cookies, labeled “unconditioned stimulus (US),” and rabbit, labeled “conditioned stimulus (CS),” to the left and right of a plus sign, with the person on the other side of an equals sign. The label “unconditioned response (UR) is below the person.” The final level shows the person and the rabbit separated by an equals sign. This time the rabbit is labeled “conditioned stimulus (CS)” and the person is labeled “conditioned response (CR).”"/>
          <p:cNvPicPr preferRelativeResize="0">
            <a:picLocks noGrp="1"/>
          </p:cNvPicPr>
          <p:nvPr>
            <p:ph type="pic" idx="2"/>
          </p:nvPr>
        </p:nvPicPr>
        <p:blipFill rotWithShape="1">
          <a:blip r:embed="rId3">
            <a:alphaModFix/>
          </a:blip>
          <a:srcRect t="-4348" b="-4348"/>
          <a:stretch/>
        </p:blipFill>
        <p:spPr>
          <a:xfrm>
            <a:off x="4800600" y="666749"/>
            <a:ext cx="3819525" cy="6048375"/>
          </a:xfrm>
          <a:prstGeom prst="rect">
            <a:avLst/>
          </a:prstGeom>
          <a:noFill/>
          <a:ln>
            <a:noFill/>
          </a:ln>
        </p:spPr>
      </p:pic>
      <p:sp>
        <p:nvSpPr>
          <p:cNvPr id="197" name="Google Shape;197;p24"/>
          <p:cNvSpPr txBox="1">
            <a:spLocks noGrp="1"/>
          </p:cNvSpPr>
          <p:nvPr>
            <p:ph type="body" idx="1"/>
          </p:nvPr>
        </p:nvSpPr>
        <p:spPr>
          <a:xfrm>
            <a:off x="292307" y="923242"/>
            <a:ext cx="4279693" cy="550613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buNone/>
            </a:pPr>
            <a:r>
              <a:rPr lang="en-US" sz="1600" b="1" dirty="0">
                <a:solidFill>
                  <a:schemeClr val="tx1"/>
                </a:solidFill>
              </a:rPr>
              <a:t>Mary Cover Jones </a:t>
            </a:r>
            <a:r>
              <a:rPr lang="en-US" sz="1600" dirty="0">
                <a:solidFill>
                  <a:schemeClr val="tx1"/>
                </a:solidFill>
              </a:rPr>
              <a:t>- Developed the first type of exposure therapy.</a:t>
            </a:r>
            <a:endParaRPr sz="1600" dirty="0">
              <a:solidFill>
                <a:schemeClr val="tx1"/>
              </a:solidFill>
            </a:endParaRPr>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600" b="1" dirty="0">
                <a:solidFill>
                  <a:schemeClr val="tx1"/>
                </a:solidFill>
              </a:rPr>
              <a:t>Exposure Therapy </a:t>
            </a:r>
            <a:r>
              <a:rPr lang="en-US" sz="1600" dirty="0">
                <a:solidFill>
                  <a:schemeClr val="tx1"/>
                </a:solidFill>
              </a:rPr>
              <a:t>- An unconditioned stimulus is presented over and over just after the presentation of the conditioned stimulus. </a:t>
            </a:r>
            <a:endParaRPr sz="1600" dirty="0">
              <a:solidFill>
                <a:schemeClr val="tx1"/>
              </a:solidFill>
            </a:endParaRPr>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600" b="1" dirty="0">
                <a:solidFill>
                  <a:schemeClr val="tx1"/>
                </a:solidFill>
              </a:rPr>
              <a:t>Jones’ Study (1924): </a:t>
            </a:r>
            <a:r>
              <a:rPr lang="en-US" sz="1600" dirty="0">
                <a:solidFill>
                  <a:schemeClr val="tx1"/>
                </a:solidFill>
              </a:rPr>
              <a:t>Aimed to replace Peter’s fear of rabbits with a conditioned response of relaxation.</a:t>
            </a:r>
          </a:p>
          <a:p>
            <a:pPr marL="857250" lvl="0" indent="-5715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600" dirty="0">
                <a:solidFill>
                  <a:schemeClr val="tx1"/>
                </a:solidFill>
              </a:rPr>
              <a:t>Repeatedly exposed Peter to a rabbit, while he was eating a snack (in a relaxed state).</a:t>
            </a:r>
          </a:p>
          <a:p>
            <a:pPr marL="857250" lvl="0" indent="-5715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600" dirty="0">
                <a:solidFill>
                  <a:schemeClr val="tx1"/>
                </a:solidFill>
              </a:rPr>
              <a:t>Rabbit started in a cage on the other side of the room and over several days was gradually moved closer to Peter while he ate his snack.</a:t>
            </a:r>
          </a:p>
          <a:p>
            <a:pPr marL="857250" lvl="0" indent="-5715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600" dirty="0">
                <a:solidFill>
                  <a:schemeClr val="tx1"/>
                </a:solidFill>
              </a:rPr>
              <a:t>After 2 months, Peter was able to pet the rabbit while eating his snack.</a:t>
            </a:r>
            <a:endParaRPr sz="1600" dirty="0">
              <a:solidFill>
                <a:schemeClr val="tx1"/>
              </a:solidFill>
            </a:endParaRPr>
          </a:p>
        </p:txBody>
      </p:sp>
      <p:sp>
        <p:nvSpPr>
          <p:cNvPr id="2" name="TextBox 1">
            <a:extLst>
              <a:ext uri="{FF2B5EF4-FFF2-40B4-BE49-F238E27FC236}">
                <a16:creationId xmlns:a16="http://schemas.microsoft.com/office/drawing/2014/main" id="{16D0D3E0-5DF8-7292-486B-F5DEFF7C740E}"/>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203"/>
        <p:cNvGrpSpPr/>
        <p:nvPr/>
      </p:nvGrpSpPr>
      <p:grpSpPr>
        <a:xfrm>
          <a:off x="0" y="0"/>
          <a:ext cx="0" cy="0"/>
          <a:chOff x="0" y="0"/>
          <a:chExt cx="0" cy="0"/>
        </a:xfrm>
      </p:grpSpPr>
      <p:sp>
        <p:nvSpPr>
          <p:cNvPr id="204" name="Google Shape;204;p25"/>
          <p:cNvSpPr txBox="1">
            <a:spLocks noGrp="1"/>
          </p:cNvSpPr>
          <p:nvPr>
            <p:ph type="title"/>
          </p:nvPr>
        </p:nvSpPr>
        <p:spPr>
          <a:xfrm>
            <a:off x="554831" y="-141083"/>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400" dirty="0">
                <a:solidFill>
                  <a:schemeClr val="accent1">
                    <a:lumMod val="75000"/>
                  </a:schemeClr>
                </a:solidFill>
                <a:latin typeface="+mn-lt"/>
              </a:rPr>
              <a:t>Exposure Therapy</a:t>
            </a:r>
            <a:endParaRPr dirty="0"/>
          </a:p>
        </p:txBody>
      </p:sp>
      <p:sp>
        <p:nvSpPr>
          <p:cNvPr id="206" name="Google Shape;206;p25"/>
          <p:cNvSpPr txBox="1">
            <a:spLocks noGrp="1"/>
          </p:cNvSpPr>
          <p:nvPr>
            <p:ph type="body" idx="1"/>
          </p:nvPr>
        </p:nvSpPr>
        <p:spPr>
          <a:xfrm>
            <a:off x="266700" y="631368"/>
            <a:ext cx="8791575" cy="313542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buNone/>
            </a:pPr>
            <a:r>
              <a:rPr lang="en-US" sz="1400" b="1" dirty="0">
                <a:solidFill>
                  <a:schemeClr val="tx1"/>
                </a:solidFill>
              </a:rPr>
              <a:t>Joseph </a:t>
            </a:r>
            <a:r>
              <a:rPr lang="en-US" sz="1400" b="1" dirty="0" err="1">
                <a:solidFill>
                  <a:schemeClr val="tx1"/>
                </a:solidFill>
              </a:rPr>
              <a:t>Wolpe</a:t>
            </a:r>
            <a:r>
              <a:rPr lang="en-US" sz="1400" b="1" dirty="0">
                <a:solidFill>
                  <a:schemeClr val="tx1"/>
                </a:solidFill>
              </a:rPr>
              <a:t> (1958) -</a:t>
            </a:r>
            <a:r>
              <a:rPr lang="en-US" sz="1400" b="1" u="sng" dirty="0">
                <a:solidFill>
                  <a:schemeClr val="tx1"/>
                </a:solidFill>
              </a:rPr>
              <a:t> </a:t>
            </a:r>
            <a:r>
              <a:rPr lang="en-US" sz="1400" dirty="0">
                <a:solidFill>
                  <a:schemeClr val="tx1"/>
                </a:solidFill>
              </a:rPr>
              <a:t>Refined Jones’s techniques and developed the version of exposure therapy used today.</a:t>
            </a:r>
            <a:endParaRPr sz="1400" dirty="0">
              <a:solidFill>
                <a:schemeClr val="tx1"/>
              </a:solidFill>
            </a:endParaRPr>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rPr>
              <a:t>Systematic desensitization </a:t>
            </a:r>
            <a:r>
              <a:rPr lang="en-US" sz="1400" dirty="0">
                <a:solidFill>
                  <a:schemeClr val="tx1"/>
                </a:solidFill>
              </a:rPr>
              <a:t>– type of exposure therapy wherein a calm and pleasant state is gradually associated with increasing levels of anxiety-inducing stimuli.</a:t>
            </a:r>
          </a:p>
          <a:p>
            <a:pPr marL="685800" lvl="0" indent="-3429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Arial"/>
                <a:ea typeface="Arial"/>
                <a:cs typeface="Arial"/>
                <a:sym typeface="Arial"/>
              </a:rPr>
              <a:t>Fear and relaxation are incompatible – if client can relax around fear-inducing stimuli, the unwanted fear response will eventually be eliminated.</a:t>
            </a:r>
            <a:endParaRPr lang="en-US" sz="1400" dirty="0">
              <a:solidFill>
                <a:schemeClr val="tx1"/>
              </a:solidFill>
            </a:endParaRPr>
          </a:p>
          <a:p>
            <a:pPr marL="685800" lvl="0" indent="-3429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Arial"/>
                <a:ea typeface="Arial"/>
                <a:cs typeface="Arial"/>
                <a:sym typeface="Arial"/>
              </a:rPr>
              <a:t>Client is taught progressive relaxation – how to relax each muscle group to achieve a relaxed and comfortable state of mind.</a:t>
            </a:r>
            <a:endParaRPr lang="en-US" sz="1400" dirty="0">
              <a:solidFill>
                <a:schemeClr val="tx1"/>
              </a:solidFill>
            </a:endParaRPr>
          </a:p>
          <a:p>
            <a:pPr marL="685800" lvl="0" indent="-3429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Arial"/>
                <a:ea typeface="Arial"/>
                <a:cs typeface="Arial"/>
                <a:sym typeface="Arial"/>
              </a:rPr>
              <a:t>Progressive relaxation is used while client imagines anxiety-inducing situations.</a:t>
            </a:r>
            <a:endParaRPr lang="en-US" sz="1400" dirty="0">
              <a:solidFill>
                <a:schemeClr val="tx1"/>
              </a:solidFill>
            </a:endParaRPr>
          </a:p>
          <a:p>
            <a:pPr marL="685800" lvl="0" indent="-3429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Arial"/>
                <a:ea typeface="Arial"/>
                <a:cs typeface="Arial"/>
                <a:sym typeface="Arial"/>
              </a:rPr>
              <a:t>Overtime, progressive relaxation helps the client become desensitized to the anxiety inducing stimuli.</a:t>
            </a:r>
            <a:endParaRPr lang="en-US" sz="1400" dirty="0">
              <a:solidFill>
                <a:schemeClr val="tx1"/>
              </a:solidFill>
            </a:endParaRPr>
          </a:p>
          <a:p>
            <a:pPr marL="285750" marR="0" lvl="0" indent="-285750" algn="l" rtl="0">
              <a:spcBef>
                <a:spcPts val="700"/>
              </a:spcBef>
              <a:spcAft>
                <a:spcPts val="0"/>
              </a:spcAft>
              <a:buClr>
                <a:schemeClr val="accent1">
                  <a:lumMod val="60000"/>
                  <a:lumOff val="40000"/>
                </a:schemeClr>
              </a:buClr>
              <a:buFont typeface="Wingdings" panose="05000000000000000000" pitchFamily="2" charset="2"/>
              <a:buChar char="q"/>
            </a:pPr>
            <a:r>
              <a:rPr lang="en-US" sz="1400" b="1" dirty="0">
                <a:solidFill>
                  <a:schemeClr val="tx1"/>
                </a:solidFill>
                <a:latin typeface="Arial"/>
                <a:ea typeface="Arial"/>
                <a:cs typeface="Arial"/>
                <a:sym typeface="Arial"/>
              </a:rPr>
              <a:t>Virtual reality exposure therapy </a:t>
            </a:r>
            <a:r>
              <a:rPr lang="en-US" sz="1400" dirty="0">
                <a:solidFill>
                  <a:schemeClr val="tx1"/>
                </a:solidFill>
                <a:latin typeface="Arial"/>
                <a:ea typeface="Arial"/>
                <a:cs typeface="Arial"/>
                <a:sym typeface="Arial"/>
              </a:rPr>
              <a:t>– uses a stimulation to help conquer fears when it’s too impractical, expensive or embarrassing to recreate anxiety-inducing situations.</a:t>
            </a:r>
          </a:p>
        </p:txBody>
      </p:sp>
      <p:pic>
        <p:nvPicPr>
          <p:cNvPr id="11" name="Picture 10" descr="Graphical user interface, application&#10;&#10;Description automatically generated">
            <a:extLst>
              <a:ext uri="{FF2B5EF4-FFF2-40B4-BE49-F238E27FC236}">
                <a16:creationId xmlns:a16="http://schemas.microsoft.com/office/drawing/2014/main" id="{B9F292E9-D2A1-4791-94AA-873F7DDBF05C}"/>
              </a:ext>
            </a:extLst>
          </p:cNvPr>
          <p:cNvPicPr>
            <a:picLocks noChangeAspect="1"/>
          </p:cNvPicPr>
          <p:nvPr/>
        </p:nvPicPr>
        <p:blipFill>
          <a:blip r:embed="rId3"/>
          <a:stretch>
            <a:fillRect/>
          </a:stretch>
        </p:blipFill>
        <p:spPr>
          <a:xfrm>
            <a:off x="161924" y="3850360"/>
            <a:ext cx="8791575" cy="1666693"/>
          </a:xfrm>
          <a:prstGeom prst="rect">
            <a:avLst/>
          </a:prstGeom>
        </p:spPr>
      </p:pic>
      <p:sp>
        <p:nvSpPr>
          <p:cNvPr id="209" name="Google Shape;209;p25"/>
          <p:cNvSpPr txBox="1"/>
          <p:nvPr/>
        </p:nvSpPr>
        <p:spPr>
          <a:xfrm>
            <a:off x="176212" y="5536097"/>
            <a:ext cx="8791575" cy="402317"/>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chemeClr val="dk1"/>
                </a:solidFill>
                <a:latin typeface="Arial"/>
                <a:ea typeface="Arial"/>
                <a:cs typeface="Arial"/>
                <a:sym typeface="Arial"/>
              </a:rPr>
              <a:t>This person suffers from arachnophobia (fear of spiders). Through exposure therapy he is learning how to face his fear in a controlled, therapeutic setting. </a:t>
            </a:r>
            <a:endParaRPr sz="1000" dirty="0">
              <a:solidFill>
                <a:schemeClr val="dk1"/>
              </a:solidFill>
              <a:latin typeface="Arial"/>
              <a:ea typeface="Arial"/>
              <a:cs typeface="Arial"/>
              <a:sym typeface="Arial"/>
            </a:endParaRPr>
          </a:p>
          <a:p>
            <a:pPr marL="0" marR="0" lvl="0" indent="0" algn="l" rtl="0">
              <a:spcBef>
                <a:spcPts val="0"/>
              </a:spcBef>
              <a:spcAft>
                <a:spcPts val="0"/>
              </a:spcAft>
              <a:buNone/>
            </a:pPr>
            <a:r>
              <a:rPr lang="en-US" sz="1000" dirty="0">
                <a:solidFill>
                  <a:schemeClr val="dk1"/>
                </a:solidFill>
                <a:latin typeface="Arial"/>
                <a:ea typeface="Arial"/>
                <a:cs typeface="Arial"/>
                <a:sym typeface="Arial"/>
              </a:rPr>
              <a:t>(credit: “</a:t>
            </a:r>
            <a:r>
              <a:rPr lang="en-US" sz="1000" dirty="0" err="1">
                <a:solidFill>
                  <a:schemeClr val="dk1"/>
                </a:solidFill>
                <a:latin typeface="Arial"/>
                <a:ea typeface="Arial"/>
                <a:cs typeface="Arial"/>
                <a:sym typeface="Arial"/>
              </a:rPr>
              <a:t>GollyGforce</a:t>
            </a:r>
            <a:r>
              <a:rPr lang="en-US" sz="1000" dirty="0">
                <a:solidFill>
                  <a:schemeClr val="dk1"/>
                </a:solidFill>
                <a:latin typeface="Arial"/>
                <a:ea typeface="Arial"/>
                <a:cs typeface="Arial"/>
                <a:sym typeface="Arial"/>
              </a:rPr>
              <a:t> – Living My Worst Nightmare”/Flickr)</a:t>
            </a:r>
            <a:endParaRPr sz="1000" dirty="0">
              <a:solidFill>
                <a:schemeClr val="dk1"/>
              </a:solidFill>
              <a:latin typeface="Arial"/>
              <a:ea typeface="Arial"/>
              <a:cs typeface="Arial"/>
              <a:sym typeface="Arial"/>
            </a:endParaRPr>
          </a:p>
        </p:txBody>
      </p:sp>
      <p:sp>
        <p:nvSpPr>
          <p:cNvPr id="2" name="TextBox 1">
            <a:extLst>
              <a:ext uri="{FF2B5EF4-FFF2-40B4-BE49-F238E27FC236}">
                <a16:creationId xmlns:a16="http://schemas.microsoft.com/office/drawing/2014/main" id="{C70CFD0D-D658-11F6-C442-36C7C4B092E0}"/>
              </a:ext>
            </a:extLst>
          </p:cNvPr>
          <p:cNvSpPr txBox="1"/>
          <p:nvPr/>
        </p:nvSpPr>
        <p:spPr>
          <a:xfrm>
            <a:off x="4048125" y="5848151"/>
            <a:ext cx="5095875" cy="830997"/>
          </a:xfrm>
          <a:prstGeom prst="rect">
            <a:avLst/>
          </a:prstGeom>
          <a:noFill/>
          <a:ln>
            <a:solidFill>
              <a:schemeClr val="accent1">
                <a:lumMod val="60000"/>
                <a:lumOff val="40000"/>
              </a:schemeClr>
            </a:solidFill>
          </a:ln>
        </p:spPr>
        <p:txBody>
          <a:bodyPr wrap="square" rtlCol="0">
            <a:spAutoFit/>
          </a:bodyPr>
          <a:lstStyle/>
          <a:p>
            <a:r>
              <a:rPr lang="en-US" sz="1200" dirty="0">
                <a:hlinkClick r:id="rId4"/>
              </a:rPr>
              <a:t>Virtual Iraq video that shows soldiers being treated via simulation</a:t>
            </a:r>
            <a:r>
              <a:rPr lang="en-US" sz="1200" dirty="0"/>
              <a:t> (Virtual Reality Exposure Therapy). This method of virtual reality exposure therapy has been effective in treating PTSD for combat veterans. (Rizzo et al., 2010)</a:t>
            </a:r>
          </a:p>
        </p:txBody>
      </p:sp>
      <p:sp>
        <p:nvSpPr>
          <p:cNvPr id="3" name="TextBox 2">
            <a:extLst>
              <a:ext uri="{FF2B5EF4-FFF2-40B4-BE49-F238E27FC236}">
                <a16:creationId xmlns:a16="http://schemas.microsoft.com/office/drawing/2014/main" id="{488583BC-F609-E82B-974E-08FAA9578474}"/>
              </a:ext>
            </a:extLst>
          </p:cNvPr>
          <p:cNvSpPr txBox="1"/>
          <p:nvPr/>
        </p:nvSpPr>
        <p:spPr>
          <a:xfrm>
            <a:off x="0" y="6621870"/>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213"/>
        <p:cNvGrpSpPr/>
        <p:nvPr/>
      </p:nvGrpSpPr>
      <p:grpSpPr>
        <a:xfrm>
          <a:off x="0" y="0"/>
          <a:ext cx="0" cy="0"/>
          <a:chOff x="0" y="0"/>
          <a:chExt cx="0" cy="0"/>
        </a:xfrm>
      </p:grpSpPr>
      <p:sp>
        <p:nvSpPr>
          <p:cNvPr id="214" name="Google Shape;214;p26"/>
          <p:cNvSpPr txBox="1">
            <a:spLocks noGrp="1"/>
          </p:cNvSpPr>
          <p:nvPr>
            <p:ph type="title"/>
          </p:nvPr>
        </p:nvSpPr>
        <p:spPr>
          <a:xfrm>
            <a:off x="540544" y="32508"/>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Behavior Therapy</a:t>
            </a:r>
            <a:endParaRPr sz="2800" dirty="0">
              <a:solidFill>
                <a:schemeClr val="accent1">
                  <a:lumMod val="75000"/>
                </a:schemeClr>
              </a:solidFill>
              <a:latin typeface="+mn-lt"/>
            </a:endParaRPr>
          </a:p>
        </p:txBody>
      </p:sp>
      <p:sp>
        <p:nvSpPr>
          <p:cNvPr id="215" name="Google Shape;215;p26"/>
          <p:cNvSpPr txBox="1">
            <a:spLocks noGrp="1"/>
          </p:cNvSpPr>
          <p:nvPr>
            <p:ph type="body" idx="1"/>
          </p:nvPr>
        </p:nvSpPr>
        <p:spPr>
          <a:xfrm>
            <a:off x="309563" y="779043"/>
            <a:ext cx="5024437" cy="495602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buNone/>
            </a:pPr>
            <a:r>
              <a:rPr lang="en-US" sz="1400" b="1" dirty="0">
                <a:solidFill>
                  <a:schemeClr val="tx1"/>
                </a:solidFill>
              </a:rPr>
              <a:t>Operant Conditioning </a:t>
            </a:r>
            <a:r>
              <a:rPr lang="en-US" sz="1400" dirty="0">
                <a:solidFill>
                  <a:schemeClr val="tx1"/>
                </a:solidFill>
              </a:rPr>
              <a:t>- </a:t>
            </a:r>
            <a:r>
              <a:rPr lang="en-US" sz="1400" dirty="0"/>
              <a:t>Based on the principle that behaviors become extinguished when not reinforced.</a:t>
            </a:r>
            <a:endParaRPr sz="1400" dirty="0"/>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t>Applied behavior analysis: </a:t>
            </a:r>
            <a:r>
              <a:rPr lang="en-US" sz="1400" dirty="0"/>
              <a:t>Operant conditioning technique designed to reinforce positive behaviors and punish unwanted behaviors.</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Effective in helping children with autism.</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Child-specific reinforcers (e.g., stickers, praise, candy) are used to reward and motivate autistic children when they demonstrate desired behaviors.</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Punishment (e.g., timeout) might be used to discourage undesirable behaviors.</a:t>
            </a:r>
            <a:endParaRPr sz="1400" dirty="0"/>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t>Token economy:</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Used in controlled settings such as psychiatric hospitals.</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Individuals are reinforced for desired behaviors with tokens (e.g., a poker chip), that can be exchanged for items or privileges.</a:t>
            </a:r>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Often used in psychiatric hospitals or prisons to increase cooperation.</a:t>
            </a:r>
            <a:endParaRPr sz="1400" dirty="0"/>
          </a:p>
        </p:txBody>
      </p:sp>
      <p:sp>
        <p:nvSpPr>
          <p:cNvPr id="2" name="TextBox 1">
            <a:extLst>
              <a:ext uri="{FF2B5EF4-FFF2-40B4-BE49-F238E27FC236}">
                <a16:creationId xmlns:a16="http://schemas.microsoft.com/office/drawing/2014/main" id="{61904BD3-7C32-D02C-C5B6-522922CBB44E}"/>
              </a:ext>
            </a:extLst>
          </p:cNvPr>
          <p:cNvSpPr txBox="1"/>
          <p:nvPr/>
        </p:nvSpPr>
        <p:spPr>
          <a:xfrm>
            <a:off x="5429250" y="779043"/>
            <a:ext cx="3648075" cy="1815882"/>
          </a:xfrm>
          <a:prstGeom prst="rect">
            <a:avLst/>
          </a:prstGeom>
          <a:noFill/>
          <a:ln>
            <a:solidFill>
              <a:schemeClr val="accent1">
                <a:lumMod val="60000"/>
                <a:lumOff val="40000"/>
              </a:schemeClr>
            </a:solidFill>
          </a:ln>
        </p:spPr>
        <p:txBody>
          <a:bodyPr wrap="square" rtlCol="0">
            <a:spAutoFit/>
          </a:bodyPr>
          <a:lstStyle/>
          <a:p>
            <a:pPr algn="l"/>
            <a:r>
              <a:rPr lang="en-US" i="0" dirty="0">
                <a:solidFill>
                  <a:srgbClr val="0F0F0F"/>
                </a:solidFill>
                <a:effectLst/>
                <a:highlight>
                  <a:srgbClr val="FFFFFF"/>
                </a:highlight>
                <a:latin typeface="+mn-lt"/>
                <a:hlinkClick r:id="rId3"/>
              </a:rPr>
              <a:t>ABA Autism Training - Chapter 1 - The Discrete Trial</a:t>
            </a:r>
            <a:endParaRPr lang="en-US" i="0" dirty="0">
              <a:solidFill>
                <a:srgbClr val="0F0F0F"/>
              </a:solidFill>
              <a:effectLst/>
              <a:highlight>
                <a:srgbClr val="FFFFFF"/>
              </a:highlight>
              <a:latin typeface="+mn-lt"/>
            </a:endParaRPr>
          </a:p>
          <a:p>
            <a:r>
              <a:rPr lang="en-US" dirty="0"/>
              <a:t>This video demonstrates how ABA therapists implement their training (learning) trials when working with children on the autism spectrum. Examples from actual ABA sessions are included.  Video retrieved from YouTube.</a:t>
            </a:r>
          </a:p>
        </p:txBody>
      </p:sp>
      <p:pic>
        <p:nvPicPr>
          <p:cNvPr id="3074" name="Picture 2" descr="Free ai generated woman teacher illustration">
            <a:extLst>
              <a:ext uri="{FF2B5EF4-FFF2-40B4-BE49-F238E27FC236}">
                <a16:creationId xmlns:a16="http://schemas.microsoft.com/office/drawing/2014/main" id="{DFE9F01F-1AB6-B8AB-B157-6D14C865DC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51" y="2681925"/>
            <a:ext cx="3648074" cy="15811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E2F38D7-C5CB-72D0-9325-56DD3B49D412}"/>
              </a:ext>
            </a:extLst>
          </p:cNvPr>
          <p:cNvSpPr txBox="1"/>
          <p:nvPr/>
        </p:nvSpPr>
        <p:spPr>
          <a:xfrm>
            <a:off x="5429250" y="4350076"/>
            <a:ext cx="3648075" cy="1384995"/>
          </a:xfrm>
          <a:prstGeom prst="rect">
            <a:avLst/>
          </a:prstGeom>
          <a:noFill/>
          <a:ln>
            <a:solidFill>
              <a:schemeClr val="accent1">
                <a:lumMod val="60000"/>
                <a:lumOff val="40000"/>
              </a:schemeClr>
            </a:solidFill>
          </a:ln>
        </p:spPr>
        <p:txBody>
          <a:bodyPr wrap="square" rtlCol="0">
            <a:spAutoFit/>
          </a:bodyPr>
          <a:lstStyle/>
          <a:p>
            <a:r>
              <a:rPr lang="en-US" sz="1200" dirty="0">
                <a:solidFill>
                  <a:schemeClr val="tx1"/>
                </a:solidFill>
              </a:rPr>
              <a:t>Token economies can also be used in the classroom.  A behavior chart is posted in a place that is visible to all.  The chart has each student’s name on it.  Appropriate behaviors occurring through out the day are noted with a sticker for each student. At the end of the day, children can exchange their stickers for desired items. </a:t>
            </a:r>
          </a:p>
        </p:txBody>
      </p:sp>
      <p:sp>
        <p:nvSpPr>
          <p:cNvPr id="4" name="TextBox 3">
            <a:extLst>
              <a:ext uri="{FF2B5EF4-FFF2-40B4-BE49-F238E27FC236}">
                <a16:creationId xmlns:a16="http://schemas.microsoft.com/office/drawing/2014/main" id="{7E7AD04E-EC15-9A69-93E8-18E5D4DEEA69}"/>
              </a:ext>
            </a:extLst>
          </p:cNvPr>
          <p:cNvSpPr txBox="1"/>
          <p:nvPr/>
        </p:nvSpPr>
        <p:spPr>
          <a:xfrm>
            <a:off x="5334000" y="5734501"/>
            <a:ext cx="3743325" cy="630942"/>
          </a:xfrm>
          <a:prstGeom prst="rect">
            <a:avLst/>
          </a:prstGeom>
          <a:noFill/>
        </p:spPr>
        <p:txBody>
          <a:bodyPr wrap="square" rtlCol="0">
            <a:spAutoFit/>
          </a:bodyPr>
          <a:lstStyle/>
          <a:p>
            <a:r>
              <a:rPr lang="en-US" sz="1050" dirty="0">
                <a:latin typeface="+mn-lt"/>
              </a:rPr>
              <a:t>Image from </a:t>
            </a:r>
            <a:r>
              <a:rPr lang="en-US" sz="1050" dirty="0">
                <a:latin typeface="+mn-lt"/>
                <a:hlinkClick r:id="rId5"/>
              </a:rPr>
              <a:t>Simply Psychology</a:t>
            </a:r>
            <a:r>
              <a:rPr lang="en-US" sz="1050" dirty="0">
                <a:latin typeface="+mn-lt"/>
              </a:rPr>
              <a:t> is licensed under </a:t>
            </a:r>
            <a:r>
              <a:rPr lang="en-US" sz="1050" b="0" i="0" u="none" strike="noStrike" dirty="0">
                <a:solidFill>
                  <a:srgbClr val="7E1818"/>
                </a:solidFill>
                <a:effectLst/>
                <a:highlight>
                  <a:srgbClr val="FFFFFF"/>
                </a:highlight>
                <a:latin typeface="+mn-lt"/>
                <a:hlinkClick r:id="rId6"/>
              </a:rPr>
              <a:t>Attribution-</a:t>
            </a:r>
            <a:r>
              <a:rPr lang="en-US" sz="1050" b="0" i="0" u="none" strike="noStrike" dirty="0" err="1">
                <a:solidFill>
                  <a:srgbClr val="7E1818"/>
                </a:solidFill>
                <a:effectLst/>
                <a:highlight>
                  <a:srgbClr val="FFFFFF"/>
                </a:highlight>
                <a:latin typeface="+mn-lt"/>
                <a:hlinkClick r:id="rId6"/>
              </a:rPr>
              <a:t>NonCommercial</a:t>
            </a:r>
            <a:r>
              <a:rPr lang="en-US" sz="1050" b="0" i="0" u="none" strike="noStrike" dirty="0">
                <a:solidFill>
                  <a:srgbClr val="7E1818"/>
                </a:solidFill>
                <a:effectLst/>
                <a:highlight>
                  <a:srgbClr val="FFFFFF"/>
                </a:highlight>
                <a:latin typeface="+mn-lt"/>
                <a:hlinkClick r:id="rId6"/>
              </a:rPr>
              <a:t>-</a:t>
            </a:r>
            <a:r>
              <a:rPr lang="en-US" sz="1050" b="0" i="0" u="none" strike="noStrike" dirty="0" err="1">
                <a:solidFill>
                  <a:srgbClr val="7E1818"/>
                </a:solidFill>
                <a:effectLst/>
                <a:highlight>
                  <a:srgbClr val="FFFFFF"/>
                </a:highlight>
                <a:latin typeface="+mn-lt"/>
                <a:hlinkClick r:id="rId6"/>
              </a:rPr>
              <a:t>NoDerivatives</a:t>
            </a:r>
            <a:r>
              <a:rPr lang="en-US" sz="1050" b="0" i="0" u="none" strike="noStrike" dirty="0">
                <a:solidFill>
                  <a:srgbClr val="7E1818"/>
                </a:solidFill>
                <a:effectLst/>
                <a:highlight>
                  <a:srgbClr val="FFFFFF"/>
                </a:highlight>
                <a:latin typeface="+mn-lt"/>
                <a:hlinkClick r:id="rId6"/>
              </a:rPr>
              <a:t> 4.0 International</a:t>
            </a:r>
            <a:endParaRPr lang="en-US" sz="1050" dirty="0">
              <a:latin typeface="+mn-lt"/>
            </a:endParaRPr>
          </a:p>
          <a:p>
            <a:endParaRPr lang="en-US" dirty="0"/>
          </a:p>
        </p:txBody>
      </p:sp>
      <p:sp>
        <p:nvSpPr>
          <p:cNvPr id="5" name="TextBox 4">
            <a:extLst>
              <a:ext uri="{FF2B5EF4-FFF2-40B4-BE49-F238E27FC236}">
                <a16:creationId xmlns:a16="http://schemas.microsoft.com/office/drawing/2014/main" id="{15CAFF16-36F4-A2B5-1F65-E5234214D392}"/>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7"/>
              </a:rPr>
              <a:t>OpenStax  Psychology 2E</a:t>
            </a:r>
            <a:r>
              <a:rPr lang="en-US" sz="900" dirty="0">
                <a:solidFill>
                  <a:prstClr val="black"/>
                </a:solidFill>
                <a:latin typeface="Arial" panose="020B0604020202020204" pitchFamily="34" charset="0"/>
                <a:cs typeface="Arial" panose="020B0604020202020204" pitchFamily="34" charset="0"/>
              </a:rPr>
              <a:t>, unless otherwise </a:t>
            </a:r>
            <a:r>
              <a:rPr lang="en-US" sz="900" dirty="0" err="1">
                <a:solidFill>
                  <a:prstClr val="black"/>
                </a:solidFill>
                <a:latin typeface="Arial" panose="020B0604020202020204" pitchFamily="34" charset="0"/>
                <a:cs typeface="Arial" panose="020B0604020202020204" pitchFamily="34" charset="0"/>
              </a:rPr>
              <a:t>notd</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8"/>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220"/>
        <p:cNvGrpSpPr/>
        <p:nvPr/>
      </p:nvGrpSpPr>
      <p:grpSpPr>
        <a:xfrm>
          <a:off x="0" y="0"/>
          <a:ext cx="0" cy="0"/>
          <a:chOff x="0" y="0"/>
          <a:chExt cx="0" cy="0"/>
        </a:xfrm>
      </p:grpSpPr>
      <p:sp>
        <p:nvSpPr>
          <p:cNvPr id="221" name="Google Shape;221;p27"/>
          <p:cNvSpPr txBox="1">
            <a:spLocks noGrp="1"/>
          </p:cNvSpPr>
          <p:nvPr>
            <p:ph type="title"/>
          </p:nvPr>
        </p:nvSpPr>
        <p:spPr>
          <a:xfrm>
            <a:off x="483394" y="-63472"/>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Cognitive Therapy</a:t>
            </a:r>
            <a:endParaRPr sz="2800" dirty="0">
              <a:solidFill>
                <a:schemeClr val="accent1">
                  <a:lumMod val="75000"/>
                </a:schemeClr>
              </a:solidFill>
              <a:latin typeface="+mn-lt"/>
            </a:endParaRPr>
          </a:p>
        </p:txBody>
      </p:sp>
      <p:sp>
        <p:nvSpPr>
          <p:cNvPr id="222" name="Google Shape;222;p27"/>
          <p:cNvSpPr txBox="1">
            <a:spLocks noGrp="1"/>
          </p:cNvSpPr>
          <p:nvPr>
            <p:ph type="body" idx="1"/>
          </p:nvPr>
        </p:nvSpPr>
        <p:spPr>
          <a:xfrm>
            <a:off x="133350" y="547016"/>
            <a:ext cx="8877299" cy="346158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pPr>
            <a:r>
              <a:rPr lang="en-US" sz="1200" dirty="0"/>
              <a:t>Developed by Aaron Beck in the 1960’s.</a:t>
            </a:r>
            <a:endParaRPr sz="1200" dirty="0"/>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200" b="1" dirty="0"/>
              <a:t>Cognitive Therapy</a:t>
            </a:r>
            <a:r>
              <a:rPr lang="en-US" sz="1200" dirty="0"/>
              <a:t> - Based on the idea that how you think determines how you feel and act; cognitive therapy focuses on how thoughts lead to feelings of distress.</a:t>
            </a:r>
          </a:p>
          <a:p>
            <a:pPr marL="800100" lvl="0" indent="-5143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200" dirty="0"/>
              <a:t>Emotional reactions are the result of your thoughts about the situation rather than the situation itself. </a:t>
            </a:r>
          </a:p>
          <a:p>
            <a:pPr marL="800100" lvl="0" indent="-5143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200" dirty="0"/>
              <a:t>Encourages clients to find more logical ways of interpreting situations and positive ways of thinking.</a:t>
            </a:r>
          </a:p>
          <a:p>
            <a:pPr marL="800100" lvl="0" indent="-5143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200" dirty="0"/>
              <a:t>Cognitive therapists help clients become aware of their </a:t>
            </a:r>
            <a:r>
              <a:rPr lang="en-US" sz="1200" b="1" dirty="0"/>
              <a:t>cognitive distortions </a:t>
            </a:r>
            <a:r>
              <a:rPr lang="en-US" sz="1200" dirty="0"/>
              <a:t>(thinking errors).</a:t>
            </a:r>
            <a:endParaRPr sz="1200" dirty="0"/>
          </a:p>
          <a:p>
            <a:pPr marL="731520" lvl="1" indent="0" algn="l" rtl="0">
              <a:spcBef>
                <a:spcPts val="920"/>
              </a:spcBef>
              <a:spcAft>
                <a:spcPts val="0"/>
              </a:spcAft>
              <a:buSzPts val="1600"/>
              <a:buNone/>
            </a:pPr>
            <a:r>
              <a:rPr lang="en-US" sz="1200" dirty="0"/>
              <a:t>Examples:</a:t>
            </a:r>
            <a:endParaRPr sz="1200" dirty="0"/>
          </a:p>
          <a:p>
            <a:pPr marL="1017270" lvl="1" indent="-285750" algn="l" rtl="0">
              <a:spcBef>
                <a:spcPts val="320"/>
              </a:spcBef>
              <a:spcAft>
                <a:spcPts val="0"/>
              </a:spcAft>
              <a:buClr>
                <a:schemeClr val="accent1">
                  <a:lumMod val="60000"/>
                  <a:lumOff val="40000"/>
                </a:schemeClr>
              </a:buClr>
              <a:buSzPts val="1600"/>
              <a:buFont typeface="Arial" panose="020B0604020202020204" pitchFamily="34" charset="0"/>
              <a:buChar char="−"/>
            </a:pPr>
            <a:r>
              <a:rPr lang="en-US" sz="1200" b="1" dirty="0"/>
              <a:t>Overgeneralizing</a:t>
            </a:r>
            <a:r>
              <a:rPr lang="en-US" sz="1200" dirty="0"/>
              <a:t> – taking a small situation and making it huge.</a:t>
            </a:r>
          </a:p>
          <a:p>
            <a:pPr marL="1017270" lvl="1" indent="-285750" algn="l" rtl="0">
              <a:spcBef>
                <a:spcPts val="320"/>
              </a:spcBef>
              <a:spcAft>
                <a:spcPts val="0"/>
              </a:spcAft>
              <a:buClr>
                <a:schemeClr val="accent1">
                  <a:lumMod val="60000"/>
                  <a:lumOff val="40000"/>
                </a:schemeClr>
              </a:buClr>
              <a:buSzPts val="1600"/>
              <a:buFont typeface="Arial" panose="020B0604020202020204" pitchFamily="34" charset="0"/>
              <a:buChar char="−"/>
            </a:pPr>
            <a:r>
              <a:rPr lang="en-US" sz="1200" b="1" dirty="0"/>
              <a:t>Polarized (“black &amp; white”) thinking </a:t>
            </a:r>
            <a:r>
              <a:rPr lang="en-US" sz="1200" dirty="0"/>
              <a:t>– Seeing things in absolutes, ”I am either perfect, or a failure”. (Common in depression).</a:t>
            </a:r>
          </a:p>
          <a:p>
            <a:pPr marL="1017270" lvl="1" indent="-285750" algn="l" rtl="0">
              <a:spcBef>
                <a:spcPts val="320"/>
              </a:spcBef>
              <a:spcAft>
                <a:spcPts val="0"/>
              </a:spcAft>
              <a:buClr>
                <a:schemeClr val="accent1">
                  <a:lumMod val="60000"/>
                  <a:lumOff val="40000"/>
                </a:schemeClr>
              </a:buClr>
              <a:buSzPts val="1600"/>
              <a:buFont typeface="Arial" panose="020B0604020202020204" pitchFamily="34" charset="0"/>
              <a:buChar char="−"/>
            </a:pPr>
            <a:r>
              <a:rPr lang="en-US" sz="1200" b="1" dirty="0"/>
              <a:t>Jumping to conclusions </a:t>
            </a:r>
            <a:r>
              <a:rPr lang="en-US" sz="1200" dirty="0"/>
              <a:t>– assuming that people are thinking negatively about you or reacting negatively to you, without evidence.</a:t>
            </a:r>
            <a:endParaRPr sz="1200" dirty="0"/>
          </a:p>
          <a:p>
            <a:pPr marL="800100" lvl="0" indent="-514350" algn="l" rtl="0">
              <a:spcBef>
                <a:spcPts val="320"/>
              </a:spcBef>
              <a:spcAft>
                <a:spcPts val="0"/>
              </a:spcAft>
              <a:buClr>
                <a:schemeClr val="accent1">
                  <a:lumMod val="60000"/>
                  <a:lumOff val="40000"/>
                </a:schemeClr>
              </a:buClr>
              <a:buSzPts val="1600"/>
              <a:buFont typeface="Wingdings" panose="05000000000000000000" pitchFamily="2" charset="2"/>
              <a:buChar char="ü"/>
            </a:pPr>
            <a:r>
              <a:rPr lang="en-US" sz="1200" dirty="0"/>
              <a:t>Clients are helped to change dysfunctional thinking patterns by challenging irrational beliefs, focusing on their illogical basis, and correcting them with more logical and rational thoughts/beliefs.</a:t>
            </a:r>
            <a:endParaRPr sz="1200" dirty="0"/>
          </a:p>
        </p:txBody>
      </p:sp>
      <p:pic>
        <p:nvPicPr>
          <p:cNvPr id="229" name="Google Shape;229;p28" descr="This graphic depicts two three-box flowcharts showing reactions to failing a test. The first flowchart flows from “Failed test” to “Internal beliefs: I’m worthless and stupid” to “Depression.” The second flowchart flows from “Failed test” to “Internal beliefs: I’m smart, but I didn’t study for this test. I can do better.” to “No depression.”"/>
          <p:cNvPicPr preferRelativeResize="0">
            <a:picLocks noGrp="1"/>
          </p:cNvPicPr>
          <p:nvPr>
            <p:ph type="pic" idx="2"/>
          </p:nvPr>
        </p:nvPicPr>
        <p:blipFill rotWithShape="1">
          <a:blip r:embed="rId3">
            <a:alphaModFix/>
          </a:blip>
          <a:srcRect/>
          <a:stretch/>
        </p:blipFill>
        <p:spPr>
          <a:xfrm>
            <a:off x="190501" y="4022679"/>
            <a:ext cx="6924676" cy="2355874"/>
          </a:xfrm>
          <a:prstGeom prst="rect">
            <a:avLst/>
          </a:prstGeom>
          <a:noFill/>
          <a:ln>
            <a:noFill/>
          </a:ln>
        </p:spPr>
      </p:pic>
      <p:sp>
        <p:nvSpPr>
          <p:cNvPr id="2" name="TextBox 1">
            <a:extLst>
              <a:ext uri="{FF2B5EF4-FFF2-40B4-BE49-F238E27FC236}">
                <a16:creationId xmlns:a16="http://schemas.microsoft.com/office/drawing/2014/main" id="{2A35AB5B-31E5-FEA4-9400-E01AF5C9F567}"/>
              </a:ext>
            </a:extLst>
          </p:cNvPr>
          <p:cNvSpPr txBox="1"/>
          <p:nvPr/>
        </p:nvSpPr>
        <p:spPr>
          <a:xfrm>
            <a:off x="133350" y="6161795"/>
            <a:ext cx="8562975" cy="276999"/>
          </a:xfrm>
          <a:prstGeom prst="rect">
            <a:avLst/>
          </a:prstGeom>
          <a:noFill/>
          <a:ln>
            <a:solidFill>
              <a:schemeClr val="accent1">
                <a:lumMod val="60000"/>
                <a:lumOff val="40000"/>
              </a:schemeClr>
            </a:solidFill>
          </a:ln>
        </p:spPr>
        <p:txBody>
          <a:bodyPr wrap="square" rtlCol="0">
            <a:spAutoFit/>
          </a:bodyPr>
          <a:lstStyle/>
          <a:p>
            <a:r>
              <a:rPr lang="en-US" sz="1200" dirty="0"/>
              <a:t>If you consistently interpret events and emotions around the themes of loss and defeat, then you are likely to be depressed. </a:t>
            </a:r>
          </a:p>
        </p:txBody>
      </p:sp>
      <p:sp>
        <p:nvSpPr>
          <p:cNvPr id="3" name="TextBox 2">
            <a:extLst>
              <a:ext uri="{FF2B5EF4-FFF2-40B4-BE49-F238E27FC236}">
                <a16:creationId xmlns:a16="http://schemas.microsoft.com/office/drawing/2014/main" id="{A3C7781A-C2F0-1CF5-CB00-ED2A52B64B5B}"/>
              </a:ext>
            </a:extLst>
          </p:cNvPr>
          <p:cNvSpPr txBox="1"/>
          <p:nvPr/>
        </p:nvSpPr>
        <p:spPr>
          <a:xfrm>
            <a:off x="7172328" y="4186025"/>
            <a:ext cx="1523997" cy="1384995"/>
          </a:xfrm>
          <a:prstGeom prst="rect">
            <a:avLst/>
          </a:prstGeom>
          <a:noFill/>
          <a:ln>
            <a:solidFill>
              <a:schemeClr val="accent1">
                <a:lumMod val="60000"/>
                <a:lumOff val="40000"/>
              </a:schemeClr>
            </a:solidFill>
          </a:ln>
        </p:spPr>
        <p:txBody>
          <a:bodyPr wrap="square" rtlCol="0">
            <a:spAutoFit/>
          </a:bodyPr>
          <a:lstStyle/>
          <a:p>
            <a:r>
              <a:rPr lang="en-US" sz="1200" dirty="0"/>
              <a:t>View a brief video in which </a:t>
            </a:r>
            <a:r>
              <a:rPr lang="en-US" sz="1200" dirty="0">
                <a:hlinkClick r:id="rId4"/>
              </a:rPr>
              <a:t>Judith Beck talks about cognitive therapy</a:t>
            </a:r>
            <a:r>
              <a:rPr lang="en-US" sz="1200" dirty="0"/>
              <a:t> and conducts a session with a client.</a:t>
            </a:r>
          </a:p>
        </p:txBody>
      </p:sp>
      <p:sp>
        <p:nvSpPr>
          <p:cNvPr id="4" name="TextBox 3">
            <a:extLst>
              <a:ext uri="{FF2B5EF4-FFF2-40B4-BE49-F238E27FC236}">
                <a16:creationId xmlns:a16="http://schemas.microsoft.com/office/drawing/2014/main" id="{BA38F7E4-D481-0B55-2C6F-80F4B4CD2EBD}"/>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236"/>
        <p:cNvGrpSpPr/>
        <p:nvPr/>
      </p:nvGrpSpPr>
      <p:grpSpPr>
        <a:xfrm>
          <a:off x="0" y="0"/>
          <a:ext cx="0" cy="0"/>
          <a:chOff x="0" y="0"/>
          <a:chExt cx="0" cy="0"/>
        </a:xfrm>
      </p:grpSpPr>
      <p:sp>
        <p:nvSpPr>
          <p:cNvPr id="237" name="Google Shape;237;p29"/>
          <p:cNvSpPr txBox="1">
            <a:spLocks noGrp="1"/>
          </p:cNvSpPr>
          <p:nvPr>
            <p:ph type="title"/>
          </p:nvPr>
        </p:nvSpPr>
        <p:spPr>
          <a:xfrm>
            <a:off x="457200" y="74594"/>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Cognitive Behavioral Therapy</a:t>
            </a:r>
            <a:endParaRPr sz="2800" dirty="0">
              <a:solidFill>
                <a:schemeClr val="accent1">
                  <a:lumMod val="75000"/>
                </a:schemeClr>
              </a:solidFill>
              <a:latin typeface="+mn-lt"/>
            </a:endParaRPr>
          </a:p>
        </p:txBody>
      </p:sp>
      <p:sp>
        <p:nvSpPr>
          <p:cNvPr id="238" name="Google Shape;238;p29"/>
          <p:cNvSpPr txBox="1">
            <a:spLocks noGrp="1"/>
          </p:cNvSpPr>
          <p:nvPr>
            <p:ph type="body" idx="1"/>
          </p:nvPr>
        </p:nvSpPr>
        <p:spPr>
          <a:xfrm>
            <a:off x="457200" y="734129"/>
            <a:ext cx="8491928" cy="419815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buNone/>
            </a:pPr>
            <a:r>
              <a:rPr lang="en-US" sz="1600" dirty="0"/>
              <a:t>Unlike other forms of psychotherapy, cognitive behavioral therapy focuses more on present issues rather than on a patient’s past.</a:t>
            </a:r>
            <a:endParaRPr dirty="0"/>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600" b="1" dirty="0"/>
              <a:t>Cognitive-behavioral therapy (CBT) </a:t>
            </a:r>
            <a:r>
              <a:rPr lang="en-US" sz="1600" dirty="0"/>
              <a:t>– works to change cognitive distortions and self-defeating behaviors. (Aims to change both how people think and how they act).</a:t>
            </a:r>
            <a:endParaRPr lang="en-US" dirty="0"/>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600" dirty="0"/>
              <a:t>Helps clients examine how their thoughts affect their behavior.</a:t>
            </a:r>
            <a:endParaRPr lang="en-US" dirty="0"/>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600" dirty="0"/>
              <a:t>Combination of </a:t>
            </a:r>
            <a:r>
              <a:rPr lang="en-US" sz="1600" u="sng" dirty="0"/>
              <a:t>cognitive therapy</a:t>
            </a:r>
            <a:r>
              <a:rPr lang="en-US" sz="1600" dirty="0"/>
              <a:t> (making individuals aware of irrational, negative thoughts and replacing them with positive ways of thinking) and </a:t>
            </a:r>
            <a:r>
              <a:rPr lang="en-US" sz="1600" u="sng" dirty="0"/>
              <a:t>behavior therapies</a:t>
            </a:r>
            <a:r>
              <a:rPr lang="en-US" sz="1600" dirty="0"/>
              <a:t> (teaches people to practice and engage in more positive, healthy approaches to situations).</a:t>
            </a:r>
            <a:endParaRPr lang="en-US" dirty="0"/>
          </a:p>
          <a:p>
            <a:pPr marL="800100" lvl="0" indent="-51435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600" dirty="0"/>
              <a:t>Uses the ABC model to reveal cognitive distortions (e.g., overgeneralizing, black and white thinking, jumping to conclusions). </a:t>
            </a:r>
            <a:endParaRPr dirty="0"/>
          </a:p>
          <a:p>
            <a:pPr marL="731520" lvl="1" indent="0" algn="l" rtl="0">
              <a:spcBef>
                <a:spcPts val="700"/>
              </a:spcBef>
              <a:spcAft>
                <a:spcPts val="0"/>
              </a:spcAft>
              <a:buSzPts val="1600"/>
              <a:buNone/>
            </a:pPr>
            <a:r>
              <a:rPr lang="en-US" sz="1600" b="1" dirty="0"/>
              <a:t>A</a:t>
            </a:r>
            <a:r>
              <a:rPr lang="en-US" sz="1600" dirty="0"/>
              <a:t> - </a:t>
            </a:r>
            <a:r>
              <a:rPr lang="en-US" sz="1600" b="1" dirty="0"/>
              <a:t>Action</a:t>
            </a:r>
            <a:r>
              <a:rPr lang="en-US" sz="1600" dirty="0"/>
              <a:t> – is the activating event.</a:t>
            </a:r>
            <a:endParaRPr dirty="0"/>
          </a:p>
          <a:p>
            <a:pPr marL="731520" lvl="1" indent="0" algn="l" rtl="0">
              <a:spcBef>
                <a:spcPts val="700"/>
              </a:spcBef>
              <a:spcAft>
                <a:spcPts val="0"/>
              </a:spcAft>
              <a:buSzPts val="1600"/>
              <a:buNone/>
            </a:pPr>
            <a:r>
              <a:rPr lang="en-US" sz="1600" b="1" dirty="0"/>
              <a:t>B</a:t>
            </a:r>
            <a:r>
              <a:rPr lang="en-US" sz="1600" dirty="0"/>
              <a:t> - </a:t>
            </a:r>
            <a:r>
              <a:rPr lang="en-US" sz="1600" b="1" dirty="0"/>
              <a:t>Belief</a:t>
            </a:r>
            <a:r>
              <a:rPr lang="en-US" sz="1600" dirty="0"/>
              <a:t> – is your belief about the event.</a:t>
            </a:r>
            <a:endParaRPr dirty="0"/>
          </a:p>
          <a:p>
            <a:pPr marL="731520" lvl="1" indent="0" algn="l" rtl="0">
              <a:spcBef>
                <a:spcPts val="700"/>
              </a:spcBef>
              <a:spcAft>
                <a:spcPts val="0"/>
              </a:spcAft>
              <a:buSzPts val="1600"/>
              <a:buNone/>
            </a:pPr>
            <a:r>
              <a:rPr lang="en-US" sz="1600" b="1" dirty="0"/>
              <a:t>C</a:t>
            </a:r>
            <a:r>
              <a:rPr lang="en-US" sz="1600" dirty="0"/>
              <a:t>- </a:t>
            </a:r>
            <a:r>
              <a:rPr lang="en-US" sz="1600" b="1" dirty="0"/>
              <a:t>Consequences- </a:t>
            </a:r>
            <a:r>
              <a:rPr lang="en-US" sz="1600" dirty="0"/>
              <a:t>the consequences of the belief.</a:t>
            </a:r>
          </a:p>
          <a:p>
            <a:pPr marL="731520" lvl="1" indent="0" algn="l" rtl="0">
              <a:spcBef>
                <a:spcPts val="700"/>
              </a:spcBef>
              <a:spcAft>
                <a:spcPts val="0"/>
              </a:spcAft>
              <a:buSzPts val="1600"/>
              <a:buNone/>
            </a:pPr>
            <a:endParaRPr sz="1600" dirty="0"/>
          </a:p>
        </p:txBody>
      </p:sp>
      <p:sp>
        <p:nvSpPr>
          <p:cNvPr id="2" name="TextBox 1">
            <a:extLst>
              <a:ext uri="{FF2B5EF4-FFF2-40B4-BE49-F238E27FC236}">
                <a16:creationId xmlns:a16="http://schemas.microsoft.com/office/drawing/2014/main" id="{413106AD-CF4A-22CF-A5B4-FFB189FE516B}"/>
              </a:ext>
            </a:extLst>
          </p:cNvPr>
          <p:cNvSpPr txBox="1"/>
          <p:nvPr/>
        </p:nvSpPr>
        <p:spPr>
          <a:xfrm>
            <a:off x="457200" y="5685211"/>
            <a:ext cx="8491928" cy="738664"/>
          </a:xfrm>
          <a:prstGeom prst="rect">
            <a:avLst/>
          </a:prstGeom>
          <a:noFill/>
          <a:ln>
            <a:solidFill>
              <a:schemeClr val="accent1">
                <a:lumMod val="60000"/>
                <a:lumOff val="40000"/>
              </a:schemeClr>
            </a:solidFill>
          </a:ln>
        </p:spPr>
        <p:txBody>
          <a:bodyPr wrap="square" rtlCol="0">
            <a:spAutoFit/>
          </a:bodyPr>
          <a:lstStyle/>
          <a:p>
            <a:r>
              <a:rPr lang="en-US" i="0" dirty="0">
                <a:solidFill>
                  <a:srgbClr val="0F0F0F"/>
                </a:solidFill>
                <a:effectLst/>
                <a:highlight>
                  <a:srgbClr val="FFFFFF"/>
                </a:highlight>
                <a:latin typeface="+mn-lt"/>
                <a:hlinkClick r:id="rId3"/>
              </a:rPr>
              <a:t>ABCDE Model. Change Negative Thoughts and Beliefs. CBT and REBT</a:t>
            </a:r>
            <a:r>
              <a:rPr lang="en-US" b="1" i="0" dirty="0">
                <a:solidFill>
                  <a:srgbClr val="0F0F0F"/>
                </a:solidFill>
                <a:effectLst/>
                <a:highlight>
                  <a:srgbClr val="FFFFFF"/>
                </a:highlight>
                <a:latin typeface="Roboto" panose="02000000000000000000" pitchFamily="2" charset="0"/>
              </a:rPr>
              <a:t>.</a:t>
            </a:r>
          </a:p>
          <a:p>
            <a:r>
              <a:rPr lang="en-US" i="0" dirty="0">
                <a:solidFill>
                  <a:srgbClr val="0F0F0F"/>
                </a:solidFill>
                <a:effectLst/>
                <a:highlight>
                  <a:srgbClr val="FFFFFF"/>
                </a:highlight>
                <a:latin typeface="+mn-lt"/>
              </a:rPr>
              <a:t>This video </a:t>
            </a:r>
            <a:r>
              <a:rPr lang="en-US" dirty="0">
                <a:solidFill>
                  <a:srgbClr val="0F0F0F"/>
                </a:solidFill>
                <a:highlight>
                  <a:srgbClr val="FFFFFF"/>
                </a:highlight>
                <a:latin typeface="+mn-lt"/>
              </a:rPr>
              <a:t>discusses the REBT model by Albert Ellis in more detail and how D &amp; E are used to change a client’s irrational thoughts.  </a:t>
            </a:r>
            <a:r>
              <a:rPr lang="en-US" i="0" dirty="0">
                <a:solidFill>
                  <a:srgbClr val="0F0F0F"/>
                </a:solidFill>
                <a:effectLst/>
                <a:highlight>
                  <a:srgbClr val="FFFFFF"/>
                </a:highlight>
                <a:latin typeface="+mn-lt"/>
              </a:rPr>
              <a:t>Video retrieved from YouTube.</a:t>
            </a:r>
          </a:p>
        </p:txBody>
      </p:sp>
      <p:sp>
        <p:nvSpPr>
          <p:cNvPr id="3" name="TextBox 2">
            <a:extLst>
              <a:ext uri="{FF2B5EF4-FFF2-40B4-BE49-F238E27FC236}">
                <a16:creationId xmlns:a16="http://schemas.microsoft.com/office/drawing/2014/main" id="{99900043-00E8-27CE-B7B1-0558C06487CF}"/>
              </a:ext>
            </a:extLst>
          </p:cNvPr>
          <p:cNvSpPr txBox="1"/>
          <p:nvPr/>
        </p:nvSpPr>
        <p:spPr>
          <a:xfrm>
            <a:off x="457201" y="5050900"/>
            <a:ext cx="8491927" cy="523220"/>
          </a:xfrm>
          <a:prstGeom prst="rect">
            <a:avLst/>
          </a:prstGeom>
          <a:noFill/>
          <a:ln>
            <a:solidFill>
              <a:schemeClr val="accent1">
                <a:lumMod val="60000"/>
                <a:lumOff val="40000"/>
              </a:schemeClr>
            </a:solidFill>
          </a:ln>
        </p:spPr>
        <p:txBody>
          <a:bodyPr wrap="square" rtlCol="0">
            <a:spAutoFit/>
          </a:bodyPr>
          <a:lstStyle/>
          <a:p>
            <a:pPr marL="0" lvl="1" indent="0" algn="l" rtl="0">
              <a:spcBef>
                <a:spcPts val="700"/>
              </a:spcBef>
              <a:spcAft>
                <a:spcPts val="0"/>
              </a:spcAft>
              <a:buSzPts val="1600"/>
              <a:buNone/>
            </a:pPr>
            <a:r>
              <a:rPr lang="en-US" sz="1400" b="1" dirty="0">
                <a:solidFill>
                  <a:schemeClr val="dk1"/>
                </a:solidFill>
              </a:rPr>
              <a:t>Rational-Emotive Behavior Therapy (REBT) - </a:t>
            </a:r>
            <a:r>
              <a:rPr lang="en-US" sz="1400" dirty="0"/>
              <a:t>one of the first forms of cognitive-behavioral therapy, founded by Albert Ellis.</a:t>
            </a:r>
          </a:p>
        </p:txBody>
      </p:sp>
      <p:sp>
        <p:nvSpPr>
          <p:cNvPr id="4" name="TextBox 3">
            <a:extLst>
              <a:ext uri="{FF2B5EF4-FFF2-40B4-BE49-F238E27FC236}">
                <a16:creationId xmlns:a16="http://schemas.microsoft.com/office/drawing/2014/main" id="{629BEDD9-0443-2AFB-8035-2EC9DDE7BB36}"/>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243"/>
        <p:cNvGrpSpPr/>
        <p:nvPr/>
      </p:nvGrpSpPr>
      <p:grpSpPr>
        <a:xfrm>
          <a:off x="0" y="0"/>
          <a:ext cx="0" cy="0"/>
          <a:chOff x="0" y="0"/>
          <a:chExt cx="0" cy="0"/>
        </a:xfrm>
      </p:grpSpPr>
      <p:sp>
        <p:nvSpPr>
          <p:cNvPr id="244" name="Google Shape;244;p30"/>
          <p:cNvSpPr txBox="1">
            <a:spLocks noGrp="1"/>
          </p:cNvSpPr>
          <p:nvPr>
            <p:ph type="title"/>
          </p:nvPr>
        </p:nvSpPr>
        <p:spPr>
          <a:xfrm>
            <a:off x="466724" y="0"/>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Humanistic Therapy</a:t>
            </a:r>
            <a:endParaRPr sz="2800" dirty="0">
              <a:solidFill>
                <a:schemeClr val="accent1">
                  <a:lumMod val="75000"/>
                </a:schemeClr>
              </a:solidFill>
              <a:latin typeface="+mn-lt"/>
            </a:endParaRPr>
          </a:p>
        </p:txBody>
      </p:sp>
      <p:sp>
        <p:nvSpPr>
          <p:cNvPr id="245" name="Google Shape;245;p30"/>
          <p:cNvSpPr txBox="1">
            <a:spLocks noGrp="1"/>
          </p:cNvSpPr>
          <p:nvPr>
            <p:ph type="body" idx="1"/>
          </p:nvPr>
        </p:nvSpPr>
        <p:spPr>
          <a:xfrm>
            <a:off x="200271" y="659535"/>
            <a:ext cx="6191004" cy="561744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SzPts val="1600"/>
            </a:pPr>
            <a:r>
              <a:rPr lang="en-US" sz="1600" b="1" dirty="0"/>
              <a:t>Humanistic Therapy </a:t>
            </a:r>
            <a:r>
              <a:rPr lang="en-US" sz="1600" dirty="0"/>
              <a:t>- focuses on helping people achieve their potential.  Goal is to increases self-awareness and acceptance through focus on conscious thoughts.</a:t>
            </a:r>
            <a:endParaRPr dirty="0"/>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600" b="1" dirty="0">
                <a:solidFill>
                  <a:schemeClr val="tx1"/>
                </a:solidFill>
              </a:rPr>
              <a:t>Rogerian/Client-centered Therapy</a:t>
            </a:r>
            <a:endParaRPr lang="en-US" b="1" dirty="0">
              <a:solidFill>
                <a:schemeClr val="tx1"/>
              </a:solidFill>
            </a:endParaRPr>
          </a:p>
          <a:p>
            <a:pPr marL="74295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Developed by Carl Rogers.</a:t>
            </a:r>
            <a:endParaRPr lang="en-US" dirty="0"/>
          </a:p>
          <a:p>
            <a:pPr marL="74295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Emphasized the importance of the person taking control of his own life to overcome life’s challenges.</a:t>
            </a:r>
            <a:endParaRPr lang="en-US" dirty="0"/>
          </a:p>
          <a:p>
            <a:pPr marL="74295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b="1" dirty="0"/>
              <a:t>Non-directive therapy </a:t>
            </a:r>
            <a:r>
              <a:rPr lang="en-US" sz="1600" dirty="0"/>
              <a:t>– therapist does not give advice or provide interpretations but helps client identify conflicts and understand feelings.</a:t>
            </a:r>
            <a:endParaRPr dirty="0"/>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600" b="1" dirty="0"/>
              <a:t>Techniques:</a:t>
            </a:r>
          </a:p>
          <a:p>
            <a:pPr marL="74295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b="1" dirty="0"/>
              <a:t>Active listening </a:t>
            </a:r>
            <a:r>
              <a:rPr lang="en-US" sz="1600" dirty="0"/>
              <a:t>– therapist acknowledges, restates, and clarifies what the client expresses.</a:t>
            </a:r>
            <a:endParaRPr lang="en-US" dirty="0"/>
          </a:p>
          <a:p>
            <a:pPr marL="74295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b="1" dirty="0"/>
              <a:t>Unconditional positive regard </a:t>
            </a:r>
            <a:r>
              <a:rPr lang="en-US" sz="1600" dirty="0"/>
              <a:t>– therapist does not judge clients and simply accepts them for who they are.</a:t>
            </a:r>
            <a:endParaRPr lang="en-US" dirty="0"/>
          </a:p>
          <a:p>
            <a:pPr marL="74295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b="1" dirty="0"/>
              <a:t>Genuineness, empathy, and acceptance towards clients </a:t>
            </a:r>
            <a:r>
              <a:rPr lang="en-US" sz="1600" dirty="0"/>
              <a:t>– Rogers felt that therapists should demonstrate these because it helps the client become more accepting of themselves, which results in personal growth.</a:t>
            </a:r>
            <a:endParaRPr sz="1600" dirty="0"/>
          </a:p>
        </p:txBody>
      </p:sp>
      <p:pic>
        <p:nvPicPr>
          <p:cNvPr id="1026" name="Picture 2">
            <a:extLst>
              <a:ext uri="{FF2B5EF4-FFF2-40B4-BE49-F238E27FC236}">
                <a16:creationId xmlns:a16="http://schemas.microsoft.com/office/drawing/2014/main" id="{7025591D-E970-EA79-DF28-04F838EEA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6050" y="685800"/>
            <a:ext cx="2571749" cy="41719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C1CE6C4-D733-2A69-CF81-BB6EA96131A1}"/>
              </a:ext>
            </a:extLst>
          </p:cNvPr>
          <p:cNvSpPr txBox="1"/>
          <p:nvPr/>
        </p:nvSpPr>
        <p:spPr>
          <a:xfrm>
            <a:off x="6496049" y="5019675"/>
            <a:ext cx="2571749" cy="738664"/>
          </a:xfrm>
          <a:prstGeom prst="rect">
            <a:avLst/>
          </a:prstGeom>
          <a:noFill/>
          <a:ln>
            <a:solidFill>
              <a:schemeClr val="accent1">
                <a:lumMod val="60000"/>
                <a:lumOff val="40000"/>
              </a:schemeClr>
            </a:solidFill>
          </a:ln>
        </p:spPr>
        <p:txBody>
          <a:bodyPr wrap="square" rtlCol="0">
            <a:spAutoFit/>
          </a:bodyPr>
          <a:lstStyle/>
          <a:p>
            <a:r>
              <a:rPr lang="en-US" dirty="0"/>
              <a:t>Carl Rogers was one of the founders of humanistic psychology</a:t>
            </a:r>
          </a:p>
        </p:txBody>
      </p:sp>
      <p:sp>
        <p:nvSpPr>
          <p:cNvPr id="4" name="TextBox 3">
            <a:extLst>
              <a:ext uri="{FF2B5EF4-FFF2-40B4-BE49-F238E27FC236}">
                <a16:creationId xmlns:a16="http://schemas.microsoft.com/office/drawing/2014/main" id="{8908529B-1E98-9A0F-6ED9-05D024257429}"/>
              </a:ext>
            </a:extLst>
          </p:cNvPr>
          <p:cNvSpPr txBox="1"/>
          <p:nvPr/>
        </p:nvSpPr>
        <p:spPr>
          <a:xfrm>
            <a:off x="6496048" y="5773103"/>
            <a:ext cx="2571749" cy="600164"/>
          </a:xfrm>
          <a:prstGeom prst="rect">
            <a:avLst/>
          </a:prstGeom>
          <a:noFill/>
        </p:spPr>
        <p:txBody>
          <a:bodyPr wrap="square" rtlCol="0">
            <a:spAutoFit/>
          </a:bodyPr>
          <a:lstStyle/>
          <a:p>
            <a:r>
              <a:rPr lang="en-US" sz="1100" dirty="0"/>
              <a:t>Retrieved from </a:t>
            </a:r>
            <a:r>
              <a:rPr lang="en-US" sz="1100" dirty="0">
                <a:hlinkClick r:id="rId4"/>
              </a:rPr>
              <a:t>Wikipedia</a:t>
            </a:r>
            <a:r>
              <a:rPr lang="en-US" sz="1100" dirty="0"/>
              <a:t> is licensed under </a:t>
            </a:r>
            <a:r>
              <a:rPr lang="en-US" sz="1100" b="0" i="0" dirty="0">
                <a:solidFill>
                  <a:srgbClr val="202122"/>
                </a:solidFill>
                <a:effectLst/>
                <a:highlight>
                  <a:srgbClr val="FFFFFF"/>
                </a:highlight>
                <a:latin typeface="Arial" panose="020B0604020202020204" pitchFamily="34" charset="0"/>
              </a:rPr>
              <a:t> </a:t>
            </a:r>
            <a:r>
              <a:rPr lang="en-US" sz="1100" b="0" i="0" u="none" strike="noStrike" dirty="0">
                <a:effectLst/>
                <a:highlight>
                  <a:srgbClr val="FFFFFF"/>
                </a:highlight>
                <a:latin typeface="Arial" panose="020B0604020202020204" pitchFamily="34" charset="0"/>
                <a:hlinkClick r:id="rId5"/>
              </a:rPr>
              <a:t>Creative Commons Attribution-</a:t>
            </a:r>
            <a:r>
              <a:rPr lang="en-US" sz="1100" b="0" i="0" u="none" strike="noStrike" dirty="0" err="1">
                <a:effectLst/>
                <a:highlight>
                  <a:srgbClr val="FFFFFF"/>
                </a:highlight>
                <a:latin typeface="Arial" panose="020B0604020202020204" pitchFamily="34" charset="0"/>
                <a:hlinkClick r:id="rId5"/>
              </a:rPr>
              <a:t>ShareAlike</a:t>
            </a:r>
            <a:r>
              <a:rPr lang="en-US" sz="1100" b="0" i="0" u="none" strike="noStrike" dirty="0">
                <a:effectLst/>
                <a:highlight>
                  <a:srgbClr val="FFFFFF"/>
                </a:highlight>
                <a:latin typeface="Arial" panose="020B0604020202020204" pitchFamily="34" charset="0"/>
                <a:hlinkClick r:id="rId5"/>
              </a:rPr>
              <a:t> License 4.0</a:t>
            </a:r>
            <a:endParaRPr lang="en-US" sz="1100" dirty="0"/>
          </a:p>
        </p:txBody>
      </p:sp>
      <p:sp>
        <p:nvSpPr>
          <p:cNvPr id="2" name="TextBox 1">
            <a:extLst>
              <a:ext uri="{FF2B5EF4-FFF2-40B4-BE49-F238E27FC236}">
                <a16:creationId xmlns:a16="http://schemas.microsoft.com/office/drawing/2014/main" id="{EE5A3146-A77C-C65E-E69A-83BCFF7185C7}"/>
              </a:ext>
            </a:extLst>
          </p:cNvPr>
          <p:cNvSpPr txBox="1"/>
          <p:nvPr/>
        </p:nvSpPr>
        <p:spPr>
          <a:xfrm>
            <a:off x="266700" y="6584745"/>
            <a:ext cx="74199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6"/>
              </a:rPr>
              <a:t>OpenStax  Psychology 2E</a:t>
            </a:r>
            <a:r>
              <a:rPr lang="en-US" sz="900" dirty="0">
                <a:solidFill>
                  <a:prstClr val="black"/>
                </a:solidFill>
                <a:latin typeface="Arial" panose="020B0604020202020204" pitchFamily="34" charset="0"/>
                <a:cs typeface="Arial" panose="020B0604020202020204" pitchFamily="34" charset="0"/>
              </a:rPr>
              <a:t>, unless otherwise noted,  is licensed under </a:t>
            </a:r>
            <a:r>
              <a:rPr lang="en-US" sz="900" dirty="0">
                <a:solidFill>
                  <a:prstClr val="black"/>
                </a:solidFill>
                <a:latin typeface="Arial" panose="020B0604020202020204" pitchFamily="34" charset="0"/>
                <a:cs typeface="Arial" panose="020B0604020202020204" pitchFamily="34" charset="0"/>
                <a:hlinkClick r:id="rId7"/>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250"/>
        <p:cNvGrpSpPr/>
        <p:nvPr/>
      </p:nvGrpSpPr>
      <p:grpSpPr>
        <a:xfrm>
          <a:off x="0" y="0"/>
          <a:ext cx="0" cy="0"/>
          <a:chOff x="0" y="0"/>
          <a:chExt cx="0" cy="0"/>
        </a:xfrm>
      </p:grpSpPr>
      <p:sp>
        <p:nvSpPr>
          <p:cNvPr id="251" name="Google Shape;251;p31"/>
          <p:cNvSpPr txBox="1">
            <a:spLocks noGrp="1"/>
          </p:cNvSpPr>
          <p:nvPr>
            <p:ph type="title"/>
          </p:nvPr>
        </p:nvSpPr>
        <p:spPr>
          <a:xfrm>
            <a:off x="540544" y="0"/>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dirty="0">
                <a:solidFill>
                  <a:schemeClr val="accent1">
                    <a:lumMod val="75000"/>
                  </a:schemeClr>
                </a:solidFill>
                <a:latin typeface="+mn-lt"/>
                <a:cs typeface="Adobe Devanagari" panose="02040503050201020203" pitchFamily="18" charset="0"/>
              </a:rPr>
              <a:t>Biomedical Therapies</a:t>
            </a:r>
            <a:endParaRPr dirty="0">
              <a:solidFill>
                <a:schemeClr val="accent1">
                  <a:lumMod val="75000"/>
                </a:schemeClr>
              </a:solidFill>
              <a:latin typeface="+mn-lt"/>
              <a:cs typeface="Adobe Devanagari" panose="02040503050201020203" pitchFamily="18" charset="0"/>
            </a:endParaRPr>
          </a:p>
        </p:txBody>
      </p:sp>
      <p:sp>
        <p:nvSpPr>
          <p:cNvPr id="252" name="Google Shape;252;p31"/>
          <p:cNvSpPr txBox="1">
            <a:spLocks noGrp="1"/>
          </p:cNvSpPr>
          <p:nvPr>
            <p:ph type="body" idx="1"/>
          </p:nvPr>
        </p:nvSpPr>
        <p:spPr>
          <a:xfrm>
            <a:off x="123826" y="659535"/>
            <a:ext cx="5391149" cy="588414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200" b="1" dirty="0"/>
              <a:t>Psychotropic medications </a:t>
            </a:r>
            <a:r>
              <a:rPr lang="en-US" sz="1200" dirty="0"/>
              <a:t>– medications used to treat psychological disorders. Used to treat the symptoms of psychological disorders but do not cure the disorder.</a:t>
            </a:r>
          </a:p>
          <a:p>
            <a:pPr marL="914400" lvl="0" indent="-6286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200" b="1" dirty="0"/>
              <a:t>Antipsychotics </a:t>
            </a:r>
            <a:r>
              <a:rPr lang="en-US" sz="1200" dirty="0"/>
              <a:t>– treat positive psychotic symptoms such as hallucinations, delusions, and paranoia by blocking dopamine.</a:t>
            </a:r>
          </a:p>
          <a:p>
            <a:pPr marL="914400" lvl="0" indent="-6286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200" b="1" dirty="0"/>
          </a:p>
          <a:p>
            <a:pPr marL="914400" lvl="0" indent="-6286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200" b="1" dirty="0"/>
              <a:t>Atypical antipsychotics </a:t>
            </a:r>
            <a:r>
              <a:rPr lang="en-US" sz="1200" dirty="0"/>
              <a:t>– treat the negative symptoms of schizophrenia such as withdrawal and apathy, by targeting both dopamine and serotonin receptors.</a:t>
            </a:r>
          </a:p>
          <a:p>
            <a:pPr marL="914400" lvl="0" indent="-6286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200" dirty="0"/>
          </a:p>
          <a:p>
            <a:pPr marL="1371600" lvl="0" indent="-457200" algn="l" rtl="0">
              <a:spcBef>
                <a:spcPts val="0"/>
              </a:spcBef>
              <a:spcAft>
                <a:spcPts val="0"/>
              </a:spcAft>
              <a:buClr>
                <a:schemeClr val="accent1">
                  <a:lumMod val="60000"/>
                  <a:lumOff val="40000"/>
                </a:schemeClr>
              </a:buClr>
              <a:buSzPts val="1600"/>
              <a:buFont typeface="Arial" panose="020B0604020202020204" pitchFamily="34" charset="0"/>
              <a:buChar char="−"/>
            </a:pPr>
            <a:r>
              <a:rPr lang="en-US" sz="1200" dirty="0"/>
              <a:t>Antipsychotics and atypical antipsychotics both treat schizophrenia and other types of severe thought disorders.</a:t>
            </a:r>
            <a:endParaRPr sz="1200" dirty="0"/>
          </a:p>
          <a:p>
            <a:pPr marL="914400" lvl="0" indent="-628650" algn="l" rtl="0">
              <a:spcBef>
                <a:spcPts val="800"/>
              </a:spcBef>
              <a:spcAft>
                <a:spcPts val="0"/>
              </a:spcAft>
              <a:buClr>
                <a:schemeClr val="accent1">
                  <a:lumMod val="60000"/>
                  <a:lumOff val="40000"/>
                </a:schemeClr>
              </a:buClr>
              <a:buSzPts val="1600"/>
              <a:buFont typeface="Wingdings" panose="05000000000000000000" pitchFamily="2" charset="2"/>
              <a:buChar char="ü"/>
            </a:pPr>
            <a:r>
              <a:rPr lang="en-US" sz="1200" b="1" dirty="0"/>
              <a:t>Anti-depressants </a:t>
            </a:r>
            <a:r>
              <a:rPr lang="en-US" sz="1200" dirty="0"/>
              <a:t>– alter levels of serotonin and norepinephrine.</a:t>
            </a:r>
          </a:p>
          <a:p>
            <a:pPr marL="1428750" lvl="0" indent="-514350" algn="l" rtl="0">
              <a:spcBef>
                <a:spcPts val="800"/>
              </a:spcBef>
              <a:spcAft>
                <a:spcPts val="0"/>
              </a:spcAft>
              <a:buClr>
                <a:schemeClr val="accent1">
                  <a:lumMod val="60000"/>
                  <a:lumOff val="40000"/>
                </a:schemeClr>
              </a:buClr>
              <a:buSzPts val="1600"/>
              <a:buFont typeface="Arial" panose="020B0604020202020204" pitchFamily="34" charset="0"/>
              <a:buChar char="−"/>
            </a:pPr>
            <a:r>
              <a:rPr lang="en-US" sz="1200" dirty="0"/>
              <a:t>Depression and anxiety.</a:t>
            </a:r>
          </a:p>
          <a:p>
            <a:pPr marL="914400" lvl="0" indent="-628650" algn="l" rtl="0">
              <a:spcBef>
                <a:spcPts val="800"/>
              </a:spcBef>
              <a:spcAft>
                <a:spcPts val="0"/>
              </a:spcAft>
              <a:buClr>
                <a:schemeClr val="accent1">
                  <a:lumMod val="60000"/>
                  <a:lumOff val="40000"/>
                </a:schemeClr>
              </a:buClr>
              <a:buSzPts val="1600"/>
              <a:buFont typeface="Wingdings" panose="05000000000000000000" pitchFamily="2" charset="2"/>
              <a:buChar char="ü"/>
              <a:tabLst>
                <a:tab pos="228600" algn="l"/>
                <a:tab pos="914400" algn="l"/>
              </a:tabLst>
            </a:pPr>
            <a:r>
              <a:rPr lang="en-US" sz="1200" b="1" dirty="0"/>
              <a:t>Anti-anxiety agents </a:t>
            </a:r>
            <a:r>
              <a:rPr lang="en-US" sz="1200" dirty="0"/>
              <a:t>– depress central nervous system activation.</a:t>
            </a:r>
          </a:p>
          <a:p>
            <a:pPr marL="1371600" lvl="0" indent="-457200" algn="l" rtl="0">
              <a:spcBef>
                <a:spcPts val="800"/>
              </a:spcBef>
              <a:spcAft>
                <a:spcPts val="0"/>
              </a:spcAft>
              <a:buClr>
                <a:schemeClr val="accent1">
                  <a:lumMod val="60000"/>
                  <a:lumOff val="40000"/>
                </a:schemeClr>
              </a:buClr>
              <a:buSzPts val="1600"/>
              <a:buFont typeface="Arial" panose="020B0604020202020204" pitchFamily="34" charset="0"/>
              <a:buChar char="−"/>
            </a:pPr>
            <a:r>
              <a:rPr lang="en-US" sz="1200" dirty="0"/>
              <a:t>Anxiety, OCD, PTSD, panic disorder and social phobia.</a:t>
            </a:r>
            <a:endParaRPr sz="1200" dirty="0"/>
          </a:p>
          <a:p>
            <a:pPr marL="914400" lvl="0" indent="-628650" algn="l" rtl="0">
              <a:spcBef>
                <a:spcPts val="800"/>
              </a:spcBef>
              <a:spcAft>
                <a:spcPts val="0"/>
              </a:spcAft>
              <a:buClr>
                <a:schemeClr val="accent1">
                  <a:lumMod val="60000"/>
                  <a:lumOff val="40000"/>
                </a:schemeClr>
              </a:buClr>
              <a:buSzPts val="1600"/>
              <a:buFont typeface="Wingdings" panose="05000000000000000000" pitchFamily="2" charset="2"/>
              <a:buChar char="ü"/>
            </a:pPr>
            <a:r>
              <a:rPr lang="en-US" sz="1200" b="1" dirty="0"/>
              <a:t>Mood stabilizers </a:t>
            </a:r>
            <a:r>
              <a:rPr lang="en-US" sz="1200" dirty="0"/>
              <a:t>– treat episodes of mania as well as depression (Bipolar disorder).</a:t>
            </a:r>
            <a:endParaRPr sz="1200" dirty="0"/>
          </a:p>
          <a:p>
            <a:pPr marL="914400" lvl="0" indent="-628650" algn="l" rtl="0">
              <a:spcBef>
                <a:spcPts val="800"/>
              </a:spcBef>
              <a:spcAft>
                <a:spcPts val="0"/>
              </a:spcAft>
              <a:buClr>
                <a:schemeClr val="accent1">
                  <a:lumMod val="60000"/>
                  <a:lumOff val="40000"/>
                </a:schemeClr>
              </a:buClr>
              <a:buSzPts val="1600"/>
              <a:buFont typeface="Wingdings" panose="05000000000000000000" pitchFamily="2" charset="2"/>
              <a:buChar char="ü"/>
            </a:pPr>
            <a:r>
              <a:rPr lang="en-US" sz="1200" b="1" dirty="0"/>
              <a:t>Stimulants</a:t>
            </a:r>
            <a:r>
              <a:rPr lang="en-US" sz="1200" dirty="0"/>
              <a:t> – improve ability to focus on a task and maintain attention (ADHD).</a:t>
            </a:r>
            <a:endParaRPr sz="1200" dirty="0"/>
          </a:p>
          <a:p>
            <a:pPr marL="285750" lvl="0" indent="-285750" algn="l" rtl="0">
              <a:spcBef>
                <a:spcPts val="800"/>
              </a:spcBef>
              <a:spcAft>
                <a:spcPts val="0"/>
              </a:spcAft>
              <a:buClr>
                <a:schemeClr val="accent1">
                  <a:lumMod val="60000"/>
                  <a:lumOff val="40000"/>
                </a:schemeClr>
              </a:buClr>
              <a:buSzPts val="1600"/>
              <a:buFont typeface="Wingdings" panose="05000000000000000000" pitchFamily="2" charset="2"/>
              <a:buChar char="q"/>
            </a:pPr>
            <a:r>
              <a:rPr lang="en-US" sz="1200" b="1" dirty="0"/>
              <a:t>Electroconvulsive therapy </a:t>
            </a:r>
            <a:r>
              <a:rPr lang="en-US" sz="1200" dirty="0"/>
              <a:t>– induces seizures to help alleviate severe depression.</a:t>
            </a:r>
            <a:endParaRPr sz="1200" dirty="0"/>
          </a:p>
          <a:p>
            <a:pPr marL="285750" lvl="0" indent="-285750" algn="l" rtl="0">
              <a:spcBef>
                <a:spcPts val="800"/>
              </a:spcBef>
              <a:spcAft>
                <a:spcPts val="0"/>
              </a:spcAft>
              <a:buClr>
                <a:schemeClr val="accent1">
                  <a:lumMod val="60000"/>
                  <a:lumOff val="40000"/>
                </a:schemeClr>
              </a:buClr>
              <a:buSzPts val="1600"/>
              <a:buFont typeface="Wingdings" panose="05000000000000000000" pitchFamily="2" charset="2"/>
              <a:buChar char="q"/>
            </a:pPr>
            <a:r>
              <a:rPr lang="en-US" sz="1200" b="1" dirty="0"/>
              <a:t>Transcranial magnetic stimulation </a:t>
            </a:r>
            <a:r>
              <a:rPr lang="en-US" sz="1200" dirty="0"/>
              <a:t>– magnetic fields stimulate nerve cells to improve depression symptom.</a:t>
            </a:r>
            <a:endParaRPr sz="1200" dirty="0"/>
          </a:p>
        </p:txBody>
      </p:sp>
      <p:pic>
        <p:nvPicPr>
          <p:cNvPr id="3074" name="Picture 2">
            <a:extLst>
              <a:ext uri="{FF2B5EF4-FFF2-40B4-BE49-F238E27FC236}">
                <a16:creationId xmlns:a16="http://schemas.microsoft.com/office/drawing/2014/main" id="{BEBECEC6-BA07-F8A5-D8FB-773BDA1D47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5" y="668048"/>
            <a:ext cx="3428999" cy="15822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A8D2B3-D52C-949D-E253-5E1C2A683C6B}"/>
              </a:ext>
            </a:extLst>
          </p:cNvPr>
          <p:cNvSpPr txBox="1"/>
          <p:nvPr/>
        </p:nvSpPr>
        <p:spPr>
          <a:xfrm>
            <a:off x="5591176" y="2327258"/>
            <a:ext cx="3428998" cy="938719"/>
          </a:xfrm>
          <a:prstGeom prst="rect">
            <a:avLst/>
          </a:prstGeom>
          <a:noFill/>
          <a:ln>
            <a:solidFill>
              <a:schemeClr val="accent1">
                <a:lumMod val="60000"/>
                <a:lumOff val="40000"/>
              </a:schemeClr>
            </a:solidFill>
          </a:ln>
        </p:spPr>
        <p:txBody>
          <a:bodyPr wrap="square" rtlCol="0">
            <a:spAutoFit/>
          </a:bodyPr>
          <a:lstStyle/>
          <a:p>
            <a:r>
              <a:rPr lang="en-US" sz="1100" b="1" i="0" dirty="0">
                <a:solidFill>
                  <a:schemeClr val="tx1"/>
                </a:solidFill>
                <a:effectLst/>
                <a:highlight>
                  <a:srgbClr val="FFFFFF"/>
                </a:highlight>
                <a:latin typeface="Arial" panose="020B0604020202020204" pitchFamily="34" charset="0"/>
              </a:rPr>
              <a:t>Electroconvulsive therapy</a:t>
            </a:r>
            <a:r>
              <a:rPr lang="en-US" sz="1100" b="0" i="0" dirty="0">
                <a:solidFill>
                  <a:schemeClr val="tx1"/>
                </a:solidFill>
                <a:effectLst/>
                <a:highlight>
                  <a:srgbClr val="FFFFFF"/>
                </a:highlight>
                <a:latin typeface="Arial" panose="020B0604020202020204" pitchFamily="34" charset="0"/>
              </a:rPr>
              <a:t> (</a:t>
            </a:r>
            <a:r>
              <a:rPr lang="en-US" sz="1100" b="1" i="0" dirty="0">
                <a:solidFill>
                  <a:schemeClr val="tx1"/>
                </a:solidFill>
                <a:effectLst/>
                <a:highlight>
                  <a:srgbClr val="FFFFFF"/>
                </a:highlight>
                <a:latin typeface="Arial" panose="020B0604020202020204" pitchFamily="34" charset="0"/>
              </a:rPr>
              <a:t>ECT</a:t>
            </a:r>
            <a:r>
              <a:rPr lang="en-US" sz="1100" b="0" i="0" dirty="0">
                <a:solidFill>
                  <a:schemeClr val="tx1"/>
                </a:solidFill>
                <a:effectLst/>
                <a:highlight>
                  <a:srgbClr val="FFFFFF"/>
                </a:highlight>
                <a:latin typeface="Arial" panose="020B0604020202020204" pitchFamily="34" charset="0"/>
              </a:rPr>
              <a:t>) or </a:t>
            </a:r>
            <a:r>
              <a:rPr lang="en-US" sz="1100" b="1" i="0" dirty="0">
                <a:solidFill>
                  <a:schemeClr val="tx1"/>
                </a:solidFill>
                <a:effectLst/>
                <a:highlight>
                  <a:srgbClr val="FFFFFF"/>
                </a:highlight>
                <a:latin typeface="Arial" panose="020B0604020202020204" pitchFamily="34" charset="0"/>
              </a:rPr>
              <a:t>electroshock therapy</a:t>
            </a:r>
            <a:r>
              <a:rPr lang="en-US" sz="1100" b="0" i="0" dirty="0">
                <a:solidFill>
                  <a:schemeClr val="tx1"/>
                </a:solidFill>
                <a:effectLst/>
                <a:highlight>
                  <a:srgbClr val="FFFFFF"/>
                </a:highlight>
                <a:latin typeface="Arial" panose="020B0604020202020204" pitchFamily="34" charset="0"/>
              </a:rPr>
              <a:t> (</a:t>
            </a:r>
            <a:r>
              <a:rPr lang="en-US" sz="1100" b="1" i="0" dirty="0">
                <a:solidFill>
                  <a:schemeClr val="tx1"/>
                </a:solidFill>
                <a:effectLst/>
                <a:highlight>
                  <a:srgbClr val="FFFFFF"/>
                </a:highlight>
                <a:latin typeface="Arial" panose="020B0604020202020204" pitchFamily="34" charset="0"/>
              </a:rPr>
              <a:t>EST</a:t>
            </a:r>
            <a:r>
              <a:rPr lang="en-US" sz="1100" b="0" i="0" dirty="0">
                <a:solidFill>
                  <a:schemeClr val="tx1"/>
                </a:solidFill>
                <a:effectLst/>
                <a:highlight>
                  <a:srgbClr val="FFFFFF"/>
                </a:highlight>
                <a:latin typeface="Arial" panose="020B0604020202020204" pitchFamily="34" charset="0"/>
              </a:rPr>
              <a:t>) is a </a:t>
            </a:r>
            <a:r>
              <a:rPr lang="en-US" sz="1100" b="0" i="0" u="none" strike="noStrike" dirty="0">
                <a:solidFill>
                  <a:schemeClr val="tx1"/>
                </a:solidFill>
                <a:effectLst/>
                <a:highlight>
                  <a:srgbClr val="FFFFFF"/>
                </a:highlight>
                <a:latin typeface="Arial" panose="020B0604020202020204" pitchFamily="34" charset="0"/>
              </a:rPr>
              <a:t>psychiatric</a:t>
            </a:r>
            <a:r>
              <a:rPr lang="en-US" sz="1100" b="0" i="0" dirty="0">
                <a:solidFill>
                  <a:schemeClr val="tx1"/>
                </a:solidFill>
                <a:effectLst/>
                <a:highlight>
                  <a:srgbClr val="FFFFFF"/>
                </a:highlight>
                <a:latin typeface="Arial" panose="020B0604020202020204" pitchFamily="34" charset="0"/>
              </a:rPr>
              <a:t> treatment where a generalized </a:t>
            </a:r>
            <a:r>
              <a:rPr lang="en-US" sz="1100" b="0" i="0" u="none" strike="noStrike" dirty="0">
                <a:solidFill>
                  <a:schemeClr val="tx1"/>
                </a:solidFill>
                <a:effectLst/>
                <a:highlight>
                  <a:srgbClr val="FFFFFF"/>
                </a:highlight>
                <a:latin typeface="Arial" panose="020B0604020202020204" pitchFamily="34" charset="0"/>
              </a:rPr>
              <a:t>seizure</a:t>
            </a:r>
            <a:r>
              <a:rPr lang="en-US" sz="1100" b="0" i="0" dirty="0">
                <a:solidFill>
                  <a:schemeClr val="tx1"/>
                </a:solidFill>
                <a:effectLst/>
                <a:highlight>
                  <a:srgbClr val="FFFFFF"/>
                </a:highlight>
                <a:latin typeface="Arial" panose="020B0604020202020204" pitchFamily="34" charset="0"/>
              </a:rPr>
              <a:t> (without muscular </a:t>
            </a:r>
            <a:r>
              <a:rPr lang="en-US" sz="1100" b="0" i="0" u="none" strike="noStrike" dirty="0">
                <a:solidFill>
                  <a:schemeClr val="tx1"/>
                </a:solidFill>
                <a:effectLst/>
                <a:highlight>
                  <a:srgbClr val="FFFFFF"/>
                </a:highlight>
                <a:latin typeface="Arial" panose="020B0604020202020204" pitchFamily="34" charset="0"/>
              </a:rPr>
              <a:t>convulsions</a:t>
            </a:r>
            <a:r>
              <a:rPr lang="en-US" sz="1100" b="0" i="0" dirty="0">
                <a:solidFill>
                  <a:schemeClr val="tx1"/>
                </a:solidFill>
                <a:effectLst/>
                <a:highlight>
                  <a:srgbClr val="FFFFFF"/>
                </a:highlight>
                <a:latin typeface="Arial" panose="020B0604020202020204" pitchFamily="34" charset="0"/>
              </a:rPr>
              <a:t>) is electrically induced to manage refractory </a:t>
            </a:r>
            <a:r>
              <a:rPr lang="en-US" sz="1100" b="0" i="0" u="none" strike="noStrike" dirty="0">
                <a:solidFill>
                  <a:schemeClr val="tx1"/>
                </a:solidFill>
                <a:effectLst/>
                <a:highlight>
                  <a:srgbClr val="FFFFFF"/>
                </a:highlight>
                <a:latin typeface="Arial" panose="020B0604020202020204" pitchFamily="34" charset="0"/>
              </a:rPr>
              <a:t>mental disorders</a:t>
            </a:r>
            <a:endParaRPr lang="en-US" sz="1100" dirty="0">
              <a:solidFill>
                <a:schemeClr val="tx1"/>
              </a:solidFill>
            </a:endParaRPr>
          </a:p>
        </p:txBody>
      </p:sp>
      <p:sp>
        <p:nvSpPr>
          <p:cNvPr id="3" name="TextBox 2">
            <a:extLst>
              <a:ext uri="{FF2B5EF4-FFF2-40B4-BE49-F238E27FC236}">
                <a16:creationId xmlns:a16="http://schemas.microsoft.com/office/drawing/2014/main" id="{31360D8F-9A7A-0491-9AB3-97EA80ACF5DA}"/>
              </a:ext>
            </a:extLst>
          </p:cNvPr>
          <p:cNvSpPr txBox="1"/>
          <p:nvPr/>
        </p:nvSpPr>
        <p:spPr>
          <a:xfrm>
            <a:off x="5638799" y="5605176"/>
            <a:ext cx="3333747" cy="1015663"/>
          </a:xfrm>
          <a:prstGeom prst="rect">
            <a:avLst/>
          </a:prstGeom>
          <a:noFill/>
          <a:ln>
            <a:solidFill>
              <a:schemeClr val="accent1">
                <a:lumMod val="60000"/>
                <a:lumOff val="40000"/>
              </a:schemeClr>
            </a:solidFill>
          </a:ln>
        </p:spPr>
        <p:txBody>
          <a:bodyPr wrap="square" rtlCol="0">
            <a:spAutoFit/>
          </a:bodyPr>
          <a:lstStyle/>
          <a:p>
            <a:r>
              <a:rPr lang="en-US" sz="1200" i="0" dirty="0">
                <a:solidFill>
                  <a:srgbClr val="0F0F0F"/>
                </a:solidFill>
                <a:effectLst/>
                <a:highlight>
                  <a:srgbClr val="FFFFFF"/>
                </a:highlight>
                <a:latin typeface="+mn-lt"/>
                <a:hlinkClick r:id="rId4"/>
              </a:rPr>
              <a:t>How deep transcranial magnetic stimulation changed one woman's life</a:t>
            </a:r>
            <a:endParaRPr lang="en-US" sz="1200" i="0" dirty="0">
              <a:solidFill>
                <a:srgbClr val="0F0F0F"/>
              </a:solidFill>
              <a:effectLst/>
              <a:highlight>
                <a:srgbClr val="FFFFFF"/>
              </a:highlight>
              <a:latin typeface="+mn-lt"/>
            </a:endParaRPr>
          </a:p>
          <a:p>
            <a:pPr algn="l"/>
            <a:r>
              <a:rPr lang="en-US" sz="1200" b="0" i="0" dirty="0">
                <a:solidFill>
                  <a:srgbClr val="131313"/>
                </a:solidFill>
                <a:effectLst/>
                <a:latin typeface="Roboto" panose="02000000000000000000" pitchFamily="2" charset="0"/>
              </a:rPr>
              <a:t>This video explores an alternative treatment that uses magnetic pulses to stimulate neurons in the brain. Retrieved from YouTube.</a:t>
            </a:r>
            <a:endParaRPr lang="en-US" sz="1200" i="0" dirty="0">
              <a:solidFill>
                <a:srgbClr val="0F0F0F"/>
              </a:solidFill>
              <a:effectLst/>
              <a:highlight>
                <a:srgbClr val="FFFFFF"/>
              </a:highlight>
              <a:latin typeface="+mn-lt"/>
            </a:endParaRPr>
          </a:p>
        </p:txBody>
      </p:sp>
      <p:pic>
        <p:nvPicPr>
          <p:cNvPr id="3076" name="Picture 4">
            <a:extLst>
              <a:ext uri="{FF2B5EF4-FFF2-40B4-BE49-F238E27FC236}">
                <a16:creationId xmlns:a16="http://schemas.microsoft.com/office/drawing/2014/main" id="{617E110E-A4E9-CC33-1491-948090C8CA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3758740"/>
            <a:ext cx="3428999" cy="14510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23B530E-49FE-5411-7EB1-0F37EC2C06FF}"/>
              </a:ext>
            </a:extLst>
          </p:cNvPr>
          <p:cNvSpPr txBox="1"/>
          <p:nvPr/>
        </p:nvSpPr>
        <p:spPr>
          <a:xfrm>
            <a:off x="5591174" y="3337677"/>
            <a:ext cx="3428999" cy="615553"/>
          </a:xfrm>
          <a:prstGeom prst="rect">
            <a:avLst/>
          </a:prstGeom>
          <a:noFill/>
        </p:spPr>
        <p:txBody>
          <a:bodyPr wrap="square" rtlCol="0">
            <a:spAutoFit/>
          </a:bodyPr>
          <a:lstStyle/>
          <a:p>
            <a:r>
              <a:rPr lang="en-US" sz="1000" dirty="0"/>
              <a:t>Retrieved from </a:t>
            </a:r>
            <a:r>
              <a:rPr lang="en-US" sz="1000" dirty="0">
                <a:hlinkClick r:id="rId6"/>
              </a:rPr>
              <a:t>Wikipedia</a:t>
            </a:r>
            <a:r>
              <a:rPr lang="en-US" sz="1000" dirty="0"/>
              <a:t> is licensed under </a:t>
            </a:r>
            <a:r>
              <a:rPr lang="en-US" sz="1000" b="0" i="0" dirty="0">
                <a:solidFill>
                  <a:srgbClr val="202122"/>
                </a:solidFill>
                <a:effectLst/>
                <a:highlight>
                  <a:srgbClr val="FFFFFF"/>
                </a:highlight>
                <a:latin typeface="Arial" panose="020B0604020202020204" pitchFamily="34" charset="0"/>
              </a:rPr>
              <a:t> </a:t>
            </a:r>
            <a:r>
              <a:rPr lang="en-US" sz="1000" b="0" i="0" u="none" strike="noStrike" dirty="0">
                <a:effectLst/>
                <a:highlight>
                  <a:srgbClr val="FFFFFF"/>
                </a:highlight>
                <a:latin typeface="Arial" panose="020B0604020202020204" pitchFamily="34" charset="0"/>
                <a:hlinkClick r:id="rId7"/>
              </a:rPr>
              <a:t>Creative Commons Attribution-</a:t>
            </a:r>
            <a:r>
              <a:rPr lang="en-US" sz="1000" b="0" i="0" u="none" strike="noStrike" dirty="0" err="1">
                <a:effectLst/>
                <a:highlight>
                  <a:srgbClr val="FFFFFF"/>
                </a:highlight>
                <a:latin typeface="Arial" panose="020B0604020202020204" pitchFamily="34" charset="0"/>
                <a:hlinkClick r:id="rId7"/>
              </a:rPr>
              <a:t>ShareAlike</a:t>
            </a:r>
            <a:r>
              <a:rPr lang="en-US" sz="1000" b="0" i="0" u="none" strike="noStrike" dirty="0">
                <a:effectLst/>
                <a:highlight>
                  <a:srgbClr val="FFFFFF"/>
                </a:highlight>
                <a:latin typeface="Arial" panose="020B0604020202020204" pitchFamily="34" charset="0"/>
                <a:hlinkClick r:id="rId7"/>
              </a:rPr>
              <a:t> License 4.0</a:t>
            </a:r>
            <a:endParaRPr lang="en-US" sz="1000" dirty="0"/>
          </a:p>
          <a:p>
            <a:endParaRPr lang="en-US" dirty="0"/>
          </a:p>
        </p:txBody>
      </p:sp>
      <p:sp>
        <p:nvSpPr>
          <p:cNvPr id="5" name="TextBox 4">
            <a:extLst>
              <a:ext uri="{FF2B5EF4-FFF2-40B4-BE49-F238E27FC236}">
                <a16:creationId xmlns:a16="http://schemas.microsoft.com/office/drawing/2014/main" id="{E3395F39-695D-A949-6DAE-4A2F7FA48644}"/>
              </a:ext>
            </a:extLst>
          </p:cNvPr>
          <p:cNvSpPr txBox="1"/>
          <p:nvPr/>
        </p:nvSpPr>
        <p:spPr>
          <a:xfrm>
            <a:off x="5638800" y="5209809"/>
            <a:ext cx="3638549" cy="400110"/>
          </a:xfrm>
          <a:prstGeom prst="rect">
            <a:avLst/>
          </a:prstGeom>
          <a:noFill/>
        </p:spPr>
        <p:txBody>
          <a:bodyPr wrap="square" rtlCol="0">
            <a:spAutoFit/>
          </a:bodyPr>
          <a:lstStyle/>
          <a:p>
            <a:r>
              <a:rPr lang="en-US" sz="1000" dirty="0"/>
              <a:t>Retrieved from </a:t>
            </a:r>
            <a:r>
              <a:rPr lang="en-US" sz="1000" dirty="0">
                <a:hlinkClick r:id="rId6"/>
              </a:rPr>
              <a:t>Wikipedia</a:t>
            </a:r>
            <a:r>
              <a:rPr lang="en-US" sz="1000" dirty="0"/>
              <a:t> is licensed under </a:t>
            </a:r>
            <a:r>
              <a:rPr lang="en-US" sz="1000" b="0" i="0" dirty="0">
                <a:solidFill>
                  <a:srgbClr val="202122"/>
                </a:solidFill>
                <a:effectLst/>
                <a:highlight>
                  <a:srgbClr val="FFFFFF"/>
                </a:highlight>
                <a:latin typeface="Arial" panose="020B0604020202020204" pitchFamily="34" charset="0"/>
              </a:rPr>
              <a:t> </a:t>
            </a:r>
            <a:r>
              <a:rPr lang="en-US" sz="1000" b="0" i="0" u="none" strike="noStrike" dirty="0">
                <a:effectLst/>
                <a:highlight>
                  <a:srgbClr val="FFFFFF"/>
                </a:highlight>
                <a:latin typeface="Arial" panose="020B0604020202020204" pitchFamily="34" charset="0"/>
                <a:hlinkClick r:id="rId7"/>
              </a:rPr>
              <a:t>Creative Commons Attribution-</a:t>
            </a:r>
            <a:r>
              <a:rPr lang="en-US" sz="1000" b="0" i="0" u="none" strike="noStrike" dirty="0" err="1">
                <a:effectLst/>
                <a:highlight>
                  <a:srgbClr val="FFFFFF"/>
                </a:highlight>
                <a:latin typeface="Arial" panose="020B0604020202020204" pitchFamily="34" charset="0"/>
                <a:hlinkClick r:id="rId7"/>
              </a:rPr>
              <a:t>ShareAlike</a:t>
            </a:r>
            <a:r>
              <a:rPr lang="en-US" sz="1000" b="0" i="0" u="none" strike="noStrike" dirty="0">
                <a:effectLst/>
                <a:highlight>
                  <a:srgbClr val="FFFFFF"/>
                </a:highlight>
                <a:latin typeface="Arial" panose="020B0604020202020204" pitchFamily="34" charset="0"/>
                <a:hlinkClick r:id="rId7"/>
              </a:rPr>
              <a:t> License 4.0</a:t>
            </a:r>
            <a:endParaRPr lang="en-US" sz="1000" dirty="0"/>
          </a:p>
        </p:txBody>
      </p:sp>
      <p:sp>
        <p:nvSpPr>
          <p:cNvPr id="7" name="TextBox 6">
            <a:extLst>
              <a:ext uri="{FF2B5EF4-FFF2-40B4-BE49-F238E27FC236}">
                <a16:creationId xmlns:a16="http://schemas.microsoft.com/office/drawing/2014/main" id="{B3B1BBB0-03DC-D5A6-958A-A48A1118C850}"/>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8"/>
              </a:rPr>
              <a:t>OpenStax  Psychology 2E</a:t>
            </a:r>
            <a:r>
              <a:rPr lang="en-US" sz="900" dirty="0">
                <a:solidFill>
                  <a:prstClr val="black"/>
                </a:solidFill>
                <a:latin typeface="Arial" panose="020B0604020202020204" pitchFamily="34" charset="0"/>
                <a:cs typeface="Arial" panose="020B0604020202020204" pitchFamily="34" charset="0"/>
              </a:rPr>
              <a:t>, unless otherwise noted,  is licensed under </a:t>
            </a:r>
            <a:r>
              <a:rPr lang="en-US" sz="900" dirty="0">
                <a:solidFill>
                  <a:prstClr val="black"/>
                </a:solidFill>
                <a:latin typeface="Arial" panose="020B0604020202020204" pitchFamily="34" charset="0"/>
                <a:cs typeface="Arial" panose="020B0604020202020204" pitchFamily="34" charset="0"/>
                <a:hlinkClick r:id="rId9"/>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51"/>
        <p:cNvGrpSpPr/>
        <p:nvPr/>
      </p:nvGrpSpPr>
      <p:grpSpPr>
        <a:xfrm>
          <a:off x="0" y="0"/>
          <a:ext cx="0" cy="0"/>
          <a:chOff x="0" y="0"/>
          <a:chExt cx="0" cy="0"/>
        </a:xfrm>
      </p:grpSpPr>
      <p:sp>
        <p:nvSpPr>
          <p:cNvPr id="52" name="Google Shape;52;p7"/>
          <p:cNvSpPr txBox="1">
            <a:spLocks noGrp="1"/>
          </p:cNvSpPr>
          <p:nvPr>
            <p:ph type="title"/>
          </p:nvPr>
        </p:nvSpPr>
        <p:spPr>
          <a:xfrm>
            <a:off x="457200" y="136551"/>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Therapy &amp; Treatment</a:t>
            </a:r>
            <a:endParaRPr sz="2800" dirty="0">
              <a:solidFill>
                <a:schemeClr val="accent1">
                  <a:lumMod val="75000"/>
                </a:schemeClr>
              </a:solidFill>
              <a:latin typeface="+mn-lt"/>
            </a:endParaRPr>
          </a:p>
        </p:txBody>
      </p:sp>
      <p:pic>
        <p:nvPicPr>
          <p:cNvPr id="53" name="Google Shape;53;p7" descr="This photo depicts a large group of people sitting in a circle on the beach."/>
          <p:cNvPicPr preferRelativeResize="0">
            <a:picLocks noGrp="1"/>
          </p:cNvPicPr>
          <p:nvPr>
            <p:ph type="pic" idx="2"/>
          </p:nvPr>
        </p:nvPicPr>
        <p:blipFill rotWithShape="1">
          <a:blip r:embed="rId3">
            <a:alphaModFix/>
          </a:blip>
          <a:srcRect l="-13911" r="-13910"/>
          <a:stretch/>
        </p:blipFill>
        <p:spPr>
          <a:xfrm>
            <a:off x="540543" y="1069998"/>
            <a:ext cx="8062913" cy="3500071"/>
          </a:xfrm>
          <a:prstGeom prst="rect">
            <a:avLst/>
          </a:prstGeom>
          <a:noFill/>
          <a:ln>
            <a:noFill/>
          </a:ln>
        </p:spPr>
      </p:pic>
      <p:sp>
        <p:nvSpPr>
          <p:cNvPr id="54" name="Google Shape;54;p7"/>
          <p:cNvSpPr txBox="1">
            <a:spLocks noGrp="1"/>
          </p:cNvSpPr>
          <p:nvPr>
            <p:ph type="body" idx="1"/>
          </p:nvPr>
        </p:nvSpPr>
        <p:spPr>
          <a:xfrm>
            <a:off x="540544" y="4843981"/>
            <a:ext cx="8062912" cy="1309169"/>
          </a:xfrm>
          <a:prstGeom prst="rect">
            <a:avLst/>
          </a:prstGeom>
          <a:noFill/>
          <a:ln>
            <a:solidFill>
              <a:schemeClr val="accent1"/>
            </a:solidFill>
          </a:ln>
        </p:spPr>
        <p:txBody>
          <a:bodyPr spcFirstLastPara="1" wrap="square" lIns="91425" tIns="45700" rIns="91425" bIns="45700" anchor="t" anchorCtr="0">
            <a:noAutofit/>
          </a:bodyPr>
          <a:lstStyle/>
          <a:p>
            <a:pPr marL="0" lvl="0" indent="0" algn="l" rtl="0">
              <a:spcBef>
                <a:spcPts val="0"/>
              </a:spcBef>
              <a:spcAft>
                <a:spcPts val="0"/>
              </a:spcAft>
              <a:buClr>
                <a:srgbClr val="6CB255"/>
              </a:buClr>
              <a:buSzPts val="1600"/>
              <a:buNone/>
            </a:pPr>
            <a:r>
              <a:rPr lang="en-US" sz="1600" dirty="0"/>
              <a:t>Many forms of therapy have been developed to treat a wide array of problems. These marines who served in Iraq and Afghanistan, together with community mental health volunteers, are part of the Ocean Therapy program at Camp Pendleton, a program in which learning to surf is combined with group discussions. The program helps vets recover, especially vets who suffer from post-traumatic stress disorder (PTSD).</a:t>
            </a:r>
            <a:endParaRPr dirty="0"/>
          </a:p>
        </p:txBody>
      </p:sp>
      <p:sp>
        <p:nvSpPr>
          <p:cNvPr id="2" name="TextBox 1">
            <a:extLst>
              <a:ext uri="{FF2B5EF4-FFF2-40B4-BE49-F238E27FC236}">
                <a16:creationId xmlns:a16="http://schemas.microsoft.com/office/drawing/2014/main" id="{5337A7E3-7FD7-7676-E4B7-D7F44A38E3F1}"/>
              </a:ext>
            </a:extLst>
          </p:cNvPr>
          <p:cNvSpPr txBox="1"/>
          <p:nvPr/>
        </p:nvSpPr>
        <p:spPr>
          <a:xfrm>
            <a:off x="838200" y="6419850"/>
            <a:ext cx="6305550"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a:t>
            </a:r>
            <a:endParaRPr lang="en-US" sz="900" dirty="0">
              <a:latin typeface="Arial" panose="020B0604020202020204" pitchFamily="34" charset="0"/>
              <a:cs typeface="Arial" panose="020B0604020202020204" pitchFamily="34" charset="0"/>
            </a:endParaRPr>
          </a:p>
          <a:p>
            <a:endParaRPr lang="en-US" sz="900"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63"/>
        <p:cNvGrpSpPr/>
        <p:nvPr/>
      </p:nvGrpSpPr>
      <p:grpSpPr>
        <a:xfrm>
          <a:off x="0" y="0"/>
          <a:ext cx="0" cy="0"/>
          <a:chOff x="0" y="0"/>
          <a:chExt cx="0" cy="0"/>
        </a:xfrm>
      </p:grpSpPr>
      <p:sp>
        <p:nvSpPr>
          <p:cNvPr id="264" name="Google Shape;264;p33"/>
          <p:cNvSpPr txBox="1">
            <a:spLocks noGrp="1"/>
          </p:cNvSpPr>
          <p:nvPr>
            <p:ph type="title"/>
          </p:nvPr>
        </p:nvSpPr>
        <p:spPr>
          <a:xfrm>
            <a:off x="466725" y="30023"/>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Treatment Modalities</a:t>
            </a:r>
            <a:endParaRPr sz="2800" dirty="0">
              <a:solidFill>
                <a:schemeClr val="accent1">
                  <a:lumMod val="75000"/>
                </a:schemeClr>
              </a:solidFill>
              <a:latin typeface="+mn-lt"/>
            </a:endParaRPr>
          </a:p>
        </p:txBody>
      </p:sp>
      <p:pic>
        <p:nvPicPr>
          <p:cNvPr id="265" name="Google Shape;265;p33" descr="Two photographs are shown. Photograph A depicts two people in conversation. Photograph B depicts a large group of people sitting in a circle on the beach."/>
          <p:cNvPicPr preferRelativeResize="0">
            <a:picLocks noGrp="1"/>
          </p:cNvPicPr>
          <p:nvPr>
            <p:ph type="pic" idx="2"/>
          </p:nvPr>
        </p:nvPicPr>
        <p:blipFill rotWithShape="1">
          <a:blip r:embed="rId3">
            <a:alphaModFix/>
          </a:blip>
          <a:srcRect t="-9780" b="-9780"/>
          <a:stretch/>
        </p:blipFill>
        <p:spPr>
          <a:xfrm>
            <a:off x="383380" y="3645014"/>
            <a:ext cx="8377237" cy="2604687"/>
          </a:xfrm>
          <a:prstGeom prst="rect">
            <a:avLst/>
          </a:prstGeom>
          <a:noFill/>
          <a:ln>
            <a:noFill/>
          </a:ln>
        </p:spPr>
      </p:pic>
      <p:sp>
        <p:nvSpPr>
          <p:cNvPr id="266" name="Google Shape;266;p33"/>
          <p:cNvSpPr txBox="1">
            <a:spLocks noGrp="1"/>
          </p:cNvSpPr>
          <p:nvPr>
            <p:ph type="body" idx="1"/>
          </p:nvPr>
        </p:nvSpPr>
        <p:spPr>
          <a:xfrm>
            <a:off x="142873" y="668934"/>
            <a:ext cx="8858249" cy="297607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600" b="1" dirty="0"/>
              <a:t>Intake </a:t>
            </a:r>
            <a:r>
              <a:rPr lang="en-US" sz="1600" dirty="0"/>
              <a:t>- once an individual seeks treatment, therapists will arrange an intake, an initial meeting to assess the client’s clinical needs.</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6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600" dirty="0"/>
              <a:t>Therapist gathers specific information to address client’s immediate needs.</a:t>
            </a:r>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600" dirty="0"/>
              <a:t>Presenting problem, the client’s support system, insurance status.</a:t>
            </a:r>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600" dirty="0"/>
              <a:t>Therapist informs client about confidentiality, fees, and what to expect in treatment.  </a:t>
            </a:r>
            <a:r>
              <a:rPr lang="en-US" sz="1600" b="1" dirty="0"/>
              <a:t>Confidentiality </a:t>
            </a:r>
            <a:r>
              <a:rPr lang="en-US" sz="1600" dirty="0"/>
              <a:t>– the therapist cannot disclose confidential communications to any third party unless mandated or permitted to do so by law.</a:t>
            </a:r>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600" dirty="0"/>
              <a:t>Treatment goals are discussed and a treatment plan is formed.</a:t>
            </a:r>
            <a:endParaRPr sz="1600" dirty="0"/>
          </a:p>
          <a:p>
            <a:pPr marL="0" lvl="0" indent="0" algn="l" rtl="0">
              <a:spcBef>
                <a:spcPts val="700"/>
              </a:spcBef>
              <a:spcAft>
                <a:spcPts val="0"/>
              </a:spcAft>
              <a:buSzPts val="1600"/>
              <a:buNone/>
            </a:pPr>
            <a:endParaRPr sz="1600" dirty="0"/>
          </a:p>
        </p:txBody>
      </p:sp>
      <p:sp>
        <p:nvSpPr>
          <p:cNvPr id="268" name="Google Shape;268;p33"/>
          <p:cNvSpPr txBox="1"/>
          <p:nvPr/>
        </p:nvSpPr>
        <p:spPr>
          <a:xfrm>
            <a:off x="1294905" y="6359805"/>
            <a:ext cx="8521909" cy="2923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chemeClr val="dk1"/>
                </a:solidFill>
                <a:latin typeface="Arial"/>
                <a:ea typeface="Arial"/>
                <a:cs typeface="Arial"/>
                <a:sym typeface="Arial"/>
              </a:rPr>
              <a:t>(credit a: modification of work by Connor Ashleigh, </a:t>
            </a:r>
            <a:r>
              <a:rPr lang="en-US" sz="1000" dirty="0" err="1">
                <a:solidFill>
                  <a:schemeClr val="dk1"/>
                </a:solidFill>
                <a:latin typeface="Arial"/>
                <a:ea typeface="Arial"/>
                <a:cs typeface="Arial"/>
                <a:sym typeface="Arial"/>
              </a:rPr>
              <a:t>AusAID</a:t>
            </a:r>
            <a:r>
              <a:rPr lang="en-US" sz="1000" dirty="0">
                <a:solidFill>
                  <a:schemeClr val="dk1"/>
                </a:solidFill>
                <a:latin typeface="Arial"/>
                <a:ea typeface="Arial"/>
                <a:cs typeface="Arial"/>
                <a:sym typeface="Arial"/>
              </a:rPr>
              <a:t>/Department of Foreign Affairs and Trade)</a:t>
            </a:r>
            <a:endParaRPr sz="1000" dirty="0">
              <a:solidFill>
                <a:schemeClr val="dk1"/>
              </a:solidFill>
              <a:latin typeface="Arial"/>
              <a:ea typeface="Arial"/>
              <a:cs typeface="Arial"/>
              <a:sym typeface="Arial"/>
            </a:endParaRPr>
          </a:p>
        </p:txBody>
      </p:sp>
      <p:sp>
        <p:nvSpPr>
          <p:cNvPr id="2" name="TextBox 1">
            <a:extLst>
              <a:ext uri="{FF2B5EF4-FFF2-40B4-BE49-F238E27FC236}">
                <a16:creationId xmlns:a16="http://schemas.microsoft.com/office/drawing/2014/main" id="{5365A10E-C718-E8FD-5C17-B9134CEF8D6D}"/>
              </a:ext>
            </a:extLst>
          </p:cNvPr>
          <p:cNvSpPr txBox="1"/>
          <p:nvPr/>
        </p:nvSpPr>
        <p:spPr>
          <a:xfrm>
            <a:off x="705253" y="6095812"/>
            <a:ext cx="7891462" cy="307777"/>
          </a:xfrm>
          <a:prstGeom prst="rect">
            <a:avLst/>
          </a:prstGeom>
          <a:noFill/>
          <a:ln>
            <a:solidFill>
              <a:schemeClr val="accent1">
                <a:lumMod val="60000"/>
                <a:lumOff val="40000"/>
              </a:schemeClr>
            </a:solidFill>
          </a:ln>
        </p:spPr>
        <p:txBody>
          <a:bodyPr wrap="square" rtlCol="0">
            <a:spAutoFit/>
          </a:bodyPr>
          <a:lstStyle/>
          <a:p>
            <a:pPr marL="0" lvl="0" indent="0" algn="ctr" rtl="0">
              <a:spcBef>
                <a:spcPts val="700"/>
              </a:spcBef>
              <a:spcAft>
                <a:spcPts val="0"/>
              </a:spcAft>
              <a:buSzPts val="1600"/>
              <a:buNone/>
            </a:pPr>
            <a:r>
              <a:rPr lang="en-US" dirty="0">
                <a:solidFill>
                  <a:schemeClr val="tx1"/>
                </a:solidFill>
              </a:rPr>
              <a:t>Therapy may occur (a) one-on-one between a therapist and client, or (b) in a group setting. </a:t>
            </a:r>
          </a:p>
        </p:txBody>
      </p:sp>
      <p:sp>
        <p:nvSpPr>
          <p:cNvPr id="3" name="TextBox 2">
            <a:extLst>
              <a:ext uri="{FF2B5EF4-FFF2-40B4-BE49-F238E27FC236}">
                <a16:creationId xmlns:a16="http://schemas.microsoft.com/office/drawing/2014/main" id="{B1BC41C3-759B-942F-F3B0-E73814BDC367}"/>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and images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72"/>
        <p:cNvGrpSpPr/>
        <p:nvPr/>
      </p:nvGrpSpPr>
      <p:grpSpPr>
        <a:xfrm>
          <a:off x="0" y="0"/>
          <a:ext cx="0" cy="0"/>
          <a:chOff x="0" y="0"/>
          <a:chExt cx="0" cy="0"/>
        </a:xfrm>
      </p:grpSpPr>
      <p:sp>
        <p:nvSpPr>
          <p:cNvPr id="273" name="Google Shape;273;p34"/>
          <p:cNvSpPr txBox="1">
            <a:spLocks noGrp="1"/>
          </p:cNvSpPr>
          <p:nvPr>
            <p:ph type="title"/>
          </p:nvPr>
        </p:nvSpPr>
        <p:spPr>
          <a:xfrm>
            <a:off x="540544" y="-123825"/>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dirty="0">
                <a:solidFill>
                  <a:schemeClr val="accent1">
                    <a:lumMod val="75000"/>
                  </a:schemeClr>
                </a:solidFill>
                <a:latin typeface="+mn-lt"/>
              </a:rPr>
              <a:t>Treatment Modalities</a:t>
            </a:r>
            <a:endParaRPr dirty="0">
              <a:solidFill>
                <a:schemeClr val="accent1">
                  <a:lumMod val="75000"/>
                </a:schemeClr>
              </a:solidFill>
              <a:latin typeface="+mn-lt"/>
            </a:endParaRPr>
          </a:p>
        </p:txBody>
      </p:sp>
      <p:sp>
        <p:nvSpPr>
          <p:cNvPr id="274" name="Google Shape;274;p34"/>
          <p:cNvSpPr txBox="1">
            <a:spLocks noGrp="1"/>
          </p:cNvSpPr>
          <p:nvPr>
            <p:ph type="body" idx="1"/>
          </p:nvPr>
        </p:nvSpPr>
        <p:spPr>
          <a:xfrm>
            <a:off x="95250" y="552450"/>
            <a:ext cx="8953499" cy="601980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171450" lvl="0" indent="-1714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100" b="1" dirty="0">
                <a:solidFill>
                  <a:schemeClr val="tx1"/>
                </a:solidFill>
              </a:rPr>
              <a:t> </a:t>
            </a:r>
            <a:r>
              <a:rPr lang="en-US" sz="1200" b="1" dirty="0">
                <a:solidFill>
                  <a:schemeClr val="tx1"/>
                </a:solidFill>
              </a:rPr>
              <a:t>Individual Therapy - </a:t>
            </a:r>
            <a:r>
              <a:rPr lang="en-US" sz="1200" dirty="0">
                <a:solidFill>
                  <a:schemeClr val="tx1"/>
                </a:solidFill>
              </a:rPr>
              <a:t>In an individual therapy session, a client works one-on-one with a trained therapist. </a:t>
            </a:r>
          </a:p>
          <a:p>
            <a:pPr marL="0" lvl="0" indent="0" algn="l" rtl="0">
              <a:spcBef>
                <a:spcPts val="0"/>
              </a:spcBef>
              <a:spcAft>
                <a:spcPts val="0"/>
              </a:spcAft>
              <a:buClr>
                <a:schemeClr val="accent1">
                  <a:lumMod val="60000"/>
                  <a:lumOff val="40000"/>
                </a:schemeClr>
              </a:buClr>
              <a:buSzPts val="1600"/>
            </a:pPr>
            <a:endParaRPr lang="en-US" sz="1200" dirty="0">
              <a:solidFill>
                <a:schemeClr val="tx1"/>
              </a:solidFill>
            </a:endParaRPr>
          </a:p>
          <a:p>
            <a:pPr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200" dirty="0">
                <a:solidFill>
                  <a:schemeClr val="tx1"/>
                </a:solidFill>
              </a:rPr>
              <a:t>Usually lasts 45 minutes – 1 hour and meetings occur in a confidential environment.</a:t>
            </a:r>
          </a:p>
          <a:p>
            <a:pPr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200" dirty="0">
              <a:solidFill>
                <a:schemeClr val="tx1"/>
              </a:solidFill>
            </a:endParaRPr>
          </a:p>
          <a:p>
            <a:pPr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200" dirty="0">
                <a:solidFill>
                  <a:schemeClr val="tx1"/>
                </a:solidFill>
              </a:rPr>
              <a:t>Clients might explore feelings, work through life challenges, identify aspects of themselves and their lives that they wish to change, and set goals to work towards these changes.</a:t>
            </a:r>
            <a:endParaRPr sz="1200" dirty="0">
              <a:solidFill>
                <a:schemeClr val="tx1"/>
              </a:solidFill>
            </a:endParaRPr>
          </a:p>
          <a:p>
            <a:pPr marL="171450" lvl="0" indent="-171450" algn="l" rtl="0">
              <a:spcBef>
                <a:spcPts val="920"/>
              </a:spcBef>
              <a:spcAft>
                <a:spcPts val="0"/>
              </a:spcAft>
              <a:buClr>
                <a:schemeClr val="accent1">
                  <a:lumMod val="60000"/>
                  <a:lumOff val="40000"/>
                </a:schemeClr>
              </a:buClr>
              <a:buSzPct val="145000"/>
              <a:buFont typeface="Wingdings" panose="05000000000000000000" pitchFamily="2" charset="2"/>
              <a:buChar char="q"/>
            </a:pPr>
            <a:r>
              <a:rPr lang="en-US" sz="1200" b="1" dirty="0">
                <a:solidFill>
                  <a:schemeClr val="tx1"/>
                </a:solidFill>
              </a:rPr>
              <a:t> Group Therapy -  </a:t>
            </a:r>
            <a:r>
              <a:rPr lang="en-US" sz="1200" dirty="0">
                <a:solidFill>
                  <a:schemeClr val="tx1"/>
                </a:solidFill>
              </a:rPr>
              <a:t>In group therapy, several clients meet with a trained therapist to discuss a common issue such as divorce, grief, an eating disorder, substance abuse, or anger management. </a:t>
            </a:r>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b="0" dirty="0">
                <a:solidFill>
                  <a:schemeClr val="tx1"/>
                </a:solidFill>
                <a:latin typeface="Arial"/>
                <a:ea typeface="Arial"/>
                <a:cs typeface="Arial"/>
                <a:sym typeface="Arial"/>
              </a:rPr>
              <a:t>Can help decrease shame and isolation.</a:t>
            </a:r>
            <a:endParaRPr lang="en-US" sz="1200" dirty="0">
              <a:solidFill>
                <a:schemeClr val="tx1"/>
              </a:solidFill>
            </a:endParaRPr>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b="0" dirty="0">
                <a:solidFill>
                  <a:schemeClr val="tx1"/>
                </a:solidFill>
                <a:latin typeface="Arial"/>
                <a:ea typeface="Arial"/>
                <a:cs typeface="Arial"/>
                <a:sym typeface="Arial"/>
              </a:rPr>
              <a:t>Clients may have concerns about confidentiality or feel uncomfortable sharing problems with strangers.</a:t>
            </a:r>
            <a:endParaRPr lang="en-US" sz="1200" dirty="0">
              <a:solidFill>
                <a:schemeClr val="tx1"/>
              </a:solidFill>
            </a:endParaRPr>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b="1" dirty="0">
                <a:solidFill>
                  <a:schemeClr val="tx1"/>
                </a:solidFill>
                <a:latin typeface="Arial"/>
                <a:ea typeface="Arial"/>
                <a:cs typeface="Arial"/>
                <a:sym typeface="Arial"/>
              </a:rPr>
              <a:t>Psycho-educational groups </a:t>
            </a:r>
            <a:r>
              <a:rPr lang="en-US" sz="1200" b="0" dirty="0">
                <a:solidFill>
                  <a:schemeClr val="tx1"/>
                </a:solidFill>
                <a:latin typeface="Arial"/>
                <a:ea typeface="Arial"/>
                <a:cs typeface="Arial"/>
                <a:sym typeface="Arial"/>
              </a:rPr>
              <a:t>– groups with a strong educational component. E.g., group for children whose parents have cancer which teaches them about cancer.</a:t>
            </a:r>
          </a:p>
          <a:p>
            <a:pPr marL="0" lvl="0" indent="0" algn="l" rtl="0">
              <a:spcBef>
                <a:spcPts val="920"/>
              </a:spcBef>
              <a:spcAft>
                <a:spcPts val="0"/>
              </a:spcAft>
              <a:buClr>
                <a:schemeClr val="accent1">
                  <a:lumMod val="60000"/>
                  <a:lumOff val="40000"/>
                </a:schemeClr>
              </a:buClr>
              <a:buSzPct val="145000"/>
              <a:buFont typeface="Wingdings" panose="05000000000000000000" pitchFamily="2" charset="2"/>
              <a:buChar char="q"/>
            </a:pPr>
            <a:r>
              <a:rPr lang="en-US" sz="1200" dirty="0">
                <a:solidFill>
                  <a:schemeClr val="tx1"/>
                </a:solidFill>
              </a:rPr>
              <a:t> </a:t>
            </a:r>
            <a:r>
              <a:rPr lang="en-US" sz="1200" b="1" dirty="0">
                <a:solidFill>
                  <a:schemeClr val="tx1"/>
                </a:solidFill>
                <a:latin typeface="Arial"/>
                <a:ea typeface="Arial"/>
                <a:cs typeface="Arial"/>
                <a:sym typeface="Arial"/>
              </a:rPr>
              <a:t>Family Therapy</a:t>
            </a:r>
            <a:r>
              <a:rPr lang="en-US" sz="1200" b="1" dirty="0">
                <a:solidFill>
                  <a:schemeClr val="tx1"/>
                </a:solidFill>
              </a:rPr>
              <a:t> - a</a:t>
            </a:r>
            <a:r>
              <a:rPr lang="en-US" sz="1200" dirty="0">
                <a:solidFill>
                  <a:schemeClr val="dk1"/>
                </a:solidFill>
                <a:latin typeface="Arial"/>
                <a:ea typeface="Arial"/>
                <a:cs typeface="Arial"/>
                <a:sym typeface="Arial"/>
              </a:rPr>
              <a:t>ims to enhance growth of each family member as well as that of the family as a whole.</a:t>
            </a:r>
            <a:endParaRPr lang="en-US" sz="1200" dirty="0"/>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b="1" dirty="0">
                <a:solidFill>
                  <a:schemeClr val="dk1"/>
                </a:solidFill>
                <a:latin typeface="Arial"/>
                <a:ea typeface="Arial"/>
                <a:cs typeface="Arial"/>
                <a:sym typeface="Arial"/>
              </a:rPr>
              <a:t>Systems approach </a:t>
            </a:r>
            <a:r>
              <a:rPr lang="en-US" sz="1200" dirty="0">
                <a:solidFill>
                  <a:schemeClr val="dk1"/>
                </a:solidFill>
                <a:latin typeface="Arial"/>
                <a:ea typeface="Arial"/>
                <a:cs typeface="Arial"/>
                <a:sym typeface="Arial"/>
              </a:rPr>
              <a:t>– family is viewed as an organized system, and each individual is a contributing member who creates and maintains processes within the system that shape behavior. Each member influences and is influenced by the others.</a:t>
            </a:r>
            <a:endParaRPr lang="en-US" sz="1200" dirty="0"/>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dirty="0">
                <a:solidFill>
                  <a:schemeClr val="dk1"/>
                </a:solidFill>
                <a:latin typeface="Arial"/>
                <a:ea typeface="Arial"/>
                <a:cs typeface="Arial"/>
                <a:sym typeface="Arial"/>
              </a:rPr>
              <a:t>One member usually has a problem that effects everyone (e.g., alcohol dependence) and the therapist helps them to cope with the issue.</a:t>
            </a:r>
            <a:endParaRPr lang="en-US" sz="1200" dirty="0"/>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b="1" dirty="0">
                <a:solidFill>
                  <a:schemeClr val="dk1"/>
                </a:solidFill>
                <a:latin typeface="Arial"/>
                <a:ea typeface="Arial"/>
                <a:cs typeface="Arial"/>
                <a:sym typeface="Arial"/>
              </a:rPr>
              <a:t>Structural family therapy </a:t>
            </a:r>
            <a:r>
              <a:rPr lang="en-US" sz="1200" dirty="0">
                <a:solidFill>
                  <a:schemeClr val="dk1"/>
                </a:solidFill>
                <a:latin typeface="Arial"/>
                <a:ea typeface="Arial"/>
                <a:cs typeface="Arial"/>
                <a:sym typeface="Arial"/>
              </a:rPr>
              <a:t>– examines and discusses the boundaries and structure of the family. Therapist helps them resolve issues and learn to communicate effectively.</a:t>
            </a:r>
            <a:endParaRPr lang="en-US" sz="1200" dirty="0"/>
          </a:p>
          <a:p>
            <a:pPr lvl="0" indent="-285750" algn="l" rtl="0">
              <a:spcBef>
                <a:spcPts val="920"/>
              </a:spcBef>
              <a:spcAft>
                <a:spcPts val="0"/>
              </a:spcAft>
              <a:buClr>
                <a:schemeClr val="accent1">
                  <a:lumMod val="60000"/>
                  <a:lumOff val="40000"/>
                </a:schemeClr>
              </a:buClr>
              <a:buSzPct val="145000"/>
              <a:buFont typeface="Wingdings" panose="05000000000000000000" pitchFamily="2" charset="2"/>
              <a:buChar char="ü"/>
            </a:pPr>
            <a:r>
              <a:rPr lang="en-US" sz="1200" b="1" dirty="0">
                <a:solidFill>
                  <a:schemeClr val="dk1"/>
                </a:solidFill>
                <a:latin typeface="Arial"/>
                <a:ea typeface="Arial"/>
                <a:cs typeface="Arial"/>
                <a:sym typeface="Arial"/>
              </a:rPr>
              <a:t>Strategic family therapy </a:t>
            </a:r>
            <a:r>
              <a:rPr lang="en-US" sz="1200" dirty="0">
                <a:solidFill>
                  <a:schemeClr val="dk1"/>
                </a:solidFill>
                <a:latin typeface="Arial"/>
                <a:ea typeface="Arial"/>
                <a:cs typeface="Arial"/>
                <a:sym typeface="Arial"/>
              </a:rPr>
              <a:t>– aims to address specific problems within the family that can be dealt with in a short amount of time. </a:t>
            </a:r>
          </a:p>
          <a:p>
            <a:pPr marL="171450" lvl="0" indent="-1714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200" b="1" dirty="0">
                <a:solidFill>
                  <a:schemeClr val="tx1"/>
                </a:solidFill>
              </a:rPr>
              <a:t> Couples Therapy -</a:t>
            </a:r>
            <a:r>
              <a:rPr lang="en-US" sz="1200" dirty="0">
                <a:solidFill>
                  <a:schemeClr val="tx1"/>
                </a:solidFill>
              </a:rPr>
              <a:t> therapist helps people work on difficulties in their relationship - aims to help them resolve problems and implement strategies that will lead to a healthier and happier relationship. </a:t>
            </a:r>
          </a:p>
          <a:p>
            <a:pPr marL="171450" lvl="0" indent="-1714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200" dirty="0">
              <a:solidFill>
                <a:schemeClr val="tx1"/>
              </a:solidFill>
            </a:endParaRPr>
          </a:p>
          <a:p>
            <a:pPr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200" dirty="0">
                <a:solidFill>
                  <a:schemeClr val="tx1"/>
                </a:solidFill>
              </a:rPr>
              <a:t>E.g. how to listen, how to argue, and how to express feelings.</a:t>
            </a:r>
          </a:p>
          <a:p>
            <a:pPr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200" dirty="0">
              <a:solidFill>
                <a:schemeClr val="tx1"/>
              </a:solidFill>
            </a:endParaRPr>
          </a:p>
          <a:p>
            <a:pPr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200" dirty="0">
                <a:solidFill>
                  <a:schemeClr val="tx1"/>
                </a:solidFill>
              </a:rPr>
              <a:t>Primarily uses cognitive-behavioral therapy.</a:t>
            </a:r>
          </a:p>
          <a:p>
            <a:pPr marL="285750" lvl="0" indent="-285750" algn="l" rtl="0">
              <a:spcBef>
                <a:spcPts val="920"/>
              </a:spcBef>
              <a:spcAft>
                <a:spcPts val="0"/>
              </a:spcAft>
              <a:buSzPts val="1600"/>
              <a:buFont typeface="Arial"/>
              <a:buChar char="•"/>
            </a:pPr>
            <a:endParaRPr sz="1200" dirty="0">
              <a:solidFill>
                <a:schemeClr val="tx1"/>
              </a:solidFill>
            </a:endParaRPr>
          </a:p>
          <a:p>
            <a:pPr marL="0" lvl="0" indent="0" algn="l" rtl="0">
              <a:spcBef>
                <a:spcPts val="920"/>
              </a:spcBef>
              <a:spcAft>
                <a:spcPts val="0"/>
              </a:spcAft>
              <a:buClr>
                <a:srgbClr val="6CB255"/>
              </a:buClr>
              <a:buSzPts val="1600"/>
              <a:buNone/>
            </a:pPr>
            <a:endParaRPr sz="1600" dirty="0">
              <a:solidFill>
                <a:schemeClr val="dk1"/>
              </a:solidFill>
            </a:endParaRPr>
          </a:p>
        </p:txBody>
      </p:sp>
      <p:pic>
        <p:nvPicPr>
          <p:cNvPr id="284" name="Google Shape;284;p35" descr="A photograph shows two people talking to a third person."/>
          <p:cNvPicPr preferRelativeResize="0">
            <a:picLocks noGrp="1"/>
          </p:cNvPicPr>
          <p:nvPr>
            <p:ph type="pic" idx="2"/>
          </p:nvPr>
        </p:nvPicPr>
        <p:blipFill rotWithShape="1">
          <a:blip r:embed="rId3">
            <a:alphaModFix/>
          </a:blip>
          <a:srcRect l="-26729" r="-26729"/>
          <a:stretch/>
        </p:blipFill>
        <p:spPr>
          <a:xfrm>
            <a:off x="6305550" y="5686439"/>
            <a:ext cx="3295650" cy="894310"/>
          </a:xfrm>
          <a:prstGeom prst="rect">
            <a:avLst/>
          </a:prstGeom>
          <a:noFill/>
          <a:ln>
            <a:noFill/>
          </a:ln>
        </p:spPr>
      </p:pic>
      <p:sp>
        <p:nvSpPr>
          <p:cNvPr id="3" name="TextBox 2">
            <a:extLst>
              <a:ext uri="{FF2B5EF4-FFF2-40B4-BE49-F238E27FC236}">
                <a16:creationId xmlns:a16="http://schemas.microsoft.com/office/drawing/2014/main" id="{6CDF90FE-CBAC-B5C9-3BAF-22E8D5B82C6C}"/>
              </a:ext>
            </a:extLst>
          </p:cNvPr>
          <p:cNvSpPr txBox="1"/>
          <p:nvPr/>
        </p:nvSpPr>
        <p:spPr>
          <a:xfrm>
            <a:off x="7448551" y="6520249"/>
            <a:ext cx="1600198" cy="461665"/>
          </a:xfrm>
          <a:prstGeom prst="rect">
            <a:avLst/>
          </a:prstGeom>
          <a:noFill/>
        </p:spPr>
        <p:txBody>
          <a:bodyPr wrap="square" rtlCol="0">
            <a:spAutoFit/>
          </a:bodyPr>
          <a:lstStyle/>
          <a:p>
            <a:r>
              <a:rPr lang="en-US" sz="1000" dirty="0">
                <a:solidFill>
                  <a:schemeClr val="dk1"/>
                </a:solidFill>
                <a:latin typeface="Arial"/>
                <a:ea typeface="Arial"/>
                <a:cs typeface="Arial"/>
                <a:sym typeface="Arial"/>
              </a:rPr>
              <a:t>(credit: Cory </a:t>
            </a:r>
            <a:r>
              <a:rPr lang="en-US" sz="1000" dirty="0" err="1">
                <a:solidFill>
                  <a:schemeClr val="dk1"/>
                </a:solidFill>
                <a:latin typeface="Arial"/>
                <a:ea typeface="Arial"/>
                <a:cs typeface="Arial"/>
                <a:sym typeface="Arial"/>
              </a:rPr>
              <a:t>Zanker</a:t>
            </a:r>
            <a:r>
              <a:rPr lang="en-US" sz="1000" dirty="0">
                <a:solidFill>
                  <a:schemeClr val="dk1"/>
                </a:solidFill>
                <a:latin typeface="Arial"/>
                <a:ea typeface="Arial"/>
                <a:cs typeface="Arial"/>
                <a:sym typeface="Arial"/>
              </a:rPr>
              <a:t>)</a:t>
            </a:r>
          </a:p>
          <a:p>
            <a:endParaRPr lang="en-US" dirty="0"/>
          </a:p>
        </p:txBody>
      </p:sp>
      <p:sp>
        <p:nvSpPr>
          <p:cNvPr id="2" name="TextBox 1">
            <a:extLst>
              <a:ext uri="{FF2B5EF4-FFF2-40B4-BE49-F238E27FC236}">
                <a16:creationId xmlns:a16="http://schemas.microsoft.com/office/drawing/2014/main" id="{4FF3AEF3-F680-AC52-DFFF-7F9FEDA36459}"/>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298"/>
        <p:cNvGrpSpPr/>
        <p:nvPr/>
      </p:nvGrpSpPr>
      <p:grpSpPr>
        <a:xfrm>
          <a:off x="0" y="0"/>
          <a:ext cx="0" cy="0"/>
          <a:chOff x="0" y="0"/>
          <a:chExt cx="0" cy="0"/>
        </a:xfrm>
      </p:grpSpPr>
      <p:sp>
        <p:nvSpPr>
          <p:cNvPr id="299" name="Google Shape;299;p37"/>
          <p:cNvSpPr txBox="1">
            <a:spLocks noGrp="1"/>
          </p:cNvSpPr>
          <p:nvPr>
            <p:ph type="title"/>
          </p:nvPr>
        </p:nvSpPr>
        <p:spPr>
          <a:xfrm>
            <a:off x="419099" y="-98716"/>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dirty="0">
                <a:solidFill>
                  <a:schemeClr val="accent1">
                    <a:lumMod val="75000"/>
                  </a:schemeClr>
                </a:solidFill>
                <a:latin typeface="+mn-lt"/>
              </a:rPr>
              <a:t>Addiction</a:t>
            </a:r>
            <a:endParaRPr dirty="0">
              <a:solidFill>
                <a:schemeClr val="accent1">
                  <a:lumMod val="75000"/>
                </a:schemeClr>
              </a:solidFill>
              <a:latin typeface="+mn-lt"/>
            </a:endParaRPr>
          </a:p>
        </p:txBody>
      </p:sp>
      <p:sp>
        <p:nvSpPr>
          <p:cNvPr id="300" name="Google Shape;300;p37"/>
          <p:cNvSpPr txBox="1">
            <a:spLocks noGrp="1"/>
          </p:cNvSpPr>
          <p:nvPr>
            <p:ph type="body" idx="1"/>
          </p:nvPr>
        </p:nvSpPr>
        <p:spPr>
          <a:xfrm>
            <a:off x="198957" y="540613"/>
            <a:ext cx="8746086" cy="3726587"/>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t>Initially, individuals voluntarily choose to use a substance. </a:t>
            </a:r>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t>Chronic substance use can permanently alter the neural structure in the prefrontal cortex (associated with decision-making and judgement). </a:t>
            </a:r>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t>Person becomes driven to use drugs and/or alcohol making it difficult to stop.</a:t>
            </a:r>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endParaRPr lang="en-US" sz="1400" b="1" dirty="0"/>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Relapse</a:t>
            </a:r>
            <a:r>
              <a:rPr lang="en-US" sz="1400" dirty="0"/>
              <a:t> – individual returns to abusing a substance after a period of improvement.</a:t>
            </a:r>
          </a:p>
          <a:p>
            <a:pPr marL="28575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p>
          <a:p>
            <a:pPr marL="742950" lvl="0" indent="-45720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t>About 40%-60% of individuals relapse.</a:t>
            </a:r>
            <a:endParaRPr sz="1400" dirty="0"/>
          </a:p>
          <a:p>
            <a:pPr marL="285750" lvl="0" indent="-285750" algn="l" rtl="0">
              <a:lnSpc>
                <a:spcPct val="90000"/>
              </a:lnSpc>
              <a:spcBef>
                <a:spcPts val="92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rPr>
              <a:t>Comorbid Disorders </a:t>
            </a:r>
            <a:r>
              <a:rPr lang="en-US" sz="1400" dirty="0">
                <a:solidFill>
                  <a:schemeClr val="tx1"/>
                </a:solidFill>
              </a:rPr>
              <a:t>- </a:t>
            </a:r>
            <a:r>
              <a:rPr lang="en-US" sz="1400" dirty="0"/>
              <a:t>Individuals addicted to drugs and/or alcohol frequently have an additional psychological disorder.</a:t>
            </a:r>
          </a:p>
          <a:p>
            <a:pPr marL="742950" lvl="0" indent="-457200" algn="l" rtl="0">
              <a:lnSpc>
                <a:spcPct val="90000"/>
              </a:lnSpc>
              <a:spcBef>
                <a:spcPts val="920"/>
              </a:spcBef>
              <a:spcAft>
                <a:spcPts val="0"/>
              </a:spcAft>
              <a:buClr>
                <a:schemeClr val="accent1">
                  <a:lumMod val="60000"/>
                  <a:lumOff val="40000"/>
                </a:schemeClr>
              </a:buClr>
              <a:buSzPts val="1600"/>
              <a:buFont typeface="Wingdings" panose="05000000000000000000" pitchFamily="2" charset="2"/>
              <a:buChar char="ü"/>
            </a:pPr>
            <a:r>
              <a:rPr lang="en-US" sz="1400" dirty="0"/>
              <a:t>Substance abusers are twice as likely to have a mood or anxiety disorder.</a:t>
            </a:r>
          </a:p>
          <a:p>
            <a:pPr marL="742950" lvl="0" indent="-457200" algn="l" rtl="0">
              <a:lnSpc>
                <a:spcPct val="90000"/>
              </a:lnSpc>
              <a:spcBef>
                <a:spcPts val="920"/>
              </a:spcBef>
              <a:spcAft>
                <a:spcPts val="0"/>
              </a:spcAft>
              <a:buClr>
                <a:schemeClr val="accent1">
                  <a:lumMod val="60000"/>
                  <a:lumOff val="40000"/>
                </a:schemeClr>
              </a:buClr>
              <a:buSzPts val="1600"/>
              <a:buFont typeface="Wingdings" panose="05000000000000000000" pitchFamily="2" charset="2"/>
              <a:buChar char="ü"/>
            </a:pPr>
            <a:r>
              <a:rPr lang="en-US" sz="1400" dirty="0"/>
              <a:t>People with psychiatric disorders may self-medicate and abuse substances.</a:t>
            </a:r>
          </a:p>
          <a:p>
            <a:pPr marL="742950" lvl="0" indent="-457200" algn="l" rtl="0">
              <a:lnSpc>
                <a:spcPct val="90000"/>
              </a:lnSpc>
              <a:spcBef>
                <a:spcPts val="920"/>
              </a:spcBef>
              <a:spcAft>
                <a:spcPts val="0"/>
              </a:spcAft>
              <a:buClr>
                <a:schemeClr val="accent1">
                  <a:lumMod val="60000"/>
                  <a:lumOff val="40000"/>
                </a:schemeClr>
              </a:buClr>
              <a:buSzPts val="1600"/>
              <a:buFont typeface="Wingdings" panose="05000000000000000000" pitchFamily="2" charset="2"/>
              <a:buChar char="ü"/>
            </a:pPr>
            <a:r>
              <a:rPr lang="en-US" sz="1400" dirty="0"/>
              <a:t>Categorized as mentally ill and chemically addicted (MICA).</a:t>
            </a:r>
          </a:p>
          <a:p>
            <a:pPr marL="742950" lvl="0" indent="-457200" algn="l" rtl="0">
              <a:lnSpc>
                <a:spcPct val="90000"/>
              </a:lnSpc>
              <a:spcBef>
                <a:spcPts val="920"/>
              </a:spcBef>
              <a:spcAft>
                <a:spcPts val="0"/>
              </a:spcAft>
              <a:buClr>
                <a:schemeClr val="accent1">
                  <a:lumMod val="60000"/>
                  <a:lumOff val="40000"/>
                </a:schemeClr>
              </a:buClr>
              <a:buSzPts val="1600"/>
              <a:buFont typeface="Wingdings" panose="05000000000000000000" pitchFamily="2" charset="2"/>
              <a:buChar char="ü"/>
            </a:pPr>
            <a:r>
              <a:rPr lang="en-US" sz="1400" dirty="0"/>
              <a:t>Problems are often chronic and treatment has limited success.</a:t>
            </a:r>
            <a:endParaRPr sz="1400" dirty="0"/>
          </a:p>
          <a:p>
            <a:pPr marL="0" lvl="0" indent="0" algn="l" rtl="0">
              <a:lnSpc>
                <a:spcPct val="90000"/>
              </a:lnSpc>
              <a:spcBef>
                <a:spcPts val="920"/>
              </a:spcBef>
              <a:spcAft>
                <a:spcPts val="0"/>
              </a:spcAft>
              <a:buClr>
                <a:srgbClr val="6CB255"/>
              </a:buClr>
              <a:buSzPts val="1600"/>
              <a:buNone/>
            </a:pPr>
            <a:endParaRPr sz="1600" dirty="0"/>
          </a:p>
        </p:txBody>
      </p:sp>
      <p:pic>
        <p:nvPicPr>
          <p:cNvPr id="3" name="Picture Placeholder 2" descr="A chart labeled “Prevalence of Drug Use by Age Group” graphs “Age (years)” on the x axis and “Percentage of use” on the y axis. Note that the following percentages are estimates. According to this chart, 10 percent of people in the age range of 12–17 use illicit drugs, compared to 22 percent usage in the age range of 18–25, and 7 percent usage in the age range of 26 and older. 7.5 percent of people in the age range of 12–17 use marijuana, compared to 18 percent usage in the age range of 18–25, and 5 percent usage in the age range of 26 and older. 3 percent of people in the age range of 12–17 use psychotherapeutics, compared to 6 percent usage in the age range of 18–25, and 2.5 percent usage in the age range of 26 and older. 1 percent of people in the age range of 12–17 use inhalants. This number steadily drops off to 0 percent in the 26 and older age group. 1 percent of people in the age range of 12–17 use hallucinogens, compared to 2.5 percent usage in the age range of 18–25, and almost 0 percent usage in the age range of 26 and older. Cocaine use in the age range of 18–25 is around 2 percent, and it drops off to nearly 0 percent by the age range of 26 and older."/>
          <p:cNvPicPr>
            <a:picLocks noGrp="1" noChangeAspect="1"/>
          </p:cNvPicPr>
          <p:nvPr>
            <p:ph type="pic" idx="2"/>
          </p:nvPr>
        </p:nvPicPr>
        <p:blipFill rotWithShape="1">
          <a:blip r:embed="rId3">
            <a:extLst>
              <a:ext uri="{28A0092B-C50C-407E-A947-70E740481C1C}">
                <a14:useLocalDpi xmlns:a14="http://schemas.microsoft.com/office/drawing/2010/main" val="0"/>
              </a:ext>
            </a:extLst>
          </a:blip>
          <a:srcRect t="21424" r="4720" b="21424"/>
          <a:stretch/>
        </p:blipFill>
        <p:spPr>
          <a:xfrm>
            <a:off x="198957" y="4371975"/>
            <a:ext cx="5877993" cy="2227046"/>
          </a:xfrm>
        </p:spPr>
      </p:pic>
      <p:sp>
        <p:nvSpPr>
          <p:cNvPr id="310" name="Google Shape;310;p38"/>
          <p:cNvSpPr txBox="1">
            <a:spLocks/>
          </p:cNvSpPr>
          <p:nvPr/>
        </p:nvSpPr>
        <p:spPr>
          <a:xfrm>
            <a:off x="5600700" y="5041430"/>
            <a:ext cx="2281241" cy="140699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indent="0">
              <a:spcBef>
                <a:spcPts val="0"/>
              </a:spcBef>
              <a:buSzPts val="1600"/>
            </a:pPr>
            <a:r>
              <a:rPr lang="en-US" sz="1400" dirty="0"/>
              <a:t>The National Survey on Drug Use and Health shows trends in prevalence of various drugs for ages 12–17, 18–25, and 26 or older.</a:t>
            </a:r>
          </a:p>
        </p:txBody>
      </p:sp>
      <p:sp>
        <p:nvSpPr>
          <p:cNvPr id="2" name="TextBox 1">
            <a:extLst>
              <a:ext uri="{FF2B5EF4-FFF2-40B4-BE49-F238E27FC236}">
                <a16:creationId xmlns:a16="http://schemas.microsoft.com/office/drawing/2014/main" id="{935D42CC-3BE1-A396-9A7D-28848BECD9C2}"/>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316"/>
        <p:cNvGrpSpPr/>
        <p:nvPr/>
      </p:nvGrpSpPr>
      <p:grpSpPr>
        <a:xfrm>
          <a:off x="0" y="0"/>
          <a:ext cx="0" cy="0"/>
          <a:chOff x="0" y="0"/>
          <a:chExt cx="0" cy="0"/>
        </a:xfrm>
      </p:grpSpPr>
      <p:sp>
        <p:nvSpPr>
          <p:cNvPr id="317" name="Google Shape;317;p39"/>
          <p:cNvSpPr txBox="1">
            <a:spLocks noGrp="1"/>
          </p:cNvSpPr>
          <p:nvPr>
            <p:ph type="title"/>
          </p:nvPr>
        </p:nvSpPr>
        <p:spPr>
          <a:xfrm>
            <a:off x="540544" y="81019"/>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dirty="0">
                <a:solidFill>
                  <a:schemeClr val="accent1">
                    <a:lumMod val="75000"/>
                  </a:schemeClr>
                </a:solidFill>
                <a:latin typeface="+mn-lt"/>
              </a:rPr>
              <a:t>Substance-Related Treatment</a:t>
            </a:r>
            <a:endParaRPr dirty="0">
              <a:solidFill>
                <a:schemeClr val="accent1">
                  <a:lumMod val="75000"/>
                </a:schemeClr>
              </a:solidFill>
              <a:latin typeface="+mn-lt"/>
            </a:endParaRPr>
          </a:p>
        </p:txBody>
      </p:sp>
      <p:pic>
        <p:nvPicPr>
          <p:cNvPr id="318" name="Google Shape;318;p39" descr="A photograph shows a person injecting heroin intravenously with a hypodermic needle into her ankle."/>
          <p:cNvPicPr preferRelativeResize="0">
            <a:picLocks noGrp="1"/>
          </p:cNvPicPr>
          <p:nvPr>
            <p:ph type="pic" idx="2"/>
          </p:nvPr>
        </p:nvPicPr>
        <p:blipFill rotWithShape="1">
          <a:blip r:embed="rId3">
            <a:alphaModFix/>
          </a:blip>
          <a:srcRect l="-36387" r="-36387"/>
          <a:stretch/>
        </p:blipFill>
        <p:spPr>
          <a:xfrm>
            <a:off x="0" y="5008154"/>
            <a:ext cx="6619876" cy="1442286"/>
          </a:xfrm>
          <a:prstGeom prst="rect">
            <a:avLst/>
          </a:prstGeom>
          <a:noFill/>
          <a:ln>
            <a:noFill/>
          </a:ln>
        </p:spPr>
      </p:pic>
      <p:sp>
        <p:nvSpPr>
          <p:cNvPr id="319" name="Google Shape;319;p39"/>
          <p:cNvSpPr txBox="1">
            <a:spLocks noGrp="1"/>
          </p:cNvSpPr>
          <p:nvPr>
            <p:ph type="body" idx="1"/>
          </p:nvPr>
        </p:nvSpPr>
        <p:spPr>
          <a:xfrm>
            <a:off x="171453" y="740554"/>
            <a:ext cx="8867771" cy="4202921"/>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t>Goal is to help an addicted person stop compulsive drug-seeking behaviors.</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t>Requires long-term treatment.</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dirty="0"/>
              <a:t>More cost-effective than incarceration or not treating those with addiction - Substance use and abuse costs the United States over $600 billion a year (NIDA, 2012). </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b="1"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Behavior therapy </a:t>
            </a:r>
            <a:r>
              <a:rPr lang="en-US" sz="1400" dirty="0"/>
              <a:t>- can help motivate the addict to participate in the treatment program and teach strategies for dealing with cravings and how to prevent relapse.</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b="1" dirty="0">
              <a:solidFill>
                <a:schemeClr val="dk1"/>
              </a:solidFill>
              <a:latin typeface="Arial"/>
              <a:ea typeface="Arial"/>
              <a:cs typeface="Arial"/>
              <a:sym typeface="Arial"/>
            </a:endParaRP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dk1"/>
                </a:solidFill>
                <a:latin typeface="Arial"/>
                <a:ea typeface="Arial"/>
                <a:cs typeface="Arial"/>
                <a:sym typeface="Arial"/>
              </a:rPr>
              <a:t>Medication uses: </a:t>
            </a:r>
            <a:endParaRPr lang="en-US" sz="1400" b="1"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b="1" dirty="0">
              <a:solidFill>
                <a:schemeClr val="dk1"/>
              </a:solidFill>
              <a:latin typeface="Arial"/>
              <a:ea typeface="Arial"/>
              <a:cs typeface="Arial"/>
              <a:sym typeface="Arial"/>
            </a:endParaRP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dk1"/>
                </a:solidFill>
                <a:latin typeface="Arial"/>
                <a:ea typeface="Arial"/>
                <a:cs typeface="Arial"/>
                <a:sym typeface="Arial"/>
              </a:rPr>
              <a:t>To detox the addict safely after an overdose. </a:t>
            </a:r>
            <a:endParaRPr lang="en-US" sz="1400"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solidFill>
                <a:schemeClr val="dk1"/>
              </a:solidFill>
              <a:latin typeface="Arial"/>
              <a:ea typeface="Arial"/>
              <a:cs typeface="Arial"/>
              <a:sym typeface="Arial"/>
            </a:endParaRP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dk1"/>
                </a:solidFill>
                <a:latin typeface="Arial"/>
                <a:ea typeface="Arial"/>
                <a:cs typeface="Arial"/>
                <a:sym typeface="Arial"/>
              </a:rPr>
              <a:t>To prevent seizures and agitation that often occur in detox.</a:t>
            </a:r>
            <a:endParaRPr lang="en-US" sz="1400"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solidFill>
                <a:schemeClr val="dk1"/>
              </a:solidFill>
              <a:latin typeface="Arial"/>
              <a:ea typeface="Arial"/>
              <a:cs typeface="Arial"/>
              <a:sym typeface="Arial"/>
            </a:endParaRP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dk1"/>
                </a:solidFill>
                <a:latin typeface="Arial"/>
                <a:ea typeface="Arial"/>
                <a:cs typeface="Arial"/>
                <a:sym typeface="Arial"/>
              </a:rPr>
              <a:t>To prevent reuse of the drug.</a:t>
            </a:r>
          </a:p>
          <a:p>
            <a:pPr marL="0" lvl="0" indent="0" algn="l" rtl="0">
              <a:spcBef>
                <a:spcPts val="0"/>
              </a:spcBef>
              <a:spcAft>
                <a:spcPts val="0"/>
              </a:spcAft>
              <a:buClr>
                <a:schemeClr val="accent1">
                  <a:lumMod val="60000"/>
                  <a:lumOff val="40000"/>
                </a:schemeClr>
              </a:buClr>
              <a:buSzPts val="1600"/>
            </a:pPr>
            <a:endParaRPr lang="en-US" sz="1400"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dk1"/>
                </a:solidFill>
                <a:latin typeface="Arial"/>
                <a:ea typeface="Arial"/>
                <a:cs typeface="Arial"/>
                <a:sym typeface="Arial"/>
              </a:rPr>
              <a:t>To manage withdrawal symptoms.</a:t>
            </a:r>
            <a:endParaRPr lang="en-US" sz="1400" dirty="0"/>
          </a:p>
          <a:p>
            <a:pPr marL="0" lvl="0" indent="0" algn="l" rtl="0">
              <a:spcBef>
                <a:spcPts val="920"/>
              </a:spcBef>
              <a:spcAft>
                <a:spcPts val="0"/>
              </a:spcAft>
              <a:buClr>
                <a:srgbClr val="6CB255"/>
              </a:buClr>
              <a:buSzPts val="1600"/>
              <a:buNone/>
            </a:pPr>
            <a:endParaRPr dirty="0"/>
          </a:p>
        </p:txBody>
      </p:sp>
      <p:sp>
        <p:nvSpPr>
          <p:cNvPr id="321" name="Google Shape;321;p39"/>
          <p:cNvSpPr txBox="1"/>
          <p:nvPr/>
        </p:nvSpPr>
        <p:spPr>
          <a:xfrm>
            <a:off x="1726531" y="6388884"/>
            <a:ext cx="4024860" cy="2923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300" dirty="0">
                <a:solidFill>
                  <a:schemeClr val="dk1"/>
                </a:solidFill>
                <a:latin typeface="Arial"/>
                <a:ea typeface="Arial"/>
                <a:cs typeface="Arial"/>
                <a:sym typeface="Arial"/>
              </a:rPr>
              <a:t>(</a:t>
            </a:r>
            <a:r>
              <a:rPr lang="en-US" sz="1100" dirty="0">
                <a:solidFill>
                  <a:schemeClr val="dk1"/>
                </a:solidFill>
                <a:latin typeface="Arial"/>
                <a:ea typeface="Arial"/>
                <a:cs typeface="Arial"/>
                <a:sym typeface="Arial"/>
              </a:rPr>
              <a:t>credit: "</a:t>
            </a:r>
            <a:r>
              <a:rPr lang="en-US" sz="1100" dirty="0" err="1">
                <a:solidFill>
                  <a:schemeClr val="dk1"/>
                </a:solidFill>
                <a:latin typeface="Arial"/>
                <a:ea typeface="Arial"/>
                <a:cs typeface="Arial"/>
                <a:sym typeface="Arial"/>
              </a:rPr>
              <a:t>jellymc</a:t>
            </a:r>
            <a:r>
              <a:rPr lang="en-US" sz="1100" dirty="0">
                <a:solidFill>
                  <a:schemeClr val="dk1"/>
                </a:solidFill>
                <a:latin typeface="Arial"/>
                <a:ea typeface="Arial"/>
                <a:cs typeface="Arial"/>
                <a:sym typeface="Arial"/>
              </a:rPr>
              <a:t> - </a:t>
            </a:r>
            <a:r>
              <a:rPr lang="en-US" sz="1100" dirty="0" err="1">
                <a:solidFill>
                  <a:schemeClr val="dk1"/>
                </a:solidFill>
                <a:latin typeface="Arial"/>
                <a:ea typeface="Arial"/>
                <a:cs typeface="Arial"/>
                <a:sym typeface="Arial"/>
              </a:rPr>
              <a:t>urbansnaps</a:t>
            </a:r>
            <a:r>
              <a:rPr lang="en-US" sz="1100" dirty="0">
                <a:solidFill>
                  <a:schemeClr val="dk1"/>
                </a:solidFill>
                <a:latin typeface="Arial"/>
                <a:ea typeface="Arial"/>
                <a:cs typeface="Arial"/>
                <a:sym typeface="Arial"/>
              </a:rPr>
              <a:t>"/Flickr)</a:t>
            </a:r>
            <a:endParaRPr sz="1100" dirty="0"/>
          </a:p>
        </p:txBody>
      </p:sp>
      <p:sp>
        <p:nvSpPr>
          <p:cNvPr id="2" name="TextBox 1">
            <a:extLst>
              <a:ext uri="{FF2B5EF4-FFF2-40B4-BE49-F238E27FC236}">
                <a16:creationId xmlns:a16="http://schemas.microsoft.com/office/drawing/2014/main" id="{4F398A67-BB78-B4BC-95F0-AEE6BCB5A457}"/>
              </a:ext>
            </a:extLst>
          </p:cNvPr>
          <p:cNvSpPr txBox="1"/>
          <p:nvPr/>
        </p:nvSpPr>
        <p:spPr>
          <a:xfrm>
            <a:off x="5637393" y="5034107"/>
            <a:ext cx="3213223" cy="1169551"/>
          </a:xfrm>
          <a:prstGeom prst="rect">
            <a:avLst/>
          </a:prstGeom>
          <a:noFill/>
          <a:ln>
            <a:solidFill>
              <a:schemeClr val="accent1">
                <a:lumMod val="60000"/>
                <a:lumOff val="40000"/>
              </a:schemeClr>
            </a:solidFill>
          </a:ln>
        </p:spPr>
        <p:txBody>
          <a:bodyPr wrap="square" rtlCol="0">
            <a:spAutoFit/>
          </a:bodyPr>
          <a:lstStyle/>
          <a:p>
            <a:r>
              <a:rPr lang="en-US" dirty="0"/>
              <a:t>Watch this </a:t>
            </a:r>
            <a:r>
              <a:rPr lang="en-US" dirty="0">
                <a:hlinkClick r:id="rId4"/>
              </a:rPr>
              <a:t>video about treating substance-related disorders using the biological, behavioral, and psychodynamic approaches</a:t>
            </a:r>
            <a:r>
              <a:rPr lang="en-US" dirty="0"/>
              <a:t> to learn more.</a:t>
            </a:r>
          </a:p>
        </p:txBody>
      </p:sp>
      <p:sp>
        <p:nvSpPr>
          <p:cNvPr id="3" name="TextBox 2">
            <a:extLst>
              <a:ext uri="{FF2B5EF4-FFF2-40B4-BE49-F238E27FC236}">
                <a16:creationId xmlns:a16="http://schemas.microsoft.com/office/drawing/2014/main" id="{975A9A63-3257-9AD4-EB95-1E60987E1D7E}"/>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326"/>
        <p:cNvGrpSpPr/>
        <p:nvPr/>
      </p:nvGrpSpPr>
      <p:grpSpPr>
        <a:xfrm>
          <a:off x="0" y="0"/>
          <a:ext cx="0" cy="0"/>
          <a:chOff x="0" y="0"/>
          <a:chExt cx="0" cy="0"/>
        </a:xfrm>
      </p:grpSpPr>
      <p:sp>
        <p:nvSpPr>
          <p:cNvPr id="327" name="Google Shape;327;p40"/>
          <p:cNvSpPr txBox="1">
            <a:spLocks noGrp="1"/>
          </p:cNvSpPr>
          <p:nvPr>
            <p:ph type="title"/>
          </p:nvPr>
        </p:nvSpPr>
        <p:spPr>
          <a:xfrm>
            <a:off x="409884" y="6402"/>
            <a:ext cx="8476939"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What Makes Substance-Abuse Treatment Effective?</a:t>
            </a:r>
            <a:endParaRPr sz="2800" dirty="0">
              <a:solidFill>
                <a:schemeClr val="accent1">
                  <a:lumMod val="75000"/>
                </a:schemeClr>
              </a:solidFill>
              <a:latin typeface="+mn-lt"/>
            </a:endParaRPr>
          </a:p>
        </p:txBody>
      </p:sp>
      <p:sp>
        <p:nvSpPr>
          <p:cNvPr id="328" name="Google Shape;328;p40"/>
          <p:cNvSpPr txBox="1">
            <a:spLocks noGrp="1"/>
          </p:cNvSpPr>
          <p:nvPr>
            <p:ph type="body" idx="1"/>
          </p:nvPr>
        </p:nvSpPr>
        <p:spPr>
          <a:xfrm>
            <a:off x="295353" y="713493"/>
            <a:ext cx="8553293" cy="302976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Duration of treatment - </a:t>
            </a:r>
            <a:r>
              <a:rPr lang="en-US" sz="1400" dirty="0"/>
              <a:t>At least 3 months is usually needed to achieve a positive outcome.</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b="1"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Holistic treatment </a:t>
            </a:r>
            <a:r>
              <a:rPr lang="en-US" sz="1400" dirty="0"/>
              <a:t>– addresses multiple needs, not just the drug addiction, due to psychological, physiological, behavioral, and social aspect of abuse.</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dirty="0"/>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t>Addresses stress management, communication, relationship issues, parenting, vocational concerns, and legal concerns.</a:t>
            </a: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b="1" dirty="0"/>
          </a:p>
          <a:p>
            <a:pPr marL="0" lvl="0" indent="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 Group therapy </a:t>
            </a:r>
            <a:r>
              <a:rPr lang="en-US" sz="1400" dirty="0"/>
              <a:t>– addicts are more likely to maintain sobriety in a group format due to </a:t>
            </a:r>
          </a:p>
          <a:p>
            <a:pPr marL="0" lvl="0" indent="0" algn="l" rtl="0">
              <a:spcBef>
                <a:spcPts val="0"/>
              </a:spcBef>
              <a:spcAft>
                <a:spcPts val="0"/>
              </a:spcAft>
              <a:buClr>
                <a:schemeClr val="accent1">
                  <a:lumMod val="60000"/>
                  <a:lumOff val="40000"/>
                </a:schemeClr>
              </a:buClr>
              <a:buSzPts val="1600"/>
            </a:pPr>
            <a:r>
              <a:rPr lang="en-US" sz="1400" dirty="0"/>
              <a:t>    the rewarding and therapeutic benefits of the group such as support, affiliation,    </a:t>
            </a:r>
          </a:p>
          <a:p>
            <a:pPr marL="0" lvl="0" indent="0" algn="l" rtl="0">
              <a:spcBef>
                <a:spcPts val="0"/>
              </a:spcBef>
              <a:spcAft>
                <a:spcPts val="0"/>
              </a:spcAft>
              <a:buClr>
                <a:schemeClr val="accent1">
                  <a:lumMod val="60000"/>
                  <a:lumOff val="40000"/>
                </a:schemeClr>
              </a:buClr>
              <a:buSzPts val="1600"/>
            </a:pPr>
            <a:r>
              <a:rPr lang="en-US" sz="1400" dirty="0"/>
              <a:t>    identification, and even confrontation.</a:t>
            </a:r>
          </a:p>
          <a:p>
            <a:pPr marL="0" lvl="0" indent="0" algn="l" rtl="0">
              <a:spcBef>
                <a:spcPts val="0"/>
              </a:spcBef>
              <a:spcAft>
                <a:spcPts val="0"/>
              </a:spcAft>
              <a:buClr>
                <a:schemeClr val="accent1">
                  <a:lumMod val="60000"/>
                  <a:lumOff val="40000"/>
                </a:schemeClr>
              </a:buClr>
              <a:buSzPts val="1600"/>
            </a:pPr>
            <a:endParaRPr lang="en-US" sz="1400" b="1"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Parental involvement </a:t>
            </a:r>
            <a:r>
              <a:rPr lang="en-US" sz="1400" dirty="0"/>
              <a:t>– correlated with greater reduction in use by teen substance abusers.</a:t>
            </a:r>
            <a:endParaRPr sz="1400" dirty="0"/>
          </a:p>
        </p:txBody>
      </p:sp>
      <p:sp>
        <p:nvSpPr>
          <p:cNvPr id="2" name="TextBox 1">
            <a:extLst>
              <a:ext uri="{FF2B5EF4-FFF2-40B4-BE49-F238E27FC236}">
                <a16:creationId xmlns:a16="http://schemas.microsoft.com/office/drawing/2014/main" id="{8DA75692-4E64-204A-43D7-5263F7DE9D98}"/>
              </a:ext>
            </a:extLst>
          </p:cNvPr>
          <p:cNvSpPr txBox="1"/>
          <p:nvPr/>
        </p:nvSpPr>
        <p:spPr>
          <a:xfrm>
            <a:off x="161929" y="6627168"/>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3"/>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4"/>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pic>
        <p:nvPicPr>
          <p:cNvPr id="3074" name="Picture 2" descr="Free chair circle chairs circle illustration">
            <a:extLst>
              <a:ext uri="{FF2B5EF4-FFF2-40B4-BE49-F238E27FC236}">
                <a16:creationId xmlns:a16="http://schemas.microsoft.com/office/drawing/2014/main" id="{62728FD9-C30F-6314-8A0B-ACFB84F901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748" y="3790812"/>
            <a:ext cx="5505450" cy="24742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0FBB1FF-5502-353A-1585-564AFB404318}"/>
              </a:ext>
            </a:extLst>
          </p:cNvPr>
          <p:cNvSpPr txBox="1"/>
          <p:nvPr/>
        </p:nvSpPr>
        <p:spPr>
          <a:xfrm>
            <a:off x="1743075" y="6252069"/>
            <a:ext cx="7220103" cy="230832"/>
          </a:xfrm>
          <a:prstGeom prst="rect">
            <a:avLst/>
          </a:prstGeom>
          <a:noFill/>
        </p:spPr>
        <p:txBody>
          <a:bodyPr wrap="square">
            <a:spAutoFit/>
          </a:bodyPr>
          <a:lstStyle/>
          <a:p>
            <a:r>
              <a:rPr lang="en-US" sz="900" dirty="0">
                <a:latin typeface="Arial" panose="020B0604020202020204" pitchFamily="34" charset="0"/>
                <a:cs typeface="Arial" panose="020B0604020202020204" pitchFamily="34" charset="0"/>
              </a:rPr>
              <a:t>Image retrieved from </a:t>
            </a:r>
            <a:r>
              <a:rPr lang="en-US" sz="900" dirty="0" err="1">
                <a:latin typeface="Arial" panose="020B0604020202020204" pitchFamily="34" charset="0"/>
                <a:cs typeface="Arial" panose="020B0604020202020204" pitchFamily="34" charset="0"/>
                <a:hlinkClick r:id="rId6"/>
              </a:rPr>
              <a:t>Pixabay</a:t>
            </a:r>
            <a:r>
              <a:rPr lang="en-US" sz="900" dirty="0">
                <a:latin typeface="Arial" panose="020B0604020202020204" pitchFamily="34" charset="0"/>
                <a:cs typeface="Arial" panose="020B0604020202020204" pitchFamily="34" charset="0"/>
              </a:rPr>
              <a:t> and is licensed under and is licensed under </a:t>
            </a:r>
            <a:r>
              <a:rPr lang="en-US" sz="900" dirty="0">
                <a:latin typeface="Arial" panose="020B0604020202020204" pitchFamily="34" charset="0"/>
                <a:cs typeface="Arial" panose="020B0604020202020204" pitchFamily="34" charset="0"/>
                <a:hlinkClick r:id="rId7"/>
              </a:rPr>
              <a:t>CC0 1.0 Universal</a:t>
            </a:r>
            <a:endParaRPr lang="en-US" sz="9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FE0FB26-CDCA-216F-2388-FFC004E55B17}"/>
              </a:ext>
            </a:extLst>
          </p:cNvPr>
          <p:cNvSpPr txBox="1"/>
          <p:nvPr/>
        </p:nvSpPr>
        <p:spPr>
          <a:xfrm>
            <a:off x="6676948" y="5116629"/>
            <a:ext cx="2286230" cy="646331"/>
          </a:xfrm>
          <a:prstGeom prst="rect">
            <a:avLst/>
          </a:prstGeom>
          <a:noFill/>
          <a:ln>
            <a:solidFill>
              <a:schemeClr val="accent1">
                <a:lumMod val="60000"/>
                <a:lumOff val="40000"/>
              </a:schemeClr>
            </a:solidFill>
          </a:ln>
        </p:spPr>
        <p:txBody>
          <a:bodyPr wrap="square" rtlCol="0">
            <a:spAutoFit/>
          </a:bodyPr>
          <a:lstStyle/>
          <a:p>
            <a:r>
              <a:rPr lang="en-US" sz="1200" dirty="0"/>
              <a:t>Group therapy offers many therapeutic benefits in the treatment of substance abuse.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339"/>
        <p:cNvGrpSpPr/>
        <p:nvPr/>
      </p:nvGrpSpPr>
      <p:grpSpPr>
        <a:xfrm>
          <a:off x="0" y="0"/>
          <a:ext cx="0" cy="0"/>
          <a:chOff x="0" y="0"/>
          <a:chExt cx="0" cy="0"/>
        </a:xfrm>
      </p:grpSpPr>
      <p:sp>
        <p:nvSpPr>
          <p:cNvPr id="340" name="Google Shape;340;p42"/>
          <p:cNvSpPr txBox="1">
            <a:spLocks noGrp="1"/>
          </p:cNvSpPr>
          <p:nvPr>
            <p:ph type="title"/>
          </p:nvPr>
        </p:nvSpPr>
        <p:spPr>
          <a:xfrm>
            <a:off x="540544" y="72283"/>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The Sociocultural Approach</a:t>
            </a:r>
            <a:endParaRPr sz="2800" dirty="0">
              <a:solidFill>
                <a:schemeClr val="accent1">
                  <a:lumMod val="75000"/>
                </a:schemeClr>
              </a:solidFill>
              <a:latin typeface="+mn-lt"/>
            </a:endParaRPr>
          </a:p>
        </p:txBody>
      </p:sp>
      <p:sp>
        <p:nvSpPr>
          <p:cNvPr id="342" name="Google Shape;342;p42"/>
          <p:cNvSpPr txBox="1"/>
          <p:nvPr/>
        </p:nvSpPr>
        <p:spPr>
          <a:xfrm>
            <a:off x="66679" y="731818"/>
            <a:ext cx="6371979" cy="534352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600" b="0" dirty="0">
                <a:solidFill>
                  <a:srgbClr val="000000"/>
                </a:solidFill>
                <a:latin typeface="Arial"/>
                <a:ea typeface="Arial"/>
                <a:cs typeface="Arial"/>
                <a:sym typeface="Arial"/>
              </a:rPr>
              <a:t>This perspective looks at you, your behaviors, and symptoms in the context of your culture and background.</a:t>
            </a:r>
            <a:r>
              <a:rPr lang="en-US" dirty="0"/>
              <a:t>  </a:t>
            </a:r>
            <a:r>
              <a:rPr lang="en-US" sz="1600" b="0" dirty="0">
                <a:solidFill>
                  <a:srgbClr val="000000"/>
                </a:solidFill>
                <a:latin typeface="Arial"/>
                <a:ea typeface="Arial"/>
                <a:cs typeface="Arial"/>
                <a:sym typeface="Arial"/>
              </a:rPr>
              <a:t>How do your cultural and religious beliefs affect your attitude toward mental health treatment? </a:t>
            </a:r>
            <a:endParaRPr lang="en-US" sz="1600" dirty="0"/>
          </a:p>
          <a:p>
            <a:pPr marL="285750" marR="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endParaRPr lang="en-US" sz="1600" b="1" dirty="0">
              <a:solidFill>
                <a:srgbClr val="000000"/>
              </a:solidFill>
              <a:latin typeface="Arial"/>
              <a:ea typeface="Arial"/>
              <a:cs typeface="Arial"/>
              <a:sym typeface="Arial"/>
            </a:endParaRPr>
          </a:p>
          <a:p>
            <a:pPr marL="285750" marR="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600" b="1" dirty="0">
                <a:solidFill>
                  <a:srgbClr val="000000"/>
                </a:solidFill>
                <a:latin typeface="Arial"/>
                <a:ea typeface="Arial"/>
                <a:cs typeface="Arial"/>
                <a:sym typeface="Arial"/>
              </a:rPr>
              <a:t>Cultural competence </a:t>
            </a:r>
            <a:r>
              <a:rPr lang="en-US" sz="1600" b="0" dirty="0">
                <a:solidFill>
                  <a:srgbClr val="000000"/>
                </a:solidFill>
                <a:latin typeface="Arial"/>
                <a:ea typeface="Arial"/>
                <a:cs typeface="Arial"/>
                <a:sym typeface="Arial"/>
              </a:rPr>
              <a:t>– mental health professionals must understand and address issues of race, culture, and ethnicity and use strategies to effectively address needs of various populations.</a:t>
            </a:r>
            <a:endParaRPr lang="en-US" dirty="0"/>
          </a:p>
          <a:p>
            <a:pPr marL="285750" marR="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endParaRPr lang="en-US" sz="1600" b="1" dirty="0">
              <a:solidFill>
                <a:srgbClr val="000000"/>
              </a:solidFill>
              <a:latin typeface="Arial"/>
              <a:ea typeface="Arial"/>
              <a:cs typeface="Arial"/>
              <a:sym typeface="Arial"/>
            </a:endParaRPr>
          </a:p>
          <a:p>
            <a:pPr marL="285750" marR="0" lvl="0" indent="-2857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q"/>
            </a:pPr>
            <a:r>
              <a:rPr lang="en-US" sz="1600" b="1" dirty="0">
                <a:solidFill>
                  <a:srgbClr val="000000"/>
                </a:solidFill>
                <a:latin typeface="Arial"/>
                <a:ea typeface="Arial"/>
                <a:cs typeface="Arial"/>
                <a:sym typeface="Arial"/>
              </a:rPr>
              <a:t>Multicultural counseling and therapy:</a:t>
            </a:r>
            <a:endParaRPr lang="en-US" dirty="0"/>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r>
              <a:rPr lang="en-US" sz="1600" b="0" dirty="0">
                <a:solidFill>
                  <a:srgbClr val="000000"/>
                </a:solidFill>
                <a:latin typeface="Arial"/>
                <a:ea typeface="Arial"/>
                <a:cs typeface="Arial"/>
                <a:sym typeface="Arial"/>
              </a:rPr>
              <a:t>Integrates the impact of cultural and social norms.</a:t>
            </a:r>
            <a:endParaRPr lang="en-US" sz="1600" dirty="0"/>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b="0" dirty="0">
              <a:solidFill>
                <a:srgbClr val="000000"/>
              </a:solidFill>
              <a:latin typeface="Arial"/>
              <a:ea typeface="Arial"/>
              <a:cs typeface="Arial"/>
              <a:sym typeface="Arial"/>
            </a:endParaRPr>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r>
              <a:rPr lang="en-US" sz="1600" b="0" dirty="0">
                <a:solidFill>
                  <a:srgbClr val="000000"/>
                </a:solidFill>
                <a:latin typeface="Arial"/>
                <a:ea typeface="Arial"/>
                <a:cs typeface="Arial"/>
                <a:sym typeface="Arial"/>
              </a:rPr>
              <a:t>Aims to work with clients and define goals consistent with their life experiences and cultural values.</a:t>
            </a:r>
            <a:endParaRPr lang="en-US" dirty="0"/>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b="0" dirty="0">
              <a:solidFill>
                <a:srgbClr val="000000"/>
              </a:solidFill>
              <a:latin typeface="Arial"/>
              <a:ea typeface="Arial"/>
              <a:cs typeface="Arial"/>
              <a:sym typeface="Arial"/>
            </a:endParaRPr>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r>
              <a:rPr lang="en-US" sz="1600" b="0" dirty="0">
                <a:solidFill>
                  <a:srgbClr val="000000"/>
                </a:solidFill>
                <a:latin typeface="Arial"/>
                <a:ea typeface="Arial"/>
                <a:cs typeface="Arial"/>
                <a:sym typeface="Arial"/>
              </a:rPr>
              <a:t>Strives to recognize client identities to include individual, group, and universal dimensions.</a:t>
            </a:r>
            <a:endParaRPr lang="en-US" dirty="0"/>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b="0" dirty="0">
              <a:solidFill>
                <a:srgbClr val="000000"/>
              </a:solidFill>
              <a:latin typeface="Arial"/>
              <a:ea typeface="Arial"/>
              <a:cs typeface="Arial"/>
              <a:sym typeface="Arial"/>
            </a:endParaRPr>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r>
              <a:rPr lang="en-US" sz="1600" b="0" dirty="0">
                <a:solidFill>
                  <a:srgbClr val="000000"/>
                </a:solidFill>
                <a:latin typeface="Arial"/>
                <a:ea typeface="Arial"/>
                <a:cs typeface="Arial"/>
                <a:sym typeface="Arial"/>
              </a:rPr>
              <a:t>Advocates the use of universal and culture-specific strategies and roles in the healing process.</a:t>
            </a:r>
            <a:endParaRPr lang="en-US" dirty="0"/>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b="0" dirty="0">
              <a:solidFill>
                <a:srgbClr val="000000"/>
              </a:solidFill>
              <a:latin typeface="Arial"/>
              <a:ea typeface="Arial"/>
              <a:cs typeface="Arial"/>
              <a:sym typeface="Arial"/>
            </a:endParaRPr>
          </a:p>
          <a:p>
            <a:pPr marL="685800" marR="0" lvl="0" indent="-400050" algn="l" rtl="0">
              <a:lnSpc>
                <a:spcPct val="90000"/>
              </a:lnSpc>
              <a:spcBef>
                <a:spcPts val="0"/>
              </a:spcBef>
              <a:spcAft>
                <a:spcPts val="0"/>
              </a:spcAft>
              <a:buClr>
                <a:schemeClr val="accent1">
                  <a:lumMod val="60000"/>
                  <a:lumOff val="40000"/>
                </a:schemeClr>
              </a:buClr>
              <a:buSzPts val="1600"/>
              <a:buFont typeface="Wingdings" panose="05000000000000000000" pitchFamily="2" charset="2"/>
              <a:buChar char="ü"/>
            </a:pPr>
            <a:r>
              <a:rPr lang="en-US" sz="1600" b="0" dirty="0">
                <a:solidFill>
                  <a:srgbClr val="000000"/>
                </a:solidFill>
                <a:latin typeface="Arial"/>
                <a:ea typeface="Arial"/>
                <a:cs typeface="Arial"/>
                <a:sym typeface="Arial"/>
              </a:rPr>
              <a:t>Balances the importance of individualism and collectivism in the assessment, diagnosis, and treatment of clients.</a:t>
            </a:r>
            <a:endParaRPr dirty="0"/>
          </a:p>
          <a:p>
            <a:pPr marL="0" marR="0" lvl="0" indent="0" algn="l" rtl="0">
              <a:lnSpc>
                <a:spcPct val="90000"/>
              </a:lnSpc>
              <a:spcBef>
                <a:spcPts val="920"/>
              </a:spcBef>
              <a:spcAft>
                <a:spcPts val="0"/>
              </a:spcAft>
              <a:buClr>
                <a:srgbClr val="6CB255"/>
              </a:buClr>
              <a:buSzPts val="1600"/>
              <a:buFont typeface="Arial"/>
              <a:buNone/>
            </a:pPr>
            <a:endParaRPr sz="1600" b="0" dirty="0">
              <a:solidFill>
                <a:srgbClr val="000000"/>
              </a:solidFill>
              <a:latin typeface="Arial"/>
              <a:ea typeface="Arial"/>
              <a:cs typeface="Arial"/>
              <a:sym typeface="Arial"/>
            </a:endParaRPr>
          </a:p>
        </p:txBody>
      </p:sp>
      <p:sp>
        <p:nvSpPr>
          <p:cNvPr id="2" name="TextBox 1">
            <a:extLst>
              <a:ext uri="{FF2B5EF4-FFF2-40B4-BE49-F238E27FC236}">
                <a16:creationId xmlns:a16="http://schemas.microsoft.com/office/drawing/2014/main" id="{93CC0374-AA1B-ED9F-90CF-2F4B6C679BC1}"/>
              </a:ext>
            </a:extLst>
          </p:cNvPr>
          <p:cNvSpPr txBox="1"/>
          <p:nvPr/>
        </p:nvSpPr>
        <p:spPr>
          <a:xfrm>
            <a:off x="6572251" y="5257741"/>
            <a:ext cx="2381249" cy="954107"/>
          </a:xfrm>
          <a:prstGeom prst="rect">
            <a:avLst/>
          </a:prstGeom>
          <a:noFill/>
          <a:ln>
            <a:solidFill>
              <a:schemeClr val="accent1">
                <a:lumMod val="60000"/>
                <a:lumOff val="40000"/>
              </a:schemeClr>
            </a:solidFill>
          </a:ln>
        </p:spPr>
        <p:txBody>
          <a:bodyPr wrap="square" rtlCol="0">
            <a:spAutoFit/>
          </a:bodyPr>
          <a:lstStyle/>
          <a:p>
            <a:r>
              <a:rPr lang="en-US" dirty="0"/>
              <a:t>Watch this short </a:t>
            </a:r>
            <a:r>
              <a:rPr lang="en-US" dirty="0">
                <a:hlinkClick r:id="rId3"/>
              </a:rPr>
              <a:t>video about cultural competence and sociocultural treatments</a:t>
            </a:r>
            <a:r>
              <a:rPr lang="en-US" dirty="0"/>
              <a:t> to learn more.</a:t>
            </a:r>
          </a:p>
        </p:txBody>
      </p:sp>
      <p:sp>
        <p:nvSpPr>
          <p:cNvPr id="3" name="TextBox 2">
            <a:extLst>
              <a:ext uri="{FF2B5EF4-FFF2-40B4-BE49-F238E27FC236}">
                <a16:creationId xmlns:a16="http://schemas.microsoft.com/office/drawing/2014/main" id="{DAC53EEB-C294-7895-4967-C454DA444FD7}"/>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4"/>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5"/>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pic>
        <p:nvPicPr>
          <p:cNvPr id="2050" name="Picture 2" descr="Free globe global earth illustration">
            <a:extLst>
              <a:ext uri="{FF2B5EF4-FFF2-40B4-BE49-F238E27FC236}">
                <a16:creationId xmlns:a16="http://schemas.microsoft.com/office/drawing/2014/main" id="{BED73B62-8130-F133-EDA6-E586E679CF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8658" y="863200"/>
            <a:ext cx="2705342"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E47A9CA-C69D-5447-4385-82EC1AFB8718}"/>
              </a:ext>
            </a:extLst>
          </p:cNvPr>
          <p:cNvSpPr txBox="1"/>
          <p:nvPr/>
        </p:nvSpPr>
        <p:spPr>
          <a:xfrm>
            <a:off x="6667506" y="4423582"/>
            <a:ext cx="2476494"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retrieved from </a:t>
            </a:r>
            <a:r>
              <a:rPr lang="en-US" sz="1000" dirty="0" err="1">
                <a:latin typeface="Arial" panose="020B0604020202020204" pitchFamily="34" charset="0"/>
                <a:cs typeface="Arial" panose="020B0604020202020204" pitchFamily="34" charset="0"/>
                <a:hlinkClick r:id="rId7"/>
              </a:rPr>
              <a:t>Pixabay</a:t>
            </a:r>
            <a:r>
              <a:rPr lang="en-US" sz="1000" dirty="0">
                <a:latin typeface="Arial" panose="020B0604020202020204" pitchFamily="34" charset="0"/>
                <a:cs typeface="Arial" panose="020B0604020202020204" pitchFamily="34" charset="0"/>
              </a:rPr>
              <a:t> and is licensed under and is licensed under </a:t>
            </a:r>
            <a:r>
              <a:rPr lang="en-US" sz="1000" dirty="0">
                <a:latin typeface="Arial" panose="020B0604020202020204" pitchFamily="34" charset="0"/>
                <a:cs typeface="Arial" panose="020B0604020202020204" pitchFamily="34" charset="0"/>
                <a:hlinkClick r:id="rId8"/>
              </a:rPr>
              <a:t>CC0 1.0 Universal</a:t>
            </a:r>
            <a:endParaRPr lang="en-US" sz="1000" dirty="0">
              <a:latin typeface="Arial" panose="020B0604020202020204" pitchFamily="34" charset="0"/>
              <a:cs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346"/>
        <p:cNvGrpSpPr/>
        <p:nvPr/>
      </p:nvGrpSpPr>
      <p:grpSpPr>
        <a:xfrm>
          <a:off x="0" y="0"/>
          <a:ext cx="0" cy="0"/>
          <a:chOff x="0" y="0"/>
          <a:chExt cx="0" cy="0"/>
        </a:xfrm>
      </p:grpSpPr>
      <p:sp>
        <p:nvSpPr>
          <p:cNvPr id="347" name="Google Shape;347;p43"/>
          <p:cNvSpPr txBox="1">
            <a:spLocks noGrp="1"/>
          </p:cNvSpPr>
          <p:nvPr>
            <p:ph type="title"/>
          </p:nvPr>
        </p:nvSpPr>
        <p:spPr>
          <a:xfrm>
            <a:off x="540544" y="-47625"/>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Treatment Barriers</a:t>
            </a:r>
            <a:endParaRPr sz="2800" dirty="0">
              <a:solidFill>
                <a:schemeClr val="accent1">
                  <a:lumMod val="75000"/>
                </a:schemeClr>
              </a:solidFill>
              <a:latin typeface="+mn-lt"/>
            </a:endParaRPr>
          </a:p>
        </p:txBody>
      </p:sp>
      <p:sp>
        <p:nvSpPr>
          <p:cNvPr id="348" name="Google Shape;348;p43"/>
          <p:cNvSpPr txBox="1">
            <a:spLocks noGrp="1"/>
          </p:cNvSpPr>
          <p:nvPr>
            <p:ph type="body" idx="1"/>
          </p:nvPr>
        </p:nvSpPr>
        <p:spPr>
          <a:xfrm>
            <a:off x="266700" y="611910"/>
            <a:ext cx="5610225" cy="595081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t>Access and availability of mental health services:</a:t>
            </a:r>
          </a:p>
          <a:p>
            <a:pPr marL="742950" lvl="0" indent="-457200" algn="l" rtl="0">
              <a:spcBef>
                <a:spcPts val="0"/>
              </a:spcBef>
              <a:spcAft>
                <a:spcPts val="0"/>
              </a:spcAft>
              <a:buClr>
                <a:schemeClr val="accent1">
                  <a:lumMod val="60000"/>
                  <a:lumOff val="40000"/>
                </a:schemeClr>
              </a:buClr>
              <a:buSzPts val="1600"/>
              <a:tabLst>
                <a:tab pos="57150" algn="l"/>
              </a:tabLst>
            </a:pPr>
            <a:endParaRPr lang="en-US" sz="1400" b="1"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t>Lack of insurance.</a:t>
            </a:r>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t>Transportation.</a:t>
            </a:r>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t>Time</a:t>
            </a:r>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p>
          <a:p>
            <a:pPr marL="800100" lvl="0" indent="-5143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t>Even when access is comparable among racial and ethnic groups, minorities utilize mental health services less than white, middle-class Americans.</a:t>
            </a:r>
            <a:endParaRPr sz="1400" dirty="0"/>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t>Ethical disparities:</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Lack of bilingual treatment.</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Stigma.</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Fear of not being understood.</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Family privacy.</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Lack of education on mental illness.</a:t>
            </a:r>
            <a:endParaRPr sz="1400" dirty="0"/>
          </a:p>
          <a:p>
            <a:pPr marL="285750" lvl="0" indent="-285750" algn="l" rtl="0">
              <a:spcBef>
                <a:spcPts val="700"/>
              </a:spcBef>
              <a:spcAft>
                <a:spcPts val="0"/>
              </a:spcAft>
              <a:buClr>
                <a:schemeClr val="accent1">
                  <a:lumMod val="60000"/>
                  <a:lumOff val="40000"/>
                </a:schemeClr>
              </a:buClr>
              <a:buSzPts val="1600"/>
              <a:buFont typeface="Wingdings" panose="05000000000000000000" pitchFamily="2" charset="2"/>
              <a:buChar char="q"/>
            </a:pPr>
            <a:r>
              <a:rPr lang="en-US" sz="1400" b="1" dirty="0"/>
              <a:t>Perceptions and attitudes:</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Self-sufficiency and not seeing the need for help.</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Not seeing therapy as effective.</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Concerns about confidentiality.</a:t>
            </a:r>
          </a:p>
          <a:p>
            <a:pPr marL="742950" lvl="0" indent="-457200" algn="l" rtl="0">
              <a:spcBef>
                <a:spcPts val="700"/>
              </a:spcBef>
              <a:spcAft>
                <a:spcPts val="0"/>
              </a:spcAft>
              <a:buClr>
                <a:schemeClr val="accent1">
                  <a:lumMod val="60000"/>
                  <a:lumOff val="40000"/>
                </a:schemeClr>
              </a:buClr>
              <a:buSzPts val="1600"/>
              <a:buFont typeface="Wingdings" panose="05000000000000000000" pitchFamily="2" charset="2"/>
              <a:buChar char="ü"/>
            </a:pPr>
            <a:r>
              <a:rPr lang="en-US" sz="1400" dirty="0"/>
              <a:t>Fear of psychiatric hospitalization or treatment itself.</a:t>
            </a:r>
            <a:endParaRPr sz="1400" dirty="0"/>
          </a:p>
        </p:txBody>
      </p:sp>
      <p:sp>
        <p:nvSpPr>
          <p:cNvPr id="2" name="TextBox 1">
            <a:extLst>
              <a:ext uri="{FF2B5EF4-FFF2-40B4-BE49-F238E27FC236}">
                <a16:creationId xmlns:a16="http://schemas.microsoft.com/office/drawing/2014/main" id="{F2B028EB-41A7-D716-FD03-0A27D18DAF3D}"/>
              </a:ext>
            </a:extLst>
          </p:cNvPr>
          <p:cNvSpPr txBox="1"/>
          <p:nvPr/>
        </p:nvSpPr>
        <p:spPr>
          <a:xfrm>
            <a:off x="171454" y="6635666"/>
            <a:ext cx="7710487" cy="230832"/>
          </a:xfrm>
          <a:prstGeom prst="rect">
            <a:avLst/>
          </a:prstGeom>
          <a:noFill/>
        </p:spPr>
        <p:txBody>
          <a:bodyPr wrap="square">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3"/>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4"/>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3CBA87F-E31C-622D-5188-0312C1AC9049}"/>
              </a:ext>
            </a:extLst>
          </p:cNvPr>
          <p:cNvSpPr txBox="1"/>
          <p:nvPr/>
        </p:nvSpPr>
        <p:spPr>
          <a:xfrm>
            <a:off x="6029323" y="5182007"/>
            <a:ext cx="3052762" cy="1384995"/>
          </a:xfrm>
          <a:prstGeom prst="rect">
            <a:avLst/>
          </a:prstGeom>
          <a:noFill/>
          <a:ln>
            <a:solidFill>
              <a:schemeClr val="accent1">
                <a:lumMod val="60000"/>
                <a:lumOff val="40000"/>
              </a:schemeClr>
            </a:solidFill>
          </a:ln>
        </p:spPr>
        <p:txBody>
          <a:bodyPr wrap="square" rtlCol="0">
            <a:spAutoFit/>
          </a:bodyPr>
          <a:lstStyle/>
          <a:p>
            <a:r>
              <a:rPr lang="en-US" i="0" dirty="0">
                <a:solidFill>
                  <a:srgbClr val="0F0F0F"/>
                </a:solidFill>
                <a:effectLst/>
                <a:highlight>
                  <a:srgbClr val="FFFFFF"/>
                </a:highlight>
                <a:latin typeface="+mn-lt"/>
                <a:hlinkClick r:id="rId5"/>
              </a:rPr>
              <a:t>Telehealth effectively expands mental health treatment</a:t>
            </a:r>
            <a:endParaRPr lang="en-US" i="0" dirty="0">
              <a:solidFill>
                <a:srgbClr val="0F0F0F"/>
              </a:solidFill>
              <a:effectLst/>
              <a:highlight>
                <a:srgbClr val="FFFFFF"/>
              </a:highlight>
              <a:latin typeface="+mn-lt"/>
            </a:endParaRPr>
          </a:p>
          <a:p>
            <a:r>
              <a:rPr lang="en-US" dirty="0"/>
              <a:t>This video discuss telehealth and its use in removing some barriers to treatment in underserved populations.  </a:t>
            </a:r>
          </a:p>
        </p:txBody>
      </p:sp>
      <p:pic>
        <p:nvPicPr>
          <p:cNvPr id="1026" name="Picture 2" descr="Free online consultation telehealth telemedicine vector">
            <a:extLst>
              <a:ext uri="{FF2B5EF4-FFF2-40B4-BE49-F238E27FC236}">
                <a16:creationId xmlns:a16="http://schemas.microsoft.com/office/drawing/2014/main" id="{C68286AB-B97B-50EE-65D8-123479DD67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2614" y="611910"/>
            <a:ext cx="2784686" cy="35711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88BAF86-514F-5295-F842-59544E536D6A}"/>
              </a:ext>
            </a:extLst>
          </p:cNvPr>
          <p:cNvSpPr txBox="1"/>
          <p:nvPr/>
        </p:nvSpPr>
        <p:spPr>
          <a:xfrm>
            <a:off x="6091236" y="4250149"/>
            <a:ext cx="2976563" cy="461665"/>
          </a:xfrm>
          <a:prstGeom prst="rect">
            <a:avLst/>
          </a:prstGeom>
          <a:noFill/>
          <a:ln>
            <a:solidFill>
              <a:schemeClr val="accent1">
                <a:lumMod val="60000"/>
                <a:lumOff val="40000"/>
              </a:schemeClr>
            </a:solidFill>
          </a:ln>
        </p:spPr>
        <p:txBody>
          <a:bodyPr wrap="square" rtlCol="0">
            <a:spAutoFit/>
          </a:bodyPr>
          <a:lstStyle/>
          <a:p>
            <a:r>
              <a:rPr lang="en-US" sz="1200" dirty="0"/>
              <a:t>Technology makes mental health treatment more accessible.</a:t>
            </a:r>
          </a:p>
        </p:txBody>
      </p:sp>
      <p:sp>
        <p:nvSpPr>
          <p:cNvPr id="6" name="TextBox 5">
            <a:extLst>
              <a:ext uri="{FF2B5EF4-FFF2-40B4-BE49-F238E27FC236}">
                <a16:creationId xmlns:a16="http://schemas.microsoft.com/office/drawing/2014/main" id="{8F599A56-8752-FDD4-EE98-C383CA6FCCDE}"/>
              </a:ext>
            </a:extLst>
          </p:cNvPr>
          <p:cNvSpPr txBox="1"/>
          <p:nvPr/>
        </p:nvSpPr>
        <p:spPr>
          <a:xfrm>
            <a:off x="6029323" y="4744011"/>
            <a:ext cx="3214688"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Image retrieved from </a:t>
            </a:r>
            <a:r>
              <a:rPr lang="en-US" sz="900" dirty="0" err="1">
                <a:latin typeface="Arial" panose="020B0604020202020204" pitchFamily="34" charset="0"/>
                <a:cs typeface="Arial" panose="020B0604020202020204" pitchFamily="34" charset="0"/>
                <a:hlinkClick r:id="rId7"/>
              </a:rPr>
              <a:t>Pixabay</a:t>
            </a:r>
            <a:r>
              <a:rPr lang="en-US" sz="900" dirty="0">
                <a:latin typeface="Arial" panose="020B0604020202020204" pitchFamily="34" charset="0"/>
                <a:cs typeface="Arial" panose="020B0604020202020204" pitchFamily="34" charset="0"/>
              </a:rPr>
              <a:t> and is licensed under and is licensed under </a:t>
            </a:r>
            <a:r>
              <a:rPr lang="en-US" sz="900" dirty="0">
                <a:latin typeface="Arial" panose="020B0604020202020204" pitchFamily="34" charset="0"/>
                <a:cs typeface="Arial" panose="020B0604020202020204" pitchFamily="34" charset="0"/>
                <a:hlinkClick r:id="rId8"/>
              </a:rPr>
              <a:t>CC0 1.0 Universal</a:t>
            </a:r>
            <a:endParaRPr lang="en-US" sz="900"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66"/>
        <p:cNvGrpSpPr/>
        <p:nvPr/>
      </p:nvGrpSpPr>
      <p:grpSpPr>
        <a:xfrm>
          <a:off x="0" y="0"/>
          <a:ext cx="0" cy="0"/>
          <a:chOff x="0" y="0"/>
          <a:chExt cx="0" cy="0"/>
        </a:xfrm>
      </p:grpSpPr>
      <p:sp>
        <p:nvSpPr>
          <p:cNvPr id="67" name="Google Shape;67;p9"/>
          <p:cNvSpPr txBox="1">
            <a:spLocks noGrp="1"/>
          </p:cNvSpPr>
          <p:nvPr>
            <p:ph type="title"/>
          </p:nvPr>
        </p:nvSpPr>
        <p:spPr>
          <a:xfrm>
            <a:off x="457200" y="98857"/>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Mental Health treatment</a:t>
            </a:r>
            <a:endParaRPr sz="2800" dirty="0">
              <a:solidFill>
                <a:schemeClr val="accent1">
                  <a:lumMod val="75000"/>
                </a:schemeClr>
              </a:solidFill>
              <a:latin typeface="+mn-lt"/>
            </a:endParaRPr>
          </a:p>
        </p:txBody>
      </p:sp>
      <p:sp>
        <p:nvSpPr>
          <p:cNvPr id="69" name="Google Shape;69;p9"/>
          <p:cNvSpPr txBox="1">
            <a:spLocks noGrp="1"/>
          </p:cNvSpPr>
          <p:nvPr>
            <p:ph type="body" idx="1"/>
          </p:nvPr>
        </p:nvSpPr>
        <p:spPr>
          <a:xfrm>
            <a:off x="457200" y="1159963"/>
            <a:ext cx="8367221" cy="1802457"/>
          </a:xfrm>
          <a:prstGeom prst="rect">
            <a:avLst/>
          </a:prstGeom>
          <a:noFill/>
          <a:ln>
            <a:solidFill>
              <a:schemeClr val="accent1"/>
            </a:solid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6CB255"/>
              </a:buClr>
              <a:buSzPts val="1600"/>
              <a:buNone/>
            </a:pPr>
            <a:r>
              <a:rPr lang="en-US" sz="1600" dirty="0"/>
              <a:t>Approximately 19% of U.S. adults, and 13% of adolescents (ages 8-15) experience mental illness in a given year.</a:t>
            </a:r>
            <a:endParaRPr dirty="0"/>
          </a:p>
          <a:p>
            <a:pPr marL="0" lvl="0" indent="0" algn="l" rtl="0">
              <a:lnSpc>
                <a:spcPct val="90000"/>
              </a:lnSpc>
              <a:spcBef>
                <a:spcPts val="920"/>
              </a:spcBef>
              <a:spcAft>
                <a:spcPts val="0"/>
              </a:spcAft>
              <a:buClr>
                <a:srgbClr val="6CB255"/>
              </a:buClr>
              <a:buSzPts val="1600"/>
              <a:buNone/>
            </a:pPr>
            <a:r>
              <a:rPr lang="en-US" sz="1600" dirty="0"/>
              <a:t>The percentage of adults who received mental health treatment in 2004–2008 is shown below. Adults seeking treatment increased slightly from 2004 to 2008.</a:t>
            </a:r>
            <a:endParaRPr dirty="0"/>
          </a:p>
          <a:p>
            <a:pPr marL="0" lvl="0" indent="0" algn="l" rtl="0">
              <a:lnSpc>
                <a:spcPct val="90000"/>
              </a:lnSpc>
              <a:spcBef>
                <a:spcPts val="920"/>
              </a:spcBef>
              <a:spcAft>
                <a:spcPts val="0"/>
              </a:spcAft>
              <a:buClr>
                <a:srgbClr val="6CB255"/>
              </a:buClr>
              <a:buSzPts val="1600"/>
              <a:buNone/>
            </a:pPr>
            <a:r>
              <a:rPr lang="en-US" sz="1600" dirty="0"/>
              <a:t>About one-third to one-half of U.S. adolescents with mental disorders receive treatment, with behavior-related disorders more likely to be treated.</a:t>
            </a:r>
            <a:endParaRPr dirty="0"/>
          </a:p>
          <a:p>
            <a:pPr marL="0" lvl="0" indent="0" algn="l" rtl="0">
              <a:lnSpc>
                <a:spcPct val="90000"/>
              </a:lnSpc>
              <a:spcBef>
                <a:spcPts val="920"/>
              </a:spcBef>
              <a:spcAft>
                <a:spcPts val="0"/>
              </a:spcAft>
              <a:buClr>
                <a:srgbClr val="6CB255"/>
              </a:buClr>
              <a:buSzPts val="1600"/>
              <a:buNone/>
            </a:pPr>
            <a:endParaRPr sz="1600" dirty="0"/>
          </a:p>
        </p:txBody>
      </p:sp>
      <p:pic>
        <p:nvPicPr>
          <p:cNvPr id="4" name="Picture 3" descr="A bar graph is titled “U.S. Adult Mental Health Treatment, 2004–2008.” Below this title the source is given: “National Institute of Mental Health, n.d.-b” The x axis is labeled “Year,” and the y axis is labeled “Percent of adults.” In the years 2004, 2005 and 2006, the percentage of adults who received treatment hovered at 13 percent or just below. For the years 2007 and 2008, the percentage rose slightly closer to 14 perc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107222"/>
            <a:ext cx="4010025" cy="3434926"/>
          </a:xfrm>
          <a:prstGeom prst="rect">
            <a:avLst/>
          </a:prstGeom>
        </p:spPr>
      </p:pic>
      <p:pic>
        <p:nvPicPr>
          <p:cNvPr id="5" name="Picture 4" descr="A bar graph is titled “U.S. Child Mental Health Treatment (Ages 8–15).” Below this title the source is given: “National Institute of Mental Health, n.d.-c” The x axis is labeled “Type of disorder,” and the y axis is labeled “Percent with disorder.” For children diagnosed with “Anxiety disorders,” around 32 percent receive treatment. For “Mood disorder,” around 42 percent receive treatment. For “Conduct disorder,” around 46 percent receive treatment. For “ADHD,” around 48 percent receive treatment. For “Any disorder,” around 50 percent receive treatmen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7929" y="3107222"/>
            <a:ext cx="4466492" cy="3322153"/>
          </a:xfrm>
          <a:prstGeom prst="rect">
            <a:avLst/>
          </a:prstGeom>
        </p:spPr>
      </p:pic>
      <p:sp>
        <p:nvSpPr>
          <p:cNvPr id="3" name="TextBox 2">
            <a:extLst>
              <a:ext uri="{FF2B5EF4-FFF2-40B4-BE49-F238E27FC236}">
                <a16:creationId xmlns:a16="http://schemas.microsoft.com/office/drawing/2014/main" id="{E01E7999-3492-E402-8C10-AFA7F051CC62}"/>
              </a:ext>
            </a:extLst>
          </p:cNvPr>
          <p:cNvSpPr txBox="1"/>
          <p:nvPr/>
        </p:nvSpPr>
        <p:spPr>
          <a:xfrm>
            <a:off x="457200" y="6505227"/>
            <a:ext cx="6286500"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540544" y="107976"/>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Treatment in the Past</a:t>
            </a:r>
            <a:endParaRPr sz="2800" dirty="0">
              <a:solidFill>
                <a:schemeClr val="accent1">
                  <a:lumMod val="75000"/>
                </a:schemeClr>
              </a:solidFill>
              <a:latin typeface="+mn-lt"/>
            </a:endParaRPr>
          </a:p>
        </p:txBody>
      </p:sp>
      <p:sp>
        <p:nvSpPr>
          <p:cNvPr id="79" name="Google Shape;79;p10"/>
          <p:cNvSpPr txBox="1">
            <a:spLocks noGrp="1"/>
          </p:cNvSpPr>
          <p:nvPr>
            <p:ph type="body" idx="1"/>
          </p:nvPr>
        </p:nvSpPr>
        <p:spPr>
          <a:xfrm>
            <a:off x="93360" y="756080"/>
            <a:ext cx="5421615" cy="4745356"/>
          </a:xfrm>
          <a:prstGeom prst="rect">
            <a:avLst/>
          </a:prstGeom>
          <a:noFill/>
          <a:ln>
            <a:solidFill>
              <a:schemeClr val="accent1"/>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800" dirty="0"/>
              <a:t>Throughout most of history, mental illness was believed to be caused by supernatural forces such as witchcraft or demonic possession. People with mental illnesses at this time were often subjected to cruelty and poor treatment.</a:t>
            </a:r>
            <a:endParaRPr sz="1800" dirty="0"/>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800" b="1" dirty="0"/>
              <a:t>Treatments aimed at supernatural forces:</a:t>
            </a:r>
          </a:p>
          <a:p>
            <a:pPr marL="800100" lvl="0" indent="-5143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800" b="1" dirty="0">
                <a:solidFill>
                  <a:schemeClr val="dk1"/>
                </a:solidFill>
                <a:latin typeface="Arial"/>
                <a:ea typeface="Arial"/>
                <a:cs typeface="Arial"/>
                <a:sym typeface="Arial"/>
              </a:rPr>
              <a:t>Exorcism</a:t>
            </a:r>
            <a:r>
              <a:rPr lang="en-US" sz="1800" dirty="0">
                <a:solidFill>
                  <a:schemeClr val="dk1"/>
                </a:solidFill>
                <a:latin typeface="Arial"/>
                <a:ea typeface="Arial"/>
                <a:cs typeface="Arial"/>
                <a:sym typeface="Arial"/>
              </a:rPr>
              <a:t> – involving incantations and prayers said over the individual’s body by a priest/religious figure.</a:t>
            </a:r>
            <a:endParaRPr lang="en-US" sz="1800" dirty="0"/>
          </a:p>
          <a:p>
            <a:pPr marL="800100" lvl="0" indent="-5143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800" b="1" dirty="0">
                <a:solidFill>
                  <a:schemeClr val="dk1"/>
                </a:solidFill>
                <a:latin typeface="Arial"/>
                <a:ea typeface="Arial"/>
                <a:cs typeface="Arial"/>
                <a:sym typeface="Arial"/>
              </a:rPr>
              <a:t>Trephining </a:t>
            </a:r>
            <a:r>
              <a:rPr lang="en-US" sz="1800" dirty="0">
                <a:solidFill>
                  <a:schemeClr val="dk1"/>
                </a:solidFill>
                <a:latin typeface="Arial"/>
                <a:ea typeface="Arial"/>
                <a:cs typeface="Arial"/>
                <a:sym typeface="Arial"/>
              </a:rPr>
              <a:t>– a hole was made in the skull to release spirits from the body. This often lead to death.</a:t>
            </a:r>
            <a:endParaRPr lang="en-US" sz="1800" dirty="0"/>
          </a:p>
          <a:p>
            <a:pPr marL="800100" lvl="0" indent="-51435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800" b="1" dirty="0">
                <a:solidFill>
                  <a:schemeClr val="dk1"/>
                </a:solidFill>
                <a:latin typeface="Arial"/>
                <a:ea typeface="Arial"/>
                <a:cs typeface="Arial"/>
                <a:sym typeface="Arial"/>
              </a:rPr>
              <a:t>Execution or imprisonment </a:t>
            </a:r>
            <a:r>
              <a:rPr lang="en-US" sz="1800" dirty="0">
                <a:solidFill>
                  <a:schemeClr val="dk1"/>
                </a:solidFill>
                <a:latin typeface="Arial"/>
                <a:ea typeface="Arial"/>
                <a:cs typeface="Arial"/>
                <a:sym typeface="Arial"/>
              </a:rPr>
              <a:t>- many mentally ill people were burnt at the stake after being accused of witchcraft.</a:t>
            </a:r>
          </a:p>
          <a:p>
            <a:pPr marL="0" lvl="0" indent="0" algn="l" rtl="0">
              <a:spcBef>
                <a:spcPts val="920"/>
              </a:spcBef>
              <a:spcAft>
                <a:spcPts val="0"/>
              </a:spcAft>
              <a:buClr>
                <a:srgbClr val="6CB255"/>
              </a:buClr>
              <a:buSzPts val="1600"/>
              <a:buNone/>
            </a:pPr>
            <a:endParaRPr sz="1600" b="1" dirty="0"/>
          </a:p>
        </p:txBody>
      </p:sp>
      <p:sp>
        <p:nvSpPr>
          <p:cNvPr id="2" name="TextBox 1">
            <a:extLst>
              <a:ext uri="{FF2B5EF4-FFF2-40B4-BE49-F238E27FC236}">
                <a16:creationId xmlns:a16="http://schemas.microsoft.com/office/drawing/2014/main" id="{F0ACB3A7-E809-3F43-4BA8-D6CDD053329B}"/>
              </a:ext>
            </a:extLst>
          </p:cNvPr>
          <p:cNvSpPr txBox="1"/>
          <p:nvPr/>
        </p:nvSpPr>
        <p:spPr>
          <a:xfrm>
            <a:off x="93360" y="5610224"/>
            <a:ext cx="5421615" cy="954107"/>
          </a:xfrm>
          <a:prstGeom prst="rect">
            <a:avLst/>
          </a:prstGeom>
          <a:noFill/>
          <a:ln>
            <a:solidFill>
              <a:schemeClr val="accent1"/>
            </a:solidFill>
          </a:ln>
        </p:spPr>
        <p:txBody>
          <a:bodyPr wrap="square" rtlCol="0">
            <a:spAutoFit/>
          </a:bodyPr>
          <a:lstStyle/>
          <a:p>
            <a:pPr algn="l"/>
            <a:r>
              <a:rPr lang="en-US" i="0" dirty="0">
                <a:solidFill>
                  <a:srgbClr val="0F0F0F"/>
                </a:solidFill>
                <a:effectLst/>
                <a:highlight>
                  <a:srgbClr val="FFFFFF"/>
                </a:highlight>
                <a:latin typeface="+mn-lt"/>
                <a:hlinkClick r:id="rId3"/>
              </a:rPr>
              <a:t>How Medieval Europe Treated Its Mentally Ill</a:t>
            </a:r>
            <a:endParaRPr lang="en-US" i="0" dirty="0">
              <a:solidFill>
                <a:srgbClr val="0F0F0F"/>
              </a:solidFill>
              <a:effectLst/>
              <a:highlight>
                <a:srgbClr val="FFFFFF"/>
              </a:highlight>
              <a:latin typeface="+mn-lt"/>
            </a:endParaRPr>
          </a:p>
          <a:p>
            <a:pPr algn="l"/>
            <a:r>
              <a:rPr lang="en-US" dirty="0">
                <a:solidFill>
                  <a:srgbClr val="0F0F0F"/>
                </a:solidFill>
                <a:highlight>
                  <a:srgbClr val="FFFFFF"/>
                </a:highlight>
                <a:latin typeface="+mn-lt"/>
              </a:rPr>
              <a:t>Reviews the various methods used to treat mental illness during medieval times and up to the 18</a:t>
            </a:r>
            <a:r>
              <a:rPr lang="en-US" baseline="30000" dirty="0">
                <a:solidFill>
                  <a:srgbClr val="0F0F0F"/>
                </a:solidFill>
                <a:highlight>
                  <a:srgbClr val="FFFFFF"/>
                </a:highlight>
                <a:latin typeface="+mn-lt"/>
              </a:rPr>
              <a:t>th</a:t>
            </a:r>
            <a:r>
              <a:rPr lang="en-US" dirty="0">
                <a:solidFill>
                  <a:srgbClr val="0F0F0F"/>
                </a:solidFill>
                <a:highlight>
                  <a:srgbClr val="FFFFFF"/>
                </a:highlight>
                <a:latin typeface="+mn-lt"/>
              </a:rPr>
              <a:t> century. </a:t>
            </a:r>
            <a:r>
              <a:rPr lang="en-US" i="0" dirty="0">
                <a:solidFill>
                  <a:srgbClr val="0F0F0F"/>
                </a:solidFill>
                <a:effectLst/>
                <a:highlight>
                  <a:srgbClr val="FFFFFF"/>
                </a:highlight>
                <a:latin typeface="+mn-lt"/>
              </a:rPr>
              <a:t>Video retrieved </a:t>
            </a:r>
            <a:r>
              <a:rPr lang="en-US" dirty="0">
                <a:solidFill>
                  <a:srgbClr val="0F0F0F"/>
                </a:solidFill>
                <a:highlight>
                  <a:srgbClr val="FFFFFF"/>
                </a:highlight>
                <a:latin typeface="+mn-lt"/>
              </a:rPr>
              <a:t>from YouTube.</a:t>
            </a:r>
            <a:endParaRPr lang="en-US" i="0" dirty="0">
              <a:solidFill>
                <a:srgbClr val="0F0F0F"/>
              </a:solidFill>
              <a:effectLst/>
              <a:highlight>
                <a:srgbClr val="FFFFFF"/>
              </a:highlight>
              <a:latin typeface="+mn-lt"/>
            </a:endParaRPr>
          </a:p>
        </p:txBody>
      </p:sp>
      <p:pic>
        <p:nvPicPr>
          <p:cNvPr id="4" name="Picture 3" descr="A drawing of a group of people&#10;&#10;Description automatically generated">
            <a:extLst>
              <a:ext uri="{FF2B5EF4-FFF2-40B4-BE49-F238E27FC236}">
                <a16:creationId xmlns:a16="http://schemas.microsoft.com/office/drawing/2014/main" id="{A1714D63-2471-4C44-AEDD-91154C7723F0}"/>
              </a:ext>
            </a:extLst>
          </p:cNvPr>
          <p:cNvPicPr>
            <a:picLocks noChangeAspect="1"/>
          </p:cNvPicPr>
          <p:nvPr/>
        </p:nvPicPr>
        <p:blipFill>
          <a:blip r:embed="rId4"/>
          <a:stretch>
            <a:fillRect/>
          </a:stretch>
        </p:blipFill>
        <p:spPr>
          <a:xfrm>
            <a:off x="5619750" y="756080"/>
            <a:ext cx="3430889" cy="4644595"/>
          </a:xfrm>
          <a:prstGeom prst="rect">
            <a:avLst/>
          </a:prstGeom>
        </p:spPr>
      </p:pic>
      <p:sp>
        <p:nvSpPr>
          <p:cNvPr id="5" name="TextBox 4">
            <a:extLst>
              <a:ext uri="{FF2B5EF4-FFF2-40B4-BE49-F238E27FC236}">
                <a16:creationId xmlns:a16="http://schemas.microsoft.com/office/drawing/2014/main" id="{FB5152B8-16E7-362D-8FF9-3ACBA84179B3}"/>
              </a:ext>
            </a:extLst>
          </p:cNvPr>
          <p:cNvSpPr txBox="1"/>
          <p:nvPr/>
        </p:nvSpPr>
        <p:spPr>
          <a:xfrm>
            <a:off x="5619750" y="5495572"/>
            <a:ext cx="3524250" cy="1107996"/>
          </a:xfrm>
          <a:prstGeom prst="rect">
            <a:avLst/>
          </a:prstGeom>
          <a:noFill/>
          <a:ln>
            <a:solidFill>
              <a:schemeClr val="accent1">
                <a:lumMod val="60000"/>
                <a:lumOff val="40000"/>
              </a:schemeClr>
            </a:solidFill>
          </a:ln>
        </p:spPr>
        <p:txBody>
          <a:bodyPr wrap="square" rtlCol="0">
            <a:spAutoFit/>
          </a:bodyPr>
          <a:lstStyle/>
          <a:p>
            <a:pPr algn="l" fontAlgn="base"/>
            <a:r>
              <a:rPr lang="en-US" sz="1100" dirty="0"/>
              <a:t>The Possessed, probably c. 1620</a:t>
            </a:r>
            <a:br>
              <a:rPr lang="en-US" b="0" i="0" dirty="0">
                <a:solidFill>
                  <a:srgbClr val="000000"/>
                </a:solidFill>
                <a:effectLst/>
                <a:highlight>
                  <a:srgbClr val="E5E5E5"/>
                </a:highlight>
                <a:latin typeface="MalloryCompact"/>
              </a:rPr>
            </a:br>
            <a:r>
              <a:rPr lang="en-US" sz="1100" dirty="0"/>
              <a:t>Jacques Callot (artist) French, 1592 - 1635</a:t>
            </a:r>
          </a:p>
          <a:p>
            <a:pPr algn="l" fontAlgn="base"/>
            <a:r>
              <a:rPr lang="en-US" sz="1100" dirty="0"/>
              <a:t>Andrea </a:t>
            </a:r>
            <a:r>
              <a:rPr lang="en-US" sz="1100" dirty="0" err="1"/>
              <a:t>Boscoli</a:t>
            </a:r>
            <a:r>
              <a:rPr lang="en-US" sz="1100" dirty="0"/>
              <a:t> (artist after) Italian, 1564 - 1608</a:t>
            </a:r>
          </a:p>
          <a:p>
            <a:r>
              <a:rPr lang="en-US" sz="1100" dirty="0"/>
              <a:t>Is licensed under </a:t>
            </a:r>
            <a:r>
              <a:rPr lang="en-US" sz="1100" dirty="0">
                <a:hlinkClick r:id="rId5"/>
              </a:rPr>
              <a:t>https://creativecommons.org/publicdomain/zero/1.0/</a:t>
            </a:r>
            <a:endParaRPr lang="en-US" sz="1100" dirty="0"/>
          </a:p>
          <a:p>
            <a:r>
              <a:rPr lang="en-US" sz="1100" dirty="0"/>
              <a:t>Retrieved from the </a:t>
            </a:r>
            <a:r>
              <a:rPr lang="en-US" sz="1100" dirty="0">
                <a:hlinkClick r:id="rId6"/>
              </a:rPr>
              <a:t>National Gallery of Art</a:t>
            </a:r>
            <a:r>
              <a:rPr lang="en-US" sz="1100" dirty="0"/>
              <a:t>.</a:t>
            </a:r>
          </a:p>
        </p:txBody>
      </p:sp>
      <p:sp>
        <p:nvSpPr>
          <p:cNvPr id="3" name="TextBox 2">
            <a:extLst>
              <a:ext uri="{FF2B5EF4-FFF2-40B4-BE49-F238E27FC236}">
                <a16:creationId xmlns:a16="http://schemas.microsoft.com/office/drawing/2014/main" id="{B6E00F41-3145-277A-DCEA-24E0388B92D7}"/>
              </a:ext>
            </a:extLst>
          </p:cNvPr>
          <p:cNvSpPr txBox="1"/>
          <p:nvPr/>
        </p:nvSpPr>
        <p:spPr>
          <a:xfrm>
            <a:off x="93360" y="6603568"/>
            <a:ext cx="6031215" cy="446276"/>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7"/>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8"/>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7"/>
        <p:cNvGrpSpPr/>
        <p:nvPr/>
      </p:nvGrpSpPr>
      <p:grpSpPr>
        <a:xfrm>
          <a:off x="0" y="0"/>
          <a:ext cx="0" cy="0"/>
          <a:chOff x="0" y="0"/>
          <a:chExt cx="0" cy="0"/>
        </a:xfrm>
      </p:grpSpPr>
      <p:sp>
        <p:nvSpPr>
          <p:cNvPr id="88" name="Google Shape;88;p11"/>
          <p:cNvSpPr txBox="1">
            <a:spLocks noGrp="1"/>
          </p:cNvSpPr>
          <p:nvPr>
            <p:ph type="title"/>
          </p:nvPr>
        </p:nvSpPr>
        <p:spPr>
          <a:xfrm>
            <a:off x="540544" y="0"/>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18</a:t>
            </a:r>
            <a:r>
              <a:rPr lang="en-US" sz="2800" baseline="30000" dirty="0">
                <a:solidFill>
                  <a:schemeClr val="accent1">
                    <a:lumMod val="75000"/>
                  </a:schemeClr>
                </a:solidFill>
                <a:latin typeface="+mn-lt"/>
              </a:rPr>
              <a:t>TH</a:t>
            </a:r>
            <a:r>
              <a:rPr lang="en-US" sz="2800" dirty="0">
                <a:solidFill>
                  <a:schemeClr val="accent1">
                    <a:lumMod val="75000"/>
                  </a:schemeClr>
                </a:solidFill>
                <a:latin typeface="+mn-lt"/>
              </a:rPr>
              <a:t> Century</a:t>
            </a:r>
            <a:endParaRPr sz="2800" dirty="0">
              <a:solidFill>
                <a:schemeClr val="accent1">
                  <a:lumMod val="75000"/>
                </a:schemeClr>
              </a:solidFill>
              <a:latin typeface="+mn-lt"/>
            </a:endParaRPr>
          </a:p>
        </p:txBody>
      </p:sp>
      <p:pic>
        <p:nvPicPr>
          <p:cNvPr id="89" name="Google Shape;89;p11" descr="A painting depicts the inside of a mental asylum in the early 1800s."/>
          <p:cNvPicPr preferRelativeResize="0">
            <a:picLocks noGrp="1"/>
          </p:cNvPicPr>
          <p:nvPr>
            <p:ph type="pic" idx="2"/>
          </p:nvPr>
        </p:nvPicPr>
        <p:blipFill rotWithShape="1">
          <a:blip r:embed="rId3">
            <a:alphaModFix/>
          </a:blip>
          <a:srcRect l="-46772" r="-46772"/>
          <a:stretch/>
        </p:blipFill>
        <p:spPr>
          <a:xfrm>
            <a:off x="3700462" y="703965"/>
            <a:ext cx="6924674" cy="2009615"/>
          </a:xfrm>
          <a:prstGeom prst="rect">
            <a:avLst/>
          </a:prstGeom>
          <a:noFill/>
          <a:ln>
            <a:noFill/>
          </a:ln>
        </p:spPr>
      </p:pic>
      <p:sp>
        <p:nvSpPr>
          <p:cNvPr id="90" name="Google Shape;90;p11"/>
          <p:cNvSpPr txBox="1">
            <a:spLocks noGrp="1"/>
          </p:cNvSpPr>
          <p:nvPr>
            <p:ph type="body" idx="1"/>
          </p:nvPr>
        </p:nvSpPr>
        <p:spPr>
          <a:xfrm>
            <a:off x="5362576" y="2752220"/>
            <a:ext cx="3671396" cy="800411"/>
          </a:xfrm>
          <a:prstGeom prst="rect">
            <a:avLst/>
          </a:prstGeom>
          <a:noFill/>
          <a:ln>
            <a:solidFill>
              <a:schemeClr val="accent1"/>
            </a:solidFill>
          </a:ln>
        </p:spPr>
        <p:txBody>
          <a:bodyPr spcFirstLastPara="1" wrap="square" lIns="91425" tIns="45700" rIns="91425" bIns="45700" anchor="t" anchorCtr="0">
            <a:noAutofit/>
          </a:bodyPr>
          <a:lstStyle/>
          <a:p>
            <a:pPr marL="0" lvl="0" indent="0" algn="l" rtl="0">
              <a:spcBef>
                <a:spcPts val="0"/>
              </a:spcBef>
              <a:spcAft>
                <a:spcPts val="0"/>
              </a:spcAft>
              <a:buClr>
                <a:srgbClr val="6CB255"/>
              </a:buClr>
              <a:buSzPts val="1600"/>
              <a:buNone/>
            </a:pPr>
            <a:r>
              <a:rPr lang="en-US" sz="1100" dirty="0"/>
              <a:t>This painting by Francisco Goya, called </a:t>
            </a:r>
            <a:r>
              <a:rPr lang="en-US" sz="1100" i="1" dirty="0"/>
              <a:t>The Madhouse</a:t>
            </a:r>
            <a:r>
              <a:rPr lang="en-US" sz="1100" dirty="0"/>
              <a:t>, depicts a mental asylum and its inhabitants in the early 1800s. It portrays those with psychological disorders as victims.</a:t>
            </a:r>
            <a:endParaRPr sz="1100" dirty="0"/>
          </a:p>
        </p:txBody>
      </p:sp>
      <p:sp>
        <p:nvSpPr>
          <p:cNvPr id="93" name="Google Shape;93;p11"/>
          <p:cNvSpPr txBox="1"/>
          <p:nvPr/>
        </p:nvSpPr>
        <p:spPr>
          <a:xfrm>
            <a:off x="100504" y="708302"/>
            <a:ext cx="5038725" cy="2725408"/>
          </a:xfrm>
          <a:prstGeom prst="rect">
            <a:avLst/>
          </a:prstGeom>
          <a:noFill/>
          <a:ln>
            <a:solidFill>
              <a:schemeClr val="accent1"/>
            </a:solid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dirty="0">
                <a:solidFill>
                  <a:schemeClr val="dk1"/>
                </a:solidFill>
                <a:latin typeface="Arial"/>
                <a:ea typeface="Arial"/>
                <a:cs typeface="Arial"/>
                <a:sym typeface="Arial"/>
              </a:rPr>
              <a:t>By the 18</a:t>
            </a:r>
            <a:r>
              <a:rPr lang="en-US" baseline="30000" dirty="0">
                <a:solidFill>
                  <a:schemeClr val="dk1"/>
                </a:solidFill>
                <a:latin typeface="Arial"/>
                <a:ea typeface="Arial"/>
                <a:cs typeface="Arial"/>
                <a:sym typeface="Arial"/>
              </a:rPr>
              <a:t>th</a:t>
            </a:r>
            <a:r>
              <a:rPr lang="en-US" dirty="0">
                <a:solidFill>
                  <a:schemeClr val="dk1"/>
                </a:solidFill>
                <a:latin typeface="Arial"/>
                <a:ea typeface="Arial"/>
                <a:cs typeface="Arial"/>
                <a:sym typeface="Arial"/>
              </a:rPr>
              <a:t> century, people exhibiting unusual behavior began to be institutionalized</a:t>
            </a:r>
          </a:p>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endParaRPr lang="en-US" b="1" dirty="0">
              <a:solidFill>
                <a:schemeClr val="dk1"/>
              </a:solidFill>
            </a:endParaRPr>
          </a:p>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b="1" dirty="0">
                <a:solidFill>
                  <a:schemeClr val="dk1"/>
                </a:solidFill>
                <a:latin typeface="Arial"/>
                <a:ea typeface="Arial"/>
                <a:cs typeface="Arial"/>
                <a:sym typeface="Arial"/>
              </a:rPr>
              <a:t>Asylums </a:t>
            </a:r>
            <a:r>
              <a:rPr lang="en-US" dirty="0">
                <a:solidFill>
                  <a:schemeClr val="dk1"/>
                </a:solidFill>
                <a:latin typeface="Arial"/>
                <a:ea typeface="Arial"/>
                <a:cs typeface="Arial"/>
                <a:sym typeface="Arial"/>
              </a:rPr>
              <a:t>– the first institutions created for the specific purpose of housing people with psychological disorders.</a:t>
            </a:r>
            <a:endParaRPr lang="en-US" dirty="0"/>
          </a:p>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endParaRPr lang="en-US" dirty="0">
              <a:solidFill>
                <a:schemeClr val="dk1"/>
              </a:solidFill>
              <a:latin typeface="Arial"/>
              <a:ea typeface="Arial"/>
              <a:cs typeface="Arial"/>
              <a:sym typeface="Arial"/>
            </a:endParaRPr>
          </a:p>
          <a:p>
            <a:pPr marL="914400" marR="0" lvl="0" indent="-628650" algn="l" rtl="0">
              <a:spcBef>
                <a:spcPts val="0"/>
              </a:spcBef>
              <a:spcAft>
                <a:spcPts val="0"/>
              </a:spcAft>
              <a:buClr>
                <a:schemeClr val="accent1">
                  <a:lumMod val="60000"/>
                  <a:lumOff val="40000"/>
                </a:schemeClr>
              </a:buClr>
              <a:buFont typeface="Wingdings" panose="05000000000000000000" pitchFamily="2" charset="2"/>
              <a:buChar char="ü"/>
              <a:tabLst>
                <a:tab pos="400050" algn="l"/>
                <a:tab pos="800100" algn="l"/>
              </a:tabLst>
            </a:pPr>
            <a:r>
              <a:rPr lang="en-US" dirty="0">
                <a:solidFill>
                  <a:schemeClr val="dk1"/>
                </a:solidFill>
                <a:latin typeface="Arial"/>
                <a:ea typeface="Arial"/>
                <a:cs typeface="Arial"/>
                <a:sym typeface="Arial"/>
              </a:rPr>
              <a:t>Focus was ostracizing them from society rather than treatment.</a:t>
            </a:r>
            <a:endParaRPr lang="en-US" dirty="0"/>
          </a:p>
          <a:p>
            <a:pPr marL="914400" marR="0" lvl="0" indent="-628650" algn="l" rtl="0">
              <a:spcBef>
                <a:spcPts val="0"/>
              </a:spcBef>
              <a:spcAft>
                <a:spcPts val="0"/>
              </a:spcAft>
              <a:buClr>
                <a:schemeClr val="accent1">
                  <a:lumMod val="60000"/>
                  <a:lumOff val="40000"/>
                </a:schemeClr>
              </a:buClr>
              <a:buFont typeface="Wingdings" panose="05000000000000000000" pitchFamily="2" charset="2"/>
              <a:buChar char="ü"/>
              <a:tabLst>
                <a:tab pos="400050" algn="l"/>
                <a:tab pos="800100" algn="l"/>
              </a:tabLst>
            </a:pPr>
            <a:endParaRPr lang="en-US" dirty="0">
              <a:solidFill>
                <a:schemeClr val="dk1"/>
              </a:solidFill>
              <a:latin typeface="Arial"/>
              <a:ea typeface="Arial"/>
              <a:cs typeface="Arial"/>
              <a:sym typeface="Arial"/>
            </a:endParaRPr>
          </a:p>
          <a:p>
            <a:pPr marL="914400" marR="0" lvl="0" indent="-628650" algn="l" rtl="0">
              <a:spcBef>
                <a:spcPts val="0"/>
              </a:spcBef>
              <a:spcAft>
                <a:spcPts val="0"/>
              </a:spcAft>
              <a:buClr>
                <a:schemeClr val="accent1">
                  <a:lumMod val="60000"/>
                  <a:lumOff val="40000"/>
                </a:schemeClr>
              </a:buClr>
              <a:buFont typeface="Wingdings" panose="05000000000000000000" pitchFamily="2" charset="2"/>
              <a:buChar char="ü"/>
              <a:tabLst>
                <a:tab pos="400050" algn="l"/>
                <a:tab pos="800100" algn="l"/>
              </a:tabLst>
            </a:pPr>
            <a:r>
              <a:rPr lang="en-US" dirty="0">
                <a:solidFill>
                  <a:schemeClr val="dk1"/>
                </a:solidFill>
                <a:latin typeface="Arial"/>
                <a:ea typeface="Arial"/>
                <a:cs typeface="Arial"/>
                <a:sym typeface="Arial"/>
              </a:rPr>
              <a:t>Individuals often kept in windowless dungeons, chained to beds, little to no contact with caregivers.</a:t>
            </a:r>
            <a:endParaRPr dirty="0">
              <a:solidFill>
                <a:schemeClr val="dk1"/>
              </a:solidFill>
              <a:latin typeface="Arial"/>
              <a:ea typeface="Arial"/>
              <a:cs typeface="Arial"/>
              <a:sym typeface="Arial"/>
            </a:endParaRPr>
          </a:p>
        </p:txBody>
      </p:sp>
      <p:sp>
        <p:nvSpPr>
          <p:cNvPr id="103" name="Google Shape;103;p12"/>
          <p:cNvSpPr txBox="1"/>
          <p:nvPr/>
        </p:nvSpPr>
        <p:spPr>
          <a:xfrm>
            <a:off x="166688" y="3612492"/>
            <a:ext cx="5038724" cy="2831034"/>
          </a:xfrm>
          <a:prstGeom prst="rect">
            <a:avLst/>
          </a:prstGeom>
          <a:noFill/>
          <a:ln>
            <a:solidFill>
              <a:schemeClr val="accent1"/>
            </a:solid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b="1" u="sng" dirty="0">
                <a:solidFill>
                  <a:schemeClr val="tx1"/>
                </a:solidFill>
                <a:latin typeface="Arial"/>
                <a:ea typeface="Arial"/>
                <a:cs typeface="Arial"/>
                <a:sym typeface="Arial"/>
              </a:rPr>
              <a:t>Philippe </a:t>
            </a:r>
            <a:r>
              <a:rPr lang="en-US" b="1" u="sng" dirty="0" err="1">
                <a:solidFill>
                  <a:schemeClr val="tx1"/>
                </a:solidFill>
                <a:latin typeface="Arial"/>
                <a:ea typeface="Arial"/>
                <a:cs typeface="Arial"/>
                <a:sym typeface="Arial"/>
              </a:rPr>
              <a:t>Pinel</a:t>
            </a:r>
            <a:r>
              <a:rPr lang="en-US" b="1" u="sng" dirty="0">
                <a:solidFill>
                  <a:schemeClr val="tx1"/>
                </a:solidFill>
                <a:latin typeface="Arial"/>
                <a:ea typeface="Arial"/>
                <a:cs typeface="Arial"/>
                <a:sym typeface="Arial"/>
              </a:rPr>
              <a:t> (Late 1700s)</a:t>
            </a:r>
            <a:endParaRPr lang="en-US" b="1" u="sng" dirty="0">
              <a:solidFill>
                <a:schemeClr val="tx1"/>
              </a:solidFill>
            </a:endParaRPr>
          </a:p>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endParaRPr lang="en-US" b="1" u="sng" dirty="0">
              <a:solidFill>
                <a:schemeClr val="tx1"/>
              </a:solidFill>
              <a:latin typeface="Arial"/>
              <a:ea typeface="Arial"/>
              <a:cs typeface="Arial"/>
              <a:sym typeface="Aria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r>
              <a:rPr lang="en-US" dirty="0">
                <a:solidFill>
                  <a:schemeClr val="tx1"/>
                </a:solidFill>
                <a:latin typeface="Arial"/>
                <a:ea typeface="Arial"/>
                <a:cs typeface="Arial"/>
                <a:sym typeface="Arial"/>
              </a:rPr>
              <a:t>French physician.</a:t>
            </a:r>
            <a:endParaRPr lang="en-US" dirty="0">
              <a:solidFill>
                <a:schemeClr val="tx1"/>
              </a:solidFil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endParaRPr lang="en-US" dirty="0">
              <a:solidFill>
                <a:schemeClr val="tx1"/>
              </a:solidFill>
              <a:latin typeface="Arial"/>
              <a:ea typeface="Arial"/>
              <a:cs typeface="Arial"/>
              <a:sym typeface="Aria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r>
              <a:rPr lang="en-US" dirty="0">
                <a:solidFill>
                  <a:schemeClr val="tx1"/>
                </a:solidFill>
                <a:latin typeface="Arial"/>
                <a:ea typeface="Arial"/>
                <a:cs typeface="Arial"/>
                <a:sym typeface="Arial"/>
              </a:rPr>
              <a:t>Argued for more humane treatment of the mentally ill.</a:t>
            </a:r>
            <a:endParaRPr lang="en-US" dirty="0">
              <a:solidFill>
                <a:schemeClr val="tx1"/>
              </a:solidFil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endParaRPr lang="en-US" dirty="0">
              <a:solidFill>
                <a:schemeClr val="tx1"/>
              </a:solidFill>
              <a:latin typeface="Arial"/>
              <a:ea typeface="Arial"/>
              <a:cs typeface="Arial"/>
              <a:sym typeface="Aria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r>
              <a:rPr lang="en-US" dirty="0">
                <a:solidFill>
                  <a:schemeClr val="tx1"/>
                </a:solidFill>
                <a:latin typeface="Arial"/>
                <a:ea typeface="Arial"/>
                <a:cs typeface="Arial"/>
                <a:sym typeface="Arial"/>
              </a:rPr>
              <a:t>Suggested that they be unchained and talked to.</a:t>
            </a:r>
            <a:endParaRPr lang="en-US" dirty="0">
              <a:solidFill>
                <a:schemeClr val="tx1"/>
              </a:solidFil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endParaRPr lang="en-US" dirty="0">
              <a:solidFill>
                <a:schemeClr val="tx1"/>
              </a:solidFill>
              <a:latin typeface="Arial"/>
              <a:ea typeface="Arial"/>
              <a:cs typeface="Arial"/>
              <a:sym typeface="Aria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r>
              <a:rPr lang="en-US" dirty="0">
                <a:solidFill>
                  <a:schemeClr val="tx1"/>
                </a:solidFill>
                <a:latin typeface="Arial"/>
                <a:ea typeface="Arial"/>
                <a:cs typeface="Arial"/>
                <a:sym typeface="Arial"/>
              </a:rPr>
              <a:t>Implemented in Paris, 1975.</a:t>
            </a:r>
            <a:endParaRPr lang="en-US" dirty="0">
              <a:solidFill>
                <a:schemeClr val="tx1"/>
              </a:solidFil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endParaRPr lang="en-US" dirty="0">
              <a:solidFill>
                <a:schemeClr val="tx1"/>
              </a:solidFill>
              <a:latin typeface="Arial"/>
              <a:ea typeface="Arial"/>
              <a:cs typeface="Arial"/>
              <a:sym typeface="Arial"/>
            </a:endParaRPr>
          </a:p>
          <a:p>
            <a:pPr marL="800100" marR="0" lvl="0" indent="-628650" algn="l" rtl="0">
              <a:spcBef>
                <a:spcPts val="0"/>
              </a:spcBef>
              <a:spcAft>
                <a:spcPts val="0"/>
              </a:spcAft>
              <a:buClr>
                <a:schemeClr val="accent1">
                  <a:lumMod val="60000"/>
                  <a:lumOff val="40000"/>
                </a:schemeClr>
              </a:buClr>
              <a:buFont typeface="Wingdings" panose="05000000000000000000" pitchFamily="2" charset="2"/>
              <a:buChar char="ü"/>
            </a:pPr>
            <a:r>
              <a:rPr lang="en-US" dirty="0">
                <a:solidFill>
                  <a:schemeClr val="tx1"/>
                </a:solidFill>
                <a:latin typeface="Arial"/>
                <a:ea typeface="Arial"/>
                <a:cs typeface="Arial"/>
                <a:sym typeface="Arial"/>
              </a:rPr>
              <a:t>Patients benefited and many were able to be released from hospital.</a:t>
            </a:r>
            <a:endParaRPr dirty="0">
              <a:solidFill>
                <a:schemeClr val="tx1"/>
              </a:solidFill>
              <a:latin typeface="Arial"/>
              <a:ea typeface="Arial"/>
              <a:cs typeface="Arial"/>
              <a:sym typeface="Arial"/>
            </a:endParaRPr>
          </a:p>
        </p:txBody>
      </p:sp>
      <p:pic>
        <p:nvPicPr>
          <p:cNvPr id="99" name="Google Shape;99;p12" descr="A painting, set inside an asylum, depicts a person removing the chains from a patient. There are several other people in the scene, but the focus is on these two characters."/>
          <p:cNvPicPr preferRelativeResize="0">
            <a:picLocks/>
          </p:cNvPicPr>
          <p:nvPr/>
        </p:nvPicPr>
        <p:blipFill rotWithShape="1">
          <a:blip r:embed="rId4">
            <a:alphaModFix/>
          </a:blip>
          <a:srcRect l="-29942" r="-29941"/>
          <a:stretch/>
        </p:blipFill>
        <p:spPr>
          <a:xfrm>
            <a:off x="4286249" y="3634164"/>
            <a:ext cx="5753100" cy="2318630"/>
          </a:xfrm>
          <a:prstGeom prst="rect">
            <a:avLst/>
          </a:prstGeom>
          <a:noFill/>
          <a:ln>
            <a:noFill/>
          </a:ln>
        </p:spPr>
      </p:pic>
      <p:sp>
        <p:nvSpPr>
          <p:cNvPr id="100" name="Google Shape;100;p12"/>
          <p:cNvSpPr txBox="1">
            <a:spLocks/>
          </p:cNvSpPr>
          <p:nvPr/>
        </p:nvSpPr>
        <p:spPr>
          <a:xfrm>
            <a:off x="5407574" y="6015770"/>
            <a:ext cx="3581399" cy="583269"/>
          </a:xfrm>
          <a:prstGeom prst="rect">
            <a:avLst/>
          </a:prstGeom>
          <a:noFill/>
          <a:ln>
            <a:solidFill>
              <a:schemeClr val="accent1"/>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indent="0">
              <a:spcBef>
                <a:spcPts val="0"/>
              </a:spcBef>
              <a:buSzPts val="1600"/>
            </a:pPr>
            <a:r>
              <a:rPr lang="en-US" sz="1100" dirty="0"/>
              <a:t>This painting by Tony Robert-Fleury depicts Dr. Philippe </a:t>
            </a:r>
            <a:r>
              <a:rPr lang="en-US" sz="1100" dirty="0" err="1"/>
              <a:t>Pinel</a:t>
            </a:r>
            <a:r>
              <a:rPr lang="en-US" sz="1100" dirty="0"/>
              <a:t> ordering the removal of chains from patients at the </a:t>
            </a:r>
            <a:r>
              <a:rPr lang="en-US" sz="1100" dirty="0" err="1"/>
              <a:t>Salpêtrière</a:t>
            </a:r>
            <a:r>
              <a:rPr lang="en-US" sz="1100" dirty="0"/>
              <a:t> asylum in Paris.</a:t>
            </a:r>
          </a:p>
        </p:txBody>
      </p:sp>
      <p:sp>
        <p:nvSpPr>
          <p:cNvPr id="2" name="TextBox 1">
            <a:extLst>
              <a:ext uri="{FF2B5EF4-FFF2-40B4-BE49-F238E27FC236}">
                <a16:creationId xmlns:a16="http://schemas.microsoft.com/office/drawing/2014/main" id="{F739B30B-62A7-F78F-B7D2-FF0CC9A17827}"/>
              </a:ext>
            </a:extLst>
          </p:cNvPr>
          <p:cNvSpPr txBox="1"/>
          <p:nvPr/>
        </p:nvSpPr>
        <p:spPr>
          <a:xfrm>
            <a:off x="0" y="6647454"/>
            <a:ext cx="6881321" cy="446276"/>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images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07"/>
        <p:cNvGrpSpPr/>
        <p:nvPr/>
      </p:nvGrpSpPr>
      <p:grpSpPr>
        <a:xfrm>
          <a:off x="0" y="0"/>
          <a:ext cx="0" cy="0"/>
          <a:chOff x="0" y="0"/>
          <a:chExt cx="0" cy="0"/>
        </a:xfrm>
      </p:grpSpPr>
      <p:sp>
        <p:nvSpPr>
          <p:cNvPr id="108" name="Google Shape;108;p13"/>
          <p:cNvSpPr txBox="1">
            <a:spLocks noGrp="1"/>
          </p:cNvSpPr>
          <p:nvPr>
            <p:ph type="title"/>
          </p:nvPr>
        </p:nvSpPr>
        <p:spPr>
          <a:xfrm>
            <a:off x="438150" y="-103983"/>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19</a:t>
            </a:r>
            <a:r>
              <a:rPr lang="en-US" sz="2800" baseline="30000" dirty="0">
                <a:solidFill>
                  <a:schemeClr val="accent1">
                    <a:lumMod val="75000"/>
                  </a:schemeClr>
                </a:solidFill>
                <a:latin typeface="+mn-lt"/>
              </a:rPr>
              <a:t>TH</a:t>
            </a:r>
            <a:r>
              <a:rPr lang="en-US" sz="2800" dirty="0">
                <a:solidFill>
                  <a:schemeClr val="accent1">
                    <a:lumMod val="75000"/>
                  </a:schemeClr>
                </a:solidFill>
                <a:latin typeface="+mn-lt"/>
              </a:rPr>
              <a:t> Century</a:t>
            </a:r>
            <a:endParaRPr sz="2800" dirty="0">
              <a:solidFill>
                <a:schemeClr val="accent1">
                  <a:lumMod val="75000"/>
                </a:schemeClr>
              </a:solidFill>
              <a:latin typeface="+mn-lt"/>
            </a:endParaRPr>
          </a:p>
        </p:txBody>
      </p:sp>
      <p:pic>
        <p:nvPicPr>
          <p:cNvPr id="109" name="Google Shape;109;p13" descr="A portrait of Dorothea Dix is shown."/>
          <p:cNvPicPr preferRelativeResize="0">
            <a:picLocks noGrp="1"/>
          </p:cNvPicPr>
          <p:nvPr>
            <p:ph type="pic" idx="2"/>
          </p:nvPr>
        </p:nvPicPr>
        <p:blipFill rotWithShape="1">
          <a:blip r:embed="rId3">
            <a:alphaModFix/>
          </a:blip>
          <a:srcRect t="-1801" b="-1802"/>
          <a:stretch/>
        </p:blipFill>
        <p:spPr>
          <a:xfrm>
            <a:off x="6234112" y="510278"/>
            <a:ext cx="2719388" cy="2493111"/>
          </a:xfrm>
          <a:prstGeom prst="rect">
            <a:avLst/>
          </a:prstGeom>
          <a:noFill/>
          <a:ln>
            <a:noFill/>
          </a:ln>
        </p:spPr>
      </p:pic>
      <p:sp>
        <p:nvSpPr>
          <p:cNvPr id="110" name="Google Shape;110;p13"/>
          <p:cNvSpPr txBox="1">
            <a:spLocks noGrp="1"/>
          </p:cNvSpPr>
          <p:nvPr>
            <p:ph type="body" idx="1"/>
          </p:nvPr>
        </p:nvSpPr>
        <p:spPr>
          <a:xfrm>
            <a:off x="190500" y="510278"/>
            <a:ext cx="5795962" cy="2837663"/>
          </a:xfrm>
          <a:prstGeom prst="rect">
            <a:avLst/>
          </a:prstGeom>
          <a:noFill/>
          <a:ln>
            <a:solidFill>
              <a:schemeClr val="accent1"/>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400" b="1" dirty="0">
                <a:solidFill>
                  <a:schemeClr val="tx1"/>
                </a:solidFill>
                <a:latin typeface="+mn-lt"/>
              </a:rPr>
              <a:t>Dorothea Dix </a:t>
            </a:r>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400" b="1" u="sng" dirty="0">
              <a:solidFill>
                <a:schemeClr val="tx1"/>
              </a:solidFill>
              <a:latin typeface="+mn-lt"/>
            </a:endParaRP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A social reformer who became an advocate for the indigent insane.</a:t>
            </a:r>
          </a:p>
          <a:p>
            <a:pPr marL="285750" lvl="0" indent="0" algn="l" rtl="0">
              <a:spcBef>
                <a:spcPts val="0"/>
              </a:spcBef>
              <a:spcAft>
                <a:spcPts val="0"/>
              </a:spcAft>
              <a:buClr>
                <a:schemeClr val="accent1">
                  <a:lumMod val="60000"/>
                  <a:lumOff val="40000"/>
                </a:schemeClr>
              </a:buClr>
              <a:buSzPts val="1600"/>
            </a:pPr>
            <a:endParaRPr lang="en-US" sz="1400" dirty="0">
              <a:solidFill>
                <a:schemeClr val="tx1"/>
              </a:solidFill>
              <a:latin typeface="+mn-lt"/>
            </a:endParaRP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Investigated the state of care for the mentally ill and poor.</a:t>
            </a: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solidFill>
                <a:schemeClr val="tx1"/>
              </a:solidFill>
              <a:latin typeface="+mn-lt"/>
            </a:endParaRP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Discovered an underfunded and unregulated system that perpetuated abuse of the mentally ill.</a:t>
            </a: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400" dirty="0">
              <a:solidFill>
                <a:schemeClr val="tx1"/>
              </a:solidFill>
              <a:latin typeface="+mn-lt"/>
            </a:endParaRPr>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Instrumental in creating the first American mental asylum - by relentlessly lobbying state legislatures and Congress to set up and fund such institutions.</a:t>
            </a:r>
            <a:endParaRPr sz="1400" dirty="0">
              <a:solidFill>
                <a:schemeClr val="tx1"/>
              </a:solidFill>
              <a:latin typeface="+mn-lt"/>
            </a:endParaRPr>
          </a:p>
        </p:txBody>
      </p:sp>
      <p:sp>
        <p:nvSpPr>
          <p:cNvPr id="118" name="Google Shape;118;p14"/>
          <p:cNvSpPr txBox="1">
            <a:spLocks/>
          </p:cNvSpPr>
          <p:nvPr/>
        </p:nvSpPr>
        <p:spPr>
          <a:xfrm>
            <a:off x="190500" y="3503170"/>
            <a:ext cx="6596063" cy="3139997"/>
          </a:xfrm>
          <a:prstGeom prst="rect">
            <a:avLst/>
          </a:prstGeom>
          <a:noFill/>
          <a:ln>
            <a:solidFill>
              <a:schemeClr val="accent1"/>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212F62"/>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285750" indent="-285750">
              <a:spcBef>
                <a:spcPts val="0"/>
              </a:spcBef>
              <a:buClr>
                <a:schemeClr val="accent1">
                  <a:lumMod val="60000"/>
                  <a:lumOff val="40000"/>
                </a:schemeClr>
              </a:buClr>
              <a:buSzPts val="1600"/>
              <a:buFont typeface="Wingdings" panose="05000000000000000000" pitchFamily="2" charset="2"/>
              <a:buChar char="q"/>
            </a:pPr>
            <a:r>
              <a:rPr lang="en-US" sz="1400" b="1" dirty="0">
                <a:solidFill>
                  <a:schemeClr val="tx1"/>
                </a:solidFill>
                <a:latin typeface="+mn-lt"/>
              </a:rPr>
              <a:t>American Asylums</a:t>
            </a:r>
          </a:p>
          <a:p>
            <a:pPr marL="285750" indent="-285750">
              <a:spcBef>
                <a:spcPts val="0"/>
              </a:spcBef>
              <a:buClr>
                <a:schemeClr val="accent1">
                  <a:lumMod val="60000"/>
                  <a:lumOff val="40000"/>
                </a:schemeClr>
              </a:buClr>
              <a:buSzPts val="1600"/>
              <a:buFont typeface="Wingdings" panose="05000000000000000000" pitchFamily="2" charset="2"/>
              <a:buChar char="q"/>
            </a:pPr>
            <a:endParaRPr lang="en-US" sz="1400" b="1" u="sng" dirty="0">
              <a:solidFill>
                <a:schemeClr val="tx1"/>
              </a:solidFill>
              <a:latin typeface="+mn-lt"/>
            </a:endParaRPr>
          </a:p>
          <a:p>
            <a:pPr marL="685800" indent="-400050">
              <a:spcBef>
                <a:spcPts val="0"/>
              </a:spcBef>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Usually filthy.</a:t>
            </a:r>
          </a:p>
          <a:p>
            <a:pPr marL="685800" indent="-400050">
              <a:spcBef>
                <a:spcPts val="0"/>
              </a:spcBef>
              <a:buClr>
                <a:schemeClr val="accent1">
                  <a:lumMod val="60000"/>
                  <a:lumOff val="40000"/>
                </a:schemeClr>
              </a:buClr>
              <a:buSzPts val="1600"/>
              <a:buFont typeface="Wingdings" panose="05000000000000000000" pitchFamily="2" charset="2"/>
              <a:buChar char="ü"/>
            </a:pPr>
            <a:endParaRPr lang="en-US" sz="1400" dirty="0">
              <a:solidFill>
                <a:schemeClr val="tx1"/>
              </a:solidFill>
              <a:latin typeface="+mn-lt"/>
            </a:endParaRPr>
          </a:p>
          <a:p>
            <a:pPr marL="685800" indent="-400050">
              <a:spcBef>
                <a:spcPts val="0"/>
              </a:spcBef>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Offered little treatment.</a:t>
            </a:r>
          </a:p>
          <a:p>
            <a:pPr marL="685800" indent="-400050">
              <a:spcBef>
                <a:spcPts val="0"/>
              </a:spcBef>
              <a:buClr>
                <a:schemeClr val="accent1">
                  <a:lumMod val="60000"/>
                  <a:lumOff val="40000"/>
                </a:schemeClr>
              </a:buClr>
              <a:buSzPts val="1600"/>
              <a:buFont typeface="Wingdings" panose="05000000000000000000" pitchFamily="2" charset="2"/>
              <a:buChar char="ü"/>
            </a:pPr>
            <a:endParaRPr lang="en-US" sz="1400" dirty="0">
              <a:solidFill>
                <a:schemeClr val="tx1"/>
              </a:solidFill>
              <a:latin typeface="+mn-lt"/>
            </a:endParaRPr>
          </a:p>
          <a:p>
            <a:pPr marL="685800" indent="-400050">
              <a:spcBef>
                <a:spcPts val="0"/>
              </a:spcBef>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Individuals were often institutionalized for decades.</a:t>
            </a:r>
          </a:p>
          <a:p>
            <a:pPr marL="285750" indent="-285750">
              <a:spcBef>
                <a:spcPts val="920"/>
              </a:spcBef>
              <a:buClr>
                <a:schemeClr val="accent1">
                  <a:lumMod val="60000"/>
                  <a:lumOff val="40000"/>
                </a:schemeClr>
              </a:buClr>
              <a:buSzPts val="1600"/>
              <a:buFont typeface="Wingdings" panose="05000000000000000000" pitchFamily="2" charset="2"/>
              <a:buChar char="q"/>
            </a:pPr>
            <a:r>
              <a:rPr lang="en-US" sz="1400" b="1" dirty="0">
                <a:solidFill>
                  <a:schemeClr val="tx1"/>
                </a:solidFill>
                <a:latin typeface="+mn-lt"/>
              </a:rPr>
              <a:t>Treatment:</a:t>
            </a:r>
          </a:p>
          <a:p>
            <a:pPr marL="685800" indent="-400050">
              <a:spcBef>
                <a:spcPts val="920"/>
              </a:spcBef>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Submersion into cold baths for long periods of time.</a:t>
            </a:r>
          </a:p>
          <a:p>
            <a:pPr marL="685800" indent="-400050">
              <a:spcBef>
                <a:spcPts val="920"/>
              </a:spcBef>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Electroshock treatment (now called electroconvulsive therapy) – involves a brief application of electric stimulus to produce a generalized seizures.</a:t>
            </a:r>
          </a:p>
          <a:p>
            <a:pPr marL="685800" indent="-400050">
              <a:spcBef>
                <a:spcPts val="920"/>
              </a:spcBef>
              <a:buClr>
                <a:schemeClr val="accent1">
                  <a:lumMod val="60000"/>
                  <a:lumOff val="40000"/>
                </a:schemeClr>
              </a:buClr>
              <a:buSzPts val="1600"/>
              <a:buFont typeface="Wingdings" panose="05000000000000000000" pitchFamily="2" charset="2"/>
              <a:buChar char="ü"/>
            </a:pPr>
            <a:r>
              <a:rPr lang="en-US" sz="1400" dirty="0">
                <a:solidFill>
                  <a:schemeClr val="tx1"/>
                </a:solidFill>
                <a:latin typeface="+mn-lt"/>
              </a:rPr>
              <a:t>Conditions such us these were common until well into the 20</a:t>
            </a:r>
            <a:r>
              <a:rPr lang="en-US" sz="1400" baseline="30000" dirty="0">
                <a:solidFill>
                  <a:schemeClr val="tx1"/>
                </a:solidFill>
                <a:latin typeface="+mn-lt"/>
              </a:rPr>
              <a:t>th</a:t>
            </a:r>
            <a:r>
              <a:rPr lang="en-US" sz="1400" dirty="0">
                <a:solidFill>
                  <a:schemeClr val="tx1"/>
                </a:solidFill>
                <a:latin typeface="+mn-lt"/>
              </a:rPr>
              <a:t> century.</a:t>
            </a:r>
          </a:p>
        </p:txBody>
      </p:sp>
      <p:sp>
        <p:nvSpPr>
          <p:cNvPr id="2" name="TextBox 1">
            <a:extLst>
              <a:ext uri="{FF2B5EF4-FFF2-40B4-BE49-F238E27FC236}">
                <a16:creationId xmlns:a16="http://schemas.microsoft.com/office/drawing/2014/main" id="{AD9EF6EB-6847-B2E2-1E70-6BABFDCECAFE}"/>
              </a:ext>
            </a:extLst>
          </p:cNvPr>
          <p:cNvSpPr txBox="1"/>
          <p:nvPr/>
        </p:nvSpPr>
        <p:spPr>
          <a:xfrm>
            <a:off x="6234113" y="3040782"/>
            <a:ext cx="2719387" cy="307777"/>
          </a:xfrm>
          <a:prstGeom prst="rect">
            <a:avLst/>
          </a:prstGeom>
          <a:noFill/>
          <a:ln>
            <a:solidFill>
              <a:schemeClr val="accent1">
                <a:lumMod val="60000"/>
                <a:lumOff val="40000"/>
              </a:schemeClr>
            </a:solidFill>
          </a:ln>
        </p:spPr>
        <p:txBody>
          <a:bodyPr wrap="square" rtlCol="0">
            <a:spAutoFit/>
          </a:bodyPr>
          <a:lstStyle/>
          <a:p>
            <a:pPr algn="ctr"/>
            <a:r>
              <a:rPr lang="en-US" dirty="0"/>
              <a:t>Dorothea Dix</a:t>
            </a:r>
          </a:p>
        </p:txBody>
      </p:sp>
      <p:sp>
        <p:nvSpPr>
          <p:cNvPr id="3" name="TextBox 2">
            <a:extLst>
              <a:ext uri="{FF2B5EF4-FFF2-40B4-BE49-F238E27FC236}">
                <a16:creationId xmlns:a16="http://schemas.microsoft.com/office/drawing/2014/main" id="{81C28D38-F6ED-98AA-62B8-D1EDA6FDE90A}"/>
              </a:ext>
            </a:extLst>
          </p:cNvPr>
          <p:cNvSpPr txBox="1"/>
          <p:nvPr/>
        </p:nvSpPr>
        <p:spPr>
          <a:xfrm>
            <a:off x="6786563" y="3506423"/>
            <a:ext cx="2200275" cy="2246769"/>
          </a:xfrm>
          <a:prstGeom prst="rect">
            <a:avLst/>
          </a:prstGeom>
          <a:noFill/>
          <a:ln>
            <a:solidFill>
              <a:schemeClr val="accent1">
                <a:lumMod val="60000"/>
                <a:lumOff val="40000"/>
              </a:schemeClr>
            </a:solidFill>
          </a:ln>
        </p:spPr>
        <p:txBody>
          <a:bodyPr wrap="square" rtlCol="0">
            <a:spAutoFit/>
          </a:bodyPr>
          <a:lstStyle/>
          <a:p>
            <a:pPr algn="l"/>
            <a:r>
              <a:rPr lang="en-US" i="0" dirty="0">
                <a:solidFill>
                  <a:srgbClr val="0F0F0F"/>
                </a:solidFill>
                <a:effectLst/>
                <a:highlight>
                  <a:srgbClr val="FFFFFF"/>
                </a:highlight>
                <a:latin typeface="+mn-lt"/>
                <a:hlinkClick r:id="rId4"/>
              </a:rPr>
              <a:t>The Trans-Allegheny Lunatic Asylum</a:t>
            </a:r>
            <a:endParaRPr lang="en-US" i="0" dirty="0">
              <a:solidFill>
                <a:srgbClr val="0F0F0F"/>
              </a:solidFill>
              <a:effectLst/>
              <a:highlight>
                <a:srgbClr val="FFFFFF"/>
              </a:highlight>
              <a:latin typeface="+mn-lt"/>
            </a:endParaRPr>
          </a:p>
          <a:p>
            <a:pPr algn="l"/>
            <a:r>
              <a:rPr lang="en-US" dirty="0">
                <a:solidFill>
                  <a:srgbClr val="0F0F0F"/>
                </a:solidFill>
                <a:highlight>
                  <a:srgbClr val="FFFFFF"/>
                </a:highlight>
                <a:latin typeface="+mn-lt"/>
              </a:rPr>
              <a:t>This video covers the 130 year history of this asylum.  Photos of the actual asylum are presented with captions.  There is no narration. </a:t>
            </a:r>
          </a:p>
          <a:p>
            <a:pPr algn="l"/>
            <a:r>
              <a:rPr lang="en-US" i="0" dirty="0">
                <a:solidFill>
                  <a:srgbClr val="0F0F0F"/>
                </a:solidFill>
                <a:effectLst/>
                <a:highlight>
                  <a:srgbClr val="FFFFFF"/>
                </a:highlight>
                <a:latin typeface="+mn-lt"/>
              </a:rPr>
              <a:t>Video retrieved from YouTube.</a:t>
            </a:r>
          </a:p>
        </p:txBody>
      </p:sp>
      <p:sp>
        <p:nvSpPr>
          <p:cNvPr id="4" name="TextBox 3">
            <a:extLst>
              <a:ext uri="{FF2B5EF4-FFF2-40B4-BE49-F238E27FC236}">
                <a16:creationId xmlns:a16="http://schemas.microsoft.com/office/drawing/2014/main" id="{954D1223-97BD-5664-D045-52EAE3179AED}"/>
              </a:ext>
            </a:extLst>
          </p:cNvPr>
          <p:cNvSpPr txBox="1"/>
          <p:nvPr/>
        </p:nvSpPr>
        <p:spPr>
          <a:xfrm>
            <a:off x="190500" y="6643167"/>
            <a:ext cx="7000875"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23"/>
        <p:cNvGrpSpPr/>
        <p:nvPr/>
      </p:nvGrpSpPr>
      <p:grpSpPr>
        <a:xfrm>
          <a:off x="0" y="0"/>
          <a:ext cx="0" cy="0"/>
          <a:chOff x="0" y="0"/>
          <a:chExt cx="0" cy="0"/>
        </a:xfrm>
      </p:grpSpPr>
      <p:sp>
        <p:nvSpPr>
          <p:cNvPr id="124" name="Google Shape;124;p15"/>
          <p:cNvSpPr txBox="1">
            <a:spLocks noGrp="1"/>
          </p:cNvSpPr>
          <p:nvPr>
            <p:ph type="title"/>
          </p:nvPr>
        </p:nvSpPr>
        <p:spPr>
          <a:xfrm>
            <a:off x="428625" y="0"/>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20</a:t>
            </a:r>
            <a:r>
              <a:rPr lang="en-US" sz="2800" baseline="30000" dirty="0">
                <a:solidFill>
                  <a:schemeClr val="accent1">
                    <a:lumMod val="75000"/>
                  </a:schemeClr>
                </a:solidFill>
                <a:latin typeface="+mn-lt"/>
              </a:rPr>
              <a:t>TH</a:t>
            </a:r>
            <a:r>
              <a:rPr lang="en-US" sz="2800" dirty="0">
                <a:solidFill>
                  <a:schemeClr val="accent1">
                    <a:lumMod val="75000"/>
                  </a:schemeClr>
                </a:solidFill>
                <a:latin typeface="+mn-lt"/>
              </a:rPr>
              <a:t> Century</a:t>
            </a:r>
            <a:endParaRPr sz="2800" dirty="0">
              <a:solidFill>
                <a:schemeClr val="accent1">
                  <a:lumMod val="75000"/>
                </a:schemeClr>
              </a:solidFill>
              <a:latin typeface="+mn-lt"/>
            </a:endParaRPr>
          </a:p>
        </p:txBody>
      </p:sp>
      <p:sp>
        <p:nvSpPr>
          <p:cNvPr id="125" name="Google Shape;125;p15"/>
          <p:cNvSpPr txBox="1">
            <a:spLocks noGrp="1"/>
          </p:cNvSpPr>
          <p:nvPr>
            <p:ph type="body" idx="1"/>
          </p:nvPr>
        </p:nvSpPr>
        <p:spPr>
          <a:xfrm>
            <a:off x="290513" y="659535"/>
            <a:ext cx="6091238" cy="5826990"/>
          </a:xfrm>
          <a:prstGeom prst="rect">
            <a:avLst/>
          </a:prstGeom>
          <a:noFill/>
          <a:ln>
            <a:solidFill>
              <a:schemeClr val="accent1"/>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r>
              <a:rPr lang="en-US" sz="1600" b="1" dirty="0"/>
              <a:t>1954</a:t>
            </a:r>
            <a:r>
              <a:rPr lang="en-US" sz="1600" dirty="0"/>
              <a:t> - </a:t>
            </a:r>
            <a:r>
              <a:rPr lang="en-US" sz="1600" b="1" dirty="0"/>
              <a:t>Antipsychotic medications </a:t>
            </a:r>
            <a:r>
              <a:rPr lang="en-US" sz="1600" dirty="0"/>
              <a:t>were introduced.</a:t>
            </a:r>
            <a:endParaRPr lang="en-US" dirty="0"/>
          </a:p>
          <a:p>
            <a:pPr marL="285750" lvl="0" indent="-285750" algn="l" rtl="0">
              <a:spcBef>
                <a:spcPts val="0"/>
              </a:spcBef>
              <a:spcAft>
                <a:spcPts val="0"/>
              </a:spcAft>
              <a:buClr>
                <a:schemeClr val="accent1">
                  <a:lumMod val="60000"/>
                  <a:lumOff val="40000"/>
                </a:schemeClr>
              </a:buClr>
              <a:buSzPts val="1600"/>
              <a:buFont typeface="Wingdings" panose="05000000000000000000" pitchFamily="2" charset="2"/>
              <a:buChar char="q"/>
            </a:pPr>
            <a:endParaRPr lang="en-US" sz="1600" dirty="0"/>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600" dirty="0"/>
              <a:t>Proved successful in treating symptoms of psychosis.</a:t>
            </a:r>
            <a:endParaRPr lang="en-US" dirty="0"/>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endParaRPr lang="en-US" sz="1600" dirty="0"/>
          </a:p>
          <a:p>
            <a:pPr marL="685800" lvl="0" indent="-400050" algn="l" rtl="0">
              <a:spcBef>
                <a:spcPts val="0"/>
              </a:spcBef>
              <a:spcAft>
                <a:spcPts val="0"/>
              </a:spcAft>
              <a:buClr>
                <a:schemeClr val="accent1">
                  <a:lumMod val="60000"/>
                  <a:lumOff val="40000"/>
                </a:schemeClr>
              </a:buClr>
              <a:buSzPts val="1600"/>
              <a:buFont typeface="Wingdings" panose="05000000000000000000" pitchFamily="2" charset="2"/>
              <a:buChar char="ü"/>
            </a:pPr>
            <a:r>
              <a:rPr lang="en-US" sz="1600" dirty="0"/>
              <a:t>Psychosis was a common diagnosis, evidenced by symptoms such as hallucinations and delusions, indicating a loss of contact with reality.</a:t>
            </a:r>
            <a:endParaRPr dirty="0"/>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600" b="1" dirty="0"/>
              <a:t>1975</a:t>
            </a:r>
            <a:r>
              <a:rPr lang="en-US" sz="1600" dirty="0"/>
              <a:t> - </a:t>
            </a:r>
            <a:r>
              <a:rPr lang="en-US" sz="1600" b="1" dirty="0"/>
              <a:t>Mental Retardation Facilities &amp; Community Mental Health Centers Construction Act</a:t>
            </a:r>
            <a:endParaRPr lang="en-US" b="1" dirty="0"/>
          </a:p>
          <a:p>
            <a:pPr marL="68580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Provided federal support and funding for community mental health centers.</a:t>
            </a:r>
            <a:endParaRPr lang="en-US" dirty="0"/>
          </a:p>
          <a:p>
            <a:pPr marL="68580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Started the process of deinstitutionalization.</a:t>
            </a:r>
            <a:endParaRPr dirty="0"/>
          </a:p>
          <a:p>
            <a:pPr marL="285750" lvl="0" indent="-285750" algn="l" rtl="0">
              <a:spcBef>
                <a:spcPts val="920"/>
              </a:spcBef>
              <a:spcAft>
                <a:spcPts val="0"/>
              </a:spcAft>
              <a:buClr>
                <a:schemeClr val="accent1">
                  <a:lumMod val="60000"/>
                  <a:lumOff val="40000"/>
                </a:schemeClr>
              </a:buClr>
              <a:buSzPts val="1600"/>
              <a:buFont typeface="Wingdings" panose="05000000000000000000" pitchFamily="2" charset="2"/>
              <a:buChar char="q"/>
            </a:pPr>
            <a:r>
              <a:rPr lang="en-US" sz="1600" b="1" dirty="0"/>
              <a:t>Deinstitutionalization</a:t>
            </a:r>
            <a:r>
              <a:rPr lang="en-US" sz="1600" dirty="0"/>
              <a:t> – the closing of large asylums, by providing for people to stay in their communities and be treated locally.</a:t>
            </a:r>
          </a:p>
          <a:p>
            <a:pPr marL="68580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Patients were released but the new system was not set up effectively.</a:t>
            </a:r>
            <a:endParaRPr lang="en-US" dirty="0"/>
          </a:p>
          <a:p>
            <a:pPr marL="68580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Centers were underfunded, staff untrained to handle severe mental illnesses.</a:t>
            </a:r>
            <a:endParaRPr lang="en-US" dirty="0"/>
          </a:p>
          <a:p>
            <a:pPr marL="685800" lvl="0" indent="-457200" algn="l" rtl="0">
              <a:spcBef>
                <a:spcPts val="920"/>
              </a:spcBef>
              <a:spcAft>
                <a:spcPts val="0"/>
              </a:spcAft>
              <a:buClr>
                <a:schemeClr val="accent1">
                  <a:lumMod val="60000"/>
                  <a:lumOff val="40000"/>
                </a:schemeClr>
              </a:buClr>
              <a:buSzPts val="1600"/>
              <a:buFont typeface="Wingdings" panose="05000000000000000000" pitchFamily="2" charset="2"/>
              <a:buChar char="ü"/>
            </a:pPr>
            <a:r>
              <a:rPr lang="en-US" sz="1600" dirty="0"/>
              <a:t>Lead to an increase in homelessness.</a:t>
            </a:r>
            <a:endParaRPr dirty="0"/>
          </a:p>
        </p:txBody>
      </p:sp>
      <p:pic>
        <p:nvPicPr>
          <p:cNvPr id="1026" name="Picture 2">
            <a:extLst>
              <a:ext uri="{FF2B5EF4-FFF2-40B4-BE49-F238E27FC236}">
                <a16:creationId xmlns:a16="http://schemas.microsoft.com/office/drawing/2014/main" id="{EF504A99-C77B-9A1E-3F56-B13EE4C5A0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9863" y="659534"/>
            <a:ext cx="2452687" cy="44077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E465FBC-1383-F960-CC83-4EC43E81E561}"/>
              </a:ext>
            </a:extLst>
          </p:cNvPr>
          <p:cNvSpPr txBox="1"/>
          <p:nvPr/>
        </p:nvSpPr>
        <p:spPr>
          <a:xfrm>
            <a:off x="6519863" y="5153024"/>
            <a:ext cx="2452687" cy="461665"/>
          </a:xfrm>
          <a:prstGeom prst="rect">
            <a:avLst/>
          </a:prstGeom>
          <a:noFill/>
          <a:ln>
            <a:solidFill>
              <a:schemeClr val="accent1">
                <a:lumMod val="60000"/>
                <a:lumOff val="40000"/>
              </a:schemeClr>
            </a:solidFill>
          </a:ln>
        </p:spPr>
        <p:txBody>
          <a:bodyPr wrap="square" rtlCol="0">
            <a:spAutoFit/>
          </a:bodyPr>
          <a:lstStyle/>
          <a:p>
            <a:r>
              <a:rPr lang="en-US" sz="1200" dirty="0">
                <a:solidFill>
                  <a:schemeClr val="tx1"/>
                </a:solidFill>
              </a:rPr>
              <a:t>The former St Elizabeth's Hospital in Washington D.C.</a:t>
            </a:r>
          </a:p>
        </p:txBody>
      </p:sp>
      <p:sp>
        <p:nvSpPr>
          <p:cNvPr id="3" name="TextBox 2">
            <a:extLst>
              <a:ext uri="{FF2B5EF4-FFF2-40B4-BE49-F238E27FC236}">
                <a16:creationId xmlns:a16="http://schemas.microsoft.com/office/drawing/2014/main" id="{000485BD-24C4-D646-8C57-472BEE2BA451}"/>
              </a:ext>
            </a:extLst>
          </p:cNvPr>
          <p:cNvSpPr txBox="1"/>
          <p:nvPr/>
        </p:nvSpPr>
        <p:spPr>
          <a:xfrm>
            <a:off x="6519863" y="5614689"/>
            <a:ext cx="2486024" cy="600164"/>
          </a:xfrm>
          <a:prstGeom prst="rect">
            <a:avLst/>
          </a:prstGeom>
          <a:noFill/>
        </p:spPr>
        <p:txBody>
          <a:bodyPr wrap="square" rtlCol="0">
            <a:spAutoFit/>
          </a:bodyPr>
          <a:lstStyle/>
          <a:p>
            <a:r>
              <a:rPr lang="en-US" sz="1100" dirty="0"/>
              <a:t>Image retrieved from </a:t>
            </a:r>
            <a:r>
              <a:rPr lang="en-US" sz="1100" dirty="0">
                <a:hlinkClick r:id="rId4"/>
              </a:rPr>
              <a:t>Wikipedia</a:t>
            </a:r>
            <a:r>
              <a:rPr lang="en-US" sz="1100" dirty="0"/>
              <a:t> is licensed under </a:t>
            </a:r>
            <a:r>
              <a:rPr lang="en-US" sz="1100" b="0" i="0" dirty="0">
                <a:solidFill>
                  <a:srgbClr val="202122"/>
                </a:solidFill>
                <a:effectLst/>
                <a:highlight>
                  <a:srgbClr val="FFFFFF"/>
                </a:highlight>
                <a:latin typeface="Arial" panose="020B0604020202020204" pitchFamily="34" charset="0"/>
              </a:rPr>
              <a:t> </a:t>
            </a:r>
            <a:r>
              <a:rPr lang="en-US" sz="1100" b="0" i="0" u="none" strike="noStrike" dirty="0">
                <a:effectLst/>
                <a:highlight>
                  <a:srgbClr val="FFFFFF"/>
                </a:highlight>
                <a:latin typeface="Arial" panose="020B0604020202020204" pitchFamily="34" charset="0"/>
                <a:hlinkClick r:id="rId5"/>
              </a:rPr>
              <a:t>Creative Commons Attribution-</a:t>
            </a:r>
            <a:r>
              <a:rPr lang="en-US" sz="1100" b="0" i="0" u="none" strike="noStrike" dirty="0" err="1">
                <a:effectLst/>
                <a:highlight>
                  <a:srgbClr val="FFFFFF"/>
                </a:highlight>
                <a:latin typeface="Arial" panose="020B0604020202020204" pitchFamily="34" charset="0"/>
                <a:hlinkClick r:id="rId5"/>
              </a:rPr>
              <a:t>ShareAlike</a:t>
            </a:r>
            <a:r>
              <a:rPr lang="en-US" sz="1100" b="0" i="0" u="none" strike="noStrike" dirty="0">
                <a:effectLst/>
                <a:highlight>
                  <a:srgbClr val="FFFFFF"/>
                </a:highlight>
                <a:latin typeface="Arial" panose="020B0604020202020204" pitchFamily="34" charset="0"/>
                <a:hlinkClick r:id="rId5"/>
              </a:rPr>
              <a:t> License 4.0</a:t>
            </a:r>
            <a:endParaRPr lang="en-US" sz="1100" dirty="0"/>
          </a:p>
        </p:txBody>
      </p:sp>
      <p:sp>
        <p:nvSpPr>
          <p:cNvPr id="4" name="TextBox 3">
            <a:extLst>
              <a:ext uri="{FF2B5EF4-FFF2-40B4-BE49-F238E27FC236}">
                <a16:creationId xmlns:a16="http://schemas.microsoft.com/office/drawing/2014/main" id="{5B6EA4DC-BC2B-2251-338B-D4C4299FDAB6}"/>
              </a:ext>
            </a:extLst>
          </p:cNvPr>
          <p:cNvSpPr txBox="1"/>
          <p:nvPr/>
        </p:nvSpPr>
        <p:spPr>
          <a:xfrm>
            <a:off x="290513" y="6539104"/>
            <a:ext cx="6786562" cy="446276"/>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6"/>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7"/>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30"/>
        <p:cNvGrpSpPr/>
        <p:nvPr/>
      </p:nvGrpSpPr>
      <p:grpSpPr>
        <a:xfrm>
          <a:off x="0" y="0"/>
          <a:ext cx="0" cy="0"/>
          <a:chOff x="0" y="0"/>
          <a:chExt cx="0" cy="0"/>
        </a:xfrm>
      </p:grpSpPr>
      <p:sp>
        <p:nvSpPr>
          <p:cNvPr id="131" name="Google Shape;131;p16"/>
          <p:cNvSpPr txBox="1">
            <a:spLocks noGrp="1"/>
          </p:cNvSpPr>
          <p:nvPr>
            <p:ph type="title"/>
          </p:nvPr>
        </p:nvSpPr>
        <p:spPr>
          <a:xfrm>
            <a:off x="457199" y="-94673"/>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Mental Health Treatment Today</a:t>
            </a:r>
            <a:endParaRPr sz="2800" dirty="0">
              <a:solidFill>
                <a:schemeClr val="accent1">
                  <a:lumMod val="75000"/>
                </a:schemeClr>
              </a:solidFill>
              <a:latin typeface="+mn-lt"/>
            </a:endParaRPr>
          </a:p>
        </p:txBody>
      </p:sp>
      <p:sp>
        <p:nvSpPr>
          <p:cNvPr id="133" name="Google Shape;133;p16"/>
          <p:cNvSpPr txBox="1">
            <a:spLocks noGrp="1"/>
          </p:cNvSpPr>
          <p:nvPr>
            <p:ph type="body" idx="1"/>
          </p:nvPr>
        </p:nvSpPr>
        <p:spPr>
          <a:xfrm>
            <a:off x="244079" y="5740743"/>
            <a:ext cx="6213866" cy="888657"/>
          </a:xfrm>
          <a:prstGeom prst="rect">
            <a:avLst/>
          </a:prstGeom>
          <a:noFill/>
          <a:ln>
            <a:solidFill>
              <a:schemeClr val="accent1"/>
            </a:solidFill>
          </a:ln>
        </p:spPr>
        <p:txBody>
          <a:bodyPr spcFirstLastPara="1" wrap="square" lIns="91425" tIns="45700" rIns="91425" bIns="45700" anchor="t" anchorCtr="0">
            <a:noAutofit/>
          </a:bodyPr>
          <a:lstStyle/>
          <a:p>
            <a:pPr marL="0" indent="0">
              <a:spcBef>
                <a:spcPts val="0"/>
              </a:spcBef>
              <a:buSzPts val="1600"/>
            </a:pPr>
            <a:r>
              <a:rPr lang="en-US" sz="1100" dirty="0"/>
              <a:t>Mental illness among the homeless population is still common today.</a:t>
            </a:r>
          </a:p>
          <a:p>
            <a:pPr marL="0" lvl="0" indent="0" algn="l" rtl="0">
              <a:spcBef>
                <a:spcPts val="0"/>
              </a:spcBef>
              <a:spcAft>
                <a:spcPts val="0"/>
              </a:spcAft>
              <a:buClr>
                <a:srgbClr val="6CB255"/>
              </a:buClr>
              <a:buSzPts val="1600"/>
              <a:buNone/>
            </a:pPr>
            <a:r>
              <a:rPr lang="en-US" sz="1100" dirty="0"/>
              <a:t>(a) Of the homeless individuals in U.S. shelters, about one-quarter have a severe mental illness (HUD, 2011).</a:t>
            </a:r>
            <a:r>
              <a:rPr lang="en-US" sz="1100" dirty="0">
                <a:solidFill>
                  <a:srgbClr val="72A510"/>
                </a:solidFill>
              </a:rPr>
              <a:t> </a:t>
            </a:r>
            <a:r>
              <a:rPr lang="en-US" sz="1100" dirty="0">
                <a:solidFill>
                  <a:schemeClr val="tx1"/>
                </a:solidFill>
              </a:rPr>
              <a:t>(b) </a:t>
            </a:r>
            <a:r>
              <a:rPr lang="en-US" sz="1100" dirty="0"/>
              <a:t>Correctional institutions also report a high number of individuals living with mental illness. </a:t>
            </a:r>
            <a:r>
              <a:rPr lang="en-US" sz="1100" dirty="0">
                <a:solidFill>
                  <a:schemeClr val="dk1"/>
                </a:solidFill>
                <a:latin typeface="Arial"/>
                <a:ea typeface="Arial"/>
                <a:cs typeface="Arial"/>
                <a:sym typeface="Arial"/>
              </a:rPr>
              <a:t>credit a: modification of work by C.G.P. Grey; credit b: modification of work by Bart Everson)</a:t>
            </a:r>
            <a:endParaRPr sz="1100" dirty="0"/>
          </a:p>
        </p:txBody>
      </p:sp>
      <p:pic>
        <p:nvPicPr>
          <p:cNvPr id="3" name="Picture Placeholder 2" descr="Photograph A shows a person sitting on a bucket, leaning on the side of a building. A bag of belongings are at his feet. He holds a sneaker and the other one is on the ground in front of him. Photograph B shows a prison yard from afar. There are several people gathered around a basketball court."/>
          <p:cNvPicPr>
            <a:picLocks noGrp="1" noChangeAspect="1"/>
          </p:cNvPicPr>
          <p:nvPr>
            <p:ph type="pic" idx="2"/>
          </p:nvPr>
        </p:nvPicPr>
        <p:blipFill>
          <a:blip r:embed="rId3">
            <a:extLst>
              <a:ext uri="{28A0092B-C50C-407E-A947-70E740481C1C}">
                <a14:useLocalDpi xmlns:a14="http://schemas.microsoft.com/office/drawing/2010/main" val="0"/>
              </a:ext>
            </a:extLst>
          </a:blip>
          <a:srcRect t="7438" b="7438"/>
          <a:stretch>
            <a:fillRect/>
          </a:stretch>
        </p:blipFill>
        <p:spPr>
          <a:xfrm>
            <a:off x="244079" y="4266753"/>
            <a:ext cx="6213866" cy="1473991"/>
          </a:xfrm>
        </p:spPr>
      </p:pic>
      <p:sp>
        <p:nvSpPr>
          <p:cNvPr id="141" name="Google Shape;141;p17"/>
          <p:cNvSpPr txBox="1">
            <a:spLocks/>
          </p:cNvSpPr>
          <p:nvPr/>
        </p:nvSpPr>
        <p:spPr>
          <a:xfrm>
            <a:off x="244079" y="564862"/>
            <a:ext cx="8827292" cy="356583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171450" indent="-171450">
              <a:spcBef>
                <a:spcPts val="0"/>
              </a:spcBef>
              <a:buClr>
                <a:schemeClr val="accent1">
                  <a:lumMod val="60000"/>
                  <a:lumOff val="40000"/>
                </a:schemeClr>
              </a:buClr>
              <a:buSzPts val="1600"/>
              <a:buFont typeface="Wingdings" panose="05000000000000000000" pitchFamily="2" charset="2"/>
              <a:buChar char="q"/>
            </a:pPr>
            <a:r>
              <a:rPr lang="en-US" sz="1200" dirty="0">
                <a:latin typeface="+mn-lt"/>
              </a:rPr>
              <a:t>Asylums have since been replaced with </a:t>
            </a:r>
            <a:r>
              <a:rPr lang="en-US" sz="1200" b="1" dirty="0">
                <a:latin typeface="+mn-lt"/>
              </a:rPr>
              <a:t>psychiatric hospitals and local community hospitals </a:t>
            </a:r>
            <a:r>
              <a:rPr lang="en-US" sz="1200" dirty="0">
                <a:latin typeface="+mn-lt"/>
              </a:rPr>
              <a:t>focused on short-term care.</a:t>
            </a:r>
          </a:p>
          <a:p>
            <a:pPr marL="171450" indent="-171450">
              <a:spcBef>
                <a:spcPts val="0"/>
              </a:spcBef>
              <a:buClr>
                <a:schemeClr val="accent1">
                  <a:lumMod val="60000"/>
                  <a:lumOff val="40000"/>
                </a:schemeClr>
              </a:buClr>
              <a:buSzPts val="1600"/>
              <a:buFont typeface="Wingdings" panose="05000000000000000000" pitchFamily="2" charset="2"/>
              <a:buChar char="q"/>
            </a:pPr>
            <a:endParaRPr lang="en-US" sz="1200" dirty="0">
              <a:latin typeface="+mn-lt"/>
            </a:endParaRPr>
          </a:p>
          <a:p>
            <a:pPr marL="628650" indent="-400050">
              <a:spcBef>
                <a:spcPts val="0"/>
              </a:spcBef>
              <a:buClr>
                <a:schemeClr val="accent1">
                  <a:lumMod val="60000"/>
                  <a:lumOff val="40000"/>
                </a:schemeClr>
              </a:buClr>
              <a:buSzPts val="1600"/>
              <a:buFont typeface="Wingdings" panose="05000000000000000000" pitchFamily="2" charset="2"/>
              <a:buChar char="ü"/>
            </a:pPr>
            <a:r>
              <a:rPr lang="en-US" sz="1200" dirty="0">
                <a:latin typeface="+mn-lt"/>
              </a:rPr>
              <a:t>Emphasis on </a:t>
            </a:r>
            <a:r>
              <a:rPr lang="en-US" sz="1200" u="sng" dirty="0">
                <a:latin typeface="+mn-lt"/>
              </a:rPr>
              <a:t>short-term</a:t>
            </a:r>
            <a:r>
              <a:rPr lang="en-US" sz="1200" dirty="0">
                <a:latin typeface="+mn-lt"/>
              </a:rPr>
              <a:t> stays (average stay is less than two weeks).</a:t>
            </a:r>
          </a:p>
          <a:p>
            <a:pPr marL="628650" indent="-400050">
              <a:spcBef>
                <a:spcPts val="0"/>
              </a:spcBef>
              <a:buClr>
                <a:schemeClr val="accent1">
                  <a:lumMod val="60000"/>
                  <a:lumOff val="40000"/>
                </a:schemeClr>
              </a:buClr>
              <a:buSzPts val="1600"/>
              <a:buFont typeface="Wingdings" panose="05000000000000000000" pitchFamily="2" charset="2"/>
              <a:buChar char="ü"/>
            </a:pPr>
            <a:endParaRPr lang="en-US" sz="1200" dirty="0">
              <a:latin typeface="+mn-lt"/>
            </a:endParaRPr>
          </a:p>
          <a:p>
            <a:pPr marL="628650" indent="-400050">
              <a:spcBef>
                <a:spcPts val="0"/>
              </a:spcBef>
              <a:buClr>
                <a:schemeClr val="accent1">
                  <a:lumMod val="60000"/>
                  <a:lumOff val="40000"/>
                </a:schemeClr>
              </a:buClr>
              <a:buSzPts val="1600"/>
              <a:buFont typeface="Wingdings" panose="05000000000000000000" pitchFamily="2" charset="2"/>
              <a:buChar char="ü"/>
            </a:pPr>
            <a:r>
              <a:rPr lang="en-US" sz="1200" dirty="0">
                <a:latin typeface="+mn-lt"/>
              </a:rPr>
              <a:t>Due to high costs of psychiatric hospitalization - Insurance coverage often limits length of time individuals can be hospitalized.</a:t>
            </a:r>
          </a:p>
          <a:p>
            <a:pPr marL="171450" indent="-171450">
              <a:spcBef>
                <a:spcPts val="0"/>
              </a:spcBef>
              <a:buClr>
                <a:schemeClr val="accent1">
                  <a:lumMod val="60000"/>
                  <a:lumOff val="40000"/>
                </a:schemeClr>
              </a:buClr>
              <a:buSzPts val="1600"/>
              <a:buFont typeface="Wingdings" panose="05000000000000000000" pitchFamily="2" charset="2"/>
              <a:buChar char="ü"/>
            </a:pPr>
            <a:endParaRPr lang="en-US" sz="1200" dirty="0">
              <a:latin typeface="+mn-lt"/>
            </a:endParaRPr>
          </a:p>
          <a:p>
            <a:pPr marL="628650" indent="-400050">
              <a:spcBef>
                <a:spcPts val="0"/>
              </a:spcBef>
              <a:buClr>
                <a:schemeClr val="accent1">
                  <a:lumMod val="60000"/>
                  <a:lumOff val="40000"/>
                </a:schemeClr>
              </a:buClr>
              <a:buSzPts val="1600"/>
              <a:buFont typeface="Wingdings" panose="05000000000000000000" pitchFamily="2" charset="2"/>
              <a:buChar char="ü"/>
            </a:pPr>
            <a:r>
              <a:rPr lang="en-US" sz="1200" dirty="0">
                <a:latin typeface="+mn-lt"/>
              </a:rPr>
              <a:t>Individuals are usually only hospitalized if they are an imminent threat to themselves or others.</a:t>
            </a:r>
          </a:p>
          <a:p>
            <a:pPr marL="628650" indent="-400050">
              <a:spcBef>
                <a:spcPts val="0"/>
              </a:spcBef>
              <a:buClr>
                <a:schemeClr val="accent1">
                  <a:lumMod val="60000"/>
                  <a:lumOff val="40000"/>
                </a:schemeClr>
              </a:buClr>
              <a:buSzPts val="1600"/>
              <a:buFont typeface="Wingdings" panose="05000000000000000000" pitchFamily="2" charset="2"/>
              <a:buChar char="ü"/>
            </a:pPr>
            <a:endParaRPr lang="en-US" sz="1200" dirty="0">
              <a:latin typeface="+mn-lt"/>
            </a:endParaRPr>
          </a:p>
          <a:p>
            <a:pPr marL="628650" indent="-400050">
              <a:spcBef>
                <a:spcPts val="0"/>
              </a:spcBef>
              <a:buClr>
                <a:schemeClr val="accent1">
                  <a:lumMod val="60000"/>
                  <a:lumOff val="40000"/>
                </a:schemeClr>
              </a:buClr>
              <a:buSzPts val="1600"/>
              <a:buFont typeface="Wingdings" panose="05000000000000000000" pitchFamily="2" charset="2"/>
              <a:buChar char="ü"/>
            </a:pPr>
            <a:r>
              <a:rPr lang="en-US" sz="1200" dirty="0">
                <a:latin typeface="+mn-lt"/>
              </a:rPr>
              <a:t>Most people are not hospitalized but can still seek psychological treatment.</a:t>
            </a:r>
          </a:p>
          <a:p>
            <a:pPr marL="171450" indent="-171450">
              <a:spcBef>
                <a:spcPts val="920"/>
              </a:spcBef>
              <a:buClr>
                <a:schemeClr val="accent1">
                  <a:lumMod val="60000"/>
                  <a:lumOff val="40000"/>
                </a:schemeClr>
              </a:buClr>
              <a:buSzPts val="1600"/>
              <a:buFont typeface="Wingdings" panose="05000000000000000000" pitchFamily="2" charset="2"/>
              <a:buChar char="q"/>
            </a:pPr>
            <a:r>
              <a:rPr lang="en-US" sz="1200" b="1" dirty="0">
                <a:latin typeface="+mn-lt"/>
              </a:rPr>
              <a:t>Involuntary treatment </a:t>
            </a:r>
            <a:r>
              <a:rPr lang="en-US" sz="1200" dirty="0">
                <a:latin typeface="+mn-lt"/>
              </a:rPr>
              <a:t>– therapy that is not the individual’s choice.</a:t>
            </a:r>
          </a:p>
          <a:p>
            <a:pPr marL="628650" indent="-400050">
              <a:spcBef>
                <a:spcPts val="920"/>
              </a:spcBef>
              <a:buClr>
                <a:schemeClr val="accent1">
                  <a:lumMod val="60000"/>
                  <a:lumOff val="40000"/>
                </a:schemeClr>
              </a:buClr>
              <a:buSzPts val="1600"/>
              <a:buFont typeface="Wingdings" panose="05000000000000000000" pitchFamily="2" charset="2"/>
              <a:buChar char="ü"/>
            </a:pPr>
            <a:r>
              <a:rPr lang="en-US" sz="1200" dirty="0">
                <a:latin typeface="+mn-lt"/>
              </a:rPr>
              <a:t>E.g. weekly counseling sessions might be a condition of parole.</a:t>
            </a:r>
          </a:p>
          <a:p>
            <a:pPr marL="171450" indent="-171450">
              <a:spcBef>
                <a:spcPts val="920"/>
              </a:spcBef>
              <a:buClr>
                <a:schemeClr val="accent1">
                  <a:lumMod val="60000"/>
                  <a:lumOff val="40000"/>
                </a:schemeClr>
              </a:buClr>
              <a:buSzPts val="1600"/>
              <a:buFont typeface="Wingdings" panose="05000000000000000000" pitchFamily="2" charset="2"/>
              <a:buChar char="q"/>
            </a:pPr>
            <a:r>
              <a:rPr lang="en-US" sz="1200" b="1" dirty="0">
                <a:latin typeface="+mn-lt"/>
              </a:rPr>
              <a:t>Voluntary treatment </a:t>
            </a:r>
            <a:r>
              <a:rPr lang="en-US" sz="1200" dirty="0">
                <a:latin typeface="+mn-lt"/>
              </a:rPr>
              <a:t>– the person chooses to attend therapy to obtain relief from symptoms.</a:t>
            </a:r>
          </a:p>
          <a:p>
            <a:pPr marL="171450" indent="-171450">
              <a:spcBef>
                <a:spcPts val="920"/>
              </a:spcBef>
              <a:buClr>
                <a:schemeClr val="accent1">
                  <a:lumMod val="60000"/>
                  <a:lumOff val="40000"/>
                </a:schemeClr>
              </a:buClr>
              <a:buSzPts val="1600"/>
              <a:buFont typeface="Wingdings" panose="05000000000000000000" pitchFamily="2" charset="2"/>
              <a:buChar char="q"/>
            </a:pPr>
            <a:r>
              <a:rPr lang="en-US" sz="1200" b="1" dirty="0">
                <a:latin typeface="+mn-lt"/>
              </a:rPr>
              <a:t>Sources of psychological treatment </a:t>
            </a:r>
            <a:r>
              <a:rPr lang="en-US" sz="1200" dirty="0">
                <a:latin typeface="+mn-lt"/>
              </a:rPr>
              <a:t>– community mental health centers, private or community practitioners, school counselors, school psychologists or school social workers, group therapy.</a:t>
            </a:r>
          </a:p>
          <a:p>
            <a:pPr marL="628650" indent="-400050">
              <a:spcBef>
                <a:spcPts val="920"/>
              </a:spcBef>
              <a:buClr>
                <a:schemeClr val="accent1">
                  <a:lumMod val="60000"/>
                  <a:lumOff val="40000"/>
                </a:schemeClr>
              </a:buClr>
              <a:buSzPts val="1600"/>
              <a:buFont typeface="Wingdings" panose="05000000000000000000" pitchFamily="2" charset="2"/>
              <a:buChar char="ü"/>
            </a:pPr>
            <a:r>
              <a:rPr lang="en-US" sz="1200" dirty="0">
                <a:latin typeface="+mn-lt"/>
              </a:rPr>
              <a:t>Treatment providers include psychologists, psychiatrists, clinical social workers, marriage and family therapists.</a:t>
            </a:r>
          </a:p>
        </p:txBody>
      </p:sp>
      <p:sp>
        <p:nvSpPr>
          <p:cNvPr id="2" name="TextBox 1">
            <a:extLst>
              <a:ext uri="{FF2B5EF4-FFF2-40B4-BE49-F238E27FC236}">
                <a16:creationId xmlns:a16="http://schemas.microsoft.com/office/drawing/2014/main" id="{8D184317-81AB-328A-3554-56F249A2B8DB}"/>
              </a:ext>
            </a:extLst>
          </p:cNvPr>
          <p:cNvSpPr txBox="1"/>
          <p:nvPr/>
        </p:nvSpPr>
        <p:spPr>
          <a:xfrm>
            <a:off x="6581775" y="4266753"/>
            <a:ext cx="2489596" cy="1754326"/>
          </a:xfrm>
          <a:prstGeom prst="rect">
            <a:avLst/>
          </a:prstGeom>
          <a:noFill/>
          <a:ln>
            <a:solidFill>
              <a:schemeClr val="accent1">
                <a:lumMod val="60000"/>
                <a:lumOff val="40000"/>
              </a:schemeClr>
            </a:solidFill>
          </a:ln>
        </p:spPr>
        <p:txBody>
          <a:bodyPr wrap="square" rtlCol="0">
            <a:spAutoFit/>
          </a:bodyPr>
          <a:lstStyle/>
          <a:p>
            <a:pPr algn="l"/>
            <a:r>
              <a:rPr lang="en-US" sz="1200" i="0" dirty="0">
                <a:solidFill>
                  <a:srgbClr val="0F0F0F"/>
                </a:solidFill>
                <a:effectLst/>
                <a:highlight>
                  <a:srgbClr val="FFFFFF"/>
                </a:highlight>
                <a:latin typeface="+mn-lt"/>
                <a:hlinkClick r:id="rId4"/>
              </a:rPr>
              <a:t>We Shut Down State Mental Hospitals. Some Want to Bring Them Back.</a:t>
            </a:r>
            <a:endParaRPr lang="en-US" sz="1200" i="0" dirty="0">
              <a:solidFill>
                <a:srgbClr val="0F0F0F"/>
              </a:solidFill>
              <a:effectLst/>
              <a:highlight>
                <a:srgbClr val="FFFFFF"/>
              </a:highlight>
              <a:latin typeface="+mn-lt"/>
            </a:endParaRPr>
          </a:p>
          <a:p>
            <a:r>
              <a:rPr lang="en-US" sz="1200" b="0" i="0" dirty="0">
                <a:solidFill>
                  <a:srgbClr val="131313"/>
                </a:solidFill>
                <a:effectLst/>
                <a:latin typeface="+mn-lt"/>
              </a:rPr>
              <a:t>Many people dealing with mental illness have been forced onto the streets or into jails. There is a call to bring back </a:t>
            </a:r>
            <a:r>
              <a:rPr lang="en-US" sz="1200" b="0" i="0" u="sng" dirty="0">
                <a:solidFill>
                  <a:srgbClr val="131313"/>
                </a:solidFill>
                <a:effectLst/>
                <a:latin typeface="+mn-lt"/>
              </a:rPr>
              <a:t>long-term care </a:t>
            </a:r>
            <a:r>
              <a:rPr lang="en-US" sz="1200" b="0" i="0" dirty="0">
                <a:solidFill>
                  <a:srgbClr val="131313"/>
                </a:solidFill>
                <a:effectLst/>
                <a:latin typeface="+mn-lt"/>
              </a:rPr>
              <a:t>facilities. Video retrieved from YouTube.</a:t>
            </a:r>
            <a:endParaRPr lang="en-US" sz="1200" dirty="0">
              <a:latin typeface="+mn-lt"/>
            </a:endParaRPr>
          </a:p>
        </p:txBody>
      </p:sp>
      <p:sp>
        <p:nvSpPr>
          <p:cNvPr id="4" name="TextBox 3">
            <a:extLst>
              <a:ext uri="{FF2B5EF4-FFF2-40B4-BE49-F238E27FC236}">
                <a16:creationId xmlns:a16="http://schemas.microsoft.com/office/drawing/2014/main" id="{3B7AD0E6-DF0E-2CCE-EC77-D449FE25B22A}"/>
              </a:ext>
            </a:extLst>
          </p:cNvPr>
          <p:cNvSpPr txBox="1"/>
          <p:nvPr/>
        </p:nvSpPr>
        <p:spPr>
          <a:xfrm>
            <a:off x="425647" y="6629400"/>
            <a:ext cx="7400926" cy="369332"/>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and images retrieved from  </a:t>
            </a:r>
            <a:r>
              <a:rPr lang="en-US" sz="900" dirty="0">
                <a:solidFill>
                  <a:prstClr val="black"/>
                </a:solidFill>
                <a:latin typeface="Arial" panose="020B0604020202020204" pitchFamily="34" charset="0"/>
                <a:cs typeface="Arial" panose="020B0604020202020204" pitchFamily="34" charset="0"/>
                <a:hlinkClick r:id="rId5"/>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6"/>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sz="9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52"/>
        <p:cNvGrpSpPr/>
        <p:nvPr/>
      </p:nvGrpSpPr>
      <p:grpSpPr>
        <a:xfrm>
          <a:off x="0" y="0"/>
          <a:ext cx="0" cy="0"/>
          <a:chOff x="0" y="0"/>
          <a:chExt cx="0" cy="0"/>
        </a:xfrm>
      </p:grpSpPr>
      <p:sp>
        <p:nvSpPr>
          <p:cNvPr id="153" name="Google Shape;153;p19"/>
          <p:cNvSpPr txBox="1">
            <a:spLocks noGrp="1"/>
          </p:cNvSpPr>
          <p:nvPr>
            <p:ph type="title"/>
          </p:nvPr>
        </p:nvSpPr>
        <p:spPr>
          <a:xfrm>
            <a:off x="457200" y="241326"/>
            <a:ext cx="8062912" cy="659535"/>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6CB255"/>
              </a:buClr>
              <a:buSzPts val="2400"/>
              <a:buFont typeface="Arial Black"/>
              <a:buNone/>
            </a:pPr>
            <a:r>
              <a:rPr lang="en-US" sz="2800" dirty="0">
                <a:solidFill>
                  <a:schemeClr val="accent1">
                    <a:lumMod val="75000"/>
                  </a:schemeClr>
                </a:solidFill>
                <a:latin typeface="+mn-lt"/>
              </a:rPr>
              <a:t>Types of Treatment</a:t>
            </a:r>
            <a:endParaRPr sz="2800" dirty="0">
              <a:solidFill>
                <a:schemeClr val="accent1">
                  <a:lumMod val="75000"/>
                </a:schemeClr>
              </a:solidFill>
              <a:latin typeface="+mn-lt"/>
            </a:endParaRPr>
          </a:p>
        </p:txBody>
      </p:sp>
      <p:graphicFrame>
        <p:nvGraphicFramePr>
          <p:cNvPr id="2" name="Table 1"/>
          <p:cNvGraphicFramePr>
            <a:graphicFrameLocks noGrp="1"/>
          </p:cNvGraphicFramePr>
          <p:nvPr>
            <p:extLst>
              <p:ext uri="{D42A27DB-BD31-4B8C-83A1-F6EECF244321}">
                <p14:modId xmlns:p14="http://schemas.microsoft.com/office/powerpoint/2010/main" val="3596968190"/>
              </p:ext>
            </p:extLst>
          </p:nvPr>
        </p:nvGraphicFramePr>
        <p:xfrm>
          <a:off x="419100" y="819150"/>
          <a:ext cx="8410574" cy="5381626"/>
        </p:xfrm>
        <a:graphic>
          <a:graphicData uri="http://schemas.openxmlformats.org/drawingml/2006/table">
            <a:tbl>
              <a:tblPr/>
              <a:tblGrid>
                <a:gridCol w="2823052">
                  <a:extLst>
                    <a:ext uri="{9D8B030D-6E8A-4147-A177-3AD203B41FA5}">
                      <a16:colId xmlns:a16="http://schemas.microsoft.com/office/drawing/2014/main" val="20000"/>
                    </a:ext>
                  </a:extLst>
                </a:gridCol>
                <a:gridCol w="2793761">
                  <a:extLst>
                    <a:ext uri="{9D8B030D-6E8A-4147-A177-3AD203B41FA5}">
                      <a16:colId xmlns:a16="http://schemas.microsoft.com/office/drawing/2014/main" val="20001"/>
                    </a:ext>
                  </a:extLst>
                </a:gridCol>
                <a:gridCol w="2793761">
                  <a:extLst>
                    <a:ext uri="{9D8B030D-6E8A-4147-A177-3AD203B41FA5}">
                      <a16:colId xmlns:a16="http://schemas.microsoft.com/office/drawing/2014/main" val="20002"/>
                    </a:ext>
                  </a:extLst>
                </a:gridCol>
              </a:tblGrid>
              <a:tr h="293763">
                <a:tc gridSpan="3">
                  <a:txBody>
                    <a:bodyPr/>
                    <a:lstStyle/>
                    <a:p>
                      <a:pPr algn="ctr" fontAlgn="b"/>
                      <a:endParaRPr lang="en-US" sz="1400" b="1" dirty="0">
                        <a:effectLst/>
                      </a:endParaRPr>
                    </a:p>
                  </a:txBody>
                  <a:tcPr marL="55418" marR="55418" marT="27709" marB="27709" anchor="b">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93763">
                <a:tc>
                  <a:txBody>
                    <a:bodyPr/>
                    <a:lstStyle/>
                    <a:p>
                      <a:pPr algn="l" fontAlgn="b"/>
                      <a:r>
                        <a:rPr lang="en-US" sz="1400" b="1" dirty="0">
                          <a:effectLst/>
                        </a:rPr>
                        <a:t>Type</a:t>
                      </a:r>
                    </a:p>
                  </a:txBody>
                  <a:tcPr marL="55418" marR="55418" marT="27709" marB="27709"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fontAlgn="b"/>
                      <a:r>
                        <a:rPr lang="en-US" sz="1400" b="1" dirty="0">
                          <a:effectLst/>
                        </a:rPr>
                        <a:t>Description</a:t>
                      </a:r>
                    </a:p>
                  </a:txBody>
                  <a:tcPr marL="55418" marR="55418" marT="27709" marB="27709"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fontAlgn="b"/>
                      <a:r>
                        <a:rPr lang="en-US" sz="1400" b="1" dirty="0">
                          <a:effectLst/>
                        </a:rPr>
                        <a:t>Example</a:t>
                      </a:r>
                    </a:p>
                  </a:txBody>
                  <a:tcPr marL="55418" marR="55418" marT="27709" marB="27709"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1"/>
                  </a:ext>
                </a:extLst>
              </a:tr>
              <a:tr h="760151">
                <a:tc>
                  <a:txBody>
                    <a:bodyPr/>
                    <a:lstStyle/>
                    <a:p>
                      <a:pPr fontAlgn="ctr"/>
                      <a:r>
                        <a:rPr lang="en-US" sz="1400" b="1" dirty="0">
                          <a:effectLst/>
                        </a:rPr>
                        <a:t>Psychodynamic psychotherapy</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Talk therapy based on belief that the unconscious and childhood conflicts impact behavior</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Patient talks about his past</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993345">
                <a:tc>
                  <a:txBody>
                    <a:bodyPr/>
                    <a:lstStyle/>
                    <a:p>
                      <a:pPr fontAlgn="ctr"/>
                      <a:r>
                        <a:rPr lang="en-US" sz="1400" b="1" dirty="0">
                          <a:effectLst/>
                        </a:rPr>
                        <a:t>Play therapy</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a:effectLst/>
                        </a:rPr>
                        <a:t>Psychoanalytical therapy wherein interaction with toys is used instead of talk; used in child therapy</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Patient (child) acts out family scenes with dolls</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60151">
                <a:tc>
                  <a:txBody>
                    <a:bodyPr/>
                    <a:lstStyle/>
                    <a:p>
                      <a:pPr fontAlgn="ctr"/>
                      <a:r>
                        <a:rPr lang="en-US" sz="1400" b="1" dirty="0">
                          <a:effectLst/>
                        </a:rPr>
                        <a:t>Behavior therapy</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a:effectLst/>
                        </a:rPr>
                        <a:t>Principles of learning applied to change undesirable behaviors</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Patient learns to overcome fear of elevators through several stages of relaxation techniques</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760151">
                <a:tc>
                  <a:txBody>
                    <a:bodyPr/>
                    <a:lstStyle/>
                    <a:p>
                      <a:pPr fontAlgn="ctr"/>
                      <a:r>
                        <a:rPr lang="en-US" sz="1400" b="1" dirty="0">
                          <a:effectLst/>
                        </a:rPr>
                        <a:t>Cognitive therapy</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a:effectLst/>
                        </a:rPr>
                        <a:t>Awareness of cognitive process helps patients eliminate thought patterns that lead to distress</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Patient learns not to overgeneralize failure based on single failure</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760151">
                <a:tc>
                  <a:txBody>
                    <a:bodyPr/>
                    <a:lstStyle/>
                    <a:p>
                      <a:pPr fontAlgn="ctr"/>
                      <a:r>
                        <a:rPr lang="en-US" sz="1400" b="1" dirty="0">
                          <a:effectLst/>
                        </a:rPr>
                        <a:t>Cognitive-behavioral therapy </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Work to change cognitive distortions and self-defeating behaviors </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Patient learns to identify self-defeating behaviors to overcome an eating disorder</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760151">
                <a:tc>
                  <a:txBody>
                    <a:bodyPr/>
                    <a:lstStyle/>
                    <a:p>
                      <a:pPr fontAlgn="ctr"/>
                      <a:r>
                        <a:rPr lang="en-US" sz="1400" b="1" dirty="0">
                          <a:effectLst/>
                        </a:rPr>
                        <a:t>Humanistic therapy</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Increase self-awareness and acceptance through focus on conscious thoughts</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ctr"/>
                      <a:r>
                        <a:rPr lang="en-US" sz="1400" dirty="0">
                          <a:effectLst/>
                        </a:rPr>
                        <a:t>Patient learns to articulate thoughts that keep her from achieving her goals</a:t>
                      </a:r>
                    </a:p>
                  </a:txBody>
                  <a:tcPr marL="55418" marR="55418" marT="27709" marB="2770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0B374E75-2AF6-C7BC-2088-C50474D47CAC}"/>
              </a:ext>
            </a:extLst>
          </p:cNvPr>
          <p:cNvSpPr txBox="1"/>
          <p:nvPr/>
        </p:nvSpPr>
        <p:spPr>
          <a:xfrm>
            <a:off x="352425" y="6486525"/>
            <a:ext cx="6800850" cy="446276"/>
          </a:xfrm>
          <a:prstGeom prst="rect">
            <a:avLst/>
          </a:prstGeom>
          <a:noFill/>
        </p:spPr>
        <p:txBody>
          <a:bodyPr wrap="square" rtlCol="0">
            <a:spAutoFit/>
          </a:bodyPr>
          <a:lstStyle/>
          <a:p>
            <a:r>
              <a:rPr lang="en-US" sz="900" dirty="0">
                <a:solidFill>
                  <a:prstClr val="black"/>
                </a:solidFill>
                <a:latin typeface="Arial" panose="020B0604020202020204" pitchFamily="34" charset="0"/>
                <a:cs typeface="Arial" panose="020B0604020202020204" pitchFamily="34" charset="0"/>
              </a:rPr>
              <a:t>Text retrieved from  </a:t>
            </a:r>
            <a:r>
              <a:rPr lang="en-US" sz="900" dirty="0">
                <a:solidFill>
                  <a:prstClr val="black"/>
                </a:solidFill>
                <a:latin typeface="Arial" panose="020B0604020202020204" pitchFamily="34" charset="0"/>
                <a:cs typeface="Arial" panose="020B0604020202020204" pitchFamily="34" charset="0"/>
                <a:hlinkClick r:id="rId3"/>
              </a:rPr>
              <a:t>OpenStax  Psychology 2E</a:t>
            </a:r>
            <a:r>
              <a:rPr lang="en-US" sz="900" dirty="0">
                <a:solidFill>
                  <a:prstClr val="black"/>
                </a:solidFill>
                <a:latin typeface="Arial" panose="020B0604020202020204" pitchFamily="34" charset="0"/>
                <a:cs typeface="Arial" panose="020B0604020202020204" pitchFamily="34" charset="0"/>
              </a:rPr>
              <a:t> is licensed under </a:t>
            </a:r>
            <a:r>
              <a:rPr lang="en-US" sz="900" dirty="0">
                <a:solidFill>
                  <a:prstClr val="black"/>
                </a:solidFill>
                <a:latin typeface="Arial" panose="020B0604020202020204" pitchFamily="34" charset="0"/>
                <a:cs typeface="Arial" panose="020B0604020202020204" pitchFamily="34" charset="0"/>
                <a:hlinkClick r:id="rId4"/>
              </a:rPr>
              <a:t>CC BY 4.0 </a:t>
            </a:r>
            <a:r>
              <a:rPr lang="en-US" sz="900" dirty="0">
                <a:solidFill>
                  <a:prstClr val="black"/>
                </a:solidFill>
                <a:latin typeface="Arial" panose="020B0604020202020204" pitchFamily="34" charset="0"/>
                <a:cs typeface="Arial" panose="020B0604020202020204" pitchFamily="34" charset="0"/>
              </a:rPr>
              <a:t>International.  Edited by Marie Parnes</a:t>
            </a:r>
            <a:endParaRPr lang="en-US" sz="900" dirty="0">
              <a:latin typeface="Arial" panose="020B0604020202020204" pitchFamily="34" charset="0"/>
              <a:cs typeface="Arial" panose="020B0604020202020204" pitchFamily="34" charset="0"/>
            </a:endParaRPr>
          </a:p>
          <a:p>
            <a:endParaRPr lang="en-US" dirty="0"/>
          </a:p>
        </p:txBody>
      </p:sp>
    </p:spTree>
  </p:cSld>
  <p:clrMapOvr>
    <a:masterClrMapping/>
  </p:clrMapOvr>
</p:sld>
</file>

<file path=ppt/theme/theme1.xml><?xml version="1.0" encoding="utf-8"?>
<a:theme xmlns:a="http://schemas.openxmlformats.org/drawingml/2006/main" name="Essential">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691</TotalTime>
  <Words>5228</Words>
  <Application>Microsoft Office PowerPoint</Application>
  <PresentationFormat>On-screen Show (4:3)</PresentationFormat>
  <Paragraphs>402</Paragraphs>
  <Slides>26</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Arial Black</vt:lpstr>
      <vt:lpstr>Calibri</vt:lpstr>
      <vt:lpstr>MalloryCompact</vt:lpstr>
      <vt:lpstr>Roboto</vt:lpstr>
      <vt:lpstr>UniversLight</vt:lpstr>
      <vt:lpstr>Wingdings</vt:lpstr>
      <vt:lpstr>Essential</vt:lpstr>
      <vt:lpstr>Chapter 16  Therapy and Treatment</vt:lpstr>
      <vt:lpstr>Therapy &amp; Treatment</vt:lpstr>
      <vt:lpstr>Mental Health treatment</vt:lpstr>
      <vt:lpstr>Treatment in the Past</vt:lpstr>
      <vt:lpstr>18TH Century</vt:lpstr>
      <vt:lpstr>19TH Century</vt:lpstr>
      <vt:lpstr>20TH Century</vt:lpstr>
      <vt:lpstr>Mental Health Treatment Today</vt:lpstr>
      <vt:lpstr>Types of Treatment</vt:lpstr>
      <vt:lpstr>Psychoanalysis</vt:lpstr>
      <vt:lpstr>Play Therapy</vt:lpstr>
      <vt:lpstr>Behavior Therapy</vt:lpstr>
      <vt:lpstr>Exposure Therapy</vt:lpstr>
      <vt:lpstr>Exposure Therapy</vt:lpstr>
      <vt:lpstr>Behavior Therapy</vt:lpstr>
      <vt:lpstr>Cognitive Therapy</vt:lpstr>
      <vt:lpstr>Cognitive Behavioral Therapy</vt:lpstr>
      <vt:lpstr>Humanistic Therapy</vt:lpstr>
      <vt:lpstr>Biomedical Therapies</vt:lpstr>
      <vt:lpstr>Treatment Modalities</vt:lpstr>
      <vt:lpstr>Treatment Modalities</vt:lpstr>
      <vt:lpstr>Addiction</vt:lpstr>
      <vt:lpstr>Substance-Related Treatment</vt:lpstr>
      <vt:lpstr>What Makes Substance-Abuse Treatment Effective?</vt:lpstr>
      <vt:lpstr>The Sociocultural Approach</vt:lpstr>
      <vt:lpstr>Treatment Barriers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 Parnes</dc:creator>
  <cp:lastModifiedBy>Marie Parnes</cp:lastModifiedBy>
  <cp:revision>9</cp:revision>
  <dcterms:modified xsi:type="dcterms:W3CDTF">2024-07-07T01:42:23Z</dcterms:modified>
</cp:coreProperties>
</file>