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68" r:id="rId3"/>
    <p:sldId id="273" r:id="rId4"/>
    <p:sldId id="274" r:id="rId5"/>
    <p:sldId id="271" r:id="rId6"/>
    <p:sldId id="272" r:id="rId7"/>
    <p:sldId id="266" r:id="rId8"/>
    <p:sldId id="269" r:id="rId9"/>
    <p:sldId id="275" r:id="rId10"/>
    <p:sldId id="270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77E0DC-4A4F-4302-B539-A71888B89DDF}" v="2798" dt="2021-09-21T14:59:50.2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4925" autoAdjust="0"/>
  </p:normalViewPr>
  <p:slideViewPr>
    <p:cSldViewPr snapToGrid="0">
      <p:cViewPr varScale="1">
        <p:scale>
          <a:sx n="73" d="100"/>
          <a:sy n="73" d="100"/>
        </p:scale>
        <p:origin x="10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1677E0DC-4A4F-4302-B539-A71888B89DDF}"/>
    <pc:docChg chg="undo redo custSel addSld delSld modSld sldOrd">
      <pc:chgData name="Tom Smith" userId="eac52e5223bf4258" providerId="LiveId" clId="{1677E0DC-4A4F-4302-B539-A71888B89DDF}" dt="2021-09-21T14:59:50.234" v="3300" actId="20577"/>
      <pc:docMkLst>
        <pc:docMk/>
      </pc:docMkLst>
      <pc:sldChg chg="modSp mod modNotesTx">
        <pc:chgData name="Tom Smith" userId="eac52e5223bf4258" providerId="LiveId" clId="{1677E0DC-4A4F-4302-B539-A71888B89DDF}" dt="2021-09-20T16:33:56.640" v="2509" actId="20577"/>
        <pc:sldMkLst>
          <pc:docMk/>
          <pc:sldMk cId="3355501316" sldId="259"/>
        </pc:sldMkLst>
        <pc:spChg chg="mod">
          <ac:chgData name="Tom Smith" userId="eac52e5223bf4258" providerId="LiveId" clId="{1677E0DC-4A4F-4302-B539-A71888B89DDF}" dt="2021-09-20T16:33:56.640" v="2509" actId="20577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 modAnim">
        <pc:chgData name="Tom Smith" userId="eac52e5223bf4258" providerId="LiveId" clId="{1677E0DC-4A4F-4302-B539-A71888B89DDF}" dt="2021-09-20T16:37:32.102" v="2516"/>
        <pc:sldMkLst>
          <pc:docMk/>
          <pc:sldMk cId="2222755150" sldId="260"/>
        </pc:sldMkLst>
        <pc:spChg chg="mod">
          <ac:chgData name="Tom Smith" userId="eac52e5223bf4258" providerId="LiveId" clId="{1677E0DC-4A4F-4302-B539-A71888B89DDF}" dt="2021-09-20T15:47:08.511" v="1900" actId="20577"/>
          <ac:spMkLst>
            <pc:docMk/>
            <pc:sldMk cId="2222755150" sldId="260"/>
            <ac:spMk id="2" creationId="{00000000-0000-0000-0000-000000000000}"/>
          </ac:spMkLst>
        </pc:spChg>
        <pc:spChg chg="mod">
          <ac:chgData name="Tom Smith" userId="eac52e5223bf4258" providerId="LiveId" clId="{1677E0DC-4A4F-4302-B539-A71888B89DDF}" dt="2021-09-20T15:46:43.195" v="1884" actId="1036"/>
          <ac:spMkLst>
            <pc:docMk/>
            <pc:sldMk cId="2222755150" sldId="260"/>
            <ac:spMk id="3" creationId="{00000000-0000-0000-0000-000000000000}"/>
          </ac:spMkLst>
        </pc:spChg>
        <pc:picChg chg="mod">
          <ac:chgData name="Tom Smith" userId="eac52e5223bf4258" providerId="LiveId" clId="{1677E0DC-4A4F-4302-B539-A71888B89DDF}" dt="2021-09-20T15:46:00.209" v="1866" actId="1076"/>
          <ac:picMkLst>
            <pc:docMk/>
            <pc:sldMk cId="2222755150" sldId="260"/>
            <ac:picMk id="5122" creationId="{00000000-0000-0000-0000-000000000000}"/>
          </ac:picMkLst>
        </pc:picChg>
      </pc:sldChg>
      <pc:sldChg chg="addSp modSp del mod setBg modNotesTx">
        <pc:chgData name="Tom Smith" userId="eac52e5223bf4258" providerId="LiveId" clId="{1677E0DC-4A4F-4302-B539-A71888B89DDF}" dt="2021-09-20T16:12:40.580" v="2398" actId="47"/>
        <pc:sldMkLst>
          <pc:docMk/>
          <pc:sldMk cId="2163975419" sldId="265"/>
        </pc:sldMkLst>
        <pc:spChg chg="mod">
          <ac:chgData name="Tom Smith" userId="eac52e5223bf4258" providerId="LiveId" clId="{1677E0DC-4A4F-4302-B539-A71888B89DDF}" dt="2021-09-20T15:00:04.307" v="100" actId="113"/>
          <ac:spMkLst>
            <pc:docMk/>
            <pc:sldMk cId="2163975419" sldId="265"/>
            <ac:spMk id="3" creationId="{00000000-0000-0000-0000-000000000000}"/>
          </ac:spMkLst>
        </pc:spChg>
        <pc:spChg chg="add">
          <ac:chgData name="Tom Smith" userId="eac52e5223bf4258" providerId="LiveId" clId="{1677E0DC-4A4F-4302-B539-A71888B89DDF}" dt="2021-09-20T14:59:54.134" v="99" actId="26606"/>
          <ac:spMkLst>
            <pc:docMk/>
            <pc:sldMk cId="2163975419" sldId="265"/>
            <ac:spMk id="71" creationId="{E6BEB482-6CE7-4D6C-AC19-BDA464730899}"/>
          </ac:spMkLst>
        </pc:spChg>
        <pc:spChg chg="add">
          <ac:chgData name="Tom Smith" userId="eac52e5223bf4258" providerId="LiveId" clId="{1677E0DC-4A4F-4302-B539-A71888B89DDF}" dt="2021-09-20T14:59:54.134" v="99" actId="26606"/>
          <ac:spMkLst>
            <pc:docMk/>
            <pc:sldMk cId="2163975419" sldId="265"/>
            <ac:spMk id="73" creationId="{AB948C00-58B8-4380-A1A8-49F7136B150B}"/>
          </ac:spMkLst>
        </pc:spChg>
        <pc:spChg chg="add">
          <ac:chgData name="Tom Smith" userId="eac52e5223bf4258" providerId="LiveId" clId="{1677E0DC-4A4F-4302-B539-A71888B89DDF}" dt="2021-09-20T14:59:54.134" v="99" actId="26606"/>
          <ac:spMkLst>
            <pc:docMk/>
            <pc:sldMk cId="2163975419" sldId="265"/>
            <ac:spMk id="75" creationId="{AE6D64A5-8B93-4019-9FDC-75D3D7B87CBF}"/>
          </ac:spMkLst>
        </pc:spChg>
        <pc:picChg chg="mod">
          <ac:chgData name="Tom Smith" userId="eac52e5223bf4258" providerId="LiveId" clId="{1677E0DC-4A4F-4302-B539-A71888B89DDF}" dt="2021-09-20T14:59:54.134" v="99" actId="26606"/>
          <ac:picMkLst>
            <pc:docMk/>
            <pc:sldMk cId="2163975419" sldId="265"/>
            <ac:picMk id="1026" creationId="{CC5C9A32-8DA8-441C-84FC-39EDC61B7807}"/>
          </ac:picMkLst>
        </pc:picChg>
      </pc:sldChg>
      <pc:sldChg chg="addSp delSp modSp mod ord setBg modAnim setClrOvrMap modNotesTx">
        <pc:chgData name="Tom Smith" userId="eac52e5223bf4258" providerId="LiveId" clId="{1677E0DC-4A4F-4302-B539-A71888B89DDF}" dt="2021-09-21T13:13:31.113" v="3191" actId="20577"/>
        <pc:sldMkLst>
          <pc:docMk/>
          <pc:sldMk cId="2587727354" sldId="266"/>
        </pc:sldMkLst>
        <pc:spChg chg="mod">
          <ac:chgData name="Tom Smith" userId="eac52e5223bf4258" providerId="LiveId" clId="{1677E0DC-4A4F-4302-B539-A71888B89DDF}" dt="2021-09-20T16:33:22.915" v="2505" actId="26606"/>
          <ac:spMkLst>
            <pc:docMk/>
            <pc:sldMk cId="2587727354" sldId="266"/>
            <ac:spMk id="2" creationId="{00000000-0000-0000-0000-000000000000}"/>
          </ac:spMkLst>
        </pc:spChg>
        <pc:spChg chg="mod">
          <ac:chgData name="Tom Smith" userId="eac52e5223bf4258" providerId="LiveId" clId="{1677E0DC-4A4F-4302-B539-A71888B89DDF}" dt="2021-09-21T13:13:31.113" v="3191" actId="20577"/>
          <ac:spMkLst>
            <pc:docMk/>
            <pc:sldMk cId="2587727354" sldId="266"/>
            <ac:spMk id="3" creationId="{00000000-0000-0000-0000-000000000000}"/>
          </ac:spMkLst>
        </pc:spChg>
        <pc:spChg chg="add del">
          <ac:chgData name="Tom Smith" userId="eac52e5223bf4258" providerId="LiveId" clId="{1677E0DC-4A4F-4302-B539-A71888B89DDF}" dt="2021-09-20T15:02:26.554" v="107" actId="26606"/>
          <ac:spMkLst>
            <pc:docMk/>
            <pc:sldMk cId="2587727354" sldId="266"/>
            <ac:spMk id="15" creationId="{687AFE0E-B37D-4531-AFE8-231C8348EAF1}"/>
          </ac:spMkLst>
        </pc:spChg>
        <pc:spChg chg="add del">
          <ac:chgData name="Tom Smith" userId="eac52e5223bf4258" providerId="LiveId" clId="{1677E0DC-4A4F-4302-B539-A71888B89DDF}" dt="2021-09-20T15:02:26.538" v="106" actId="26606"/>
          <ac:spMkLst>
            <pc:docMk/>
            <pc:sldMk cId="2587727354" sldId="266"/>
            <ac:spMk id="20" creationId="{E6BEB482-6CE7-4D6C-AC19-BDA464730899}"/>
          </ac:spMkLst>
        </pc:spChg>
        <pc:spChg chg="add del">
          <ac:chgData name="Tom Smith" userId="eac52e5223bf4258" providerId="LiveId" clId="{1677E0DC-4A4F-4302-B539-A71888B89DDF}" dt="2021-09-20T15:02:26.538" v="106" actId="26606"/>
          <ac:spMkLst>
            <pc:docMk/>
            <pc:sldMk cId="2587727354" sldId="266"/>
            <ac:spMk id="22" creationId="{AB948C00-58B8-4380-A1A8-49F7136B150B}"/>
          </ac:spMkLst>
        </pc:spChg>
        <pc:spChg chg="add del">
          <ac:chgData name="Tom Smith" userId="eac52e5223bf4258" providerId="LiveId" clId="{1677E0DC-4A4F-4302-B539-A71888B89DDF}" dt="2021-09-20T15:02:26.538" v="106" actId="26606"/>
          <ac:spMkLst>
            <pc:docMk/>
            <pc:sldMk cId="2587727354" sldId="266"/>
            <ac:spMk id="24" creationId="{AE6D64A5-8B93-4019-9FDC-75D3D7B87CBF}"/>
          </ac:spMkLst>
        </pc:spChg>
        <pc:spChg chg="add del">
          <ac:chgData name="Tom Smith" userId="eac52e5223bf4258" providerId="LiveId" clId="{1677E0DC-4A4F-4302-B539-A71888B89DDF}" dt="2021-09-20T15:04:45.065" v="192" actId="26606"/>
          <ac:spMkLst>
            <pc:docMk/>
            <pc:sldMk cId="2587727354" sldId="266"/>
            <ac:spMk id="26" creationId="{233F6408-E1FB-40EE-933F-488D38CCC73F}"/>
          </ac:spMkLst>
        </pc:spChg>
        <pc:spChg chg="add del">
          <ac:chgData name="Tom Smith" userId="eac52e5223bf4258" providerId="LiveId" clId="{1677E0DC-4A4F-4302-B539-A71888B89DDF}" dt="2021-09-20T15:04:45.065" v="192" actId="26606"/>
          <ac:spMkLst>
            <pc:docMk/>
            <pc:sldMk cId="2587727354" sldId="266"/>
            <ac:spMk id="27" creationId="{F055C0C5-567C-4C02-83F3-B427BC740697}"/>
          </ac:spMkLst>
        </pc:spChg>
        <pc:spChg chg="add del">
          <ac:chgData name="Tom Smith" userId="eac52e5223bf4258" providerId="LiveId" clId="{1677E0DC-4A4F-4302-B539-A71888B89DDF}" dt="2021-09-20T15:04:45.065" v="192" actId="26606"/>
          <ac:spMkLst>
            <pc:docMk/>
            <pc:sldMk cId="2587727354" sldId="266"/>
            <ac:spMk id="28" creationId="{E48B6BD6-5DED-4B86-A4B3-D35037F68FC4}"/>
          </ac:spMkLst>
        </pc:spChg>
        <pc:spChg chg="add del">
          <ac:chgData name="Tom Smith" userId="eac52e5223bf4258" providerId="LiveId" clId="{1677E0DC-4A4F-4302-B539-A71888B89DDF}" dt="2021-09-20T15:05:54.567" v="200" actId="26606"/>
          <ac:spMkLst>
            <pc:docMk/>
            <pc:sldMk cId="2587727354" sldId="266"/>
            <ac:spMk id="33" creationId="{04812C46-200A-4DEB-A05E-3ED6C68C2387}"/>
          </ac:spMkLst>
        </pc:spChg>
        <pc:spChg chg="add del">
          <ac:chgData name="Tom Smith" userId="eac52e5223bf4258" providerId="LiveId" clId="{1677E0DC-4A4F-4302-B539-A71888B89DDF}" dt="2021-09-20T15:05:54.567" v="200" actId="26606"/>
          <ac:spMkLst>
            <pc:docMk/>
            <pc:sldMk cId="2587727354" sldId="266"/>
            <ac:spMk id="35" creationId="{D1EA859B-E555-4109-94F3-6700E046E008}"/>
          </ac:spMkLst>
        </pc:spChg>
        <pc:spChg chg="add del">
          <ac:chgData name="Tom Smith" userId="eac52e5223bf4258" providerId="LiveId" clId="{1677E0DC-4A4F-4302-B539-A71888B89DDF}" dt="2021-09-20T15:07:08.761" v="208" actId="26606"/>
          <ac:spMkLst>
            <pc:docMk/>
            <pc:sldMk cId="2587727354" sldId="266"/>
            <ac:spMk id="40" creationId="{C5E6CFF1-2F42-4E10-9A97-F116F46F53FE}"/>
          </ac:spMkLst>
        </pc:spChg>
        <pc:spChg chg="add del">
          <ac:chgData name="Tom Smith" userId="eac52e5223bf4258" providerId="LiveId" clId="{1677E0DC-4A4F-4302-B539-A71888B89DDF}" dt="2021-09-20T15:06:48.085" v="203" actId="26606"/>
          <ac:spMkLst>
            <pc:docMk/>
            <pc:sldMk cId="2587727354" sldId="266"/>
            <ac:spMk id="47" creationId="{25E8815A-9407-4234-B08F-A1E49DCD7F37}"/>
          </ac:spMkLst>
        </pc:spChg>
        <pc:spChg chg="add del">
          <ac:chgData name="Tom Smith" userId="eac52e5223bf4258" providerId="LiveId" clId="{1677E0DC-4A4F-4302-B539-A71888B89DDF}" dt="2021-09-20T15:06:48.085" v="203" actId="26606"/>
          <ac:spMkLst>
            <pc:docMk/>
            <pc:sldMk cId="2587727354" sldId="266"/>
            <ac:spMk id="49" creationId="{AD72D4D1-076F-49D3-9889-EFC4F6D7CA66}"/>
          </ac:spMkLst>
        </pc:spChg>
        <pc:spChg chg="add del">
          <ac:chgData name="Tom Smith" userId="eac52e5223bf4258" providerId="LiveId" clId="{1677E0DC-4A4F-4302-B539-A71888B89DDF}" dt="2021-09-20T15:06:48.085" v="203" actId="26606"/>
          <ac:spMkLst>
            <pc:docMk/>
            <pc:sldMk cId="2587727354" sldId="266"/>
            <ac:spMk id="51" creationId="{C9C56819-FD02-4626-ABF5-85C7463C990D}"/>
          </ac:spMkLst>
        </pc:spChg>
        <pc:spChg chg="add del">
          <ac:chgData name="Tom Smith" userId="eac52e5223bf4258" providerId="LiveId" clId="{1677E0DC-4A4F-4302-B539-A71888B89DDF}" dt="2021-09-20T15:07:04.678" v="205" actId="26606"/>
          <ac:spMkLst>
            <pc:docMk/>
            <pc:sldMk cId="2587727354" sldId="266"/>
            <ac:spMk id="53" creationId="{EE1FC7B4-E4A7-4452-B413-1A623E3A7230}"/>
          </ac:spMkLst>
        </pc:spChg>
        <pc:spChg chg="add del">
          <ac:chgData name="Tom Smith" userId="eac52e5223bf4258" providerId="LiveId" clId="{1677E0DC-4A4F-4302-B539-A71888B89DDF}" dt="2021-09-20T15:07:04.678" v="205" actId="26606"/>
          <ac:spMkLst>
            <pc:docMk/>
            <pc:sldMk cId="2587727354" sldId="266"/>
            <ac:spMk id="54" creationId="{E0709AF0-24F0-4486-B189-BE6386BDB198}"/>
          </ac:spMkLst>
        </pc:spChg>
        <pc:spChg chg="add del">
          <ac:chgData name="Tom Smith" userId="eac52e5223bf4258" providerId="LiveId" clId="{1677E0DC-4A4F-4302-B539-A71888B89DDF}" dt="2021-09-20T15:07:04.678" v="205" actId="26606"/>
          <ac:spMkLst>
            <pc:docMk/>
            <pc:sldMk cId="2587727354" sldId="266"/>
            <ac:spMk id="55" creationId="{FBE3B62F-5853-4A3C-B050-6186351A7176}"/>
          </ac:spMkLst>
        </pc:spChg>
        <pc:spChg chg="add del">
          <ac:chgData name="Tom Smith" userId="eac52e5223bf4258" providerId="LiveId" clId="{1677E0DC-4A4F-4302-B539-A71888B89DDF}" dt="2021-09-20T15:07:08.745" v="207" actId="26606"/>
          <ac:spMkLst>
            <pc:docMk/>
            <pc:sldMk cId="2587727354" sldId="266"/>
            <ac:spMk id="57" creationId="{305265DC-CF6B-4AE8-B3F3-2A7A16374D31}"/>
          </ac:spMkLst>
        </pc:spChg>
        <pc:spChg chg="add del">
          <ac:chgData name="Tom Smith" userId="eac52e5223bf4258" providerId="LiveId" clId="{1677E0DC-4A4F-4302-B539-A71888B89DDF}" dt="2021-09-20T15:08:47.805" v="223" actId="26606"/>
          <ac:spMkLst>
            <pc:docMk/>
            <pc:sldMk cId="2587727354" sldId="266"/>
            <ac:spMk id="61" creationId="{04812C46-200A-4DEB-A05E-3ED6C68C2387}"/>
          </ac:spMkLst>
        </pc:spChg>
        <pc:spChg chg="add del">
          <ac:chgData name="Tom Smith" userId="eac52e5223bf4258" providerId="LiveId" clId="{1677E0DC-4A4F-4302-B539-A71888B89DDF}" dt="2021-09-20T15:08:47.805" v="223" actId="26606"/>
          <ac:spMkLst>
            <pc:docMk/>
            <pc:sldMk cId="2587727354" sldId="266"/>
            <ac:spMk id="62" creationId="{D1EA859B-E555-4109-94F3-6700E046E008}"/>
          </ac:spMkLst>
        </pc:spChg>
        <pc:spChg chg="add del">
          <ac:chgData name="Tom Smith" userId="eac52e5223bf4258" providerId="LiveId" clId="{1677E0DC-4A4F-4302-B539-A71888B89DDF}" dt="2021-09-20T16:11:10.484" v="2394" actId="26606"/>
          <ac:spMkLst>
            <pc:docMk/>
            <pc:sldMk cId="2587727354" sldId="266"/>
            <ac:spMk id="64" creationId="{233F6408-E1FB-40EE-933F-488D38CCC73F}"/>
          </ac:spMkLst>
        </pc:spChg>
        <pc:spChg chg="add del">
          <ac:chgData name="Tom Smith" userId="eac52e5223bf4258" providerId="LiveId" clId="{1677E0DC-4A4F-4302-B539-A71888B89DDF}" dt="2021-09-20T16:11:10.484" v="2394" actId="26606"/>
          <ac:spMkLst>
            <pc:docMk/>
            <pc:sldMk cId="2587727354" sldId="266"/>
            <ac:spMk id="65" creationId="{F055C0C5-567C-4C02-83F3-B427BC740697}"/>
          </ac:spMkLst>
        </pc:spChg>
        <pc:spChg chg="add del">
          <ac:chgData name="Tom Smith" userId="eac52e5223bf4258" providerId="LiveId" clId="{1677E0DC-4A4F-4302-B539-A71888B89DDF}" dt="2021-09-20T16:11:10.484" v="2394" actId="26606"/>
          <ac:spMkLst>
            <pc:docMk/>
            <pc:sldMk cId="2587727354" sldId="266"/>
            <ac:spMk id="66" creationId="{E48B6BD6-5DED-4B86-A4B3-D35037F68FC4}"/>
          </ac:spMkLst>
        </pc:spChg>
        <pc:spChg chg="add del">
          <ac:chgData name="Tom Smith" userId="eac52e5223bf4258" providerId="LiveId" clId="{1677E0DC-4A4F-4302-B539-A71888B89DDF}" dt="2021-09-20T15:08:40.050" v="220" actId="26606"/>
          <ac:spMkLst>
            <pc:docMk/>
            <pc:sldMk cId="2587727354" sldId="266"/>
            <ac:spMk id="67" creationId="{8181FC64-B306-4821-98E2-780662EFC486}"/>
          </ac:spMkLst>
        </pc:spChg>
        <pc:spChg chg="add del">
          <ac:chgData name="Tom Smith" userId="eac52e5223bf4258" providerId="LiveId" clId="{1677E0DC-4A4F-4302-B539-A71888B89DDF}" dt="2021-09-20T15:08:40.050" v="220" actId="26606"/>
          <ac:spMkLst>
            <pc:docMk/>
            <pc:sldMk cId="2587727354" sldId="266"/>
            <ac:spMk id="69" creationId="{5871FC61-DD4E-47D4-81FD-8A7E7D12B371}"/>
          </ac:spMkLst>
        </pc:spChg>
        <pc:spChg chg="add del">
          <ac:chgData name="Tom Smith" userId="eac52e5223bf4258" providerId="LiveId" clId="{1677E0DC-4A4F-4302-B539-A71888B89DDF}" dt="2021-09-20T15:08:40.050" v="220" actId="26606"/>
          <ac:spMkLst>
            <pc:docMk/>
            <pc:sldMk cId="2587727354" sldId="266"/>
            <ac:spMk id="71" creationId="{F9EC3F91-A75C-4F74-867E-E4C28C13546B}"/>
          </ac:spMkLst>
        </pc:spChg>
        <pc:spChg chg="add del">
          <ac:chgData name="Tom Smith" userId="eac52e5223bf4258" providerId="LiveId" clId="{1677E0DC-4A4F-4302-B539-A71888B89DDF}" dt="2021-09-20T15:08:40.050" v="220" actId="26606"/>
          <ac:spMkLst>
            <pc:docMk/>
            <pc:sldMk cId="2587727354" sldId="266"/>
            <ac:spMk id="73" creationId="{829A1E2C-5AC8-40FC-99E9-832069D39792}"/>
          </ac:spMkLst>
        </pc:spChg>
        <pc:spChg chg="add del">
          <ac:chgData name="Tom Smith" userId="eac52e5223bf4258" providerId="LiveId" clId="{1677E0DC-4A4F-4302-B539-A71888B89DDF}" dt="2021-09-20T16:33:22.915" v="2505" actId="26606"/>
          <ac:spMkLst>
            <pc:docMk/>
            <pc:sldMk cId="2587727354" sldId="266"/>
            <ac:spMk id="135" creationId="{3CD9DF72-87A3-404E-A828-84CBF11A8303}"/>
          </ac:spMkLst>
        </pc:spChg>
        <pc:spChg chg="add">
          <ac:chgData name="Tom Smith" userId="eac52e5223bf4258" providerId="LiveId" clId="{1677E0DC-4A4F-4302-B539-A71888B89DDF}" dt="2021-09-20T16:33:22.915" v="2505" actId="26606"/>
          <ac:spMkLst>
            <pc:docMk/>
            <pc:sldMk cId="2587727354" sldId="266"/>
            <ac:spMk id="192" creationId="{E8A8EAB8-D2FF-444D-B34B-7D32F106AD0E}"/>
          </ac:spMkLst>
        </pc:spChg>
        <pc:grpChg chg="add del">
          <ac:chgData name="Tom Smith" userId="eac52e5223bf4258" providerId="LiveId" clId="{1677E0DC-4A4F-4302-B539-A71888B89DDF}" dt="2021-09-20T15:07:08.745" v="207" actId="26606"/>
          <ac:grpSpMkLst>
            <pc:docMk/>
            <pc:sldMk cId="2587727354" sldId="266"/>
            <ac:grpSpMk id="58" creationId="{37EA779C-87BF-454F-919D-A3DA98FD8A79}"/>
          </ac:grpSpMkLst>
        </pc:grpChg>
        <pc:grpChg chg="add">
          <ac:chgData name="Tom Smith" userId="eac52e5223bf4258" providerId="LiveId" clId="{1677E0DC-4A4F-4302-B539-A71888B89DDF}" dt="2021-09-20T16:33:22.915" v="2505" actId="26606"/>
          <ac:grpSpMkLst>
            <pc:docMk/>
            <pc:sldMk cId="2587727354" sldId="266"/>
            <ac:grpSpMk id="194" creationId="{9D20816A-53A8-414B-9615-2877C1081698}"/>
          </ac:grpSpMkLst>
        </pc:grpChg>
        <pc:picChg chg="del mod ord">
          <ac:chgData name="Tom Smith" userId="eac52e5223bf4258" providerId="LiveId" clId="{1677E0DC-4A4F-4302-B539-A71888B89DDF}" dt="2021-09-20T16:11:01.928" v="2392" actId="478"/>
          <ac:picMkLst>
            <pc:docMk/>
            <pc:sldMk cId="2587727354" sldId="266"/>
            <ac:picMk id="5" creationId="{15D50922-2874-4BD1-89C1-F992F019633D}"/>
          </ac:picMkLst>
        </pc:picChg>
        <pc:picChg chg="add mod ord">
          <ac:chgData name="Tom Smith" userId="eac52e5223bf4258" providerId="LiveId" clId="{1677E0DC-4A4F-4302-B539-A71888B89DDF}" dt="2021-09-20T16:33:22.915" v="2505" actId="26606"/>
          <ac:picMkLst>
            <pc:docMk/>
            <pc:sldMk cId="2587727354" sldId="266"/>
            <ac:picMk id="3074" creationId="{4B69E329-9413-48C4-8786-7CEA01A25D00}"/>
          </ac:picMkLst>
        </pc:picChg>
        <pc:cxnChg chg="add del">
          <ac:chgData name="Tom Smith" userId="eac52e5223bf4258" providerId="LiveId" clId="{1677E0DC-4A4F-4302-B539-A71888B89DDF}" dt="2021-09-20T15:07:08.761" v="208" actId="26606"/>
          <ac:cxnSpMkLst>
            <pc:docMk/>
            <pc:sldMk cId="2587727354" sldId="266"/>
            <ac:cxnSpMk id="42" creationId="{67182200-4859-4C8D-BCBB-55B245C28BA3}"/>
          </ac:cxnSpMkLst>
        </pc:cxnChg>
        <pc:cxnChg chg="add del">
          <ac:chgData name="Tom Smith" userId="eac52e5223bf4258" providerId="LiveId" clId="{1677E0DC-4A4F-4302-B539-A71888B89DDF}" dt="2021-09-20T16:33:22.915" v="2505" actId="26606"/>
          <ac:cxnSpMkLst>
            <pc:docMk/>
            <pc:sldMk cId="2587727354" sldId="266"/>
            <ac:cxnSpMk id="137" creationId="{20E3A342-4D61-4E3F-AF90-1AB42AEB96CC}"/>
          </ac:cxnSpMkLst>
        </pc:cxnChg>
        <pc:cxnChg chg="add">
          <ac:chgData name="Tom Smith" userId="eac52e5223bf4258" providerId="LiveId" clId="{1677E0DC-4A4F-4302-B539-A71888B89DDF}" dt="2021-09-20T16:33:22.915" v="2505" actId="26606"/>
          <ac:cxnSpMkLst>
            <pc:docMk/>
            <pc:sldMk cId="2587727354" sldId="266"/>
            <ac:cxnSpMk id="193" creationId="{DAE05351-315A-4BA9-A90A-FE5C949522D1}"/>
          </ac:cxnSpMkLst>
        </pc:cxnChg>
      </pc:sldChg>
      <pc:sldChg chg="addSp delSp modSp del mod ord modAnim">
        <pc:chgData name="Tom Smith" userId="eac52e5223bf4258" providerId="LiveId" clId="{1677E0DC-4A4F-4302-B539-A71888B89DDF}" dt="2021-09-20T15:35:03.998" v="1598" actId="47"/>
        <pc:sldMkLst>
          <pc:docMk/>
          <pc:sldMk cId="2633644503" sldId="267"/>
        </pc:sldMkLst>
        <pc:spChg chg="mod">
          <ac:chgData name="Tom Smith" userId="eac52e5223bf4258" providerId="LiveId" clId="{1677E0DC-4A4F-4302-B539-A71888B89DDF}" dt="2021-09-20T15:33:23.181" v="1487" actId="6549"/>
          <ac:spMkLst>
            <pc:docMk/>
            <pc:sldMk cId="2633644503" sldId="267"/>
            <ac:spMk id="2" creationId="{AE6E44A9-6A27-401D-B875-E77141D0BAF0}"/>
          </ac:spMkLst>
        </pc:spChg>
        <pc:spChg chg="mod">
          <ac:chgData name="Tom Smith" userId="eac52e5223bf4258" providerId="LiveId" clId="{1677E0DC-4A4F-4302-B539-A71888B89DDF}" dt="2021-09-20T15:31:23.333" v="1421" actId="20577"/>
          <ac:spMkLst>
            <pc:docMk/>
            <pc:sldMk cId="2633644503" sldId="267"/>
            <ac:spMk id="3" creationId="{F9A2F7E5-A4D4-4B36-8286-7283CC284B5A}"/>
          </ac:spMkLst>
        </pc:spChg>
        <pc:spChg chg="del">
          <ac:chgData name="Tom Smith" userId="eac52e5223bf4258" providerId="LiveId" clId="{1677E0DC-4A4F-4302-B539-A71888B89DDF}" dt="2021-09-20T15:22:40.580" v="564" actId="26606"/>
          <ac:spMkLst>
            <pc:docMk/>
            <pc:sldMk cId="2633644503" sldId="267"/>
            <ac:spMk id="8" creationId="{907EF6B7-1338-4443-8C46-6A318D952DFD}"/>
          </ac:spMkLst>
        </pc:spChg>
        <pc:spChg chg="del">
          <ac:chgData name="Tom Smith" userId="eac52e5223bf4258" providerId="LiveId" clId="{1677E0DC-4A4F-4302-B539-A71888B89DDF}" dt="2021-09-20T15:22:40.580" v="564" actId="26606"/>
          <ac:spMkLst>
            <pc:docMk/>
            <pc:sldMk cId="2633644503" sldId="267"/>
            <ac:spMk id="10" creationId="{DAAE4CDD-124C-4DCF-9584-B6033B545DD5}"/>
          </ac:spMkLst>
        </pc:spChg>
        <pc:spChg chg="del">
          <ac:chgData name="Tom Smith" userId="eac52e5223bf4258" providerId="LiveId" clId="{1677E0DC-4A4F-4302-B539-A71888B89DDF}" dt="2021-09-20T15:22:40.580" v="564" actId="26606"/>
          <ac:spMkLst>
            <pc:docMk/>
            <pc:sldMk cId="2633644503" sldId="267"/>
            <ac:spMk id="12" creationId="{081E4A58-353D-44AE-B2FC-2A74E2E400F7}"/>
          </ac:spMkLst>
        </pc:spChg>
        <pc:spChg chg="add del">
          <ac:chgData name="Tom Smith" userId="eac52e5223bf4258" providerId="LiveId" clId="{1677E0DC-4A4F-4302-B539-A71888B89DDF}" dt="2021-09-20T15:30:29.993" v="1370" actId="26606"/>
          <ac:spMkLst>
            <pc:docMk/>
            <pc:sldMk cId="2633644503" sldId="267"/>
            <ac:spMk id="17" creationId="{E8A8EAB8-D2FF-444D-B34B-7D32F106AD0E}"/>
          </ac:spMkLst>
        </pc:spChg>
        <pc:spChg chg="add">
          <ac:chgData name="Tom Smith" userId="eac52e5223bf4258" providerId="LiveId" clId="{1677E0DC-4A4F-4302-B539-A71888B89DDF}" dt="2021-09-20T15:30:29.993" v="1370" actId="26606"/>
          <ac:spMkLst>
            <pc:docMk/>
            <pc:sldMk cId="2633644503" sldId="267"/>
            <ac:spMk id="26" creationId="{A7AE9375-4664-4DB2-922D-2782A6E439AC}"/>
          </ac:spMkLst>
        </pc:spChg>
        <pc:spChg chg="add">
          <ac:chgData name="Tom Smith" userId="eac52e5223bf4258" providerId="LiveId" clId="{1677E0DC-4A4F-4302-B539-A71888B89DDF}" dt="2021-09-20T15:30:29.993" v="1370" actId="26606"/>
          <ac:spMkLst>
            <pc:docMk/>
            <pc:sldMk cId="2633644503" sldId="267"/>
            <ac:spMk id="30" creationId="{9DD005C1-8C51-42D6-9BEE-B9B83849743D}"/>
          </ac:spMkLst>
        </pc:spChg>
        <pc:cxnChg chg="add del">
          <ac:chgData name="Tom Smith" userId="eac52e5223bf4258" providerId="LiveId" clId="{1677E0DC-4A4F-4302-B539-A71888B89DDF}" dt="2021-09-20T15:30:29.993" v="1370" actId="26606"/>
          <ac:cxnSpMkLst>
            <pc:docMk/>
            <pc:sldMk cId="2633644503" sldId="267"/>
            <ac:cxnSpMk id="19" creationId="{067633D1-6EE6-4118-B9F0-B363477BEE7A}"/>
          </ac:cxnSpMkLst>
        </pc:cxnChg>
        <pc:cxnChg chg="add del">
          <ac:chgData name="Tom Smith" userId="eac52e5223bf4258" providerId="LiveId" clId="{1677E0DC-4A4F-4302-B539-A71888B89DDF}" dt="2021-09-20T15:30:29.993" v="1370" actId="26606"/>
          <ac:cxnSpMkLst>
            <pc:docMk/>
            <pc:sldMk cId="2633644503" sldId="267"/>
            <ac:cxnSpMk id="21" creationId="{4AD7FFC6-42A9-49CB-B5E9-B3F6B038331B}"/>
          </ac:cxnSpMkLst>
        </pc:cxnChg>
        <pc:cxnChg chg="add">
          <ac:chgData name="Tom Smith" userId="eac52e5223bf4258" providerId="LiveId" clId="{1677E0DC-4A4F-4302-B539-A71888B89DDF}" dt="2021-09-20T15:30:29.993" v="1370" actId="26606"/>
          <ac:cxnSpMkLst>
            <pc:docMk/>
            <pc:sldMk cId="2633644503" sldId="267"/>
            <ac:cxnSpMk id="28" creationId="{EE504C98-6397-41C1-A8D8-2D9C4ED307E0}"/>
          </ac:cxnSpMkLst>
        </pc:cxnChg>
      </pc:sldChg>
      <pc:sldChg chg="addSp delSp modSp mod modAnim setClrOvrMap modNotesTx">
        <pc:chgData name="Tom Smith" userId="eac52e5223bf4258" providerId="LiveId" clId="{1677E0DC-4A4F-4302-B539-A71888B89DDF}" dt="2021-09-20T16:27:19.542" v="2496" actId="1076"/>
        <pc:sldMkLst>
          <pc:docMk/>
          <pc:sldMk cId="3678870640" sldId="268"/>
        </pc:sldMkLst>
        <pc:spChg chg="del mod">
          <ac:chgData name="Tom Smith" userId="eac52e5223bf4258" providerId="LiveId" clId="{1677E0DC-4A4F-4302-B539-A71888B89DDF}" dt="2021-09-20T15:01:24.703" v="104" actId="478"/>
          <ac:spMkLst>
            <pc:docMk/>
            <pc:sldMk cId="3678870640" sldId="268"/>
            <ac:spMk id="4" creationId="{94E62EE1-8972-4B04-942E-675FBC53E446}"/>
          </ac:spMkLst>
        </pc:spChg>
        <pc:spChg chg="del">
          <ac:chgData name="Tom Smith" userId="eac52e5223bf4258" providerId="LiveId" clId="{1677E0DC-4A4F-4302-B539-A71888B89DDF}" dt="2021-09-20T15:00:58.512" v="101" actId="26606"/>
          <ac:spMkLst>
            <pc:docMk/>
            <pc:sldMk cId="3678870640" sldId="268"/>
            <ac:spMk id="75" creationId="{C95B82D5-A8BB-45BF-BED8-C7B206892100}"/>
          </ac:spMkLst>
        </pc:spChg>
        <pc:spChg chg="del">
          <ac:chgData name="Tom Smith" userId="eac52e5223bf4258" providerId="LiveId" clId="{1677E0DC-4A4F-4302-B539-A71888B89DDF}" dt="2021-09-20T15:00:58.512" v="101" actId="26606"/>
          <ac:spMkLst>
            <pc:docMk/>
            <pc:sldMk cId="3678870640" sldId="268"/>
            <ac:spMk id="77" creationId="{296C61EC-FBF4-4216-BE67-6C864D30A01C}"/>
          </ac:spMkLst>
        </pc:spChg>
        <pc:spChg chg="del">
          <ac:chgData name="Tom Smith" userId="eac52e5223bf4258" providerId="LiveId" clId="{1677E0DC-4A4F-4302-B539-A71888B89DDF}" dt="2021-09-20T15:00:58.512" v="101" actId="26606"/>
          <ac:spMkLst>
            <pc:docMk/>
            <pc:sldMk cId="3678870640" sldId="268"/>
            <ac:spMk id="79" creationId="{39D6C490-0229-4573-9696-B73E5B3A9C33}"/>
          </ac:spMkLst>
        </pc:spChg>
        <pc:spChg chg="add del">
          <ac:chgData name="Tom Smith" userId="eac52e5223bf4258" providerId="LiveId" clId="{1677E0DC-4A4F-4302-B539-A71888B89DDF}" dt="2021-09-20T16:27:04.439" v="2493" actId="26606"/>
          <ac:spMkLst>
            <pc:docMk/>
            <pc:sldMk cId="3678870640" sldId="268"/>
            <ac:spMk id="141" creationId="{C7FA33FF-088D-4F16-95A2-2C64D353DEA8}"/>
          </ac:spMkLst>
        </pc:spChg>
        <pc:spChg chg="add del">
          <ac:chgData name="Tom Smith" userId="eac52e5223bf4258" providerId="LiveId" clId="{1677E0DC-4A4F-4302-B539-A71888B89DDF}" dt="2021-09-20T16:27:04.439" v="2493" actId="26606"/>
          <ac:spMkLst>
            <pc:docMk/>
            <pc:sldMk cId="3678870640" sldId="268"/>
            <ac:spMk id="143" creationId="{A376EFB1-01CF-419F-ABF1-2AF02BBFCBD1}"/>
          </ac:spMkLst>
        </pc:spChg>
        <pc:spChg chg="add del">
          <ac:chgData name="Tom Smith" userId="eac52e5223bf4258" providerId="LiveId" clId="{1677E0DC-4A4F-4302-B539-A71888B89DDF}" dt="2021-09-20T16:27:04.439" v="2493" actId="26606"/>
          <ac:spMkLst>
            <pc:docMk/>
            <pc:sldMk cId="3678870640" sldId="268"/>
            <ac:spMk id="145" creationId="{FF9DEA15-78BD-4750-AA18-B9F28A6D5AB8}"/>
          </ac:spMkLst>
        </pc:spChg>
        <pc:spChg chg="add del">
          <ac:chgData name="Tom Smith" userId="eac52e5223bf4258" providerId="LiveId" clId="{1677E0DC-4A4F-4302-B539-A71888B89DDF}" dt="2021-09-20T16:23:14.449" v="2484" actId="26606"/>
          <ac:spMkLst>
            <pc:docMk/>
            <pc:sldMk cId="3678870640" sldId="268"/>
            <ac:spMk id="192" creationId="{A7AE9375-4664-4DB2-922D-2782A6E439AC}"/>
          </ac:spMkLst>
        </pc:spChg>
        <pc:spChg chg="add del">
          <ac:chgData name="Tom Smith" userId="eac52e5223bf4258" providerId="LiveId" clId="{1677E0DC-4A4F-4302-B539-A71888B89DDF}" dt="2021-09-20T16:23:14.449" v="2484" actId="26606"/>
          <ac:spMkLst>
            <pc:docMk/>
            <pc:sldMk cId="3678870640" sldId="268"/>
            <ac:spMk id="194" creationId="{C87417AF-190E-4D6E-AFA6-7D3E84B0B430}"/>
          </ac:spMkLst>
        </pc:spChg>
        <pc:spChg chg="add del">
          <ac:chgData name="Tom Smith" userId="eac52e5223bf4258" providerId="LiveId" clId="{1677E0DC-4A4F-4302-B539-A71888B89DDF}" dt="2021-09-20T16:23:14.449" v="2484" actId="26606"/>
          <ac:spMkLst>
            <pc:docMk/>
            <pc:sldMk cId="3678870640" sldId="268"/>
            <ac:spMk id="195" creationId="{80B30ED8-273E-4C07-8568-2FE5CC5C483D}"/>
          </ac:spMkLst>
        </pc:spChg>
        <pc:spChg chg="mod ord">
          <ac:chgData name="Tom Smith" userId="eac52e5223bf4258" providerId="LiveId" clId="{1677E0DC-4A4F-4302-B539-A71888B89DDF}" dt="2021-09-20T16:27:04.439" v="2493" actId="26606"/>
          <ac:spMkLst>
            <pc:docMk/>
            <pc:sldMk cId="3678870640" sldId="268"/>
            <ac:spMk id="3080" creationId="{FDD553A0-B0AC-4FA5-B61A-6D200BA2A3AD}"/>
          </ac:spMkLst>
        </pc:spChg>
        <pc:spChg chg="add">
          <ac:chgData name="Tom Smith" userId="eac52e5223bf4258" providerId="LiveId" clId="{1677E0DC-4A4F-4302-B539-A71888B89DDF}" dt="2021-09-20T16:27:04.439" v="2493" actId="26606"/>
          <ac:spMkLst>
            <pc:docMk/>
            <pc:sldMk cId="3678870640" sldId="268"/>
            <ac:spMk id="3082" creationId="{A7AE9375-4664-4DB2-922D-2782A6E439AC}"/>
          </ac:spMkLst>
        </pc:spChg>
        <pc:spChg chg="add">
          <ac:chgData name="Tom Smith" userId="eac52e5223bf4258" providerId="LiveId" clId="{1677E0DC-4A4F-4302-B539-A71888B89DDF}" dt="2021-09-20T16:27:04.439" v="2493" actId="26606"/>
          <ac:spMkLst>
            <pc:docMk/>
            <pc:sldMk cId="3678870640" sldId="268"/>
            <ac:spMk id="3084" creationId="{C87417AF-190E-4D6E-AFA6-7D3E84B0B430}"/>
          </ac:spMkLst>
        </pc:spChg>
        <pc:spChg chg="add">
          <ac:chgData name="Tom Smith" userId="eac52e5223bf4258" providerId="LiveId" clId="{1677E0DC-4A4F-4302-B539-A71888B89DDF}" dt="2021-09-20T16:27:04.439" v="2493" actId="26606"/>
          <ac:spMkLst>
            <pc:docMk/>
            <pc:sldMk cId="3678870640" sldId="268"/>
            <ac:spMk id="3085" creationId="{80B30ED8-273E-4C07-8568-2FE5CC5C483D}"/>
          </ac:spMkLst>
        </pc:spChg>
        <pc:picChg chg="mod ord">
          <ac:chgData name="Tom Smith" userId="eac52e5223bf4258" providerId="LiveId" clId="{1677E0DC-4A4F-4302-B539-A71888B89DDF}" dt="2021-09-20T16:27:15.175" v="2495" actId="1076"/>
          <ac:picMkLst>
            <pc:docMk/>
            <pc:sldMk cId="3678870640" sldId="268"/>
            <ac:picMk id="3074" creationId="{4BC9DE8F-427F-4D0B-A6AB-42E7358EBD24}"/>
          </ac:picMkLst>
        </pc:picChg>
        <pc:picChg chg="mod ord">
          <ac:chgData name="Tom Smith" userId="eac52e5223bf4258" providerId="LiveId" clId="{1677E0DC-4A4F-4302-B539-A71888B89DDF}" dt="2021-09-20T16:27:19.542" v="2496" actId="1076"/>
          <ac:picMkLst>
            <pc:docMk/>
            <pc:sldMk cId="3678870640" sldId="268"/>
            <ac:picMk id="3076" creationId="{65646010-C257-42E5-A71D-4B9D2E7924F1}"/>
          </ac:picMkLst>
        </pc:picChg>
        <pc:cxnChg chg="add del">
          <ac:chgData name="Tom Smith" userId="eac52e5223bf4258" providerId="LiveId" clId="{1677E0DC-4A4F-4302-B539-A71888B89DDF}" dt="2021-09-20T16:23:14.449" v="2484" actId="26606"/>
          <ac:cxnSpMkLst>
            <pc:docMk/>
            <pc:sldMk cId="3678870640" sldId="268"/>
            <ac:cxnSpMk id="193" creationId="{EE504C98-6397-41C1-A8D8-2D9C4ED307E0}"/>
          </ac:cxnSpMkLst>
        </pc:cxnChg>
        <pc:cxnChg chg="add">
          <ac:chgData name="Tom Smith" userId="eac52e5223bf4258" providerId="LiveId" clId="{1677E0DC-4A4F-4302-B539-A71888B89DDF}" dt="2021-09-20T16:27:04.439" v="2493" actId="26606"/>
          <ac:cxnSpMkLst>
            <pc:docMk/>
            <pc:sldMk cId="3678870640" sldId="268"/>
            <ac:cxnSpMk id="3083" creationId="{EE504C98-6397-41C1-A8D8-2D9C4ED307E0}"/>
          </ac:cxnSpMkLst>
        </pc:cxnChg>
      </pc:sldChg>
      <pc:sldChg chg="addSp delSp modSp add mod setBg modAnim setClrOvrMap">
        <pc:chgData name="Tom Smith" userId="eac52e5223bf4258" providerId="LiveId" clId="{1677E0DC-4A4F-4302-B539-A71888B89DDF}" dt="2021-09-20T16:33:28.744" v="2506" actId="26606"/>
        <pc:sldMkLst>
          <pc:docMk/>
          <pc:sldMk cId="2415899871" sldId="269"/>
        </pc:sldMkLst>
        <pc:spChg chg="mod">
          <ac:chgData name="Tom Smith" userId="eac52e5223bf4258" providerId="LiveId" clId="{1677E0DC-4A4F-4302-B539-A71888B89DDF}" dt="2021-09-20T16:33:28.744" v="2506" actId="26606"/>
          <ac:spMkLst>
            <pc:docMk/>
            <pc:sldMk cId="2415899871" sldId="269"/>
            <ac:spMk id="2" creationId="{00000000-0000-0000-0000-000000000000}"/>
          </ac:spMkLst>
        </pc:spChg>
        <pc:spChg chg="mod">
          <ac:chgData name="Tom Smith" userId="eac52e5223bf4258" providerId="LiveId" clId="{1677E0DC-4A4F-4302-B539-A71888B89DDF}" dt="2021-09-20T16:33:28.744" v="2506" actId="26606"/>
          <ac:spMkLst>
            <pc:docMk/>
            <pc:sldMk cId="2415899871" sldId="269"/>
            <ac:spMk id="3" creationId="{00000000-0000-0000-0000-000000000000}"/>
          </ac:spMkLst>
        </pc:spChg>
        <pc:spChg chg="del">
          <ac:chgData name="Tom Smith" userId="eac52e5223bf4258" providerId="LiveId" clId="{1677E0DC-4A4F-4302-B539-A71888B89DDF}" dt="2021-09-20T15:21:26.472" v="550" actId="26606"/>
          <ac:spMkLst>
            <pc:docMk/>
            <pc:sldMk cId="2415899871" sldId="269"/>
            <ac:spMk id="64" creationId="{233F6408-E1FB-40EE-933F-488D38CCC73F}"/>
          </ac:spMkLst>
        </pc:spChg>
        <pc:spChg chg="del">
          <ac:chgData name="Tom Smith" userId="eac52e5223bf4258" providerId="LiveId" clId="{1677E0DC-4A4F-4302-B539-A71888B89DDF}" dt="2021-09-20T15:21:26.472" v="550" actId="26606"/>
          <ac:spMkLst>
            <pc:docMk/>
            <pc:sldMk cId="2415899871" sldId="269"/>
            <ac:spMk id="65" creationId="{F055C0C5-567C-4C02-83F3-B427BC740697}"/>
          </ac:spMkLst>
        </pc:spChg>
        <pc:spChg chg="del">
          <ac:chgData name="Tom Smith" userId="eac52e5223bf4258" providerId="LiveId" clId="{1677E0DC-4A4F-4302-B539-A71888B89DDF}" dt="2021-09-20T15:21:26.472" v="550" actId="26606"/>
          <ac:spMkLst>
            <pc:docMk/>
            <pc:sldMk cId="2415899871" sldId="269"/>
            <ac:spMk id="66" creationId="{E48B6BD6-5DED-4B86-A4B3-D35037F68FC4}"/>
          </ac:spMkLst>
        </pc:spChg>
        <pc:spChg chg="add del">
          <ac:chgData name="Tom Smith" userId="eac52e5223bf4258" providerId="LiveId" clId="{1677E0DC-4A4F-4302-B539-A71888B89DDF}" dt="2021-09-20T15:32:18.434" v="1423" actId="26606"/>
          <ac:spMkLst>
            <pc:docMk/>
            <pc:sldMk cId="2415899871" sldId="269"/>
            <ac:spMk id="71" creationId="{EE1FC7B4-E4A7-4452-B413-1A623E3A7230}"/>
          </ac:spMkLst>
        </pc:spChg>
        <pc:spChg chg="add del">
          <ac:chgData name="Tom Smith" userId="eac52e5223bf4258" providerId="LiveId" clId="{1677E0DC-4A4F-4302-B539-A71888B89DDF}" dt="2021-09-20T15:32:18.434" v="1423" actId="26606"/>
          <ac:spMkLst>
            <pc:docMk/>
            <pc:sldMk cId="2415899871" sldId="269"/>
            <ac:spMk id="73" creationId="{E0709AF0-24F0-4486-B189-BE6386BDB198}"/>
          </ac:spMkLst>
        </pc:spChg>
        <pc:spChg chg="add del">
          <ac:chgData name="Tom Smith" userId="eac52e5223bf4258" providerId="LiveId" clId="{1677E0DC-4A4F-4302-B539-A71888B89DDF}" dt="2021-09-20T15:32:18.434" v="1423" actId="26606"/>
          <ac:spMkLst>
            <pc:docMk/>
            <pc:sldMk cId="2415899871" sldId="269"/>
            <ac:spMk id="75" creationId="{FBE3B62F-5853-4A3C-B050-6186351A7176}"/>
          </ac:spMkLst>
        </pc:spChg>
        <pc:spChg chg="add del">
          <ac:chgData name="Tom Smith" userId="eac52e5223bf4258" providerId="LiveId" clId="{1677E0DC-4A4F-4302-B539-A71888B89DDF}" dt="2021-09-20T16:11:24.971" v="2397" actId="26606"/>
          <ac:spMkLst>
            <pc:docMk/>
            <pc:sldMk cId="2415899871" sldId="269"/>
            <ac:spMk id="80" creationId="{233F6408-E1FB-40EE-933F-488D38CCC73F}"/>
          </ac:spMkLst>
        </pc:spChg>
        <pc:spChg chg="add del">
          <ac:chgData name="Tom Smith" userId="eac52e5223bf4258" providerId="LiveId" clId="{1677E0DC-4A4F-4302-B539-A71888B89DDF}" dt="2021-09-20T16:11:24.971" v="2397" actId="26606"/>
          <ac:spMkLst>
            <pc:docMk/>
            <pc:sldMk cId="2415899871" sldId="269"/>
            <ac:spMk id="82" creationId="{F055C0C5-567C-4C02-83F3-B427BC740697}"/>
          </ac:spMkLst>
        </pc:spChg>
        <pc:spChg chg="add del">
          <ac:chgData name="Tom Smith" userId="eac52e5223bf4258" providerId="LiveId" clId="{1677E0DC-4A4F-4302-B539-A71888B89DDF}" dt="2021-09-20T16:11:24.971" v="2397" actId="26606"/>
          <ac:spMkLst>
            <pc:docMk/>
            <pc:sldMk cId="2415899871" sldId="269"/>
            <ac:spMk id="84" creationId="{E48B6BD6-5DED-4B86-A4B3-D35037F68FC4}"/>
          </ac:spMkLst>
        </pc:spChg>
        <pc:spChg chg="add del">
          <ac:chgData name="Tom Smith" userId="eac52e5223bf4258" providerId="LiveId" clId="{1677E0DC-4A4F-4302-B539-A71888B89DDF}" dt="2021-09-20T16:33:28.744" v="2506" actId="26606"/>
          <ac:spMkLst>
            <pc:docMk/>
            <pc:sldMk cId="2415899871" sldId="269"/>
            <ac:spMk id="135" creationId="{3CD9DF72-87A3-404E-A828-84CBF11A8303}"/>
          </ac:spMkLst>
        </pc:spChg>
        <pc:spChg chg="add">
          <ac:chgData name="Tom Smith" userId="eac52e5223bf4258" providerId="LiveId" clId="{1677E0DC-4A4F-4302-B539-A71888B89DDF}" dt="2021-09-20T16:33:28.744" v="2506" actId="26606"/>
          <ac:spMkLst>
            <pc:docMk/>
            <pc:sldMk cId="2415899871" sldId="269"/>
            <ac:spMk id="4100" creationId="{E8A8EAB8-D2FF-444D-B34B-7D32F106AD0E}"/>
          </ac:spMkLst>
        </pc:spChg>
        <pc:grpChg chg="add">
          <ac:chgData name="Tom Smith" userId="eac52e5223bf4258" providerId="LiveId" clId="{1677E0DC-4A4F-4302-B539-A71888B89DDF}" dt="2021-09-20T16:33:28.744" v="2506" actId="26606"/>
          <ac:grpSpMkLst>
            <pc:docMk/>
            <pc:sldMk cId="2415899871" sldId="269"/>
            <ac:grpSpMk id="77" creationId="{9D20816A-53A8-414B-9615-2877C1081698}"/>
          </ac:grpSpMkLst>
        </pc:grpChg>
        <pc:picChg chg="del mod">
          <ac:chgData name="Tom Smith" userId="eac52e5223bf4258" providerId="LiveId" clId="{1677E0DC-4A4F-4302-B539-A71888B89DDF}" dt="2021-09-20T16:11:19.804" v="2395" actId="478"/>
          <ac:picMkLst>
            <pc:docMk/>
            <pc:sldMk cId="2415899871" sldId="269"/>
            <ac:picMk id="5" creationId="{15D50922-2874-4BD1-89C1-F992F019633D}"/>
          </ac:picMkLst>
        </pc:picChg>
        <pc:picChg chg="add mod ord">
          <ac:chgData name="Tom Smith" userId="eac52e5223bf4258" providerId="LiveId" clId="{1677E0DC-4A4F-4302-B539-A71888B89DDF}" dt="2021-09-20T16:33:28.744" v="2506" actId="26606"/>
          <ac:picMkLst>
            <pc:docMk/>
            <pc:sldMk cId="2415899871" sldId="269"/>
            <ac:picMk id="4098" creationId="{5FE0BC0E-9DE8-4214-870A-D63C9F51AE4E}"/>
          </ac:picMkLst>
        </pc:picChg>
        <pc:cxnChg chg="add del">
          <ac:chgData name="Tom Smith" userId="eac52e5223bf4258" providerId="LiveId" clId="{1677E0DC-4A4F-4302-B539-A71888B89DDF}" dt="2021-09-20T16:33:28.744" v="2506" actId="26606"/>
          <ac:cxnSpMkLst>
            <pc:docMk/>
            <pc:sldMk cId="2415899871" sldId="269"/>
            <ac:cxnSpMk id="137" creationId="{20E3A342-4D61-4E3F-AF90-1AB42AEB96CC}"/>
          </ac:cxnSpMkLst>
        </pc:cxnChg>
        <pc:cxnChg chg="add">
          <ac:chgData name="Tom Smith" userId="eac52e5223bf4258" providerId="LiveId" clId="{1677E0DC-4A4F-4302-B539-A71888B89DDF}" dt="2021-09-20T16:33:28.744" v="2506" actId="26606"/>
          <ac:cxnSpMkLst>
            <pc:docMk/>
            <pc:sldMk cId="2415899871" sldId="269"/>
            <ac:cxnSpMk id="4101" creationId="{DAE05351-315A-4BA9-A90A-FE5C949522D1}"/>
          </ac:cxnSpMkLst>
        </pc:cxnChg>
      </pc:sldChg>
      <pc:sldChg chg="modSp add mod">
        <pc:chgData name="Tom Smith" userId="eac52e5223bf4258" providerId="LiveId" clId="{1677E0DC-4A4F-4302-B539-A71888B89DDF}" dt="2021-09-20T16:39:19.378" v="2643" actId="20577"/>
        <pc:sldMkLst>
          <pc:docMk/>
          <pc:sldMk cId="21563020" sldId="270"/>
        </pc:sldMkLst>
        <pc:spChg chg="mod">
          <ac:chgData name="Tom Smith" userId="eac52e5223bf4258" providerId="LiveId" clId="{1677E0DC-4A4F-4302-B539-A71888B89DDF}" dt="2021-09-20T16:39:19.378" v="2643" actId="20577"/>
          <ac:spMkLst>
            <pc:docMk/>
            <pc:sldMk cId="21563020" sldId="270"/>
            <ac:spMk id="3" creationId="{F9A2F7E5-A4D4-4B36-8286-7283CC284B5A}"/>
          </ac:spMkLst>
        </pc:spChg>
      </pc:sldChg>
      <pc:sldChg chg="addSp delSp modSp add mod modAnim setClrOvrMap modNotesTx">
        <pc:chgData name="Tom Smith" userId="eac52e5223bf4258" providerId="LiveId" clId="{1677E0DC-4A4F-4302-B539-A71888B89DDF}" dt="2021-09-20T16:41:52.610" v="2654" actId="26606"/>
        <pc:sldMkLst>
          <pc:docMk/>
          <pc:sldMk cId="3333699901" sldId="271"/>
        </pc:sldMkLst>
        <pc:spChg chg="del">
          <ac:chgData name="Tom Smith" userId="eac52e5223bf4258" providerId="LiveId" clId="{1677E0DC-4A4F-4302-B539-A71888B89DDF}" dt="2021-09-20T16:10:27.795" v="2388" actId="26606"/>
          <ac:spMkLst>
            <pc:docMk/>
            <pc:sldMk cId="3333699901" sldId="271"/>
            <ac:spMk id="141" creationId="{C7FA33FF-088D-4F16-95A2-2C64D353DEA8}"/>
          </ac:spMkLst>
        </pc:spChg>
        <pc:spChg chg="del">
          <ac:chgData name="Tom Smith" userId="eac52e5223bf4258" providerId="LiveId" clId="{1677E0DC-4A4F-4302-B539-A71888B89DDF}" dt="2021-09-20T16:10:27.795" v="2388" actId="26606"/>
          <ac:spMkLst>
            <pc:docMk/>
            <pc:sldMk cId="3333699901" sldId="271"/>
            <ac:spMk id="143" creationId="{A376EFB1-01CF-419F-ABF1-2AF02BBFCBD1}"/>
          </ac:spMkLst>
        </pc:spChg>
        <pc:spChg chg="del">
          <ac:chgData name="Tom Smith" userId="eac52e5223bf4258" providerId="LiveId" clId="{1677E0DC-4A4F-4302-B539-A71888B89DDF}" dt="2021-09-20T16:10:27.795" v="2388" actId="26606"/>
          <ac:spMkLst>
            <pc:docMk/>
            <pc:sldMk cId="3333699901" sldId="271"/>
            <ac:spMk id="145" creationId="{FF9DEA15-78BD-4750-AA18-B9F28A6D5AB8}"/>
          </ac:spMkLst>
        </pc:spChg>
        <pc:spChg chg="add del">
          <ac:chgData name="Tom Smith" userId="eac52e5223bf4258" providerId="LiveId" clId="{1677E0DC-4A4F-4302-B539-A71888B89DDF}" dt="2021-09-20T16:31:58.902" v="2501" actId="26606"/>
          <ac:spMkLst>
            <pc:docMk/>
            <pc:sldMk cId="3333699901" sldId="271"/>
            <ac:spMk id="205" creationId="{233F6408-E1FB-40EE-933F-488D38CCC73F}"/>
          </ac:spMkLst>
        </pc:spChg>
        <pc:spChg chg="add del">
          <ac:chgData name="Tom Smith" userId="eac52e5223bf4258" providerId="LiveId" clId="{1677E0DC-4A4F-4302-B539-A71888B89DDF}" dt="2021-09-20T16:31:58.902" v="2501" actId="26606"/>
          <ac:spMkLst>
            <pc:docMk/>
            <pc:sldMk cId="3333699901" sldId="271"/>
            <ac:spMk id="207" creationId="{F055C0C5-567C-4C02-83F3-B427BC740697}"/>
          </ac:spMkLst>
        </pc:spChg>
        <pc:spChg chg="add del">
          <ac:chgData name="Tom Smith" userId="eac52e5223bf4258" providerId="LiveId" clId="{1677E0DC-4A4F-4302-B539-A71888B89DDF}" dt="2021-09-20T16:31:58.902" v="2501" actId="26606"/>
          <ac:spMkLst>
            <pc:docMk/>
            <pc:sldMk cId="3333699901" sldId="271"/>
            <ac:spMk id="209" creationId="{E48B6BD6-5DED-4B86-A4B3-D35037F68FC4}"/>
          </ac:spMkLst>
        </pc:spChg>
        <pc:spChg chg="add del">
          <ac:chgData name="Tom Smith" userId="eac52e5223bf4258" providerId="LiveId" clId="{1677E0DC-4A4F-4302-B539-A71888B89DDF}" dt="2021-09-20T16:41:52.610" v="2654" actId="26606"/>
          <ac:spMkLst>
            <pc:docMk/>
            <pc:sldMk cId="3333699901" sldId="271"/>
            <ac:spMk id="256" creationId="{E8A8EAB8-D2FF-444D-B34B-7D32F106AD0E}"/>
          </ac:spMkLst>
        </pc:spChg>
        <pc:spChg chg="mod">
          <ac:chgData name="Tom Smith" userId="eac52e5223bf4258" providerId="LiveId" clId="{1677E0DC-4A4F-4302-B539-A71888B89DDF}" dt="2021-09-20T16:41:52.610" v="2654" actId="26606"/>
          <ac:spMkLst>
            <pc:docMk/>
            <pc:sldMk cId="3333699901" sldId="271"/>
            <ac:spMk id="3080" creationId="{FDD553A0-B0AC-4FA5-B61A-6D200BA2A3AD}"/>
          </ac:spMkLst>
        </pc:spChg>
        <pc:spChg chg="add del">
          <ac:chgData name="Tom Smith" userId="eac52e5223bf4258" providerId="LiveId" clId="{1677E0DC-4A4F-4302-B539-A71888B89DDF}" dt="2021-09-20T16:41:44.422" v="2647" actId="26606"/>
          <ac:spMkLst>
            <pc:docMk/>
            <pc:sldMk cId="3333699901" sldId="271"/>
            <ac:spMk id="3082" creationId="{233F6408-E1FB-40EE-933F-488D38CCC73F}"/>
          </ac:spMkLst>
        </pc:spChg>
        <pc:spChg chg="add del">
          <ac:chgData name="Tom Smith" userId="eac52e5223bf4258" providerId="LiveId" clId="{1677E0DC-4A4F-4302-B539-A71888B89DDF}" dt="2021-09-20T16:41:44.422" v="2647" actId="26606"/>
          <ac:spMkLst>
            <pc:docMk/>
            <pc:sldMk cId="3333699901" sldId="271"/>
            <ac:spMk id="3083" creationId="{F055C0C5-567C-4C02-83F3-B427BC740697}"/>
          </ac:spMkLst>
        </pc:spChg>
        <pc:spChg chg="add del">
          <ac:chgData name="Tom Smith" userId="eac52e5223bf4258" providerId="LiveId" clId="{1677E0DC-4A4F-4302-B539-A71888B89DDF}" dt="2021-09-20T16:41:44.422" v="2647" actId="26606"/>
          <ac:spMkLst>
            <pc:docMk/>
            <pc:sldMk cId="3333699901" sldId="271"/>
            <ac:spMk id="3084" creationId="{E48B6BD6-5DED-4B86-A4B3-D35037F68FC4}"/>
          </ac:spMkLst>
        </pc:spChg>
        <pc:spChg chg="add del">
          <ac:chgData name="Tom Smith" userId="eac52e5223bf4258" providerId="LiveId" clId="{1677E0DC-4A4F-4302-B539-A71888B89DDF}" dt="2021-09-20T16:41:47.058" v="2649" actId="26606"/>
          <ac:spMkLst>
            <pc:docMk/>
            <pc:sldMk cId="3333699901" sldId="271"/>
            <ac:spMk id="3086" creationId="{E8A8EAB8-D2FF-444D-B34B-7D32F106AD0E}"/>
          </ac:spMkLst>
        </pc:spChg>
        <pc:spChg chg="add del">
          <ac:chgData name="Tom Smith" userId="eac52e5223bf4258" providerId="LiveId" clId="{1677E0DC-4A4F-4302-B539-A71888B89DDF}" dt="2021-09-20T16:41:50.404" v="2651" actId="26606"/>
          <ac:spMkLst>
            <pc:docMk/>
            <pc:sldMk cId="3333699901" sldId="271"/>
            <ac:spMk id="3090" creationId="{233F6408-E1FB-40EE-933F-488D38CCC73F}"/>
          </ac:spMkLst>
        </pc:spChg>
        <pc:spChg chg="add del">
          <ac:chgData name="Tom Smith" userId="eac52e5223bf4258" providerId="LiveId" clId="{1677E0DC-4A4F-4302-B539-A71888B89DDF}" dt="2021-09-20T16:41:50.404" v="2651" actId="26606"/>
          <ac:spMkLst>
            <pc:docMk/>
            <pc:sldMk cId="3333699901" sldId="271"/>
            <ac:spMk id="3091" creationId="{F055C0C5-567C-4C02-83F3-B427BC740697}"/>
          </ac:spMkLst>
        </pc:spChg>
        <pc:spChg chg="add del">
          <ac:chgData name="Tom Smith" userId="eac52e5223bf4258" providerId="LiveId" clId="{1677E0DC-4A4F-4302-B539-A71888B89DDF}" dt="2021-09-20T16:41:50.404" v="2651" actId="26606"/>
          <ac:spMkLst>
            <pc:docMk/>
            <pc:sldMk cId="3333699901" sldId="271"/>
            <ac:spMk id="3092" creationId="{E48B6BD6-5DED-4B86-A4B3-D35037F68FC4}"/>
          </ac:spMkLst>
        </pc:spChg>
        <pc:spChg chg="add del">
          <ac:chgData name="Tom Smith" userId="eac52e5223bf4258" providerId="LiveId" clId="{1677E0DC-4A4F-4302-B539-A71888B89DDF}" dt="2021-09-20T16:41:52.593" v="2653" actId="26606"/>
          <ac:spMkLst>
            <pc:docMk/>
            <pc:sldMk cId="3333699901" sldId="271"/>
            <ac:spMk id="3094" creationId="{E8A8EAB8-D2FF-444D-B34B-7D32F106AD0E}"/>
          </ac:spMkLst>
        </pc:spChg>
        <pc:spChg chg="add">
          <ac:chgData name="Tom Smith" userId="eac52e5223bf4258" providerId="LiveId" clId="{1677E0DC-4A4F-4302-B539-A71888B89DDF}" dt="2021-09-20T16:41:52.610" v="2654" actId="26606"/>
          <ac:spMkLst>
            <pc:docMk/>
            <pc:sldMk cId="3333699901" sldId="271"/>
            <ac:spMk id="3098" creationId="{233F6408-E1FB-40EE-933F-488D38CCC73F}"/>
          </ac:spMkLst>
        </pc:spChg>
        <pc:spChg chg="add">
          <ac:chgData name="Tom Smith" userId="eac52e5223bf4258" providerId="LiveId" clId="{1677E0DC-4A4F-4302-B539-A71888B89DDF}" dt="2021-09-20T16:41:52.610" v="2654" actId="26606"/>
          <ac:spMkLst>
            <pc:docMk/>
            <pc:sldMk cId="3333699901" sldId="271"/>
            <ac:spMk id="3099" creationId="{F055C0C5-567C-4C02-83F3-B427BC740697}"/>
          </ac:spMkLst>
        </pc:spChg>
        <pc:spChg chg="add">
          <ac:chgData name="Tom Smith" userId="eac52e5223bf4258" providerId="LiveId" clId="{1677E0DC-4A4F-4302-B539-A71888B89DDF}" dt="2021-09-20T16:41:52.610" v="2654" actId="26606"/>
          <ac:spMkLst>
            <pc:docMk/>
            <pc:sldMk cId="3333699901" sldId="271"/>
            <ac:spMk id="3100" creationId="{E48B6BD6-5DED-4B86-A4B3-D35037F68FC4}"/>
          </ac:spMkLst>
        </pc:spChg>
        <pc:grpChg chg="add del">
          <ac:chgData name="Tom Smith" userId="eac52e5223bf4258" providerId="LiveId" clId="{1677E0DC-4A4F-4302-B539-A71888B89DDF}" dt="2021-09-20T16:41:52.593" v="2653" actId="26606"/>
          <ac:grpSpMkLst>
            <pc:docMk/>
            <pc:sldMk cId="3333699901" sldId="271"/>
            <ac:grpSpMk id="3096" creationId="{9D20816A-53A8-414B-9615-2877C1081698}"/>
          </ac:grpSpMkLst>
        </pc:grpChg>
        <pc:picChg chg="add del mod">
          <ac:chgData name="Tom Smith" userId="eac52e5223bf4258" providerId="LiveId" clId="{1677E0DC-4A4F-4302-B539-A71888B89DDF}" dt="2021-09-20T16:41:26.233" v="2644" actId="478"/>
          <ac:picMkLst>
            <pc:docMk/>
            <pc:sldMk cId="3333699901" sldId="271"/>
            <ac:picMk id="2050" creationId="{766E9E69-9D77-4384-B6A6-A1DE15076F49}"/>
          </ac:picMkLst>
        </pc:picChg>
        <pc:picChg chg="add mod">
          <ac:chgData name="Tom Smith" userId="eac52e5223bf4258" providerId="LiveId" clId="{1677E0DC-4A4F-4302-B539-A71888B89DDF}" dt="2021-09-20T16:41:52.610" v="2654" actId="26606"/>
          <ac:picMkLst>
            <pc:docMk/>
            <pc:sldMk cId="3333699901" sldId="271"/>
            <ac:picMk id="2052" creationId="{F8A42CA6-EA37-4E09-8188-55DD75E1985B}"/>
          </ac:picMkLst>
        </pc:picChg>
        <pc:picChg chg="del">
          <ac:chgData name="Tom Smith" userId="eac52e5223bf4258" providerId="LiveId" clId="{1677E0DC-4A4F-4302-B539-A71888B89DDF}" dt="2021-09-20T16:10:16.112" v="2385" actId="478"/>
          <ac:picMkLst>
            <pc:docMk/>
            <pc:sldMk cId="3333699901" sldId="271"/>
            <ac:picMk id="3074" creationId="{4BC9DE8F-427F-4D0B-A6AB-42E7358EBD24}"/>
          </ac:picMkLst>
        </pc:picChg>
        <pc:picChg chg="del">
          <ac:chgData name="Tom Smith" userId="eac52e5223bf4258" providerId="LiveId" clId="{1677E0DC-4A4F-4302-B539-A71888B89DDF}" dt="2021-09-20T16:10:17.746" v="2386" actId="478"/>
          <ac:picMkLst>
            <pc:docMk/>
            <pc:sldMk cId="3333699901" sldId="271"/>
            <ac:picMk id="3076" creationId="{65646010-C257-42E5-A71D-4B9D2E7924F1}"/>
          </ac:picMkLst>
        </pc:picChg>
        <pc:cxnChg chg="add del">
          <ac:chgData name="Tom Smith" userId="eac52e5223bf4258" providerId="LiveId" clId="{1677E0DC-4A4F-4302-B539-A71888B89DDF}" dt="2021-09-20T16:41:52.610" v="2654" actId="26606"/>
          <ac:cxnSpMkLst>
            <pc:docMk/>
            <pc:sldMk cId="3333699901" sldId="271"/>
            <ac:cxnSpMk id="257" creationId="{EEA38897-7BA3-4408-8083-3235339C4A60}"/>
          </ac:cxnSpMkLst>
        </pc:cxnChg>
        <pc:cxnChg chg="add del">
          <ac:chgData name="Tom Smith" userId="eac52e5223bf4258" providerId="LiveId" clId="{1677E0DC-4A4F-4302-B539-A71888B89DDF}" dt="2021-09-20T16:41:52.610" v="2654" actId="26606"/>
          <ac:cxnSpMkLst>
            <pc:docMk/>
            <pc:sldMk cId="3333699901" sldId="271"/>
            <ac:cxnSpMk id="258" creationId="{F11AD06B-AB20-4097-8606-5DA00DBACE88}"/>
          </ac:cxnSpMkLst>
        </pc:cxnChg>
        <pc:cxnChg chg="add del">
          <ac:chgData name="Tom Smith" userId="eac52e5223bf4258" providerId="LiveId" clId="{1677E0DC-4A4F-4302-B539-A71888B89DDF}" dt="2021-09-20T16:41:47.058" v="2649" actId="26606"/>
          <ac:cxnSpMkLst>
            <pc:docMk/>
            <pc:sldMk cId="3333699901" sldId="271"/>
            <ac:cxnSpMk id="3087" creationId="{EEA38897-7BA3-4408-8083-3235339C4A60}"/>
          </ac:cxnSpMkLst>
        </pc:cxnChg>
        <pc:cxnChg chg="add del">
          <ac:chgData name="Tom Smith" userId="eac52e5223bf4258" providerId="LiveId" clId="{1677E0DC-4A4F-4302-B539-A71888B89DDF}" dt="2021-09-20T16:41:47.058" v="2649" actId="26606"/>
          <ac:cxnSpMkLst>
            <pc:docMk/>
            <pc:sldMk cId="3333699901" sldId="271"/>
            <ac:cxnSpMk id="3088" creationId="{F11AD06B-AB20-4097-8606-5DA00DBACE88}"/>
          </ac:cxnSpMkLst>
        </pc:cxnChg>
        <pc:cxnChg chg="add del">
          <ac:chgData name="Tom Smith" userId="eac52e5223bf4258" providerId="LiveId" clId="{1677E0DC-4A4F-4302-B539-A71888B89DDF}" dt="2021-09-20T16:41:52.593" v="2653" actId="26606"/>
          <ac:cxnSpMkLst>
            <pc:docMk/>
            <pc:sldMk cId="3333699901" sldId="271"/>
            <ac:cxnSpMk id="3095" creationId="{DAE05351-315A-4BA9-A90A-FE5C949522D1}"/>
          </ac:cxnSpMkLst>
        </pc:cxnChg>
      </pc:sldChg>
      <pc:sldChg chg="addSp delSp modSp new mod setBg modAnim">
        <pc:chgData name="Tom Smith" userId="eac52e5223bf4258" providerId="LiveId" clId="{1677E0DC-4A4F-4302-B539-A71888B89DDF}" dt="2021-09-20T16:36:17.233" v="2515" actId="255"/>
        <pc:sldMkLst>
          <pc:docMk/>
          <pc:sldMk cId="765403668" sldId="272"/>
        </pc:sldMkLst>
        <pc:spChg chg="mod">
          <ac:chgData name="Tom Smith" userId="eac52e5223bf4258" providerId="LiveId" clId="{1677E0DC-4A4F-4302-B539-A71888B89DDF}" dt="2021-09-20T16:32:59.212" v="2504" actId="26606"/>
          <ac:spMkLst>
            <pc:docMk/>
            <pc:sldMk cId="765403668" sldId="272"/>
            <ac:spMk id="2" creationId="{59CAD7DC-B1AC-4B99-8CB0-4480A3DA8125}"/>
          </ac:spMkLst>
        </pc:spChg>
        <pc:spChg chg="mod">
          <ac:chgData name="Tom Smith" userId="eac52e5223bf4258" providerId="LiveId" clId="{1677E0DC-4A4F-4302-B539-A71888B89DDF}" dt="2021-09-20T16:36:17.233" v="2515" actId="255"/>
          <ac:spMkLst>
            <pc:docMk/>
            <pc:sldMk cId="765403668" sldId="272"/>
            <ac:spMk id="3" creationId="{33180511-D974-4A43-AB5E-6C5410E0EA83}"/>
          </ac:spMkLst>
        </pc:spChg>
        <pc:spChg chg="add del">
          <ac:chgData name="Tom Smith" userId="eac52e5223bf4258" providerId="LiveId" clId="{1677E0DC-4A4F-4302-B539-A71888B89DDF}" dt="2021-09-20T16:09:14.585" v="2381" actId="26606"/>
          <ac:spMkLst>
            <pc:docMk/>
            <pc:sldMk cId="765403668" sldId="272"/>
            <ac:spMk id="71" creationId="{233F6408-E1FB-40EE-933F-488D38CCC73F}"/>
          </ac:spMkLst>
        </pc:spChg>
        <pc:spChg chg="add del">
          <ac:chgData name="Tom Smith" userId="eac52e5223bf4258" providerId="LiveId" clId="{1677E0DC-4A4F-4302-B539-A71888B89DDF}" dt="2021-09-20T16:09:14.585" v="2381" actId="26606"/>
          <ac:spMkLst>
            <pc:docMk/>
            <pc:sldMk cId="765403668" sldId="272"/>
            <ac:spMk id="73" creationId="{F055C0C5-567C-4C02-83F3-B427BC740697}"/>
          </ac:spMkLst>
        </pc:spChg>
        <pc:spChg chg="add del">
          <ac:chgData name="Tom Smith" userId="eac52e5223bf4258" providerId="LiveId" clId="{1677E0DC-4A4F-4302-B539-A71888B89DDF}" dt="2021-09-20T16:09:14.585" v="2381" actId="26606"/>
          <ac:spMkLst>
            <pc:docMk/>
            <pc:sldMk cId="765403668" sldId="272"/>
            <ac:spMk id="75" creationId="{E48B6BD6-5DED-4B86-A4B3-D35037F68FC4}"/>
          </ac:spMkLst>
        </pc:spChg>
        <pc:spChg chg="add del">
          <ac:chgData name="Tom Smith" userId="eac52e5223bf4258" providerId="LiveId" clId="{1677E0DC-4A4F-4302-B539-A71888B89DDF}" dt="2021-09-20T16:32:59.212" v="2504" actId="26606"/>
          <ac:spMkLst>
            <pc:docMk/>
            <pc:sldMk cId="765403668" sldId="272"/>
            <ac:spMk id="135" creationId="{E6BEB482-6CE7-4D6C-AC19-BDA464730899}"/>
          </ac:spMkLst>
        </pc:spChg>
        <pc:spChg chg="add del">
          <ac:chgData name="Tom Smith" userId="eac52e5223bf4258" providerId="LiveId" clId="{1677E0DC-4A4F-4302-B539-A71888B89DDF}" dt="2021-09-20T16:32:59.212" v="2504" actId="26606"/>
          <ac:spMkLst>
            <pc:docMk/>
            <pc:sldMk cId="765403668" sldId="272"/>
            <ac:spMk id="137" creationId="{AB948C00-58B8-4380-A1A8-49F7136B150B}"/>
          </ac:spMkLst>
        </pc:spChg>
        <pc:spChg chg="add del">
          <ac:chgData name="Tom Smith" userId="eac52e5223bf4258" providerId="LiveId" clId="{1677E0DC-4A4F-4302-B539-A71888B89DDF}" dt="2021-09-20T16:32:59.212" v="2504" actId="26606"/>
          <ac:spMkLst>
            <pc:docMk/>
            <pc:sldMk cId="765403668" sldId="272"/>
            <ac:spMk id="139" creationId="{AE6D64A5-8B93-4019-9FDC-75D3D7B87CBF}"/>
          </ac:spMkLst>
        </pc:spChg>
        <pc:spChg chg="add del">
          <ac:chgData name="Tom Smith" userId="eac52e5223bf4258" providerId="LiveId" clId="{1677E0DC-4A4F-4302-B539-A71888B89DDF}" dt="2021-09-20T16:32:59.196" v="2503" actId="26606"/>
          <ac:spMkLst>
            <pc:docMk/>
            <pc:sldMk cId="765403668" sldId="272"/>
            <ac:spMk id="192" creationId="{A7AE9375-4664-4DB2-922D-2782A6E439AC}"/>
          </ac:spMkLst>
        </pc:spChg>
        <pc:spChg chg="add">
          <ac:chgData name="Tom Smith" userId="eac52e5223bf4258" providerId="LiveId" clId="{1677E0DC-4A4F-4302-B539-A71888B89DDF}" dt="2021-09-20T16:32:59.212" v="2504" actId="26606"/>
          <ac:spMkLst>
            <pc:docMk/>
            <pc:sldMk cId="765403668" sldId="272"/>
            <ac:spMk id="1028" creationId="{E8A8EAB8-D2FF-444D-B34B-7D32F106AD0E}"/>
          </ac:spMkLst>
        </pc:spChg>
        <pc:grpChg chg="add">
          <ac:chgData name="Tom Smith" userId="eac52e5223bf4258" providerId="LiveId" clId="{1677E0DC-4A4F-4302-B539-A71888B89DDF}" dt="2021-09-20T16:32:59.212" v="2504" actId="26606"/>
          <ac:grpSpMkLst>
            <pc:docMk/>
            <pc:sldMk cId="765403668" sldId="272"/>
            <ac:grpSpMk id="1030" creationId="{9D20816A-53A8-414B-9615-2877C1081698}"/>
          </ac:grpSpMkLst>
        </pc:grpChg>
        <pc:picChg chg="add mod">
          <ac:chgData name="Tom Smith" userId="eac52e5223bf4258" providerId="LiveId" clId="{1677E0DC-4A4F-4302-B539-A71888B89DDF}" dt="2021-09-20T16:32:59.212" v="2504" actId="26606"/>
          <ac:picMkLst>
            <pc:docMk/>
            <pc:sldMk cId="765403668" sldId="272"/>
            <ac:picMk id="1026" creationId="{3E3B33FA-F55A-494F-B27C-EEA366D4E300}"/>
          </ac:picMkLst>
        </pc:picChg>
        <pc:cxnChg chg="add del">
          <ac:chgData name="Tom Smith" userId="eac52e5223bf4258" providerId="LiveId" clId="{1677E0DC-4A4F-4302-B539-A71888B89DDF}" dt="2021-09-20T16:32:59.196" v="2503" actId="26606"/>
          <ac:cxnSpMkLst>
            <pc:docMk/>
            <pc:sldMk cId="765403668" sldId="272"/>
            <ac:cxnSpMk id="193" creationId="{EE504C98-6397-41C1-A8D8-2D9C4ED307E0}"/>
          </ac:cxnSpMkLst>
        </pc:cxnChg>
        <pc:cxnChg chg="add del">
          <ac:chgData name="Tom Smith" userId="eac52e5223bf4258" providerId="LiveId" clId="{1677E0DC-4A4F-4302-B539-A71888B89DDF}" dt="2021-09-20T16:32:59.196" v="2503" actId="26606"/>
          <ac:cxnSpMkLst>
            <pc:docMk/>
            <pc:sldMk cId="765403668" sldId="272"/>
            <ac:cxnSpMk id="194" creationId="{B7188D9B-1674-419B-A379-D1632A7EC3A2}"/>
          </ac:cxnSpMkLst>
        </pc:cxnChg>
        <pc:cxnChg chg="add">
          <ac:chgData name="Tom Smith" userId="eac52e5223bf4258" providerId="LiveId" clId="{1677E0DC-4A4F-4302-B539-A71888B89DDF}" dt="2021-09-20T16:32:59.212" v="2504" actId="26606"/>
          <ac:cxnSpMkLst>
            <pc:docMk/>
            <pc:sldMk cId="765403668" sldId="272"/>
            <ac:cxnSpMk id="1029" creationId="{DAE05351-315A-4BA9-A90A-FE5C949522D1}"/>
          </ac:cxnSpMkLst>
        </pc:cxnChg>
      </pc:sldChg>
      <pc:sldChg chg="addSp delSp modSp new mod setBg modAnim">
        <pc:chgData name="Tom Smith" userId="eac52e5223bf4258" providerId="LiveId" clId="{1677E0DC-4A4F-4302-B539-A71888B89DDF}" dt="2021-09-20T16:29:02.002" v="2500" actId="1076"/>
        <pc:sldMkLst>
          <pc:docMk/>
          <pc:sldMk cId="2561771888" sldId="273"/>
        </pc:sldMkLst>
        <pc:spChg chg="mod">
          <ac:chgData name="Tom Smith" userId="eac52e5223bf4258" providerId="LiveId" clId="{1677E0DC-4A4F-4302-B539-A71888B89DDF}" dt="2021-09-20T16:28:09.232" v="2497" actId="26606"/>
          <ac:spMkLst>
            <pc:docMk/>
            <pc:sldMk cId="2561771888" sldId="273"/>
            <ac:spMk id="2" creationId="{9678EA36-EA7B-404E-A1A5-155ABA58BA23}"/>
          </ac:spMkLst>
        </pc:spChg>
        <pc:spChg chg="mod">
          <ac:chgData name="Tom Smith" userId="eac52e5223bf4258" providerId="LiveId" clId="{1677E0DC-4A4F-4302-B539-A71888B89DDF}" dt="2021-09-20T16:28:09.232" v="2497" actId="26606"/>
          <ac:spMkLst>
            <pc:docMk/>
            <pc:sldMk cId="2561771888" sldId="273"/>
            <ac:spMk id="3" creationId="{4E37E427-0A85-44CA-8F24-3C22D03832F0}"/>
          </ac:spMkLst>
        </pc:spChg>
        <pc:spChg chg="add del">
          <ac:chgData name="Tom Smith" userId="eac52e5223bf4258" providerId="LiveId" clId="{1677E0DC-4A4F-4302-B539-A71888B89DDF}" dt="2021-09-20T16:19:14.780" v="2453" actId="26606"/>
          <ac:spMkLst>
            <pc:docMk/>
            <pc:sldMk cId="2561771888" sldId="273"/>
            <ac:spMk id="9" creationId="{5E39A796-BE83-48B1-B33F-35C4A32AAB57}"/>
          </ac:spMkLst>
        </pc:spChg>
        <pc:spChg chg="add del">
          <ac:chgData name="Tom Smith" userId="eac52e5223bf4258" providerId="LiveId" clId="{1677E0DC-4A4F-4302-B539-A71888B89DDF}" dt="2021-09-20T16:19:14.780" v="2453" actId="26606"/>
          <ac:spMkLst>
            <pc:docMk/>
            <pc:sldMk cId="2561771888" sldId="273"/>
            <ac:spMk id="11" creationId="{72F84B47-E267-4194-8194-831DB7B5547F}"/>
          </ac:spMkLst>
        </pc:spChg>
        <pc:spChg chg="add del">
          <ac:chgData name="Tom Smith" userId="eac52e5223bf4258" providerId="LiveId" clId="{1677E0DC-4A4F-4302-B539-A71888B89DDF}" dt="2021-09-20T16:28:09.232" v="2497" actId="26606"/>
          <ac:spMkLst>
            <pc:docMk/>
            <pc:sldMk cId="2561771888" sldId="273"/>
            <ac:spMk id="16" creationId="{C95B82D5-A8BB-45BF-BED8-C7B206892100}"/>
          </ac:spMkLst>
        </pc:spChg>
        <pc:spChg chg="add del">
          <ac:chgData name="Tom Smith" userId="eac52e5223bf4258" providerId="LiveId" clId="{1677E0DC-4A4F-4302-B539-A71888B89DDF}" dt="2021-09-20T16:28:09.232" v="2497" actId="26606"/>
          <ac:spMkLst>
            <pc:docMk/>
            <pc:sldMk cId="2561771888" sldId="273"/>
            <ac:spMk id="18" creationId="{296C61EC-FBF4-4216-BE67-6C864D30A01C}"/>
          </ac:spMkLst>
        </pc:spChg>
        <pc:spChg chg="add del">
          <ac:chgData name="Tom Smith" userId="eac52e5223bf4258" providerId="LiveId" clId="{1677E0DC-4A4F-4302-B539-A71888B89DDF}" dt="2021-09-20T16:28:09.232" v="2497" actId="26606"/>
          <ac:spMkLst>
            <pc:docMk/>
            <pc:sldMk cId="2561771888" sldId="273"/>
            <ac:spMk id="20" creationId="{39D6C490-0229-4573-9696-B73E5B3A9C33}"/>
          </ac:spMkLst>
        </pc:spChg>
        <pc:spChg chg="add">
          <ac:chgData name="Tom Smith" userId="eac52e5223bf4258" providerId="LiveId" clId="{1677E0DC-4A4F-4302-B539-A71888B89DDF}" dt="2021-09-20T16:28:09.232" v="2497" actId="26606"/>
          <ac:spMkLst>
            <pc:docMk/>
            <pc:sldMk cId="2561771888" sldId="273"/>
            <ac:spMk id="25" creationId="{A7AE9375-4664-4DB2-922D-2782A6E439AC}"/>
          </ac:spMkLst>
        </pc:spChg>
        <pc:spChg chg="add">
          <ac:chgData name="Tom Smith" userId="eac52e5223bf4258" providerId="LiveId" clId="{1677E0DC-4A4F-4302-B539-A71888B89DDF}" dt="2021-09-20T16:28:09.232" v="2497" actId="26606"/>
          <ac:spMkLst>
            <pc:docMk/>
            <pc:sldMk cId="2561771888" sldId="273"/>
            <ac:spMk id="29" creationId="{C87417AF-190E-4D6E-AFA6-7D3E84B0B430}"/>
          </ac:spMkLst>
        </pc:spChg>
        <pc:spChg chg="add">
          <ac:chgData name="Tom Smith" userId="eac52e5223bf4258" providerId="LiveId" clId="{1677E0DC-4A4F-4302-B539-A71888B89DDF}" dt="2021-09-20T16:28:09.232" v="2497" actId="26606"/>
          <ac:spMkLst>
            <pc:docMk/>
            <pc:sldMk cId="2561771888" sldId="273"/>
            <ac:spMk id="31" creationId="{80B30ED8-273E-4C07-8568-2FE5CC5C483D}"/>
          </ac:spMkLst>
        </pc:spChg>
        <pc:picChg chg="add mod ord">
          <ac:chgData name="Tom Smith" userId="eac52e5223bf4258" providerId="LiveId" clId="{1677E0DC-4A4F-4302-B539-A71888B89DDF}" dt="2021-09-20T16:28:52.188" v="2499" actId="1076"/>
          <ac:picMkLst>
            <pc:docMk/>
            <pc:sldMk cId="2561771888" sldId="273"/>
            <ac:picMk id="4" creationId="{9770DBCD-8AB8-4803-A70D-90EB9F6289B5}"/>
          </ac:picMkLst>
        </pc:picChg>
        <pc:picChg chg="add mod">
          <ac:chgData name="Tom Smith" userId="eac52e5223bf4258" providerId="LiveId" clId="{1677E0DC-4A4F-4302-B539-A71888B89DDF}" dt="2021-09-20T16:29:02.002" v="2500" actId="1076"/>
          <ac:picMkLst>
            <pc:docMk/>
            <pc:sldMk cId="2561771888" sldId="273"/>
            <ac:picMk id="7" creationId="{5DA63BE0-998D-428B-8FFE-99E6FBEF847A}"/>
          </ac:picMkLst>
        </pc:picChg>
        <pc:cxnChg chg="add">
          <ac:chgData name="Tom Smith" userId="eac52e5223bf4258" providerId="LiveId" clId="{1677E0DC-4A4F-4302-B539-A71888B89DDF}" dt="2021-09-20T16:28:09.232" v="2497" actId="26606"/>
          <ac:cxnSpMkLst>
            <pc:docMk/>
            <pc:sldMk cId="2561771888" sldId="273"/>
            <ac:cxnSpMk id="27" creationId="{EE504C98-6397-41C1-A8D8-2D9C4ED307E0}"/>
          </ac:cxnSpMkLst>
        </pc:cxnChg>
      </pc:sldChg>
      <pc:sldChg chg="addSp delSp modSp add mod setBg modAnim">
        <pc:chgData name="Tom Smith" userId="eac52e5223bf4258" providerId="LiveId" clId="{1677E0DC-4A4F-4302-B539-A71888B89DDF}" dt="2021-09-20T16:35:22.876" v="2514" actId="20577"/>
        <pc:sldMkLst>
          <pc:docMk/>
          <pc:sldMk cId="3263950950" sldId="274"/>
        </pc:sldMkLst>
        <pc:spChg chg="mod">
          <ac:chgData name="Tom Smith" userId="eac52e5223bf4258" providerId="LiveId" clId="{1677E0DC-4A4F-4302-B539-A71888B89DDF}" dt="2021-09-20T16:21:25.707" v="2468" actId="26606"/>
          <ac:spMkLst>
            <pc:docMk/>
            <pc:sldMk cId="3263950950" sldId="274"/>
            <ac:spMk id="2" creationId="{9678EA36-EA7B-404E-A1A5-155ABA58BA23}"/>
          </ac:spMkLst>
        </pc:spChg>
        <pc:spChg chg="mod">
          <ac:chgData name="Tom Smith" userId="eac52e5223bf4258" providerId="LiveId" clId="{1677E0DC-4A4F-4302-B539-A71888B89DDF}" dt="2021-09-20T16:35:22.876" v="2514" actId="20577"/>
          <ac:spMkLst>
            <pc:docMk/>
            <pc:sldMk cId="3263950950" sldId="274"/>
            <ac:spMk id="3" creationId="{4E37E427-0A85-44CA-8F24-3C22D03832F0}"/>
          </ac:spMkLst>
        </pc:spChg>
        <pc:spChg chg="add del">
          <ac:chgData name="Tom Smith" userId="eac52e5223bf4258" providerId="LiveId" clId="{1677E0DC-4A4F-4302-B539-A71888B89DDF}" dt="2021-09-20T16:21:12.724" v="2465" actId="26606"/>
          <ac:spMkLst>
            <pc:docMk/>
            <pc:sldMk cId="3263950950" sldId="274"/>
            <ac:spMk id="71" creationId="{3CD9DF72-87A3-404E-A828-84CBF11A8303}"/>
          </ac:spMkLst>
        </pc:spChg>
        <pc:spChg chg="add del">
          <ac:chgData name="Tom Smith" userId="eac52e5223bf4258" providerId="LiveId" clId="{1677E0DC-4A4F-4302-B539-A71888B89DDF}" dt="2021-09-20T16:26:11.346" v="2492" actId="26606"/>
          <ac:spMkLst>
            <pc:docMk/>
            <pc:sldMk cId="3263950950" sldId="274"/>
            <ac:spMk id="75" creationId="{E48B6BD6-5DED-4B86-A4B3-D35037F68FC4}"/>
          </ac:spMkLst>
        </pc:spChg>
        <pc:spChg chg="add">
          <ac:chgData name="Tom Smith" userId="eac52e5223bf4258" providerId="LiveId" clId="{1677E0DC-4A4F-4302-B539-A71888B89DDF}" dt="2021-09-20T16:26:11.346" v="2492" actId="26606"/>
          <ac:spMkLst>
            <pc:docMk/>
            <pc:sldMk cId="3263950950" sldId="274"/>
            <ac:spMk id="141" creationId="{233F6408-E1FB-40EE-933F-488D38CCC73F}"/>
          </ac:spMkLst>
        </pc:spChg>
        <pc:spChg chg="add">
          <ac:chgData name="Tom Smith" userId="eac52e5223bf4258" providerId="LiveId" clId="{1677E0DC-4A4F-4302-B539-A71888B89DDF}" dt="2021-09-20T16:26:11.346" v="2492" actId="26606"/>
          <ac:spMkLst>
            <pc:docMk/>
            <pc:sldMk cId="3263950950" sldId="274"/>
            <ac:spMk id="143" creationId="{F055C0C5-567C-4C02-83F3-B427BC740697}"/>
          </ac:spMkLst>
        </pc:spChg>
        <pc:spChg chg="add">
          <ac:chgData name="Tom Smith" userId="eac52e5223bf4258" providerId="LiveId" clId="{1677E0DC-4A4F-4302-B539-A71888B89DDF}" dt="2021-09-20T16:26:11.346" v="2492" actId="26606"/>
          <ac:spMkLst>
            <pc:docMk/>
            <pc:sldMk cId="3263950950" sldId="274"/>
            <ac:spMk id="145" creationId="{E48B6BD6-5DED-4B86-A4B3-D35037F68FC4}"/>
          </ac:spMkLst>
        </pc:spChg>
        <pc:spChg chg="add del">
          <ac:chgData name="Tom Smith" userId="eac52e5223bf4258" providerId="LiveId" clId="{1677E0DC-4A4F-4302-B539-A71888B89DDF}" dt="2021-09-20T16:21:25.692" v="2467" actId="26606"/>
          <ac:spMkLst>
            <pc:docMk/>
            <pc:sldMk cId="3263950950" sldId="274"/>
            <ac:spMk id="5124" creationId="{46F7435D-E3DB-47B1-BA61-B00ACC83A9DE}"/>
          </ac:spMkLst>
        </pc:spChg>
        <pc:spChg chg="add del">
          <ac:chgData name="Tom Smith" userId="eac52e5223bf4258" providerId="LiveId" clId="{1677E0DC-4A4F-4302-B539-A71888B89DDF}" dt="2021-09-20T16:21:25.692" v="2467" actId="26606"/>
          <ac:spMkLst>
            <pc:docMk/>
            <pc:sldMk cId="3263950950" sldId="274"/>
            <ac:spMk id="5125" creationId="{F263A0B5-F8C4-4116-809F-78A768EA79A6}"/>
          </ac:spMkLst>
        </pc:spChg>
        <pc:spChg chg="add del">
          <ac:chgData name="Tom Smith" userId="eac52e5223bf4258" providerId="LiveId" clId="{1677E0DC-4A4F-4302-B539-A71888B89DDF}" dt="2021-09-20T16:26:11.346" v="2492" actId="26606"/>
          <ac:spMkLst>
            <pc:docMk/>
            <pc:sldMk cId="3263950950" sldId="274"/>
            <ac:spMk id="5127" creationId="{233F6408-E1FB-40EE-933F-488D38CCC73F}"/>
          </ac:spMkLst>
        </pc:spChg>
        <pc:spChg chg="add del">
          <ac:chgData name="Tom Smith" userId="eac52e5223bf4258" providerId="LiveId" clId="{1677E0DC-4A4F-4302-B539-A71888B89DDF}" dt="2021-09-20T16:26:11.346" v="2492" actId="26606"/>
          <ac:spMkLst>
            <pc:docMk/>
            <pc:sldMk cId="3263950950" sldId="274"/>
            <ac:spMk id="5128" creationId="{F055C0C5-567C-4C02-83F3-B427BC740697}"/>
          </ac:spMkLst>
        </pc:spChg>
        <pc:picChg chg="add mod">
          <ac:chgData name="Tom Smith" userId="eac52e5223bf4258" providerId="LiveId" clId="{1677E0DC-4A4F-4302-B539-A71888B89DDF}" dt="2021-09-20T16:26:11.346" v="2492" actId="26606"/>
          <ac:picMkLst>
            <pc:docMk/>
            <pc:sldMk cId="3263950950" sldId="274"/>
            <ac:picMk id="4" creationId="{B2C9A99C-2D16-47DC-8918-43E007CAE264}"/>
          </ac:picMkLst>
        </pc:picChg>
        <pc:picChg chg="add del mod ord">
          <ac:chgData name="Tom Smith" userId="eac52e5223bf4258" providerId="LiveId" clId="{1677E0DC-4A4F-4302-B539-A71888B89DDF}" dt="2021-09-20T16:25:59.574" v="2490" actId="478"/>
          <ac:picMkLst>
            <pc:docMk/>
            <pc:sldMk cId="3263950950" sldId="274"/>
            <ac:picMk id="5122" creationId="{9CBC7130-4D23-4D32-9065-CC1A79480116}"/>
          </ac:picMkLst>
        </pc:picChg>
        <pc:cxnChg chg="add del">
          <ac:chgData name="Tom Smith" userId="eac52e5223bf4258" providerId="LiveId" clId="{1677E0DC-4A4F-4302-B539-A71888B89DDF}" dt="2021-09-20T16:21:12.724" v="2465" actId="26606"/>
          <ac:cxnSpMkLst>
            <pc:docMk/>
            <pc:sldMk cId="3263950950" sldId="274"/>
            <ac:cxnSpMk id="73" creationId="{20E3A342-4D61-4E3F-AF90-1AB42AEB96CC}"/>
          </ac:cxnSpMkLst>
        </pc:cxnChg>
      </pc:sldChg>
      <pc:sldChg chg="modSp add mod modAnim">
        <pc:chgData name="Tom Smith" userId="eac52e5223bf4258" providerId="LiveId" clId="{1677E0DC-4A4F-4302-B539-A71888B89DDF}" dt="2021-09-21T14:59:50.234" v="3300" actId="20577"/>
        <pc:sldMkLst>
          <pc:docMk/>
          <pc:sldMk cId="3554102364" sldId="275"/>
        </pc:sldMkLst>
        <pc:spChg chg="mod">
          <ac:chgData name="Tom Smith" userId="eac52e5223bf4258" providerId="LiveId" clId="{1677E0DC-4A4F-4302-B539-A71888B89DDF}" dt="2021-09-21T14:59:50.234" v="3300" actId="20577"/>
          <ac:spMkLst>
            <pc:docMk/>
            <pc:sldMk cId="3554102364" sldId="275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scientificamerican.com/illusion-chasers/tell-me-about-your-research-this-time-with-feeling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Pictures from </a:t>
            </a:r>
            <a:r>
              <a:rPr lang="en-US" sz="1200" dirty="0">
                <a:hlinkClick r:id="rId3"/>
              </a:rPr>
              <a:t>https://blogs.scientificamerican.com/illusion-chasers/tell-me-about-your-research-this-time-with-feeling/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45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88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80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06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63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03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.citytech.cuny.edu/pennereng1141fa2021ol20tuesday/2021/09/16/week-4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1141</a:t>
            </a:r>
            <a:br>
              <a:rPr lang="en-US" sz="4400" dirty="0">
                <a:effectLst/>
                <a:ea typeface="Batang" panose="02030600000101010101" pitchFamily="18" charset="-127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Creative Writing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plot by dissecting Anonymous and Patchett’s work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a few notes on workshopping</a:t>
            </a: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6E44A9-6A27-401D-B875-E77141D0B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9925"/>
            <a:ext cx="4508946" cy="1325563"/>
          </a:xfrm>
        </p:spPr>
        <p:txBody>
          <a:bodyPr anchor="b">
            <a:normAutofit/>
          </a:bodyPr>
          <a:lstStyle/>
          <a:p>
            <a:pPr algn="r"/>
            <a:r>
              <a:rPr lang="en-US">
                <a:solidFill>
                  <a:schemeClr val="bg1"/>
                </a:solidFill>
              </a:rPr>
              <a:t>Notes on Workshopping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26210" y="2026340"/>
            <a:ext cx="522093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2F7E5-A4D4-4B36-8286-7283CC284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2667" y="2398957"/>
            <a:ext cx="9406666" cy="3526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Now that we’ve workshopped one piece, I have a few notes for next time (which will be very soon):</a:t>
            </a:r>
          </a:p>
          <a:p>
            <a:r>
              <a:rPr lang="en-US" sz="2000" dirty="0">
                <a:solidFill>
                  <a:schemeClr val="bg1"/>
                </a:solidFill>
              </a:rPr>
              <a:t>Be sure to email your link to your new memoir to your Cohort by the deadline. </a:t>
            </a:r>
          </a:p>
          <a:p>
            <a:r>
              <a:rPr lang="en-US" sz="2000" dirty="0">
                <a:solidFill>
                  <a:schemeClr val="bg1"/>
                </a:solidFill>
              </a:rPr>
              <a:t>Be sure to review your Cohort’s pieces by the deadline.</a:t>
            </a:r>
          </a:p>
          <a:p>
            <a:r>
              <a:rPr lang="en-US" sz="2000" dirty="0">
                <a:solidFill>
                  <a:schemeClr val="bg1"/>
                </a:solidFill>
              </a:rPr>
              <a:t>Be sure to use the critique worksheet I provide on the Course Profile (under handouts). Do not just make a comment on your group members’ posts. There are specific things I want you to focus on—thus the critique worksheet.</a:t>
            </a:r>
          </a:p>
          <a:p>
            <a:r>
              <a:rPr lang="en-US" sz="2000" dirty="0">
                <a:solidFill>
                  <a:schemeClr val="bg1"/>
                </a:solidFill>
              </a:rPr>
              <a:t>If you don’t follow these instructions, you will lose points on your overall grade for this class. (See grade breakdown on the syllabus.)</a:t>
            </a:r>
          </a:p>
          <a:p>
            <a:r>
              <a:rPr lang="en-US" sz="2000" dirty="0">
                <a:solidFill>
                  <a:schemeClr val="bg1"/>
                </a:solidFill>
              </a:rPr>
              <a:t>I don’t give feedback until after you’ve posted a final draft—unless you come to an office hour with specific questions.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DD005C1-8C51-42D6-9BEE-B9B838497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206" y="115193"/>
            <a:ext cx="11939588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(under </a:t>
            </a:r>
            <a:r>
              <a:rPr lang="en-US" dirty="0">
                <a:hlinkClick r:id="rId3"/>
              </a:rPr>
              <a:t>Assignments</a:t>
            </a:r>
            <a:r>
              <a:rPr lang="en-US" dirty="0"/>
              <a:t> for Week 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4436"/>
            <a:ext cx="11181522" cy="5252991"/>
          </a:xfrm>
        </p:spPr>
        <p:txBody>
          <a:bodyPr>
            <a:normAutofit/>
          </a:bodyPr>
          <a:lstStyle/>
          <a:p>
            <a:r>
              <a:rPr lang="en-US" sz="2300" dirty="0"/>
              <a:t>Post </a:t>
            </a:r>
            <a:r>
              <a:rPr lang="en-US" sz="2300" b="1" dirty="0"/>
              <a:t>Journal Assignment 2</a:t>
            </a:r>
            <a:r>
              <a:rPr lang="en-US" sz="2300" dirty="0"/>
              <a:t>: Write about a time you’ve felt you were anonymous (either by choice or not). Title it </a:t>
            </a:r>
            <a:r>
              <a:rPr lang="en-US" sz="2300" b="1" dirty="0"/>
              <a:t>Full Name, Journal 2</a:t>
            </a:r>
            <a:r>
              <a:rPr lang="en-US" sz="2300" dirty="0"/>
              <a:t> and post it under </a:t>
            </a:r>
            <a:r>
              <a:rPr lang="en-US" sz="2300" b="1" dirty="0"/>
              <a:t>Journals</a:t>
            </a:r>
            <a:r>
              <a:rPr lang="en-US" sz="2300" dirty="0"/>
              <a:t>. Post this journal by </a:t>
            </a:r>
            <a:r>
              <a:rPr lang="en-US" sz="2300" b="1" dirty="0"/>
              <a:t>Thursday, September 23</a:t>
            </a:r>
            <a:r>
              <a:rPr lang="en-US" sz="2300" dirty="0"/>
              <a:t>.</a:t>
            </a:r>
          </a:p>
          <a:p>
            <a:r>
              <a:rPr lang="en-US" sz="2300" dirty="0"/>
              <a:t>Begin to work on a NEW memoir piece.</a:t>
            </a:r>
          </a:p>
          <a:p>
            <a:pPr lvl="1"/>
            <a:r>
              <a:rPr lang="en-US" sz="2300" dirty="0"/>
              <a:t>You can use either </a:t>
            </a:r>
            <a:r>
              <a:rPr lang="en-US" sz="2300" b="1" dirty="0"/>
              <a:t>Journal 1</a:t>
            </a:r>
            <a:r>
              <a:rPr lang="en-US" sz="2300" dirty="0"/>
              <a:t> or </a:t>
            </a:r>
            <a:r>
              <a:rPr lang="en-US" sz="2300" b="1" dirty="0"/>
              <a:t>2</a:t>
            </a:r>
            <a:r>
              <a:rPr lang="en-US" sz="2300" dirty="0"/>
              <a:t> as inspiration for the memoir, or share something else, as long as it fits in the memoir category.</a:t>
            </a:r>
          </a:p>
          <a:p>
            <a:pPr lvl="1"/>
            <a:r>
              <a:rPr lang="en-US" sz="2300" dirty="0"/>
              <a:t>You’ll be submitting it to your Cohort on </a:t>
            </a:r>
            <a:r>
              <a:rPr lang="en-US" sz="2300" b="1" dirty="0"/>
              <a:t>Thursday, September 30</a:t>
            </a:r>
            <a:r>
              <a:rPr lang="en-US" sz="2300" dirty="0"/>
              <a:t>!</a:t>
            </a:r>
          </a:p>
          <a:p>
            <a:r>
              <a:rPr lang="en-US" sz="2300" dirty="0"/>
              <a:t>Read Myriam </a:t>
            </a:r>
            <a:r>
              <a:rPr lang="en-US" sz="2300" dirty="0" err="1"/>
              <a:t>Gurba’s</a:t>
            </a:r>
            <a:r>
              <a:rPr lang="en-US" sz="2300" dirty="0"/>
              <a:t> “</a:t>
            </a:r>
            <a:r>
              <a:rPr lang="en-US" sz="2300" dirty="0" err="1"/>
              <a:t>Pendeja</a:t>
            </a:r>
            <a:r>
              <a:rPr lang="en-US" sz="2300" dirty="0"/>
              <a:t>, You </a:t>
            </a:r>
            <a:r>
              <a:rPr lang="en-US" sz="2300" dirty="0" err="1"/>
              <a:t>Ain’t</a:t>
            </a:r>
            <a:r>
              <a:rPr lang="en-US" sz="2300" dirty="0"/>
              <a:t> Steinbeck: My </a:t>
            </a:r>
            <a:r>
              <a:rPr lang="en-US" sz="2300" dirty="0" err="1"/>
              <a:t>Bronca</a:t>
            </a:r>
            <a:r>
              <a:rPr lang="en-US" sz="2300" dirty="0"/>
              <a:t> with Fake-Ass Social Justice Literature.” (This file can be found by clicking the red text–the file is in the Course Profile.)</a:t>
            </a:r>
          </a:p>
          <a:p>
            <a:r>
              <a:rPr lang="en-US" sz="2300" dirty="0"/>
              <a:t>Write a critique of </a:t>
            </a:r>
            <a:r>
              <a:rPr lang="en-US" sz="2300" dirty="0" err="1"/>
              <a:t>Gurba’s</a:t>
            </a:r>
            <a:r>
              <a:rPr lang="en-US" sz="2300" dirty="0"/>
              <a:t> work. What did you enjoy? What questions do you have for the author? Title it </a:t>
            </a:r>
            <a:r>
              <a:rPr lang="en-US" sz="2300" b="1" dirty="0"/>
              <a:t>Full Name</a:t>
            </a:r>
            <a:r>
              <a:rPr lang="en-US" sz="2300" dirty="0"/>
              <a:t>, </a:t>
            </a:r>
            <a:r>
              <a:rPr lang="en-US" sz="2300" b="1" dirty="0" err="1"/>
              <a:t>Gurba’s</a:t>
            </a:r>
            <a:r>
              <a:rPr lang="en-US" sz="2300" b="1" dirty="0"/>
              <a:t> Work</a:t>
            </a:r>
            <a:r>
              <a:rPr lang="en-US" sz="2300" dirty="0"/>
              <a:t>. Post it under </a:t>
            </a:r>
            <a:r>
              <a:rPr lang="en-US" sz="2300" b="1" dirty="0"/>
              <a:t>Discussions</a:t>
            </a:r>
            <a:r>
              <a:rPr lang="en-US" sz="2300" dirty="0"/>
              <a:t>. This is due by </a:t>
            </a:r>
            <a:r>
              <a:rPr lang="en-US" sz="2300" b="1" dirty="0"/>
              <a:t>Thursday, September 23</a:t>
            </a:r>
            <a:r>
              <a:rPr lang="en-US" sz="2300" dirty="0"/>
              <a:t>.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7075" y="3147391"/>
            <a:ext cx="1978125" cy="279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755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191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083" name="Straight Connector 192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0" name="Content Placeholder 3079">
            <a:extLst>
              <a:ext uri="{FF2B5EF4-FFF2-40B4-BE49-F238E27FC236}">
                <a16:creationId xmlns:a16="http://schemas.microsoft.com/office/drawing/2014/main" id="{FDD553A0-B0AC-4FA5-B61A-6D200BA2A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288833"/>
            <a:ext cx="4800600" cy="3711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>
                <a:solidFill>
                  <a:schemeClr val="bg1"/>
                </a:solidFill>
              </a:rPr>
              <a:t>The novelist E. M. Forster famously said the following is a story: </a:t>
            </a:r>
          </a:p>
          <a:p>
            <a:pPr marL="0" indent="0">
              <a:buNone/>
            </a:pPr>
            <a:r>
              <a:rPr lang="en-US" sz="1700">
                <a:solidFill>
                  <a:schemeClr val="bg1"/>
                </a:solidFill>
              </a:rPr>
              <a:t>“The king died and then the queen died.”</a:t>
            </a:r>
          </a:p>
          <a:p>
            <a:endParaRPr lang="en-US" sz="170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700">
                <a:solidFill>
                  <a:schemeClr val="bg1"/>
                </a:solidFill>
              </a:rPr>
              <a:t>And the following is a plot: </a:t>
            </a:r>
          </a:p>
          <a:p>
            <a:pPr marL="0" indent="0">
              <a:buNone/>
            </a:pPr>
            <a:r>
              <a:rPr lang="en-US" sz="1700">
                <a:solidFill>
                  <a:schemeClr val="bg1"/>
                </a:solidFill>
              </a:rPr>
              <a:t>“The king died, and then the queen died of grief.”</a:t>
            </a:r>
          </a:p>
          <a:p>
            <a:pPr marL="0" indent="0">
              <a:buNone/>
            </a:pPr>
            <a:endParaRPr lang="en-US" sz="1700" b="1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700" b="1">
                <a:solidFill>
                  <a:schemeClr val="bg1"/>
                </a:solidFill>
              </a:rPr>
              <a:t>What’s the difference between the two sentences? </a:t>
            </a:r>
          </a:p>
          <a:p>
            <a:pPr marL="0" indent="0">
              <a:buNone/>
            </a:pPr>
            <a:r>
              <a:rPr lang="en-US" sz="1700" b="1">
                <a:solidFill>
                  <a:schemeClr val="bg1"/>
                </a:solidFill>
              </a:rPr>
              <a:t>Respond out loud or in the chat box.</a:t>
            </a:r>
            <a:endParaRPr lang="en-US" sz="1700">
              <a:solidFill>
                <a:schemeClr val="bg1"/>
              </a:solidFill>
            </a:endParaRPr>
          </a:p>
          <a:p>
            <a:endParaRPr lang="en-US" sz="1700">
              <a:solidFill>
                <a:schemeClr val="bg1"/>
              </a:solidFill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65646010-C257-42E5-A71D-4B9D2E79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8881" y="4412217"/>
            <a:ext cx="3588640" cy="115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4" name="Rectangle 193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1603" y="182859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BC9DE8F-427F-4D0B-A6AB-42E7358EB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35413" y="1057408"/>
            <a:ext cx="3588640" cy="96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5" name="Rectangle 194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5071" y="3543213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7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78EA36-EA7B-404E-A1A5-155ABA58B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69925"/>
            <a:ext cx="4800600" cy="1325563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Definition of Plot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7E427-0A85-44CA-8F24-3C22D0383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288833"/>
            <a:ext cx="4800600" cy="3711571"/>
          </a:xfrm>
        </p:spPr>
        <p:txBody>
          <a:bodyPr>
            <a:normAutofit/>
          </a:bodyPr>
          <a:lstStyle/>
          <a:p>
            <a:r>
              <a:rPr lang="en-US" sz="1900" b="0" i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The first line tells us the </a:t>
            </a:r>
            <a:r>
              <a:rPr lang="en-US" sz="1900" b="1" i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bare facts</a:t>
            </a:r>
            <a:r>
              <a:rPr lang="en-US" sz="1900" b="0" i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. With the first line, we don’t know when or in what state the queen was in. </a:t>
            </a:r>
          </a:p>
          <a:p>
            <a:pPr lvl="1"/>
            <a:r>
              <a:rPr lang="en-US" sz="1900" b="0" i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For all we know, the queen lived quite happily for 50 years before she died.</a:t>
            </a:r>
          </a:p>
          <a:p>
            <a:r>
              <a:rPr lang="en-US" sz="1900" b="0" i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The second line </a:t>
            </a:r>
            <a:r>
              <a:rPr lang="en-US" sz="1900" b="1" i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tells us more</a:t>
            </a:r>
            <a:r>
              <a:rPr lang="en-US" sz="1900" b="0" i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–the state in which the queen died. </a:t>
            </a:r>
          </a:p>
          <a:p>
            <a:pPr lvl="1"/>
            <a:r>
              <a:rPr lang="en-US" sz="1900" b="0" i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Now we know they were very close. They were soul mates. The queen couldn’t adapt to life after the king’s death.</a:t>
            </a:r>
          </a:p>
          <a:p>
            <a:pPr marL="0" indent="0">
              <a:buNone/>
            </a:pPr>
            <a:endParaRPr lang="en-US" sz="1900">
              <a:solidFill>
                <a:schemeClr val="bg1"/>
              </a:solidFill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5DA63BE0-998D-428B-8FFE-99E6FBEF8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8881" y="4530509"/>
            <a:ext cx="3588640" cy="115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1603" y="182859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770DBCD-8AB8-4803-A70D-90EB9F628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35413" y="1266734"/>
            <a:ext cx="3588640" cy="96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5071" y="3543213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7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Rectangle 140">
            <a:extLst>
              <a:ext uri="{FF2B5EF4-FFF2-40B4-BE49-F238E27FC236}">
                <a16:creationId xmlns:a16="http://schemas.microsoft.com/office/drawing/2014/main" id="{233F6408-E1FB-40EE-933F-488D38CCC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3" name="Freeform 23">
            <a:extLst>
              <a:ext uri="{FF2B5EF4-FFF2-40B4-BE49-F238E27FC236}">
                <a16:creationId xmlns:a16="http://schemas.microsoft.com/office/drawing/2014/main" id="{F055C0C5-567C-4C02-83F3-B427BC740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78EA36-EA7B-404E-A1A5-155ABA58B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2004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Definition of Plot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7E427-0A85-44CA-8F24-3C22D0383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323896" cy="4351338"/>
          </a:xfrm>
        </p:spPr>
        <p:txBody>
          <a:bodyPr>
            <a:normAutofit/>
          </a:bodyPr>
          <a:lstStyle/>
          <a:p>
            <a:r>
              <a:rPr lang="en-US" sz="1500" b="1" i="0" dirty="0">
                <a:effectLst/>
                <a:latin typeface="Lato" panose="020F0502020204030203" pitchFamily="34" charset="0"/>
              </a:rPr>
              <a:t>Plot</a:t>
            </a:r>
            <a:r>
              <a:rPr lang="en-US" sz="1500" b="0" i="0" dirty="0">
                <a:effectLst/>
                <a:latin typeface="Lato" panose="020F0502020204030203" pitchFamily="34" charset="0"/>
              </a:rPr>
              <a:t> is the </a:t>
            </a:r>
            <a:r>
              <a:rPr lang="en-US" sz="1500" b="0" i="1" dirty="0">
                <a:effectLst/>
                <a:latin typeface="Lato" panose="020F0502020204030203" pitchFamily="34" charset="0"/>
              </a:rPr>
              <a:t>sequence of events</a:t>
            </a:r>
            <a:r>
              <a:rPr lang="en-US" sz="1500" b="0" i="0" dirty="0">
                <a:effectLst/>
                <a:latin typeface="Lato" panose="020F0502020204030203" pitchFamily="34" charset="0"/>
              </a:rPr>
              <a:t> that make up the story.</a:t>
            </a:r>
          </a:p>
          <a:p>
            <a:r>
              <a:rPr lang="en-US" sz="1500" b="0" i="0" dirty="0">
                <a:effectLst/>
                <a:latin typeface="Lato" panose="020F0502020204030203" pitchFamily="34" charset="0"/>
              </a:rPr>
              <a:t>When you tell someone a story you often say: “X happened and Y happened, and then you’ll never guess what happened next!” Without realizing it, you are </a:t>
            </a:r>
            <a:r>
              <a:rPr lang="en-US" sz="1500" b="1" i="0" dirty="0">
                <a:effectLst/>
                <a:latin typeface="Lato" panose="020F0502020204030203" pitchFamily="34" charset="0"/>
              </a:rPr>
              <a:t>plotting</a:t>
            </a:r>
            <a:r>
              <a:rPr lang="en-US" sz="1500" b="0" i="0" dirty="0">
                <a:effectLst/>
                <a:latin typeface="Lato" panose="020F0502020204030203" pitchFamily="34" charset="0"/>
              </a:rPr>
              <a:t> your story.</a:t>
            </a:r>
          </a:p>
          <a:p>
            <a:r>
              <a:rPr lang="en-US" sz="1500" b="0" i="0" dirty="0">
                <a:effectLst/>
                <a:latin typeface="Lato" panose="020F0502020204030203" pitchFamily="34" charset="0"/>
              </a:rPr>
              <a:t>All writers are conscious of </a:t>
            </a:r>
            <a:r>
              <a:rPr lang="en-US" sz="1500" b="1" i="0" dirty="0">
                <a:effectLst/>
                <a:latin typeface="Lato" panose="020F0502020204030203" pitchFamily="34" charset="0"/>
              </a:rPr>
              <a:t>plot</a:t>
            </a:r>
            <a:r>
              <a:rPr lang="en-US" sz="1500" b="0" i="0" dirty="0">
                <a:effectLst/>
                <a:latin typeface="Lato" panose="020F0502020204030203" pitchFamily="34" charset="0"/>
              </a:rPr>
              <a:t>, whether they’re writing a fantasy novel or a newspaper article. </a:t>
            </a:r>
          </a:p>
          <a:p>
            <a:r>
              <a:rPr lang="en-US" sz="1500" b="0" i="0" dirty="0">
                <a:effectLst/>
                <a:latin typeface="Lato" panose="020F0502020204030203" pitchFamily="34" charset="0"/>
              </a:rPr>
              <a:t>They are hyper-aware of the need to show that something happened </a:t>
            </a:r>
            <a:r>
              <a:rPr lang="en-US" sz="1500" b="1" i="0" dirty="0">
                <a:effectLst/>
                <a:latin typeface="Lato" panose="020F0502020204030203" pitchFamily="34" charset="0"/>
              </a:rPr>
              <a:t>because </a:t>
            </a:r>
            <a:r>
              <a:rPr lang="en-US" sz="1500" b="0" i="0" dirty="0">
                <a:effectLst/>
                <a:latin typeface="Lato" panose="020F0502020204030203" pitchFamily="34" charset="0"/>
              </a:rPr>
              <a:t>something </a:t>
            </a:r>
            <a:r>
              <a:rPr lang="en-US" sz="1500" b="0" i="1" dirty="0">
                <a:effectLst/>
                <a:latin typeface="Lato" panose="020F0502020204030203" pitchFamily="34" charset="0"/>
              </a:rPr>
              <a:t>else </a:t>
            </a:r>
            <a:r>
              <a:rPr lang="en-US" sz="1500" b="0" i="0" dirty="0">
                <a:effectLst/>
                <a:latin typeface="Lato" panose="020F0502020204030203" pitchFamily="34" charset="0"/>
              </a:rPr>
              <a:t>happened.</a:t>
            </a:r>
          </a:p>
          <a:p>
            <a:pPr marL="0" indent="0">
              <a:buNone/>
            </a:pPr>
            <a:endParaRPr lang="en-US" sz="1500" dirty="0"/>
          </a:p>
        </p:txBody>
      </p:sp>
      <p:sp>
        <p:nvSpPr>
          <p:cNvPr id="145" name="Rounded Rectangle 17">
            <a:extLst>
              <a:ext uri="{FF2B5EF4-FFF2-40B4-BE49-F238E27FC236}">
                <a16:creationId xmlns:a16="http://schemas.microsoft.com/office/drawing/2014/main" id="{E48B6BD6-5DED-4B86-A4B3-D35037F68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8945" y="958640"/>
            <a:ext cx="6269591" cy="4945244"/>
          </a:xfrm>
          <a:prstGeom prst="roundRect">
            <a:avLst>
              <a:gd name="adj" fmla="val 3513"/>
            </a:avLst>
          </a:prstGeom>
          <a:solidFill>
            <a:srgbClr val="FFFFFF"/>
          </a:solidFill>
          <a:ln w="15875">
            <a:solidFill>
              <a:srgbClr val="68675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How to Tell a Story - Smarter Living Guides - The New York Times">
            <a:extLst>
              <a:ext uri="{FF2B5EF4-FFF2-40B4-BE49-F238E27FC236}">
                <a16:creationId xmlns:a16="http://schemas.microsoft.com/office/drawing/2014/main" id="{B2C9A99C-2D16-47DC-8918-43E007CAE2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3" r="5094"/>
          <a:stretch/>
        </p:blipFill>
        <p:spPr bwMode="auto">
          <a:xfrm>
            <a:off x="5603706" y="1258529"/>
            <a:ext cx="5638853" cy="433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95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Rectangle 204">
            <a:extLst>
              <a:ext uri="{FF2B5EF4-FFF2-40B4-BE49-F238E27FC236}">
                <a16:creationId xmlns:a16="http://schemas.microsoft.com/office/drawing/2014/main" id="{233F6408-E1FB-40EE-933F-488D38CCC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99" name="Freeform 23">
            <a:extLst>
              <a:ext uri="{FF2B5EF4-FFF2-40B4-BE49-F238E27FC236}">
                <a16:creationId xmlns:a16="http://schemas.microsoft.com/office/drawing/2014/main" id="{F055C0C5-567C-4C02-83F3-B427BC740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80" name="Content Placeholder 3079">
            <a:extLst>
              <a:ext uri="{FF2B5EF4-FFF2-40B4-BE49-F238E27FC236}">
                <a16:creationId xmlns:a16="http://schemas.microsoft.com/office/drawing/2014/main" id="{FDD553A0-B0AC-4FA5-B61A-6D200BA2A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2004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/>
              <a:t>Typically, a plot has three major parts—</a:t>
            </a:r>
            <a:r>
              <a:rPr lang="en-US" sz="1800" b="1"/>
              <a:t>beginning</a:t>
            </a:r>
            <a:r>
              <a:rPr lang="en-US" sz="1800"/>
              <a:t>, </a:t>
            </a:r>
            <a:r>
              <a:rPr lang="en-US" sz="1800" b="1"/>
              <a:t>middle</a:t>
            </a:r>
            <a:r>
              <a:rPr lang="en-US" sz="1800"/>
              <a:t>, and </a:t>
            </a:r>
            <a:r>
              <a:rPr lang="en-US" sz="1800" b="1"/>
              <a:t>end</a:t>
            </a:r>
            <a:r>
              <a:rPr lang="en-US" sz="1800"/>
              <a:t>. </a:t>
            </a:r>
          </a:p>
          <a:p>
            <a:pPr marL="0" indent="0">
              <a:buNone/>
            </a:pPr>
            <a:r>
              <a:rPr lang="en-US" sz="1800"/>
              <a:t>Each of these sections plays a specific role in the storytelling. </a:t>
            </a:r>
          </a:p>
          <a:p>
            <a:pPr marL="0" indent="0">
              <a:buNone/>
            </a:pPr>
            <a:r>
              <a:rPr lang="en-US" sz="1800"/>
              <a:t>There’s an old saying that in telling a story you should:</a:t>
            </a:r>
          </a:p>
          <a:p>
            <a:pPr marL="0" indent="0">
              <a:buNone/>
            </a:pPr>
            <a:r>
              <a:rPr lang="en-US" sz="1800"/>
              <a:t>1) get your protagonist up in a tree,</a:t>
            </a:r>
          </a:p>
          <a:p>
            <a:pPr marL="0" indent="0">
              <a:buNone/>
            </a:pPr>
            <a:r>
              <a:rPr lang="en-US" sz="1800"/>
              <a:t>2) throw rocks at your protagonist, and</a:t>
            </a:r>
          </a:p>
          <a:p>
            <a:pPr marL="0" indent="0">
              <a:buNone/>
            </a:pPr>
            <a:r>
              <a:rPr lang="en-US" sz="1800"/>
              <a:t>3) get your protagonist down.</a:t>
            </a:r>
          </a:p>
          <a:p>
            <a:endParaRPr lang="en-US" sz="1800"/>
          </a:p>
        </p:txBody>
      </p:sp>
      <p:sp>
        <p:nvSpPr>
          <p:cNvPr id="3100" name="Rounded Rectangle 17">
            <a:extLst>
              <a:ext uri="{FF2B5EF4-FFF2-40B4-BE49-F238E27FC236}">
                <a16:creationId xmlns:a16="http://schemas.microsoft.com/office/drawing/2014/main" id="{E48B6BD6-5DED-4B86-A4B3-D35037F68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8945" y="958640"/>
            <a:ext cx="6269591" cy="4945244"/>
          </a:xfrm>
          <a:prstGeom prst="roundRect">
            <a:avLst>
              <a:gd name="adj" fmla="val 3513"/>
            </a:avLst>
          </a:prstGeom>
          <a:solidFill>
            <a:srgbClr val="FFFFFF"/>
          </a:solidFill>
          <a:ln w="15875">
            <a:solidFill>
              <a:srgbClr val="87574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Man Telling The Story To His Friends At Home. by Guille Faingold -  Friendship, Conversation">
            <a:extLst>
              <a:ext uri="{FF2B5EF4-FFF2-40B4-BE49-F238E27FC236}">
                <a16:creationId xmlns:a16="http://schemas.microsoft.com/office/drawing/2014/main" id="{F8A42CA6-EA37-4E09-8188-55DD75E198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3" r="3164"/>
          <a:stretch/>
        </p:blipFill>
        <p:spPr bwMode="auto">
          <a:xfrm>
            <a:off x="5603706" y="1258529"/>
            <a:ext cx="5638853" cy="433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69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91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CAD7DC-B1AC-4B99-8CB0-4480A3DA8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8113"/>
            <a:ext cx="4631033" cy="1383109"/>
          </a:xfrm>
        </p:spPr>
        <p:txBody>
          <a:bodyPr anchor="b">
            <a:normAutofit/>
          </a:bodyPr>
          <a:lstStyle/>
          <a:p>
            <a:r>
              <a:rPr lang="en-US" sz="3800">
                <a:solidFill>
                  <a:schemeClr val="bg1"/>
                </a:solidFill>
              </a:rPr>
              <a:t>Plot in memoir (or other genres)</a:t>
            </a:r>
          </a:p>
        </p:txBody>
      </p:sp>
      <p:cxnSp>
        <p:nvCxnSpPr>
          <p:cNvPr id="1029" name="Straight Connector 192">
            <a:extLst>
              <a:ext uri="{FF2B5EF4-FFF2-40B4-BE49-F238E27FC236}">
                <a16:creationId xmlns:a16="http://schemas.microsoft.com/office/drawing/2014/main" id="{DAE05351-315A-4BA9-A90A-FE5C94952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1851222"/>
            <a:ext cx="54482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80511-D974-4A43-AB5E-6C5410E0E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0204"/>
            <a:ext cx="4631033" cy="25770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Get Your Protagonist Up in a Tree aka the “Beginning”</a:t>
            </a:r>
          </a:p>
          <a:p>
            <a:r>
              <a:rPr lang="en-US" sz="1800" dirty="0">
                <a:solidFill>
                  <a:schemeClr val="bg1"/>
                </a:solidFill>
              </a:rPr>
              <a:t>What’s the context (year, location, and other important setting details) of the story?</a:t>
            </a:r>
          </a:p>
          <a:p>
            <a:r>
              <a:rPr lang="en-US" sz="1800" dirty="0">
                <a:solidFill>
                  <a:schemeClr val="bg1"/>
                </a:solidFill>
              </a:rPr>
              <a:t>What’s the inciting incident (action that gets things going) in the story?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Throw Rocks aka the “Middle”</a:t>
            </a:r>
          </a:p>
          <a:p>
            <a:r>
              <a:rPr lang="en-US" sz="1800" dirty="0">
                <a:solidFill>
                  <a:schemeClr val="bg1"/>
                </a:solidFill>
              </a:rPr>
              <a:t>What’s the rising action (events that lead to the climax) in the story?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Get Down aka the “End”</a:t>
            </a:r>
          </a:p>
          <a:p>
            <a:r>
              <a:rPr lang="en-US" sz="1800" dirty="0">
                <a:solidFill>
                  <a:schemeClr val="bg1"/>
                </a:solidFill>
              </a:rPr>
              <a:t>What’s the climax (the most exciting or intense moment) in the story?</a:t>
            </a:r>
          </a:p>
          <a:p>
            <a:r>
              <a:rPr lang="en-US" sz="1800" dirty="0">
                <a:solidFill>
                  <a:schemeClr val="bg1"/>
                </a:solidFill>
              </a:rPr>
              <a:t>What’s the resolution (the “wrap up”) of the story?</a:t>
            </a:r>
          </a:p>
        </p:txBody>
      </p:sp>
      <p:pic>
        <p:nvPicPr>
          <p:cNvPr id="1026" name="Picture 2" descr="2,370,272 Spring Landscape Photos - Free &amp;amp; Royalty-Free Stock Photos from  Dreamstime">
            <a:extLst>
              <a:ext uri="{FF2B5EF4-FFF2-40B4-BE49-F238E27FC236}">
                <a16:creationId xmlns:a16="http://schemas.microsoft.com/office/drawing/2014/main" id="{3E3B33FA-F55A-494F-B27C-EEA366D4E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7" r="9181"/>
          <a:stretch/>
        </p:blipFill>
        <p:spPr bwMode="auto">
          <a:xfrm>
            <a:off x="6515727" y="1159668"/>
            <a:ext cx="5676273" cy="56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0" name="Group 193">
            <a:extLst>
              <a:ext uri="{FF2B5EF4-FFF2-40B4-BE49-F238E27FC236}">
                <a16:creationId xmlns:a16="http://schemas.microsoft.com/office/drawing/2014/main" id="{9D20816A-53A8-414B-9615-2877C1081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74779" y="1850813"/>
            <a:ext cx="4917221" cy="5007187"/>
            <a:chOff x="6833344" y="1502570"/>
            <a:chExt cx="4917221" cy="5007187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49CC84F6-0A3D-42D4-84D1-34E857123F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V="1">
              <a:off x="6833344" y="1502570"/>
              <a:ext cx="0" cy="5007187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C76FD32F-1C07-4AF8-994F-CDC99B5D4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836570" y="1502570"/>
              <a:ext cx="4913995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540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8113"/>
            <a:ext cx="4631033" cy="1383109"/>
          </a:xfrm>
        </p:spPr>
        <p:txBody>
          <a:bodyPr anchor="b">
            <a:normAutofit/>
          </a:bodyPr>
          <a:lstStyle/>
          <a:p>
            <a:r>
              <a:rPr lang="en-US" sz="3800">
                <a:solidFill>
                  <a:schemeClr val="bg1"/>
                </a:solidFill>
              </a:rPr>
              <a:t>The Elements of Plot</a:t>
            </a:r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DAE05351-315A-4BA9-A90A-FE5C94952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1851222"/>
            <a:ext cx="54482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20204"/>
            <a:ext cx="4631033" cy="2577009"/>
          </a:xfrm>
        </p:spPr>
        <p:txBody>
          <a:bodyPr>
            <a:normAutofit/>
          </a:bodyPr>
          <a:lstStyle/>
          <a:p>
            <a:r>
              <a:rPr lang="en-US" sz="1700" dirty="0">
                <a:solidFill>
                  <a:schemeClr val="bg1"/>
                </a:solidFill>
              </a:rPr>
              <a:t>Go to Course Profiles &gt; Files &gt; ENG1141 Handouts &gt; ENG1141 Plot Analysis Worksheet</a:t>
            </a:r>
          </a:p>
          <a:p>
            <a:r>
              <a:rPr lang="en-US" sz="1700" dirty="0">
                <a:solidFill>
                  <a:schemeClr val="bg1"/>
                </a:solidFill>
              </a:rPr>
              <a:t>Choose either Anonymous or Patchett’s memoir to focus on.</a:t>
            </a:r>
          </a:p>
          <a:p>
            <a:r>
              <a:rPr lang="en-US" sz="1700" dirty="0">
                <a:solidFill>
                  <a:schemeClr val="bg1"/>
                </a:solidFill>
              </a:rPr>
              <a:t>For the next 15 minutes, answer the questions on the worksheet individually. </a:t>
            </a:r>
          </a:p>
          <a:p>
            <a:r>
              <a:rPr lang="en-US" sz="1700" dirty="0">
                <a:solidFill>
                  <a:schemeClr val="bg1"/>
                </a:solidFill>
              </a:rPr>
              <a:t>You’ll be emailing this to me for participation purposes.</a:t>
            </a:r>
          </a:p>
        </p:txBody>
      </p:sp>
      <p:pic>
        <p:nvPicPr>
          <p:cNvPr id="3074" name="Picture 2" descr="2,370,272 Spring Landscape Photos - Free &amp;amp; Royalty-Free Stock Photos from  Dreamstime">
            <a:extLst>
              <a:ext uri="{FF2B5EF4-FFF2-40B4-BE49-F238E27FC236}">
                <a16:creationId xmlns:a16="http://schemas.microsoft.com/office/drawing/2014/main" id="{4B69E329-9413-48C4-8786-7CEA01A25D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7" r="9181"/>
          <a:stretch/>
        </p:blipFill>
        <p:spPr bwMode="auto">
          <a:xfrm>
            <a:off x="6515727" y="1159668"/>
            <a:ext cx="5676273" cy="56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4" name="Group 193">
            <a:extLst>
              <a:ext uri="{FF2B5EF4-FFF2-40B4-BE49-F238E27FC236}">
                <a16:creationId xmlns:a16="http://schemas.microsoft.com/office/drawing/2014/main" id="{9D20816A-53A8-414B-9615-2877C1081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74779" y="1850813"/>
            <a:ext cx="4917221" cy="5007187"/>
            <a:chOff x="6833344" y="1502570"/>
            <a:chExt cx="4917221" cy="5007187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49CC84F6-0A3D-42D4-84D1-34E857123F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V="1">
              <a:off x="6833344" y="1502570"/>
              <a:ext cx="0" cy="5007187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C76FD32F-1C07-4AF8-994F-CDC99B5D4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836570" y="1502570"/>
              <a:ext cx="4913995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772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2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8113"/>
            <a:ext cx="4631033" cy="1383109"/>
          </a:xfrm>
        </p:spPr>
        <p:txBody>
          <a:bodyPr anchor="b">
            <a:normAutofit/>
          </a:bodyPr>
          <a:lstStyle/>
          <a:p>
            <a:r>
              <a:rPr lang="en-US" sz="3800">
                <a:solidFill>
                  <a:schemeClr val="bg1"/>
                </a:solidFill>
              </a:rPr>
              <a:t>The Elements of Plot</a:t>
            </a:r>
          </a:p>
        </p:txBody>
      </p:sp>
      <p:cxnSp>
        <p:nvCxnSpPr>
          <p:cNvPr id="4101" name="Straight Connector 74">
            <a:extLst>
              <a:ext uri="{FF2B5EF4-FFF2-40B4-BE49-F238E27FC236}">
                <a16:creationId xmlns:a16="http://schemas.microsoft.com/office/drawing/2014/main" id="{DAE05351-315A-4BA9-A90A-FE5C94952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1851222"/>
            <a:ext cx="54482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20204"/>
            <a:ext cx="4631033" cy="2577009"/>
          </a:xfrm>
        </p:spPr>
        <p:txBody>
          <a:bodyPr>
            <a:normAutofit/>
          </a:bodyPr>
          <a:lstStyle/>
          <a:p>
            <a:r>
              <a:rPr lang="en-US" sz="1900" dirty="0">
                <a:solidFill>
                  <a:schemeClr val="bg1"/>
                </a:solidFill>
              </a:rPr>
              <a:t>Put in the chat box whether you used Anonymous or Patchett’s memoir.</a:t>
            </a:r>
          </a:p>
          <a:p>
            <a:r>
              <a:rPr lang="en-US" sz="1900" dirty="0">
                <a:solidFill>
                  <a:schemeClr val="bg1"/>
                </a:solidFill>
              </a:rPr>
              <a:t>I’ll give you 10 minutes to discuss your answers with your group.</a:t>
            </a:r>
          </a:p>
          <a:p>
            <a:r>
              <a:rPr lang="en-US" sz="1900" dirty="0">
                <a:solidFill>
                  <a:schemeClr val="bg1"/>
                </a:solidFill>
              </a:rPr>
              <a:t>Choose a speaker for the class discussion.</a:t>
            </a:r>
          </a:p>
          <a:p>
            <a:r>
              <a:rPr lang="en-US" sz="1900" dirty="0">
                <a:solidFill>
                  <a:schemeClr val="bg1"/>
                </a:solidFill>
              </a:rPr>
              <a:t>I’ll be dropping into your groups—just to listen.</a:t>
            </a:r>
          </a:p>
        </p:txBody>
      </p:sp>
      <p:pic>
        <p:nvPicPr>
          <p:cNvPr id="4098" name="Picture 2" descr="2,370,272 Spring Landscape Photos - Free &amp;amp; Royalty-Free Stock Photos from  Dreamstime">
            <a:extLst>
              <a:ext uri="{FF2B5EF4-FFF2-40B4-BE49-F238E27FC236}">
                <a16:creationId xmlns:a16="http://schemas.microsoft.com/office/drawing/2014/main" id="{5FE0BC0E-9DE8-4214-870A-D63C9F51AE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7" r="9181"/>
          <a:stretch/>
        </p:blipFill>
        <p:spPr bwMode="auto">
          <a:xfrm>
            <a:off x="6515727" y="1159668"/>
            <a:ext cx="5676273" cy="56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9D20816A-53A8-414B-9615-2877C1081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74779" y="1850813"/>
            <a:ext cx="4917221" cy="5007187"/>
            <a:chOff x="6833344" y="1502570"/>
            <a:chExt cx="4917221" cy="5007187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9CC84F6-0A3D-42D4-84D1-34E857123F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V="1">
              <a:off x="6833344" y="1502570"/>
              <a:ext cx="0" cy="5007187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C76FD32F-1C07-4AF8-994F-CDC99B5D4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836570" y="1502570"/>
              <a:ext cx="4913995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589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2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8113"/>
            <a:ext cx="4631033" cy="1383109"/>
          </a:xfrm>
        </p:spPr>
        <p:txBody>
          <a:bodyPr anchor="b">
            <a:normAutofit/>
          </a:bodyPr>
          <a:lstStyle/>
          <a:p>
            <a:r>
              <a:rPr lang="en-US" sz="3800">
                <a:solidFill>
                  <a:schemeClr val="bg1"/>
                </a:solidFill>
              </a:rPr>
              <a:t>The Elements of Plot</a:t>
            </a:r>
          </a:p>
        </p:txBody>
      </p:sp>
      <p:cxnSp>
        <p:nvCxnSpPr>
          <p:cNvPr id="4101" name="Straight Connector 74">
            <a:extLst>
              <a:ext uri="{FF2B5EF4-FFF2-40B4-BE49-F238E27FC236}">
                <a16:creationId xmlns:a16="http://schemas.microsoft.com/office/drawing/2014/main" id="{DAE05351-315A-4BA9-A90A-FE5C94952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1851222"/>
            <a:ext cx="54482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20204"/>
            <a:ext cx="4631033" cy="45223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900" dirty="0">
                <a:solidFill>
                  <a:schemeClr val="bg1"/>
                </a:solidFill>
              </a:rPr>
              <a:t>Let’s talk about Anonymous’ work:</a:t>
            </a:r>
          </a:p>
          <a:p>
            <a:r>
              <a:rPr lang="en-US" sz="1900" dirty="0">
                <a:solidFill>
                  <a:schemeClr val="bg1"/>
                </a:solidFill>
              </a:rPr>
              <a:t>Does she get the protagonist up a tree? </a:t>
            </a:r>
          </a:p>
          <a:p>
            <a:r>
              <a:rPr lang="en-US" sz="1900" dirty="0">
                <a:solidFill>
                  <a:schemeClr val="bg1"/>
                </a:solidFill>
              </a:rPr>
              <a:t>Does she have rocks thrown at her?</a:t>
            </a:r>
          </a:p>
          <a:p>
            <a:r>
              <a:rPr lang="en-US" sz="1900" dirty="0">
                <a:solidFill>
                  <a:schemeClr val="bg1"/>
                </a:solidFill>
              </a:rPr>
              <a:t>Does she get the protagonist down?</a:t>
            </a:r>
          </a:p>
          <a:p>
            <a:pPr marL="0" indent="0">
              <a:buNone/>
            </a:pPr>
            <a:r>
              <a:rPr lang="en-US" sz="1900" dirty="0">
                <a:solidFill>
                  <a:schemeClr val="bg1"/>
                </a:solidFill>
              </a:rPr>
              <a:t>How about Patchett?</a:t>
            </a:r>
          </a:p>
          <a:p>
            <a:r>
              <a:rPr lang="en-US" sz="1900" dirty="0">
                <a:solidFill>
                  <a:schemeClr val="bg1"/>
                </a:solidFill>
              </a:rPr>
              <a:t>Does she get the protagonist up a tree? </a:t>
            </a:r>
          </a:p>
          <a:p>
            <a:r>
              <a:rPr lang="en-US" sz="1900" dirty="0">
                <a:solidFill>
                  <a:schemeClr val="bg1"/>
                </a:solidFill>
              </a:rPr>
              <a:t>Does she have rocks thrown at her?</a:t>
            </a:r>
          </a:p>
          <a:p>
            <a:r>
              <a:rPr lang="en-US" sz="1900" dirty="0">
                <a:solidFill>
                  <a:schemeClr val="bg1"/>
                </a:solidFill>
              </a:rPr>
              <a:t>Does she get the protagonist down?</a:t>
            </a:r>
          </a:p>
          <a:p>
            <a:pPr marL="0" indent="0" algn="ctr">
              <a:buNone/>
            </a:pPr>
            <a:r>
              <a:rPr lang="en-US" sz="1900" dirty="0">
                <a:solidFill>
                  <a:srgbClr val="00B0F0"/>
                </a:solidFill>
              </a:rPr>
              <a:t>One thing I want everyone to focus on for their next piece is PLOT. Make sure you have these elements present.</a:t>
            </a:r>
          </a:p>
          <a:p>
            <a:pPr marL="0" indent="0" algn="ctr">
              <a:buNone/>
            </a:pPr>
            <a:r>
              <a:rPr lang="en-US" sz="1900" dirty="0">
                <a:solidFill>
                  <a:srgbClr val="00B0F0"/>
                </a:solidFill>
              </a:rPr>
              <a:t>Don’t forget to email your doc to me at creative.writing.citytech2@gmail.com!</a:t>
            </a:r>
          </a:p>
        </p:txBody>
      </p:sp>
      <p:pic>
        <p:nvPicPr>
          <p:cNvPr id="4098" name="Picture 2" descr="2,370,272 Spring Landscape Photos - Free &amp;amp; Royalty-Free Stock Photos from  Dreamstime">
            <a:extLst>
              <a:ext uri="{FF2B5EF4-FFF2-40B4-BE49-F238E27FC236}">
                <a16:creationId xmlns:a16="http://schemas.microsoft.com/office/drawing/2014/main" id="{5FE0BC0E-9DE8-4214-870A-D63C9F51AE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7" r="9181"/>
          <a:stretch/>
        </p:blipFill>
        <p:spPr bwMode="auto">
          <a:xfrm>
            <a:off x="6515727" y="1159668"/>
            <a:ext cx="5676273" cy="56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9D20816A-53A8-414B-9615-2877C1081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74779" y="1850813"/>
            <a:ext cx="4917221" cy="5007187"/>
            <a:chOff x="6833344" y="1502570"/>
            <a:chExt cx="4917221" cy="5007187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9CC84F6-0A3D-42D4-84D1-34E857123F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V="1">
              <a:off x="6833344" y="1502570"/>
              <a:ext cx="0" cy="5007187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C76FD32F-1C07-4AF8-994F-CDC99B5D4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836570" y="1502570"/>
              <a:ext cx="4913995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5410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782</TotalTime>
  <Words>989</Words>
  <Application>Microsoft Office PowerPoint</Application>
  <PresentationFormat>Widescreen</PresentationFormat>
  <Paragraphs>80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Lato</vt:lpstr>
      <vt:lpstr>Office Theme</vt:lpstr>
      <vt:lpstr>ENG 1141 Creative Writing</vt:lpstr>
      <vt:lpstr>PowerPoint Presentation</vt:lpstr>
      <vt:lpstr>Definition of Plot</vt:lpstr>
      <vt:lpstr>Definition of Plot</vt:lpstr>
      <vt:lpstr>PowerPoint Presentation</vt:lpstr>
      <vt:lpstr>Plot in memoir (or other genres)</vt:lpstr>
      <vt:lpstr>The Elements of Plot</vt:lpstr>
      <vt:lpstr>The Elements of Plot</vt:lpstr>
      <vt:lpstr>The Elements of Plot</vt:lpstr>
      <vt:lpstr>Notes on Workshopping</vt:lpstr>
      <vt:lpstr>Homework (under Assignments for Week 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59</cp:revision>
  <dcterms:created xsi:type="dcterms:W3CDTF">2020-01-25T02:18:25Z</dcterms:created>
  <dcterms:modified xsi:type="dcterms:W3CDTF">2021-09-21T15:00:02Z</dcterms:modified>
</cp:coreProperties>
</file>