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0" r:id="rId3"/>
    <p:sldId id="267" r:id="rId4"/>
    <p:sldId id="277" r:id="rId5"/>
    <p:sldId id="283" r:id="rId6"/>
    <p:sldId id="284" r:id="rId7"/>
    <p:sldId id="297" r:id="rId8"/>
    <p:sldId id="298" r:id="rId9"/>
    <p:sldId id="295" r:id="rId10"/>
    <p:sldId id="296" r:id="rId11"/>
    <p:sldId id="301" r:id="rId12"/>
    <p:sldId id="299" r:id="rId13"/>
    <p:sldId id="290" r:id="rId14"/>
    <p:sldId id="300" r:id="rId15"/>
    <p:sldId id="291" r:id="rId16"/>
    <p:sldId id="292" r:id="rId17"/>
    <p:sldId id="293" r:id="rId18"/>
    <p:sldId id="294" r:id="rId19"/>
    <p:sldId id="269" r:id="rId20"/>
    <p:sldId id="289" r:id="rId21"/>
    <p:sldId id="288" r:id="rId22"/>
    <p:sldId id="302" r:id="rId23"/>
  </p:sldIdLst>
  <p:sldSz cx="12192000" cy="6858000"/>
  <p:notesSz cx="6858000" cy="9239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7" autoAdjust="0"/>
    <p:restoredTop sz="79245" autoAdjust="0"/>
  </p:normalViewPr>
  <p:slideViewPr>
    <p:cSldViewPr>
      <p:cViewPr varScale="1">
        <p:scale>
          <a:sx n="64" d="100"/>
          <a:sy n="64" d="100"/>
        </p:scale>
        <p:origin x="1214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58B77D-5751-424D-B51B-341772DACA9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7F38E0-A530-4EFD-8E5F-62F71C2BA66A}">
      <dgm:prSet phldrT="[Text]"/>
      <dgm:spPr/>
      <dgm:t>
        <a:bodyPr/>
        <a:lstStyle/>
        <a:p>
          <a:r>
            <a:rPr lang="en-US" dirty="0"/>
            <a:t>General Manager</a:t>
          </a:r>
        </a:p>
      </dgm:t>
    </dgm:pt>
    <dgm:pt modelId="{F4803567-1232-4B26-B3D5-F0F34D542AFC}" type="parTrans" cxnId="{0F5FC165-F554-4B1C-BBE7-D04EA7D565FD}">
      <dgm:prSet/>
      <dgm:spPr/>
      <dgm:t>
        <a:bodyPr/>
        <a:lstStyle/>
        <a:p>
          <a:endParaRPr lang="en-US"/>
        </a:p>
      </dgm:t>
    </dgm:pt>
    <dgm:pt modelId="{3C8B9E0F-0920-4D3F-8FBC-60AF6A63CD35}" type="sibTrans" cxnId="{0F5FC165-F554-4B1C-BBE7-D04EA7D565FD}">
      <dgm:prSet/>
      <dgm:spPr/>
      <dgm:t>
        <a:bodyPr/>
        <a:lstStyle/>
        <a:p>
          <a:endParaRPr lang="en-US"/>
        </a:p>
      </dgm:t>
    </dgm:pt>
    <dgm:pt modelId="{87B953F4-A65A-41D4-9400-E6E595C2CA64}">
      <dgm:prSet phldrT="[Text]"/>
      <dgm:spPr/>
      <dgm:t>
        <a:bodyPr/>
        <a:lstStyle/>
        <a:p>
          <a:r>
            <a:rPr lang="en-US" dirty="0"/>
            <a:t>Dir. of HR</a:t>
          </a:r>
        </a:p>
      </dgm:t>
    </dgm:pt>
    <dgm:pt modelId="{9BEE7B38-51BE-485B-99FB-D7195E988989}" type="parTrans" cxnId="{15AA2B99-8304-4586-BA24-BF744B643965}">
      <dgm:prSet/>
      <dgm:spPr/>
      <dgm:t>
        <a:bodyPr/>
        <a:lstStyle/>
        <a:p>
          <a:endParaRPr lang="en-US"/>
        </a:p>
      </dgm:t>
    </dgm:pt>
    <dgm:pt modelId="{80D6905F-766F-4673-9C78-BB771FCBCF12}" type="sibTrans" cxnId="{15AA2B99-8304-4586-BA24-BF744B643965}">
      <dgm:prSet/>
      <dgm:spPr/>
      <dgm:t>
        <a:bodyPr/>
        <a:lstStyle/>
        <a:p>
          <a:endParaRPr lang="en-US"/>
        </a:p>
      </dgm:t>
    </dgm:pt>
    <dgm:pt modelId="{DF8E65E3-AB5F-4F91-9248-E9D431B17064}">
      <dgm:prSet phldrT="[Text]"/>
      <dgm:spPr/>
      <dgm:t>
        <a:bodyPr/>
        <a:lstStyle/>
        <a:p>
          <a:r>
            <a:rPr lang="en-US" dirty="0"/>
            <a:t>Dir. of F&amp;B</a:t>
          </a:r>
        </a:p>
      </dgm:t>
    </dgm:pt>
    <dgm:pt modelId="{723F22A8-9DF1-4DDA-ADB3-711375EEDE17}" type="parTrans" cxnId="{790A9712-D547-4720-BEAE-AB9438E35DF3}">
      <dgm:prSet/>
      <dgm:spPr/>
      <dgm:t>
        <a:bodyPr/>
        <a:lstStyle/>
        <a:p>
          <a:endParaRPr lang="en-US"/>
        </a:p>
      </dgm:t>
    </dgm:pt>
    <dgm:pt modelId="{7F3643C5-4C5D-4CCF-BDF9-363B5CF790B4}" type="sibTrans" cxnId="{790A9712-D547-4720-BEAE-AB9438E35DF3}">
      <dgm:prSet/>
      <dgm:spPr/>
      <dgm:t>
        <a:bodyPr/>
        <a:lstStyle/>
        <a:p>
          <a:endParaRPr lang="en-US"/>
        </a:p>
      </dgm:t>
    </dgm:pt>
    <dgm:pt modelId="{0B7728EB-5D95-4C90-8948-26DF1373B952}">
      <dgm:prSet phldrT="[Text]"/>
      <dgm:spPr/>
      <dgm:t>
        <a:bodyPr/>
        <a:lstStyle/>
        <a:p>
          <a:r>
            <a:rPr lang="en-US" dirty="0"/>
            <a:t>Dir. of Rooms Division</a:t>
          </a:r>
        </a:p>
      </dgm:t>
    </dgm:pt>
    <dgm:pt modelId="{35E243B2-9A38-4786-8132-A10DF5F9B7E3}" type="parTrans" cxnId="{5F04CDE7-5FBF-4EB9-9F85-B64A7DD0F957}">
      <dgm:prSet/>
      <dgm:spPr/>
      <dgm:t>
        <a:bodyPr/>
        <a:lstStyle/>
        <a:p>
          <a:endParaRPr lang="en-US"/>
        </a:p>
      </dgm:t>
    </dgm:pt>
    <dgm:pt modelId="{94884BFD-95A4-4832-A844-D793A2FFB126}" type="sibTrans" cxnId="{5F04CDE7-5FBF-4EB9-9F85-B64A7DD0F957}">
      <dgm:prSet/>
      <dgm:spPr/>
      <dgm:t>
        <a:bodyPr/>
        <a:lstStyle/>
        <a:p>
          <a:endParaRPr lang="en-US"/>
        </a:p>
      </dgm:t>
    </dgm:pt>
    <dgm:pt modelId="{2003CA7E-D998-44FC-8A96-135E91A7C628}">
      <dgm:prSet phldrT="[Text]"/>
      <dgm:spPr/>
      <dgm:t>
        <a:bodyPr/>
        <a:lstStyle/>
        <a:p>
          <a:r>
            <a:rPr lang="en-US" dirty="0"/>
            <a:t>Director of Marketing &amp; Sales</a:t>
          </a:r>
        </a:p>
      </dgm:t>
    </dgm:pt>
    <dgm:pt modelId="{451F5F46-5270-40CA-94C9-D4FDCEEB34BF}" type="parTrans" cxnId="{8EEC5A1B-00C1-46E1-B4D0-7353B8804177}">
      <dgm:prSet/>
      <dgm:spPr/>
      <dgm:t>
        <a:bodyPr/>
        <a:lstStyle/>
        <a:p>
          <a:endParaRPr lang="en-US"/>
        </a:p>
      </dgm:t>
    </dgm:pt>
    <dgm:pt modelId="{95ECE98A-CD96-4049-9BA1-910252600062}" type="sibTrans" cxnId="{8EEC5A1B-00C1-46E1-B4D0-7353B8804177}">
      <dgm:prSet/>
      <dgm:spPr/>
      <dgm:t>
        <a:bodyPr/>
        <a:lstStyle/>
        <a:p>
          <a:endParaRPr lang="en-US"/>
        </a:p>
      </dgm:t>
    </dgm:pt>
    <dgm:pt modelId="{BA652944-97C0-4477-A88A-7AB3E21AFC10}">
      <dgm:prSet phldrT="[Text]"/>
      <dgm:spPr/>
      <dgm:t>
        <a:bodyPr/>
        <a:lstStyle/>
        <a:p>
          <a:r>
            <a:rPr lang="en-US" dirty="0"/>
            <a:t>Dir. of Engineering</a:t>
          </a:r>
        </a:p>
      </dgm:t>
    </dgm:pt>
    <dgm:pt modelId="{C577F2E7-1242-46F2-A296-392F28672983}" type="parTrans" cxnId="{329DB1A1-AD91-4C15-AD33-25E31027B8B3}">
      <dgm:prSet/>
      <dgm:spPr/>
      <dgm:t>
        <a:bodyPr/>
        <a:lstStyle/>
        <a:p>
          <a:endParaRPr lang="en-US"/>
        </a:p>
      </dgm:t>
    </dgm:pt>
    <dgm:pt modelId="{6C8C725F-7F02-419A-8BDB-94647D3659A2}" type="sibTrans" cxnId="{329DB1A1-AD91-4C15-AD33-25E31027B8B3}">
      <dgm:prSet/>
      <dgm:spPr/>
      <dgm:t>
        <a:bodyPr/>
        <a:lstStyle/>
        <a:p>
          <a:endParaRPr lang="en-US"/>
        </a:p>
      </dgm:t>
    </dgm:pt>
    <dgm:pt modelId="{A1387C1B-069B-4AB6-9C10-0004301129FA}">
      <dgm:prSet phldrT="[Text]"/>
      <dgm:spPr/>
      <dgm:t>
        <a:bodyPr/>
        <a:lstStyle/>
        <a:p>
          <a:r>
            <a:rPr lang="en-US" dirty="0"/>
            <a:t>Dir. of Accounting</a:t>
          </a:r>
        </a:p>
      </dgm:t>
    </dgm:pt>
    <dgm:pt modelId="{F1DE3263-FE91-43AF-A938-A6684573AB65}" type="parTrans" cxnId="{1B1739CC-B1FF-4877-9C84-C6DDA399540F}">
      <dgm:prSet/>
      <dgm:spPr/>
      <dgm:t>
        <a:bodyPr/>
        <a:lstStyle/>
        <a:p>
          <a:endParaRPr lang="en-US"/>
        </a:p>
      </dgm:t>
    </dgm:pt>
    <dgm:pt modelId="{035D4C60-9029-499A-BF6C-5D2F70B63EBC}" type="sibTrans" cxnId="{1B1739CC-B1FF-4877-9C84-C6DDA399540F}">
      <dgm:prSet/>
      <dgm:spPr/>
      <dgm:t>
        <a:bodyPr/>
        <a:lstStyle/>
        <a:p>
          <a:endParaRPr lang="en-US"/>
        </a:p>
      </dgm:t>
    </dgm:pt>
    <dgm:pt modelId="{2ADCCF30-3D15-4274-B72B-AF7D00BE713F}" type="pres">
      <dgm:prSet presAssocID="{6A58B77D-5751-424D-B51B-341772DACA9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6A828B4-31F3-4AD9-914C-756FE0D0D230}" type="pres">
      <dgm:prSet presAssocID="{D27F38E0-A530-4EFD-8E5F-62F71C2BA66A}" presName="hierRoot1" presStyleCnt="0"/>
      <dgm:spPr/>
    </dgm:pt>
    <dgm:pt modelId="{13825340-654B-41BD-B5B4-956D8E082646}" type="pres">
      <dgm:prSet presAssocID="{D27F38E0-A530-4EFD-8E5F-62F71C2BA66A}" presName="composite" presStyleCnt="0"/>
      <dgm:spPr/>
    </dgm:pt>
    <dgm:pt modelId="{795807AC-1BBF-49C5-A67B-31F6CFC895A6}" type="pres">
      <dgm:prSet presAssocID="{D27F38E0-A530-4EFD-8E5F-62F71C2BA66A}" presName="background" presStyleLbl="node0" presStyleIdx="0" presStyleCnt="1"/>
      <dgm:spPr/>
    </dgm:pt>
    <dgm:pt modelId="{5CFCD8BB-298E-4CC3-90EF-F521FCB0952B}" type="pres">
      <dgm:prSet presAssocID="{D27F38E0-A530-4EFD-8E5F-62F71C2BA66A}" presName="text" presStyleLbl="fgAcc0" presStyleIdx="0" presStyleCnt="1">
        <dgm:presLayoutVars>
          <dgm:chPref val="3"/>
        </dgm:presLayoutVars>
      </dgm:prSet>
      <dgm:spPr/>
    </dgm:pt>
    <dgm:pt modelId="{64641918-1EDE-4D7F-B1B8-1BC0C5E0FD33}" type="pres">
      <dgm:prSet presAssocID="{D27F38E0-A530-4EFD-8E5F-62F71C2BA66A}" presName="hierChild2" presStyleCnt="0"/>
      <dgm:spPr/>
    </dgm:pt>
    <dgm:pt modelId="{F986D53D-918C-42C4-922E-EC5E0AD2E664}" type="pres">
      <dgm:prSet presAssocID="{9BEE7B38-51BE-485B-99FB-D7195E988989}" presName="Name10" presStyleLbl="parChTrans1D2" presStyleIdx="0" presStyleCnt="6"/>
      <dgm:spPr/>
    </dgm:pt>
    <dgm:pt modelId="{E504EB8E-687F-4F7E-B77E-36AD6C234C6D}" type="pres">
      <dgm:prSet presAssocID="{87B953F4-A65A-41D4-9400-E6E595C2CA64}" presName="hierRoot2" presStyleCnt="0"/>
      <dgm:spPr/>
    </dgm:pt>
    <dgm:pt modelId="{FB6ACE00-8273-4977-A554-E2D34ABDF17B}" type="pres">
      <dgm:prSet presAssocID="{87B953F4-A65A-41D4-9400-E6E595C2CA64}" presName="composite2" presStyleCnt="0"/>
      <dgm:spPr/>
    </dgm:pt>
    <dgm:pt modelId="{31865618-B14F-4773-94B1-A2FCF19EF8EF}" type="pres">
      <dgm:prSet presAssocID="{87B953F4-A65A-41D4-9400-E6E595C2CA64}" presName="background2" presStyleLbl="node2" presStyleIdx="0" presStyleCnt="6"/>
      <dgm:spPr/>
    </dgm:pt>
    <dgm:pt modelId="{A0738028-6460-4652-8AA3-2A6EEB8DC244}" type="pres">
      <dgm:prSet presAssocID="{87B953F4-A65A-41D4-9400-E6E595C2CA64}" presName="text2" presStyleLbl="fgAcc2" presStyleIdx="0" presStyleCnt="6">
        <dgm:presLayoutVars>
          <dgm:chPref val="3"/>
        </dgm:presLayoutVars>
      </dgm:prSet>
      <dgm:spPr/>
    </dgm:pt>
    <dgm:pt modelId="{26513EF1-A502-4393-BB73-9292F6688D68}" type="pres">
      <dgm:prSet presAssocID="{87B953F4-A65A-41D4-9400-E6E595C2CA64}" presName="hierChild3" presStyleCnt="0"/>
      <dgm:spPr/>
    </dgm:pt>
    <dgm:pt modelId="{94967A29-0E42-4FBE-954D-D8AC3A38BCE7}" type="pres">
      <dgm:prSet presAssocID="{723F22A8-9DF1-4DDA-ADB3-711375EEDE17}" presName="Name10" presStyleLbl="parChTrans1D2" presStyleIdx="1" presStyleCnt="6"/>
      <dgm:spPr/>
    </dgm:pt>
    <dgm:pt modelId="{75C2D566-C941-4825-A694-C69858CF9ACE}" type="pres">
      <dgm:prSet presAssocID="{DF8E65E3-AB5F-4F91-9248-E9D431B17064}" presName="hierRoot2" presStyleCnt="0"/>
      <dgm:spPr/>
    </dgm:pt>
    <dgm:pt modelId="{5C2060AF-7C70-4892-977D-A5BD09685BE6}" type="pres">
      <dgm:prSet presAssocID="{DF8E65E3-AB5F-4F91-9248-E9D431B17064}" presName="composite2" presStyleCnt="0"/>
      <dgm:spPr/>
    </dgm:pt>
    <dgm:pt modelId="{B60926AB-F74C-442E-A615-CF30ACE44077}" type="pres">
      <dgm:prSet presAssocID="{DF8E65E3-AB5F-4F91-9248-E9D431B17064}" presName="background2" presStyleLbl="node2" presStyleIdx="1" presStyleCnt="6"/>
      <dgm:spPr/>
    </dgm:pt>
    <dgm:pt modelId="{F7888B49-97A7-42FE-9DD6-B774F19B78AE}" type="pres">
      <dgm:prSet presAssocID="{DF8E65E3-AB5F-4F91-9248-E9D431B17064}" presName="text2" presStyleLbl="fgAcc2" presStyleIdx="1" presStyleCnt="6">
        <dgm:presLayoutVars>
          <dgm:chPref val="3"/>
        </dgm:presLayoutVars>
      </dgm:prSet>
      <dgm:spPr/>
    </dgm:pt>
    <dgm:pt modelId="{9E8D7C1B-64AE-4A27-8914-7A1AAD59A986}" type="pres">
      <dgm:prSet presAssocID="{DF8E65E3-AB5F-4F91-9248-E9D431B17064}" presName="hierChild3" presStyleCnt="0"/>
      <dgm:spPr/>
    </dgm:pt>
    <dgm:pt modelId="{F3C59DD1-DE8B-4BBE-90F1-4DF2D2329CB5}" type="pres">
      <dgm:prSet presAssocID="{35E243B2-9A38-4786-8132-A10DF5F9B7E3}" presName="Name10" presStyleLbl="parChTrans1D2" presStyleIdx="2" presStyleCnt="6"/>
      <dgm:spPr/>
    </dgm:pt>
    <dgm:pt modelId="{D094AB29-7A50-428A-9DC0-6FA221D01190}" type="pres">
      <dgm:prSet presAssocID="{0B7728EB-5D95-4C90-8948-26DF1373B952}" presName="hierRoot2" presStyleCnt="0"/>
      <dgm:spPr/>
    </dgm:pt>
    <dgm:pt modelId="{85C0E0BF-E2B1-4CAA-8129-64A5D7281D5C}" type="pres">
      <dgm:prSet presAssocID="{0B7728EB-5D95-4C90-8948-26DF1373B952}" presName="composite2" presStyleCnt="0"/>
      <dgm:spPr/>
    </dgm:pt>
    <dgm:pt modelId="{705CD298-7E78-4CDA-9ACC-7BB15FB25891}" type="pres">
      <dgm:prSet presAssocID="{0B7728EB-5D95-4C90-8948-26DF1373B952}" presName="background2" presStyleLbl="node2" presStyleIdx="2" presStyleCnt="6"/>
      <dgm:spPr/>
    </dgm:pt>
    <dgm:pt modelId="{49716753-C2E5-4331-976B-DB55008BB71B}" type="pres">
      <dgm:prSet presAssocID="{0B7728EB-5D95-4C90-8948-26DF1373B952}" presName="text2" presStyleLbl="fgAcc2" presStyleIdx="2" presStyleCnt="6">
        <dgm:presLayoutVars>
          <dgm:chPref val="3"/>
        </dgm:presLayoutVars>
      </dgm:prSet>
      <dgm:spPr/>
    </dgm:pt>
    <dgm:pt modelId="{4219F93E-B1B5-4431-82F3-06E5E64F218C}" type="pres">
      <dgm:prSet presAssocID="{0B7728EB-5D95-4C90-8948-26DF1373B952}" presName="hierChild3" presStyleCnt="0"/>
      <dgm:spPr/>
    </dgm:pt>
    <dgm:pt modelId="{BF6F17E5-47DE-4824-80BB-52BFBF9964EF}" type="pres">
      <dgm:prSet presAssocID="{451F5F46-5270-40CA-94C9-D4FDCEEB34BF}" presName="Name10" presStyleLbl="parChTrans1D2" presStyleIdx="3" presStyleCnt="6"/>
      <dgm:spPr/>
    </dgm:pt>
    <dgm:pt modelId="{833F9C7A-331D-4364-919B-BE454E3C2820}" type="pres">
      <dgm:prSet presAssocID="{2003CA7E-D998-44FC-8A96-135E91A7C628}" presName="hierRoot2" presStyleCnt="0"/>
      <dgm:spPr/>
    </dgm:pt>
    <dgm:pt modelId="{99B0B0BE-BA71-4F69-B10F-D409401F688F}" type="pres">
      <dgm:prSet presAssocID="{2003CA7E-D998-44FC-8A96-135E91A7C628}" presName="composite2" presStyleCnt="0"/>
      <dgm:spPr/>
    </dgm:pt>
    <dgm:pt modelId="{C76B87AB-DC8C-45A0-B369-893FA36B256E}" type="pres">
      <dgm:prSet presAssocID="{2003CA7E-D998-44FC-8A96-135E91A7C628}" presName="background2" presStyleLbl="node2" presStyleIdx="3" presStyleCnt="6"/>
      <dgm:spPr/>
    </dgm:pt>
    <dgm:pt modelId="{930518C5-ADCE-4B76-97D8-F35E9898B332}" type="pres">
      <dgm:prSet presAssocID="{2003CA7E-D998-44FC-8A96-135E91A7C628}" presName="text2" presStyleLbl="fgAcc2" presStyleIdx="3" presStyleCnt="6">
        <dgm:presLayoutVars>
          <dgm:chPref val="3"/>
        </dgm:presLayoutVars>
      </dgm:prSet>
      <dgm:spPr/>
    </dgm:pt>
    <dgm:pt modelId="{CE7488DA-9F17-4FBE-B682-666D9900C3C4}" type="pres">
      <dgm:prSet presAssocID="{2003CA7E-D998-44FC-8A96-135E91A7C628}" presName="hierChild3" presStyleCnt="0"/>
      <dgm:spPr/>
    </dgm:pt>
    <dgm:pt modelId="{E0C62477-CB08-407E-91BC-1E546599BF11}" type="pres">
      <dgm:prSet presAssocID="{C577F2E7-1242-46F2-A296-392F28672983}" presName="Name10" presStyleLbl="parChTrans1D2" presStyleIdx="4" presStyleCnt="6"/>
      <dgm:spPr/>
    </dgm:pt>
    <dgm:pt modelId="{C5B55477-DE32-4E6E-9D57-67B6B895FA15}" type="pres">
      <dgm:prSet presAssocID="{BA652944-97C0-4477-A88A-7AB3E21AFC10}" presName="hierRoot2" presStyleCnt="0"/>
      <dgm:spPr/>
    </dgm:pt>
    <dgm:pt modelId="{F314812E-A662-4477-B813-F9D6EC35A7C6}" type="pres">
      <dgm:prSet presAssocID="{BA652944-97C0-4477-A88A-7AB3E21AFC10}" presName="composite2" presStyleCnt="0"/>
      <dgm:spPr/>
    </dgm:pt>
    <dgm:pt modelId="{7C30E75A-684B-4119-8A04-F405C9776746}" type="pres">
      <dgm:prSet presAssocID="{BA652944-97C0-4477-A88A-7AB3E21AFC10}" presName="background2" presStyleLbl="node2" presStyleIdx="4" presStyleCnt="6"/>
      <dgm:spPr/>
    </dgm:pt>
    <dgm:pt modelId="{1432B582-F117-4A3A-896C-37DDE6F5FF9D}" type="pres">
      <dgm:prSet presAssocID="{BA652944-97C0-4477-A88A-7AB3E21AFC10}" presName="text2" presStyleLbl="fgAcc2" presStyleIdx="4" presStyleCnt="6">
        <dgm:presLayoutVars>
          <dgm:chPref val="3"/>
        </dgm:presLayoutVars>
      </dgm:prSet>
      <dgm:spPr/>
    </dgm:pt>
    <dgm:pt modelId="{11467B8D-C5A3-4C9B-B3CE-5C49B0B927C9}" type="pres">
      <dgm:prSet presAssocID="{BA652944-97C0-4477-A88A-7AB3E21AFC10}" presName="hierChild3" presStyleCnt="0"/>
      <dgm:spPr/>
    </dgm:pt>
    <dgm:pt modelId="{3605F391-3487-446E-BEB6-567DAF24C848}" type="pres">
      <dgm:prSet presAssocID="{F1DE3263-FE91-43AF-A938-A6684573AB65}" presName="Name10" presStyleLbl="parChTrans1D2" presStyleIdx="5" presStyleCnt="6"/>
      <dgm:spPr/>
    </dgm:pt>
    <dgm:pt modelId="{CA02BEAD-9485-447E-8B72-C9393CE9A968}" type="pres">
      <dgm:prSet presAssocID="{A1387C1B-069B-4AB6-9C10-0004301129FA}" presName="hierRoot2" presStyleCnt="0"/>
      <dgm:spPr/>
    </dgm:pt>
    <dgm:pt modelId="{C6BA2C72-0AFB-48BD-9353-35B932C1C324}" type="pres">
      <dgm:prSet presAssocID="{A1387C1B-069B-4AB6-9C10-0004301129FA}" presName="composite2" presStyleCnt="0"/>
      <dgm:spPr/>
    </dgm:pt>
    <dgm:pt modelId="{69BABB8D-265F-4BBA-BEC2-B3DD0AD88B5C}" type="pres">
      <dgm:prSet presAssocID="{A1387C1B-069B-4AB6-9C10-0004301129FA}" presName="background2" presStyleLbl="node2" presStyleIdx="5" presStyleCnt="6"/>
      <dgm:spPr/>
    </dgm:pt>
    <dgm:pt modelId="{7EE0AEE4-B8B0-4B1D-8632-2FE99FEF7DB4}" type="pres">
      <dgm:prSet presAssocID="{A1387C1B-069B-4AB6-9C10-0004301129FA}" presName="text2" presStyleLbl="fgAcc2" presStyleIdx="5" presStyleCnt="6">
        <dgm:presLayoutVars>
          <dgm:chPref val="3"/>
        </dgm:presLayoutVars>
      </dgm:prSet>
      <dgm:spPr/>
    </dgm:pt>
    <dgm:pt modelId="{DBEE6E34-80F8-4A2C-B889-D7EB45E0CD8D}" type="pres">
      <dgm:prSet presAssocID="{A1387C1B-069B-4AB6-9C10-0004301129FA}" presName="hierChild3" presStyleCnt="0"/>
      <dgm:spPr/>
    </dgm:pt>
  </dgm:ptLst>
  <dgm:cxnLst>
    <dgm:cxn modelId="{CA623507-D099-4498-B0B7-62842CA5B407}" type="presOf" srcId="{F1DE3263-FE91-43AF-A938-A6684573AB65}" destId="{3605F391-3487-446E-BEB6-567DAF24C848}" srcOrd="0" destOrd="0" presId="urn:microsoft.com/office/officeart/2005/8/layout/hierarchy1"/>
    <dgm:cxn modelId="{790A9712-D547-4720-BEAE-AB9438E35DF3}" srcId="{D27F38E0-A530-4EFD-8E5F-62F71C2BA66A}" destId="{DF8E65E3-AB5F-4F91-9248-E9D431B17064}" srcOrd="1" destOrd="0" parTransId="{723F22A8-9DF1-4DDA-ADB3-711375EEDE17}" sibTransId="{7F3643C5-4C5D-4CCF-BDF9-363B5CF790B4}"/>
    <dgm:cxn modelId="{8EEC5A1B-00C1-46E1-B4D0-7353B8804177}" srcId="{D27F38E0-A530-4EFD-8E5F-62F71C2BA66A}" destId="{2003CA7E-D998-44FC-8A96-135E91A7C628}" srcOrd="3" destOrd="0" parTransId="{451F5F46-5270-40CA-94C9-D4FDCEEB34BF}" sibTransId="{95ECE98A-CD96-4049-9BA1-910252600062}"/>
    <dgm:cxn modelId="{F5B14921-A16D-43C5-98FB-57BAE69DA578}" type="presOf" srcId="{BA652944-97C0-4477-A88A-7AB3E21AFC10}" destId="{1432B582-F117-4A3A-896C-37DDE6F5FF9D}" srcOrd="0" destOrd="0" presId="urn:microsoft.com/office/officeart/2005/8/layout/hierarchy1"/>
    <dgm:cxn modelId="{CA359A25-7986-43CA-ABED-76060116D27A}" type="presOf" srcId="{6A58B77D-5751-424D-B51B-341772DACA98}" destId="{2ADCCF30-3D15-4274-B72B-AF7D00BE713F}" srcOrd="0" destOrd="0" presId="urn:microsoft.com/office/officeart/2005/8/layout/hierarchy1"/>
    <dgm:cxn modelId="{D27BAC2B-1BAA-4651-870A-F558DEECDFB0}" type="presOf" srcId="{DF8E65E3-AB5F-4F91-9248-E9D431B17064}" destId="{F7888B49-97A7-42FE-9DD6-B774F19B78AE}" srcOrd="0" destOrd="0" presId="urn:microsoft.com/office/officeart/2005/8/layout/hierarchy1"/>
    <dgm:cxn modelId="{E77CD731-BA5E-4993-9E25-ED3582CC58A1}" type="presOf" srcId="{87B953F4-A65A-41D4-9400-E6E595C2CA64}" destId="{A0738028-6460-4652-8AA3-2A6EEB8DC244}" srcOrd="0" destOrd="0" presId="urn:microsoft.com/office/officeart/2005/8/layout/hierarchy1"/>
    <dgm:cxn modelId="{F6E1223D-53F6-4B58-A250-EB4AD2BA20EC}" type="presOf" srcId="{723F22A8-9DF1-4DDA-ADB3-711375EEDE17}" destId="{94967A29-0E42-4FBE-954D-D8AC3A38BCE7}" srcOrd="0" destOrd="0" presId="urn:microsoft.com/office/officeart/2005/8/layout/hierarchy1"/>
    <dgm:cxn modelId="{0E46F75F-6D5C-4266-8366-4A7007857EE0}" type="presOf" srcId="{9BEE7B38-51BE-485B-99FB-D7195E988989}" destId="{F986D53D-918C-42C4-922E-EC5E0AD2E664}" srcOrd="0" destOrd="0" presId="urn:microsoft.com/office/officeart/2005/8/layout/hierarchy1"/>
    <dgm:cxn modelId="{0F5FC165-F554-4B1C-BBE7-D04EA7D565FD}" srcId="{6A58B77D-5751-424D-B51B-341772DACA98}" destId="{D27F38E0-A530-4EFD-8E5F-62F71C2BA66A}" srcOrd="0" destOrd="0" parTransId="{F4803567-1232-4B26-B3D5-F0F34D542AFC}" sibTransId="{3C8B9E0F-0920-4D3F-8FBC-60AF6A63CD35}"/>
    <dgm:cxn modelId="{F37BE472-236D-4018-9498-022E8E8348E4}" type="presOf" srcId="{C577F2E7-1242-46F2-A296-392F28672983}" destId="{E0C62477-CB08-407E-91BC-1E546599BF11}" srcOrd="0" destOrd="0" presId="urn:microsoft.com/office/officeart/2005/8/layout/hierarchy1"/>
    <dgm:cxn modelId="{91C69A8E-B02B-4041-8E5A-E068546A0840}" type="presOf" srcId="{A1387C1B-069B-4AB6-9C10-0004301129FA}" destId="{7EE0AEE4-B8B0-4B1D-8632-2FE99FEF7DB4}" srcOrd="0" destOrd="0" presId="urn:microsoft.com/office/officeart/2005/8/layout/hierarchy1"/>
    <dgm:cxn modelId="{9262F492-8F2B-464D-94B5-4F3636DB8A50}" type="presOf" srcId="{2003CA7E-D998-44FC-8A96-135E91A7C628}" destId="{930518C5-ADCE-4B76-97D8-F35E9898B332}" srcOrd="0" destOrd="0" presId="urn:microsoft.com/office/officeart/2005/8/layout/hierarchy1"/>
    <dgm:cxn modelId="{1E3E2794-F1DC-44F0-8BF3-EBF3C65199F2}" type="presOf" srcId="{451F5F46-5270-40CA-94C9-D4FDCEEB34BF}" destId="{BF6F17E5-47DE-4824-80BB-52BFBF9964EF}" srcOrd="0" destOrd="0" presId="urn:microsoft.com/office/officeart/2005/8/layout/hierarchy1"/>
    <dgm:cxn modelId="{859D2096-448E-490E-A7A2-0E12F5B5ACA3}" type="presOf" srcId="{D27F38E0-A530-4EFD-8E5F-62F71C2BA66A}" destId="{5CFCD8BB-298E-4CC3-90EF-F521FCB0952B}" srcOrd="0" destOrd="0" presId="urn:microsoft.com/office/officeart/2005/8/layout/hierarchy1"/>
    <dgm:cxn modelId="{15AA2B99-8304-4586-BA24-BF744B643965}" srcId="{D27F38E0-A530-4EFD-8E5F-62F71C2BA66A}" destId="{87B953F4-A65A-41D4-9400-E6E595C2CA64}" srcOrd="0" destOrd="0" parTransId="{9BEE7B38-51BE-485B-99FB-D7195E988989}" sibTransId="{80D6905F-766F-4673-9C78-BB771FCBCF12}"/>
    <dgm:cxn modelId="{FAC5D799-10BE-4CFF-888C-9DB091E22C14}" type="presOf" srcId="{35E243B2-9A38-4786-8132-A10DF5F9B7E3}" destId="{F3C59DD1-DE8B-4BBE-90F1-4DF2D2329CB5}" srcOrd="0" destOrd="0" presId="urn:microsoft.com/office/officeart/2005/8/layout/hierarchy1"/>
    <dgm:cxn modelId="{329DB1A1-AD91-4C15-AD33-25E31027B8B3}" srcId="{D27F38E0-A530-4EFD-8E5F-62F71C2BA66A}" destId="{BA652944-97C0-4477-A88A-7AB3E21AFC10}" srcOrd="4" destOrd="0" parTransId="{C577F2E7-1242-46F2-A296-392F28672983}" sibTransId="{6C8C725F-7F02-419A-8BDB-94647D3659A2}"/>
    <dgm:cxn modelId="{1B1739CC-B1FF-4877-9C84-C6DDA399540F}" srcId="{D27F38E0-A530-4EFD-8E5F-62F71C2BA66A}" destId="{A1387C1B-069B-4AB6-9C10-0004301129FA}" srcOrd="5" destOrd="0" parTransId="{F1DE3263-FE91-43AF-A938-A6684573AB65}" sibTransId="{035D4C60-9029-499A-BF6C-5D2F70B63EBC}"/>
    <dgm:cxn modelId="{85B0A4CC-0989-4D38-8C78-4520DE3BFCF5}" type="presOf" srcId="{0B7728EB-5D95-4C90-8948-26DF1373B952}" destId="{49716753-C2E5-4331-976B-DB55008BB71B}" srcOrd="0" destOrd="0" presId="urn:microsoft.com/office/officeart/2005/8/layout/hierarchy1"/>
    <dgm:cxn modelId="{5F04CDE7-5FBF-4EB9-9F85-B64A7DD0F957}" srcId="{D27F38E0-A530-4EFD-8E5F-62F71C2BA66A}" destId="{0B7728EB-5D95-4C90-8948-26DF1373B952}" srcOrd="2" destOrd="0" parTransId="{35E243B2-9A38-4786-8132-A10DF5F9B7E3}" sibTransId="{94884BFD-95A4-4832-A844-D793A2FFB126}"/>
    <dgm:cxn modelId="{C7F16ABA-C588-4747-8FC1-00BAA21FF305}" type="presParOf" srcId="{2ADCCF30-3D15-4274-B72B-AF7D00BE713F}" destId="{16A828B4-31F3-4AD9-914C-756FE0D0D230}" srcOrd="0" destOrd="0" presId="urn:microsoft.com/office/officeart/2005/8/layout/hierarchy1"/>
    <dgm:cxn modelId="{467A42D8-1BDE-4D90-90DD-32CAA0ED4F35}" type="presParOf" srcId="{16A828B4-31F3-4AD9-914C-756FE0D0D230}" destId="{13825340-654B-41BD-B5B4-956D8E082646}" srcOrd="0" destOrd="0" presId="urn:microsoft.com/office/officeart/2005/8/layout/hierarchy1"/>
    <dgm:cxn modelId="{55A31BFC-0656-4C2E-B30D-A71591D7099E}" type="presParOf" srcId="{13825340-654B-41BD-B5B4-956D8E082646}" destId="{795807AC-1BBF-49C5-A67B-31F6CFC895A6}" srcOrd="0" destOrd="0" presId="urn:microsoft.com/office/officeart/2005/8/layout/hierarchy1"/>
    <dgm:cxn modelId="{38628395-18D6-4758-9A98-B8633A36C4B1}" type="presParOf" srcId="{13825340-654B-41BD-B5B4-956D8E082646}" destId="{5CFCD8BB-298E-4CC3-90EF-F521FCB0952B}" srcOrd="1" destOrd="0" presId="urn:microsoft.com/office/officeart/2005/8/layout/hierarchy1"/>
    <dgm:cxn modelId="{5A75AF4C-1102-45B1-A186-EAA86D7C4714}" type="presParOf" srcId="{16A828B4-31F3-4AD9-914C-756FE0D0D230}" destId="{64641918-1EDE-4D7F-B1B8-1BC0C5E0FD33}" srcOrd="1" destOrd="0" presId="urn:microsoft.com/office/officeart/2005/8/layout/hierarchy1"/>
    <dgm:cxn modelId="{7F6CA50A-E782-4747-B312-7841810F9D75}" type="presParOf" srcId="{64641918-1EDE-4D7F-B1B8-1BC0C5E0FD33}" destId="{F986D53D-918C-42C4-922E-EC5E0AD2E664}" srcOrd="0" destOrd="0" presId="urn:microsoft.com/office/officeart/2005/8/layout/hierarchy1"/>
    <dgm:cxn modelId="{0B7CA612-CA51-475C-A908-1F8D76E99B79}" type="presParOf" srcId="{64641918-1EDE-4D7F-B1B8-1BC0C5E0FD33}" destId="{E504EB8E-687F-4F7E-B77E-36AD6C234C6D}" srcOrd="1" destOrd="0" presId="urn:microsoft.com/office/officeart/2005/8/layout/hierarchy1"/>
    <dgm:cxn modelId="{947005DD-D5DB-4F38-A6DF-921EAD1DF13A}" type="presParOf" srcId="{E504EB8E-687F-4F7E-B77E-36AD6C234C6D}" destId="{FB6ACE00-8273-4977-A554-E2D34ABDF17B}" srcOrd="0" destOrd="0" presId="urn:microsoft.com/office/officeart/2005/8/layout/hierarchy1"/>
    <dgm:cxn modelId="{ECA22ED8-58B2-4847-A6E7-0452B311A946}" type="presParOf" srcId="{FB6ACE00-8273-4977-A554-E2D34ABDF17B}" destId="{31865618-B14F-4773-94B1-A2FCF19EF8EF}" srcOrd="0" destOrd="0" presId="urn:microsoft.com/office/officeart/2005/8/layout/hierarchy1"/>
    <dgm:cxn modelId="{A17182EE-1016-46CC-A3FB-484D8DCC036E}" type="presParOf" srcId="{FB6ACE00-8273-4977-A554-E2D34ABDF17B}" destId="{A0738028-6460-4652-8AA3-2A6EEB8DC244}" srcOrd="1" destOrd="0" presId="urn:microsoft.com/office/officeart/2005/8/layout/hierarchy1"/>
    <dgm:cxn modelId="{A23971A6-EB43-4663-9E9A-2CE45BB1E303}" type="presParOf" srcId="{E504EB8E-687F-4F7E-B77E-36AD6C234C6D}" destId="{26513EF1-A502-4393-BB73-9292F6688D68}" srcOrd="1" destOrd="0" presId="urn:microsoft.com/office/officeart/2005/8/layout/hierarchy1"/>
    <dgm:cxn modelId="{FDCEE258-A238-4E51-B94A-920D5776F188}" type="presParOf" srcId="{64641918-1EDE-4D7F-B1B8-1BC0C5E0FD33}" destId="{94967A29-0E42-4FBE-954D-D8AC3A38BCE7}" srcOrd="2" destOrd="0" presId="urn:microsoft.com/office/officeart/2005/8/layout/hierarchy1"/>
    <dgm:cxn modelId="{C1192FB0-CD64-4204-9CDA-E3883DA6683B}" type="presParOf" srcId="{64641918-1EDE-4D7F-B1B8-1BC0C5E0FD33}" destId="{75C2D566-C941-4825-A694-C69858CF9ACE}" srcOrd="3" destOrd="0" presId="urn:microsoft.com/office/officeart/2005/8/layout/hierarchy1"/>
    <dgm:cxn modelId="{656D55D1-62FD-41A0-BB0E-598C2B6A9315}" type="presParOf" srcId="{75C2D566-C941-4825-A694-C69858CF9ACE}" destId="{5C2060AF-7C70-4892-977D-A5BD09685BE6}" srcOrd="0" destOrd="0" presId="urn:microsoft.com/office/officeart/2005/8/layout/hierarchy1"/>
    <dgm:cxn modelId="{C178FD42-4E76-4859-B131-A880CF3F2B4B}" type="presParOf" srcId="{5C2060AF-7C70-4892-977D-A5BD09685BE6}" destId="{B60926AB-F74C-442E-A615-CF30ACE44077}" srcOrd="0" destOrd="0" presId="urn:microsoft.com/office/officeart/2005/8/layout/hierarchy1"/>
    <dgm:cxn modelId="{8E10EE9E-EBD1-4DEE-BE93-4B9EF05CBC92}" type="presParOf" srcId="{5C2060AF-7C70-4892-977D-A5BD09685BE6}" destId="{F7888B49-97A7-42FE-9DD6-B774F19B78AE}" srcOrd="1" destOrd="0" presId="urn:microsoft.com/office/officeart/2005/8/layout/hierarchy1"/>
    <dgm:cxn modelId="{63C88D7F-6578-4833-9068-BD0E5161B45A}" type="presParOf" srcId="{75C2D566-C941-4825-A694-C69858CF9ACE}" destId="{9E8D7C1B-64AE-4A27-8914-7A1AAD59A986}" srcOrd="1" destOrd="0" presId="urn:microsoft.com/office/officeart/2005/8/layout/hierarchy1"/>
    <dgm:cxn modelId="{6F0AF3E9-98F7-46B7-8314-17B96BC1D2F6}" type="presParOf" srcId="{64641918-1EDE-4D7F-B1B8-1BC0C5E0FD33}" destId="{F3C59DD1-DE8B-4BBE-90F1-4DF2D2329CB5}" srcOrd="4" destOrd="0" presId="urn:microsoft.com/office/officeart/2005/8/layout/hierarchy1"/>
    <dgm:cxn modelId="{7C7A17CF-D1A5-4726-8732-438FFC33B4D8}" type="presParOf" srcId="{64641918-1EDE-4D7F-B1B8-1BC0C5E0FD33}" destId="{D094AB29-7A50-428A-9DC0-6FA221D01190}" srcOrd="5" destOrd="0" presId="urn:microsoft.com/office/officeart/2005/8/layout/hierarchy1"/>
    <dgm:cxn modelId="{5E8AABE0-5F28-4AFB-8469-0B871B4DF2E7}" type="presParOf" srcId="{D094AB29-7A50-428A-9DC0-6FA221D01190}" destId="{85C0E0BF-E2B1-4CAA-8129-64A5D7281D5C}" srcOrd="0" destOrd="0" presId="urn:microsoft.com/office/officeart/2005/8/layout/hierarchy1"/>
    <dgm:cxn modelId="{95E2B8CD-495E-4D9A-9C2F-56811D307A61}" type="presParOf" srcId="{85C0E0BF-E2B1-4CAA-8129-64A5D7281D5C}" destId="{705CD298-7E78-4CDA-9ACC-7BB15FB25891}" srcOrd="0" destOrd="0" presId="urn:microsoft.com/office/officeart/2005/8/layout/hierarchy1"/>
    <dgm:cxn modelId="{856C41DA-9E06-4499-B64A-4136C35E646F}" type="presParOf" srcId="{85C0E0BF-E2B1-4CAA-8129-64A5D7281D5C}" destId="{49716753-C2E5-4331-976B-DB55008BB71B}" srcOrd="1" destOrd="0" presId="urn:microsoft.com/office/officeart/2005/8/layout/hierarchy1"/>
    <dgm:cxn modelId="{D3F0B2C5-8107-4569-8FDF-41178029A697}" type="presParOf" srcId="{D094AB29-7A50-428A-9DC0-6FA221D01190}" destId="{4219F93E-B1B5-4431-82F3-06E5E64F218C}" srcOrd="1" destOrd="0" presId="urn:microsoft.com/office/officeart/2005/8/layout/hierarchy1"/>
    <dgm:cxn modelId="{3E1A0386-537D-42BB-9464-65CEF1EBCAD6}" type="presParOf" srcId="{64641918-1EDE-4D7F-B1B8-1BC0C5E0FD33}" destId="{BF6F17E5-47DE-4824-80BB-52BFBF9964EF}" srcOrd="6" destOrd="0" presId="urn:microsoft.com/office/officeart/2005/8/layout/hierarchy1"/>
    <dgm:cxn modelId="{6BB27628-6F37-435D-8D70-A23CB0E1950B}" type="presParOf" srcId="{64641918-1EDE-4D7F-B1B8-1BC0C5E0FD33}" destId="{833F9C7A-331D-4364-919B-BE454E3C2820}" srcOrd="7" destOrd="0" presId="urn:microsoft.com/office/officeart/2005/8/layout/hierarchy1"/>
    <dgm:cxn modelId="{88D92EA6-E3F1-4FE0-A341-587C8B0C772B}" type="presParOf" srcId="{833F9C7A-331D-4364-919B-BE454E3C2820}" destId="{99B0B0BE-BA71-4F69-B10F-D409401F688F}" srcOrd="0" destOrd="0" presId="urn:microsoft.com/office/officeart/2005/8/layout/hierarchy1"/>
    <dgm:cxn modelId="{5137576E-22A1-499F-BCB3-90A698F71A85}" type="presParOf" srcId="{99B0B0BE-BA71-4F69-B10F-D409401F688F}" destId="{C76B87AB-DC8C-45A0-B369-893FA36B256E}" srcOrd="0" destOrd="0" presId="urn:microsoft.com/office/officeart/2005/8/layout/hierarchy1"/>
    <dgm:cxn modelId="{8B374F37-811A-4E6A-89B2-3ED16D823F53}" type="presParOf" srcId="{99B0B0BE-BA71-4F69-B10F-D409401F688F}" destId="{930518C5-ADCE-4B76-97D8-F35E9898B332}" srcOrd="1" destOrd="0" presId="urn:microsoft.com/office/officeart/2005/8/layout/hierarchy1"/>
    <dgm:cxn modelId="{A27B21FF-2342-463A-9F18-C42ADE46CA7C}" type="presParOf" srcId="{833F9C7A-331D-4364-919B-BE454E3C2820}" destId="{CE7488DA-9F17-4FBE-B682-666D9900C3C4}" srcOrd="1" destOrd="0" presId="urn:microsoft.com/office/officeart/2005/8/layout/hierarchy1"/>
    <dgm:cxn modelId="{0A24B0EB-C27B-47FF-B7F3-DFB10109C387}" type="presParOf" srcId="{64641918-1EDE-4D7F-B1B8-1BC0C5E0FD33}" destId="{E0C62477-CB08-407E-91BC-1E546599BF11}" srcOrd="8" destOrd="0" presId="urn:microsoft.com/office/officeart/2005/8/layout/hierarchy1"/>
    <dgm:cxn modelId="{730E61B5-B757-4A36-BC6F-0C19B90B07BC}" type="presParOf" srcId="{64641918-1EDE-4D7F-B1B8-1BC0C5E0FD33}" destId="{C5B55477-DE32-4E6E-9D57-67B6B895FA15}" srcOrd="9" destOrd="0" presId="urn:microsoft.com/office/officeart/2005/8/layout/hierarchy1"/>
    <dgm:cxn modelId="{1C506A8F-66F3-45D8-A648-E41250E6A9E1}" type="presParOf" srcId="{C5B55477-DE32-4E6E-9D57-67B6B895FA15}" destId="{F314812E-A662-4477-B813-F9D6EC35A7C6}" srcOrd="0" destOrd="0" presId="urn:microsoft.com/office/officeart/2005/8/layout/hierarchy1"/>
    <dgm:cxn modelId="{FEFA0703-59E7-4894-9A89-820AFD2D78D2}" type="presParOf" srcId="{F314812E-A662-4477-B813-F9D6EC35A7C6}" destId="{7C30E75A-684B-4119-8A04-F405C9776746}" srcOrd="0" destOrd="0" presId="urn:microsoft.com/office/officeart/2005/8/layout/hierarchy1"/>
    <dgm:cxn modelId="{883AAF2C-1895-4D20-A442-783CFB24C57B}" type="presParOf" srcId="{F314812E-A662-4477-B813-F9D6EC35A7C6}" destId="{1432B582-F117-4A3A-896C-37DDE6F5FF9D}" srcOrd="1" destOrd="0" presId="urn:microsoft.com/office/officeart/2005/8/layout/hierarchy1"/>
    <dgm:cxn modelId="{78A03972-B08B-4B31-B6EB-0E01B5DAD4FF}" type="presParOf" srcId="{C5B55477-DE32-4E6E-9D57-67B6B895FA15}" destId="{11467B8D-C5A3-4C9B-B3CE-5C49B0B927C9}" srcOrd="1" destOrd="0" presId="urn:microsoft.com/office/officeart/2005/8/layout/hierarchy1"/>
    <dgm:cxn modelId="{559D9883-A0BD-4415-B438-F894047AA21B}" type="presParOf" srcId="{64641918-1EDE-4D7F-B1B8-1BC0C5E0FD33}" destId="{3605F391-3487-446E-BEB6-567DAF24C848}" srcOrd="10" destOrd="0" presId="urn:microsoft.com/office/officeart/2005/8/layout/hierarchy1"/>
    <dgm:cxn modelId="{C6C5D62B-93F3-41EA-8CAC-4026040F7084}" type="presParOf" srcId="{64641918-1EDE-4D7F-B1B8-1BC0C5E0FD33}" destId="{CA02BEAD-9485-447E-8B72-C9393CE9A968}" srcOrd="11" destOrd="0" presId="urn:microsoft.com/office/officeart/2005/8/layout/hierarchy1"/>
    <dgm:cxn modelId="{6B5D391C-0F9B-47A4-A752-96CB4707D883}" type="presParOf" srcId="{CA02BEAD-9485-447E-8B72-C9393CE9A968}" destId="{C6BA2C72-0AFB-48BD-9353-35B932C1C324}" srcOrd="0" destOrd="0" presId="urn:microsoft.com/office/officeart/2005/8/layout/hierarchy1"/>
    <dgm:cxn modelId="{16C235F0-E3A7-4B6B-A6CE-7A8B3ACC4222}" type="presParOf" srcId="{C6BA2C72-0AFB-48BD-9353-35B932C1C324}" destId="{69BABB8D-265F-4BBA-BEC2-B3DD0AD88B5C}" srcOrd="0" destOrd="0" presId="urn:microsoft.com/office/officeart/2005/8/layout/hierarchy1"/>
    <dgm:cxn modelId="{B9C20C6D-D1A1-414A-B807-067DA5D2E401}" type="presParOf" srcId="{C6BA2C72-0AFB-48BD-9353-35B932C1C324}" destId="{7EE0AEE4-B8B0-4B1D-8632-2FE99FEF7DB4}" srcOrd="1" destOrd="0" presId="urn:microsoft.com/office/officeart/2005/8/layout/hierarchy1"/>
    <dgm:cxn modelId="{587B951D-4852-4149-805D-8A44BE06728B}" type="presParOf" srcId="{CA02BEAD-9485-447E-8B72-C9393CE9A968}" destId="{DBEE6E34-80F8-4A2C-B889-D7EB45E0CD8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05F391-3487-446E-BEB6-567DAF24C848}">
      <dsp:nvSpPr>
        <dsp:cNvPr id="0" name=""/>
        <dsp:cNvSpPr/>
      </dsp:nvSpPr>
      <dsp:spPr>
        <a:xfrm>
          <a:off x="4464164" y="2219781"/>
          <a:ext cx="3835440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3835440" y="248780"/>
              </a:lnTo>
              <a:lnTo>
                <a:pt x="383544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C62477-CB08-407E-91BC-1E546599BF11}">
      <dsp:nvSpPr>
        <dsp:cNvPr id="0" name=""/>
        <dsp:cNvSpPr/>
      </dsp:nvSpPr>
      <dsp:spPr>
        <a:xfrm>
          <a:off x="4464164" y="2219781"/>
          <a:ext cx="2301264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2301264" y="248780"/>
              </a:lnTo>
              <a:lnTo>
                <a:pt x="2301264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6F17E5-47DE-4824-80BB-52BFBF9964EF}">
      <dsp:nvSpPr>
        <dsp:cNvPr id="0" name=""/>
        <dsp:cNvSpPr/>
      </dsp:nvSpPr>
      <dsp:spPr>
        <a:xfrm>
          <a:off x="4464164" y="2219781"/>
          <a:ext cx="767088" cy="365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780"/>
              </a:lnTo>
              <a:lnTo>
                <a:pt x="767088" y="248780"/>
              </a:lnTo>
              <a:lnTo>
                <a:pt x="767088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C59DD1-DE8B-4BBE-90F1-4DF2D2329CB5}">
      <dsp:nvSpPr>
        <dsp:cNvPr id="0" name=""/>
        <dsp:cNvSpPr/>
      </dsp:nvSpPr>
      <dsp:spPr>
        <a:xfrm>
          <a:off x="3697076" y="2219781"/>
          <a:ext cx="767088" cy="365064"/>
        </a:xfrm>
        <a:custGeom>
          <a:avLst/>
          <a:gdLst/>
          <a:ahLst/>
          <a:cxnLst/>
          <a:rect l="0" t="0" r="0" b="0"/>
          <a:pathLst>
            <a:path>
              <a:moveTo>
                <a:pt x="767088" y="0"/>
              </a:moveTo>
              <a:lnTo>
                <a:pt x="767088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967A29-0E42-4FBE-954D-D8AC3A38BCE7}">
      <dsp:nvSpPr>
        <dsp:cNvPr id="0" name=""/>
        <dsp:cNvSpPr/>
      </dsp:nvSpPr>
      <dsp:spPr>
        <a:xfrm>
          <a:off x="2162900" y="2219781"/>
          <a:ext cx="2301264" cy="365064"/>
        </a:xfrm>
        <a:custGeom>
          <a:avLst/>
          <a:gdLst/>
          <a:ahLst/>
          <a:cxnLst/>
          <a:rect l="0" t="0" r="0" b="0"/>
          <a:pathLst>
            <a:path>
              <a:moveTo>
                <a:pt x="2301264" y="0"/>
              </a:moveTo>
              <a:lnTo>
                <a:pt x="2301264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86D53D-918C-42C4-922E-EC5E0AD2E664}">
      <dsp:nvSpPr>
        <dsp:cNvPr id="0" name=""/>
        <dsp:cNvSpPr/>
      </dsp:nvSpPr>
      <dsp:spPr>
        <a:xfrm>
          <a:off x="628724" y="2219781"/>
          <a:ext cx="3835440" cy="365064"/>
        </a:xfrm>
        <a:custGeom>
          <a:avLst/>
          <a:gdLst/>
          <a:ahLst/>
          <a:cxnLst/>
          <a:rect l="0" t="0" r="0" b="0"/>
          <a:pathLst>
            <a:path>
              <a:moveTo>
                <a:pt x="3835440" y="0"/>
              </a:moveTo>
              <a:lnTo>
                <a:pt x="3835440" y="248780"/>
              </a:lnTo>
              <a:lnTo>
                <a:pt x="0" y="248780"/>
              </a:lnTo>
              <a:lnTo>
                <a:pt x="0" y="365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5807AC-1BBF-49C5-A67B-31F6CFC895A6}">
      <dsp:nvSpPr>
        <dsp:cNvPr id="0" name=""/>
        <dsp:cNvSpPr/>
      </dsp:nvSpPr>
      <dsp:spPr>
        <a:xfrm>
          <a:off x="3836547" y="1422707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FCD8BB-298E-4CC3-90EF-F521FCB0952B}">
      <dsp:nvSpPr>
        <dsp:cNvPr id="0" name=""/>
        <dsp:cNvSpPr/>
      </dsp:nvSpPr>
      <dsp:spPr>
        <a:xfrm>
          <a:off x="3976017" y="1555204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General Manager</a:t>
          </a:r>
        </a:p>
      </dsp:txBody>
      <dsp:txXfrm>
        <a:off x="3999363" y="1578550"/>
        <a:ext cx="1208543" cy="750382"/>
      </dsp:txXfrm>
    </dsp:sp>
    <dsp:sp modelId="{31865618-B14F-4773-94B1-A2FCF19EF8EF}">
      <dsp:nvSpPr>
        <dsp:cNvPr id="0" name=""/>
        <dsp:cNvSpPr/>
      </dsp:nvSpPr>
      <dsp:spPr>
        <a:xfrm>
          <a:off x="1106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38028-6460-4652-8AA3-2A6EEB8DC244}">
      <dsp:nvSpPr>
        <dsp:cNvPr id="0" name=""/>
        <dsp:cNvSpPr/>
      </dsp:nvSpPr>
      <dsp:spPr>
        <a:xfrm>
          <a:off x="140577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Dir. of HR</a:t>
          </a:r>
        </a:p>
      </dsp:txBody>
      <dsp:txXfrm>
        <a:off x="163923" y="2740689"/>
        <a:ext cx="1208543" cy="750382"/>
      </dsp:txXfrm>
    </dsp:sp>
    <dsp:sp modelId="{B60926AB-F74C-442E-A615-CF30ACE44077}">
      <dsp:nvSpPr>
        <dsp:cNvPr id="0" name=""/>
        <dsp:cNvSpPr/>
      </dsp:nvSpPr>
      <dsp:spPr>
        <a:xfrm>
          <a:off x="1535283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888B49-97A7-42FE-9DD6-B774F19B78AE}">
      <dsp:nvSpPr>
        <dsp:cNvPr id="0" name=""/>
        <dsp:cNvSpPr/>
      </dsp:nvSpPr>
      <dsp:spPr>
        <a:xfrm>
          <a:off x="1674753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Dir. of F&amp;B</a:t>
          </a:r>
        </a:p>
      </dsp:txBody>
      <dsp:txXfrm>
        <a:off x="1698099" y="2740689"/>
        <a:ext cx="1208543" cy="750382"/>
      </dsp:txXfrm>
    </dsp:sp>
    <dsp:sp modelId="{705CD298-7E78-4CDA-9ACC-7BB15FB25891}">
      <dsp:nvSpPr>
        <dsp:cNvPr id="0" name=""/>
        <dsp:cNvSpPr/>
      </dsp:nvSpPr>
      <dsp:spPr>
        <a:xfrm>
          <a:off x="3069459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716753-C2E5-4331-976B-DB55008BB71B}">
      <dsp:nvSpPr>
        <dsp:cNvPr id="0" name=""/>
        <dsp:cNvSpPr/>
      </dsp:nvSpPr>
      <dsp:spPr>
        <a:xfrm>
          <a:off x="3208929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Dir. of Rooms Division</a:t>
          </a:r>
        </a:p>
      </dsp:txBody>
      <dsp:txXfrm>
        <a:off x="3232275" y="2740689"/>
        <a:ext cx="1208543" cy="750382"/>
      </dsp:txXfrm>
    </dsp:sp>
    <dsp:sp modelId="{C76B87AB-DC8C-45A0-B369-893FA36B256E}">
      <dsp:nvSpPr>
        <dsp:cNvPr id="0" name=""/>
        <dsp:cNvSpPr/>
      </dsp:nvSpPr>
      <dsp:spPr>
        <a:xfrm>
          <a:off x="4603635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0518C5-ADCE-4B76-97D8-F35E9898B332}">
      <dsp:nvSpPr>
        <dsp:cNvPr id="0" name=""/>
        <dsp:cNvSpPr/>
      </dsp:nvSpPr>
      <dsp:spPr>
        <a:xfrm>
          <a:off x="4743105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Director of Marketing &amp; Sales</a:t>
          </a:r>
        </a:p>
      </dsp:txBody>
      <dsp:txXfrm>
        <a:off x="4766451" y="2740689"/>
        <a:ext cx="1208543" cy="750382"/>
      </dsp:txXfrm>
    </dsp:sp>
    <dsp:sp modelId="{7C30E75A-684B-4119-8A04-F405C9776746}">
      <dsp:nvSpPr>
        <dsp:cNvPr id="0" name=""/>
        <dsp:cNvSpPr/>
      </dsp:nvSpPr>
      <dsp:spPr>
        <a:xfrm>
          <a:off x="6137811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2B582-F117-4A3A-896C-37DDE6F5FF9D}">
      <dsp:nvSpPr>
        <dsp:cNvPr id="0" name=""/>
        <dsp:cNvSpPr/>
      </dsp:nvSpPr>
      <dsp:spPr>
        <a:xfrm>
          <a:off x="6277281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Dir. of Engineering</a:t>
          </a:r>
        </a:p>
      </dsp:txBody>
      <dsp:txXfrm>
        <a:off x="6300627" y="2740689"/>
        <a:ext cx="1208543" cy="750382"/>
      </dsp:txXfrm>
    </dsp:sp>
    <dsp:sp modelId="{69BABB8D-265F-4BBA-BEC2-B3DD0AD88B5C}">
      <dsp:nvSpPr>
        <dsp:cNvPr id="0" name=""/>
        <dsp:cNvSpPr/>
      </dsp:nvSpPr>
      <dsp:spPr>
        <a:xfrm>
          <a:off x="7671987" y="2584846"/>
          <a:ext cx="1255235" cy="7970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E0AEE4-B8B0-4B1D-8632-2FE99FEF7DB4}">
      <dsp:nvSpPr>
        <dsp:cNvPr id="0" name=""/>
        <dsp:cNvSpPr/>
      </dsp:nvSpPr>
      <dsp:spPr>
        <a:xfrm>
          <a:off x="7811458" y="2717343"/>
          <a:ext cx="1255235" cy="797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Dir. of Accounting</a:t>
          </a:r>
        </a:p>
      </dsp:txBody>
      <dsp:txXfrm>
        <a:off x="7834804" y="2740689"/>
        <a:ext cx="1208543" cy="7503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2279"/>
          </a:xfrm>
          <a:prstGeom prst="rect">
            <a:avLst/>
          </a:prstGeom>
        </p:spPr>
        <p:txBody>
          <a:bodyPr vert="horz" lIns="90260" tIns="45130" rIns="90260" bIns="4513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62279"/>
          </a:xfrm>
          <a:prstGeom prst="rect">
            <a:avLst/>
          </a:prstGeom>
        </p:spPr>
        <p:txBody>
          <a:bodyPr vert="horz" lIns="90260" tIns="45130" rIns="90260" bIns="45130" rtlCol="0"/>
          <a:lstStyle>
            <a:lvl1pPr algn="r">
              <a:defRPr sz="1200"/>
            </a:lvl1pPr>
          </a:lstStyle>
          <a:p>
            <a:fld id="{B41DB7ED-4A33-4A68-BC0B-99BD76D9DFFA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5394"/>
            <a:ext cx="2972421" cy="462279"/>
          </a:xfrm>
          <a:prstGeom prst="rect">
            <a:avLst/>
          </a:prstGeom>
        </p:spPr>
        <p:txBody>
          <a:bodyPr vert="horz" lIns="90260" tIns="45130" rIns="90260" bIns="4513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775394"/>
            <a:ext cx="2972421" cy="462279"/>
          </a:xfrm>
          <a:prstGeom prst="rect">
            <a:avLst/>
          </a:prstGeom>
        </p:spPr>
        <p:txBody>
          <a:bodyPr vert="horz" lIns="90260" tIns="45130" rIns="90260" bIns="45130" rtlCol="0" anchor="b"/>
          <a:lstStyle>
            <a:lvl1pPr algn="r">
              <a:defRPr sz="1200"/>
            </a:lvl1pPr>
          </a:lstStyle>
          <a:p>
            <a:fld id="{BC6C3822-9F8C-48DE-AB28-530AAB293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97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975" tIns="45988" rIns="91975" bIns="459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975" tIns="45988" rIns="91975" bIns="45988" rtlCol="0"/>
          <a:lstStyle>
            <a:lvl1pPr algn="r">
              <a:defRPr sz="1200"/>
            </a:lvl1pPr>
          </a:lstStyle>
          <a:p>
            <a:fld id="{5CD76E85-4187-4C89-968F-5BCFA5358A1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9250" y="692150"/>
            <a:ext cx="6159500" cy="3465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75" tIns="45988" rIns="91975" bIns="4598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975" tIns="45988" rIns="91975" bIns="4598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975" tIns="45988" rIns="91975" bIns="459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975" tIns="45988" rIns="91975" bIns="45988" rtlCol="0" anchor="b"/>
          <a:lstStyle>
            <a:lvl1pPr algn="r">
              <a:defRPr sz="1200"/>
            </a:lvl1pPr>
          </a:lstStyle>
          <a:p>
            <a:fld id="{75FB973F-79E4-427B-8907-03EDB07E65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58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Title Page: https://apastyle.apa.org/style-grammar-guidelines/paper-format/title-page</a:t>
            </a:r>
          </a:p>
          <a:p>
            <a:r>
              <a:rPr lang="en-US" dirty="0"/>
              <a:t>Annotated Bibliography definition: https://owl.purdue.edu/owl/general_writing/common_writing_assignments/annotated_bibliographies/index.html</a:t>
            </a:r>
          </a:p>
          <a:p>
            <a:r>
              <a:rPr lang="en-US" dirty="0"/>
              <a:t>Ann Bib, Format: https://owl.purdue.edu/owl/general_writing/common_writing_assignments/annotated_bibliographies/annotated_bibliography_samples.html</a:t>
            </a:r>
          </a:p>
          <a:p>
            <a:r>
              <a:rPr lang="en-US" dirty="0"/>
              <a:t>Reference list: https://owl.purdue.edu/owl/research_and_citation/apa_style/apa_formatting_and_style_guide/reference_list_author_authors.html</a:t>
            </a:r>
          </a:p>
          <a:p>
            <a:r>
              <a:rPr lang="en-US" dirty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FB973F-79E4-427B-8907-03EDB07E655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442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https://openlab.citytech.cuny.edu/hmgt-eng-fylc-f2021/2021/09/27/concierge-assignment/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FB973F-79E4-427B-8907-03EDB07E655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321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143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https://jamboard.google.com/d/1mdgdxlA2d7HyOs4AKoi4QaoZMTyZ38no5AXJC9qcBOQ/edit?usp=sharing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FB973F-79E4-427B-8907-03EDB07E655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745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3" name="Rectangle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Rectangle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2" name="Rectangle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16845A9-4BF7-4D56-A0BF-371F220E120A}" type="datetimeFigureOut">
              <a:rPr lang="en-US" smtClean="0"/>
              <a:pPr/>
              <a:t>10/5/2021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E8492B6-A9D8-4E67-86D0-64D287FB5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lab.citytech.cuny.edu/hmgt-eng-fylc-f2021/2021/09/27/concierge-assignment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libguides.citytech.cuny.edu/citations/AP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owl.purdue.edu/owl/research_and_citation/apa_style/apa_style_introduction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instruction/plagiarism/index.ph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instruction/plagiarism/index.ph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MjAI1ihNLX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ytimes.com/2021/09/22/travel/barcelona-airbnb.html" TargetMode="External"/><Relationship Id="rId2" Type="http://schemas.openxmlformats.org/officeDocument/2006/relationships/hyperlink" Target="https://www.ahla.com/sites/default/files/CBRE_AirbnbStudy_2017_0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hla.com/us-conference-mayors-tourism-hotel-and-lodging-surve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centernyc.org/reports-briefs/hospitality-sector-in-the-wake-of-covid-19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centernyc.org/reports-briefs/hospitality-sector-in-the-wake-of-covid-19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ttp://www.nyc-architecture.com/MID/MID056-plaz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2400" y="13462"/>
            <a:ext cx="9303051" cy="68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1828800" y="3886200"/>
            <a:ext cx="777240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Chapter 3 and 4: Hotel Operations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Prof. Karen Goodlad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Fall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99AEB-7B4D-4FFD-8323-902BE5841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F0308-3961-43DE-8B45-91CE7E676E7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1F885A-A3D0-4723-8F68-ADA98E0B45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25" t="24444" r="10000" b="10222"/>
          <a:stretch/>
        </p:blipFill>
        <p:spPr>
          <a:xfrm>
            <a:off x="-25660" y="407763"/>
            <a:ext cx="12217660" cy="584063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455A6BD-AAA8-4825-A362-D5869414DCA7}"/>
              </a:ext>
            </a:extLst>
          </p:cNvPr>
          <p:cNvSpPr/>
          <p:nvPr/>
        </p:nvSpPr>
        <p:spPr>
          <a:xfrm>
            <a:off x="304800" y="2006600"/>
            <a:ext cx="115824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EA4389-87F9-44C7-8D49-D838C9B9C4FC}"/>
              </a:ext>
            </a:extLst>
          </p:cNvPr>
          <p:cNvSpPr/>
          <p:nvPr/>
        </p:nvSpPr>
        <p:spPr>
          <a:xfrm>
            <a:off x="304800" y="4000500"/>
            <a:ext cx="115824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75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97F79-88F2-4BF3-9918-0B5EF76D2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Attendance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1777C-FF92-4330-B3F0-62DEE32EC3A7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TextBook</a:t>
            </a:r>
            <a:r>
              <a:rPr lang="en-US" dirty="0"/>
              <a:t> presented information about GMs and said one GM of the Fours Seasons deliberately hired division heads who knew more than he did. Why? </a:t>
            </a:r>
          </a:p>
        </p:txBody>
      </p:sp>
    </p:spTree>
    <p:extLst>
      <p:ext uri="{BB962C8B-B14F-4D97-AF65-F5344CB8AC3E}">
        <p14:creationId xmlns:p14="http://schemas.microsoft.com/office/powerpoint/2010/main" val="3070189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6287C-B946-4928-B6B7-D43C53969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Introduction to the Concierge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D6F9C-BA7D-470C-B026-34E1EDCFCEC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What is a concierge? </a:t>
            </a:r>
          </a:p>
          <a:p>
            <a:r>
              <a:rPr lang="en-US" sz="3200" dirty="0"/>
              <a:t>Why do we ask that you identify a hotel for this assingment? </a:t>
            </a:r>
          </a:p>
          <a:p>
            <a:r>
              <a:rPr lang="en-US" sz="3200" dirty="0"/>
              <a:t>Name some NYC tourist attractions.</a:t>
            </a:r>
          </a:p>
          <a:p>
            <a:r>
              <a:rPr lang="en-US" sz="3200" dirty="0"/>
              <a:t>What makes these attractions significant to tourism in NYC?</a:t>
            </a:r>
          </a:p>
          <a:p>
            <a:r>
              <a:rPr lang="en-US" sz="3200" dirty="0"/>
              <a:t>Who says so? </a:t>
            </a:r>
          </a:p>
        </p:txBody>
      </p:sp>
    </p:spTree>
    <p:extLst>
      <p:ext uri="{BB962C8B-B14F-4D97-AF65-F5344CB8AC3E}">
        <p14:creationId xmlns:p14="http://schemas.microsoft.com/office/powerpoint/2010/main" val="1754159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95EE3-1BD5-4B28-8EA5-5FFBA27330B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/>
              <a:t>The format students will submit their choice of attraction:</a:t>
            </a:r>
          </a:p>
          <a:p>
            <a:pPr lvl="1"/>
            <a:r>
              <a:rPr lang="en-US" sz="2900" dirty="0"/>
              <a:t>OpenLab</a:t>
            </a:r>
          </a:p>
          <a:p>
            <a:pPr lvl="1"/>
            <a:r>
              <a:rPr lang="en-US" sz="2900" dirty="0"/>
              <a:t>Reply to the </a:t>
            </a:r>
            <a:r>
              <a:rPr lang="en-US" sz="2900" dirty="0">
                <a:hlinkClick r:id="rId2"/>
              </a:rPr>
              <a:t>Concierge Assignment</a:t>
            </a:r>
            <a:r>
              <a:rPr lang="en-US" sz="2900" dirty="0"/>
              <a:t> post including the name of the attraction, the reference, and a quote with citation,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350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Some APA Standards for Citations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DA1F43-E2BA-4AD4-BA2A-EB744BADE9D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1066800" y="3124200"/>
            <a:ext cx="10439400" cy="146304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3600" dirty="0">
                <a:solidFill>
                  <a:schemeClr val="bg1"/>
                </a:solidFill>
              </a:rPr>
              <a:t>Oz Clarke,  wine writer</a:t>
            </a:r>
          </a:p>
          <a:p>
            <a:pPr lvl="1">
              <a:spcBef>
                <a:spcPts val="600"/>
              </a:spcBef>
            </a:pPr>
            <a:r>
              <a:rPr lang="en-US" sz="3600" dirty="0">
                <a:solidFill>
                  <a:schemeClr val="bg1"/>
                </a:solidFill>
              </a:rPr>
              <a:t>Books: (Clarke, p140, 2008)  (Clarke, 2008)</a:t>
            </a:r>
          </a:p>
          <a:p>
            <a:pPr lvl="1">
              <a:spcBef>
                <a:spcPts val="600"/>
              </a:spcBef>
            </a:pPr>
            <a:r>
              <a:rPr lang="en-US" sz="3600" dirty="0">
                <a:solidFill>
                  <a:schemeClr val="bg1"/>
                </a:solidFill>
              </a:rPr>
              <a:t>Articles: (Clarke, p12, 2010) (Clarke, 2010)</a:t>
            </a:r>
          </a:p>
          <a:p>
            <a:pPr lvl="1">
              <a:spcBef>
                <a:spcPts val="600"/>
              </a:spcBef>
            </a:pPr>
            <a:r>
              <a:rPr lang="en-US" sz="3600" dirty="0">
                <a:solidFill>
                  <a:schemeClr val="bg1"/>
                </a:solidFill>
              </a:rPr>
              <a:t>Website: (Clarke, para 4, </a:t>
            </a:r>
            <a:r>
              <a:rPr lang="en-US" sz="3600" dirty="0" err="1">
                <a:solidFill>
                  <a:schemeClr val="bg1"/>
                </a:solidFill>
              </a:rPr>
              <a:t>nd</a:t>
            </a:r>
            <a:r>
              <a:rPr lang="en-US" sz="3600" dirty="0">
                <a:solidFill>
                  <a:schemeClr val="bg1"/>
                </a:solidFill>
              </a:rPr>
              <a:t>) (Clarke, </a:t>
            </a:r>
            <a:r>
              <a:rPr lang="en-US" sz="3600" dirty="0" err="1">
                <a:solidFill>
                  <a:schemeClr val="bg1"/>
                </a:solidFill>
              </a:rPr>
              <a:t>nd</a:t>
            </a:r>
            <a:r>
              <a:rPr lang="en-US" sz="3600" dirty="0">
                <a:solidFill>
                  <a:schemeClr val="bg1"/>
                </a:solidFill>
              </a:rPr>
              <a:t>)</a:t>
            </a:r>
          </a:p>
          <a:p>
            <a:pPr lvl="1">
              <a:spcBef>
                <a:spcPts val="600"/>
              </a:spcBef>
            </a:pP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6B5E5F-FEA6-4553-9C96-47407F06309F}"/>
              </a:ext>
            </a:extLst>
          </p:cNvPr>
          <p:cNvSpPr txBox="1"/>
          <p:nvPr/>
        </p:nvSpPr>
        <p:spPr>
          <a:xfrm rot="5400000">
            <a:off x="5697835" y="463610"/>
            <a:ext cx="923330" cy="10236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Library Assistance with APA Standards Found </a:t>
            </a:r>
            <a:r>
              <a:rPr lang="en-US" sz="2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>
                <a:solidFill>
                  <a:schemeClr val="bg1"/>
                </a:solidFill>
              </a:rPr>
              <a:t>Purdue OWL Assistance with APA Standards Found </a:t>
            </a:r>
            <a:r>
              <a:rPr lang="en-US" sz="24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553219"/>
            <a:ext cx="6324600" cy="1331963"/>
          </a:xfrm>
        </p:spPr>
        <p:txBody>
          <a:bodyPr>
            <a:normAutofit/>
          </a:bodyPr>
          <a:lstStyle/>
          <a:p>
            <a:pPr lvl="0"/>
            <a:r>
              <a:rPr lang="en-US" b="1" dirty="0"/>
              <a:t>What is Plagiarism?</a:t>
            </a:r>
            <a:endParaRPr lang="en-US" dirty="0">
              <a:hlinkClick r:id="rId3"/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3130033" y="3414236"/>
            <a:ext cx="369332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/>
              <a:t>For More Information:  </a:t>
            </a:r>
            <a:r>
              <a:rPr lang="en-US" sz="1200" dirty="0">
                <a:hlinkClick r:id="rId3"/>
              </a:rPr>
              <a:t>http://library.citytech.cuny.edu/instruction/plagiarism/index.php</a:t>
            </a:r>
            <a:r>
              <a:rPr lang="en-US" sz="1200" dirty="0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553219"/>
            <a:ext cx="6324600" cy="1331963"/>
          </a:xfrm>
        </p:spPr>
        <p:txBody>
          <a:bodyPr>
            <a:normAutofit/>
          </a:bodyPr>
          <a:lstStyle/>
          <a:p>
            <a:pPr lvl="0"/>
            <a:r>
              <a:rPr lang="en-US" b="1" dirty="0"/>
              <a:t>What is Plagiarism</a:t>
            </a:r>
            <a:endParaRPr lang="en-US" dirty="0">
              <a:hlinkClick r:id="rId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2133600"/>
            <a:ext cx="10553700" cy="3200400"/>
          </a:xfrm>
        </p:spPr>
        <p:txBody>
          <a:bodyPr>
            <a:normAutofit/>
          </a:bodyPr>
          <a:lstStyle/>
          <a:p>
            <a:pPr marL="66675" indent="-3175">
              <a:buNone/>
            </a:pPr>
            <a:r>
              <a:rPr lang="en-US" sz="3200" dirty="0"/>
              <a:t>Plagiarism is representing someone else's ideas, words, images, music, video, etc. as your own, either intentionally or unintentionally, without citing the source of the information.</a:t>
            </a:r>
          </a:p>
        </p:txBody>
      </p:sp>
      <p:sp>
        <p:nvSpPr>
          <p:cNvPr id="4" name="TextBox 3"/>
          <p:cNvSpPr txBox="1"/>
          <p:nvPr/>
        </p:nvSpPr>
        <p:spPr>
          <a:xfrm rot="5400000">
            <a:off x="6028551" y="375934"/>
            <a:ext cx="553998" cy="1070609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400" dirty="0"/>
              <a:t>For More Information:  </a:t>
            </a:r>
            <a:r>
              <a:rPr lang="en-US" sz="2400" dirty="0">
                <a:hlinkClick r:id="rId3"/>
              </a:rPr>
              <a:t>http://library.citytech.cuny.edu/instruction/plagiarism/index.php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081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10329671" cy="557784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>
                <a:solidFill>
                  <a:schemeClr val="tx1"/>
                </a:solidFill>
              </a:rPr>
              <a:t>Tips for avoiding plagiarism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6A76C5-E626-42DE-9655-81380359E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10329671" cy="3862971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10329671" cy="557784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>
                <a:solidFill>
                  <a:schemeClr val="tx1"/>
                </a:solidFill>
              </a:rPr>
              <a:t>Tips for avoiding plagiarism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6A76C5-E626-42DE-9655-81380359E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1740724"/>
            <a:ext cx="10329671" cy="4736276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Taking notes (often and early)</a:t>
            </a:r>
          </a:p>
          <a:p>
            <a:r>
              <a:rPr lang="en-US" sz="3200" dirty="0"/>
              <a:t>Write an outline</a:t>
            </a:r>
          </a:p>
          <a:p>
            <a:r>
              <a:rPr lang="en-US" sz="3200" dirty="0"/>
              <a:t>Start with the first draft, record all books, articles, websites, and other resources that you consult</a:t>
            </a:r>
          </a:p>
          <a:p>
            <a:r>
              <a:rPr lang="en-US" sz="3200" dirty="0"/>
              <a:t>Know which citation style your instructor requires (we use APA) and know how to use it</a:t>
            </a:r>
          </a:p>
          <a:p>
            <a:r>
              <a:rPr lang="en-US" sz="3200" dirty="0"/>
              <a:t>Plan time to complete research, write, and revise</a:t>
            </a:r>
          </a:p>
          <a:p>
            <a:r>
              <a:rPr lang="en-US" sz="3200" dirty="0"/>
              <a:t>Seek assistance from the research librarian</a:t>
            </a:r>
          </a:p>
          <a:p>
            <a:r>
              <a:rPr lang="en-US" sz="3200" dirty="0"/>
              <a:t>Utilize the writing tutors</a:t>
            </a:r>
          </a:p>
        </p:txBody>
      </p:sp>
    </p:spTree>
    <p:extLst>
      <p:ext uri="{BB962C8B-B14F-4D97-AF65-F5344CB8AC3E}">
        <p14:creationId xmlns:p14="http://schemas.microsoft.com/office/powerpoint/2010/main" val="3752188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Executive Committee Members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524000" y="1219201"/>
          <a:ext cx="90678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Class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Identify the scope of the hospitality and tourism industry.</a:t>
            </a:r>
          </a:p>
          <a:p>
            <a:r>
              <a:rPr lang="en-US" dirty="0"/>
              <a:t>Explore the roles and responsibilities of key executives and department heads in the hospitality industry. </a:t>
            </a:r>
          </a:p>
          <a:p>
            <a:r>
              <a:rPr lang="en-US" dirty="0"/>
              <a:t>Differentiate hotel classifications.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52C62-25AE-46F9-9B59-049D14F70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Jam 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EE94A-45DD-46E1-95C0-6440EA7D8E2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Consider the responsibilities of leading a hotel kitchen staff. What position would you be best at? 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345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DFFEB-B6D1-4876-9026-298FC2A1E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 about the chapter…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6CD14-F90B-4256-AEAC-52E4DBA6B0D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361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6B1CD-6415-4F08-9347-499ADB085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 Conversations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7AE1B-91AC-4862-8256-54F7C3DC53F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Watch starting at 6 minute mark (gold color on the progress bar)</a:t>
            </a:r>
          </a:p>
          <a:p>
            <a:r>
              <a:rPr lang="en-US">
                <a:hlinkClick r:id="rId2"/>
              </a:rPr>
              <a:t>https://youtu.be/MjAI1ihNLX0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3078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286000"/>
            <a:ext cx="7467600" cy="2133600"/>
          </a:xfrm>
        </p:spPr>
        <p:txBody>
          <a:bodyPr>
            <a:normAutofit fontScale="90000"/>
          </a:bodyPr>
          <a:lstStyle/>
          <a:p>
            <a:r>
              <a:rPr lang="en-US" dirty="0"/>
              <a:t>Travel Blog Barcelona Air </a:t>
            </a:r>
            <a:r>
              <a:rPr lang="en-US" dirty="0" err="1"/>
              <a:t>BnB</a:t>
            </a:r>
            <a:r>
              <a:rPr lang="en-US" dirty="0"/>
              <a:t>…</a:t>
            </a:r>
            <a:br>
              <a:rPr lang="en-US" dirty="0"/>
            </a:br>
            <a:r>
              <a:rPr lang="en-US" dirty="0"/>
              <a:t>Industry Research Assignment </a:t>
            </a:r>
            <a:br>
              <a:rPr lang="en-US" dirty="0"/>
            </a:br>
            <a:r>
              <a:rPr lang="en-US" dirty="0"/>
              <a:t>Hotel and Lodging Operations Lecture</a:t>
            </a:r>
            <a:br>
              <a:rPr lang="en-US" dirty="0"/>
            </a:br>
            <a:r>
              <a:rPr lang="en-US" dirty="0"/>
              <a:t>Small Group Discussion</a:t>
            </a:r>
            <a:br>
              <a:rPr lang="en-US" sz="27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4400" dirty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767AC-38FB-4578-9806-5C3F92ED5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Air B&amp;B?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4D0AB-F3FB-4E0D-9869-0A548FCF3D1E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CBRE Air B&amp;B </a:t>
            </a:r>
            <a:r>
              <a:rPr lang="en-US" sz="3600" dirty="0">
                <a:hlinkClick r:id="rId2"/>
              </a:rPr>
              <a:t>Study 2017</a:t>
            </a:r>
            <a:endParaRPr lang="en-US" sz="3600" dirty="0"/>
          </a:p>
          <a:p>
            <a:r>
              <a:rPr lang="en-US" sz="3600" dirty="0"/>
              <a:t>NY Time Article: </a:t>
            </a:r>
            <a:r>
              <a:rPr lang="en-US" sz="3600" dirty="0">
                <a:hlinkClick r:id="rId3"/>
              </a:rPr>
              <a:t>Barcelona Takes on </a:t>
            </a:r>
            <a:r>
              <a:rPr lang="en-US" sz="3600" dirty="0" err="1">
                <a:hlinkClick r:id="rId3"/>
              </a:rPr>
              <a:t>AirBnB</a:t>
            </a:r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41266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60E87-8ABC-4C66-9EDE-CAADAF457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11277600" cy="990600"/>
          </a:xfrm>
        </p:spPr>
        <p:txBody>
          <a:bodyPr>
            <a:noAutofit/>
          </a:bodyPr>
          <a:lstStyle/>
          <a:p>
            <a:r>
              <a:rPr lang="en-US" sz="2400" b="1" dirty="0"/>
              <a:t>U.S. Conference of Mayors Tourism, Hotel and Lodging </a:t>
            </a:r>
            <a:r>
              <a:rPr lang="en-US" sz="2400" b="1" dirty="0">
                <a:hlinkClick r:id="rId2"/>
              </a:rPr>
              <a:t>Survey</a:t>
            </a:r>
            <a:r>
              <a:rPr lang="en-US" sz="2400" b="1" dirty="0"/>
              <a:t>, 2017</a:t>
            </a:r>
            <a:br>
              <a:rPr lang="en-US" sz="2400" b="1" dirty="0"/>
            </a:br>
            <a:r>
              <a:rPr lang="en-US" sz="2400" b="1" dirty="0"/>
              <a:t>A Historical Perspective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2BC66-4685-40DF-A34C-C946EE23165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5181600"/>
          </a:xfrm>
        </p:spPr>
        <p:txBody>
          <a:bodyPr>
            <a:normAutofit/>
          </a:bodyPr>
          <a:lstStyle/>
          <a:p>
            <a:r>
              <a:rPr lang="en-US" dirty="0"/>
              <a:t>Hotel and lodging businesses are mainstays of their communities, and an important source of quality jobs.</a:t>
            </a:r>
          </a:p>
          <a:p>
            <a:r>
              <a:rPr lang="en-US" dirty="0"/>
              <a:t>Seventy percent of mayors surveyed said hotel jobs provide the most opportunity, good benefits and wages within the tourism industry. </a:t>
            </a:r>
          </a:p>
          <a:p>
            <a:r>
              <a:rPr lang="en-US" dirty="0"/>
              <a:t>Hotels support their communities through increased tax revenue, capital investment, tourism-related development and promotion, civic leadership, and charitable contributions and sponsorship.</a:t>
            </a:r>
          </a:p>
          <a:p>
            <a:r>
              <a:rPr lang="en-US" dirty="0"/>
              <a:t>Hotels benefit the communities in which they operate, with nine out of 10 mayors saying they believe their community would benefit from additional hotels, inns or bed and breakfasts.</a:t>
            </a:r>
          </a:p>
          <a:p>
            <a:r>
              <a:rPr lang="en-US" dirty="0"/>
              <a:t>One-fifth of all mayors surveyed say tourism and hospitality is the largest sector of their economy – second only to healthcare as a top industry.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8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F0A99-AF61-44C8-A783-124C5BB2E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Industry Research Assignment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F3BFCB-4382-464A-9151-58DC88FD26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Guided Review</a:t>
            </a:r>
          </a:p>
        </p:txBody>
      </p:sp>
    </p:spTree>
    <p:extLst>
      <p:ext uri="{BB962C8B-B14F-4D97-AF65-F5344CB8AC3E}">
        <p14:creationId xmlns:p14="http://schemas.microsoft.com/office/powerpoint/2010/main" val="1027211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9E7D6-BC4E-4591-934E-107006D55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6B2B6-6E82-4D76-A841-9BDB78D67F4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74B23069-0015-43A6-8018-471DAD0FF3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50" t="16667" r="5000" b="5555"/>
          <a:stretch/>
        </p:blipFill>
        <p:spPr>
          <a:xfrm>
            <a:off x="457200" y="1143000"/>
            <a:ext cx="111252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058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34D08-A935-42D9-9B34-E35D10FB5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Covid</a:t>
            </a:r>
            <a:r>
              <a:rPr lang="en-US" dirty="0"/>
              <a:t> Conversations</a:t>
            </a: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65B2260B-E1B5-4E0E-8EB9-D4D2841D7B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875" t="15557" r="11876" b="5555"/>
          <a:stretch/>
        </p:blipFill>
        <p:spPr>
          <a:xfrm>
            <a:off x="460957" y="152400"/>
            <a:ext cx="11270086" cy="655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72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E2A39-3A81-4C4A-B9DA-F73B8E547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3F3896-FC0E-4692-9D96-150A36AA86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t="21111" r="15625" b="6889"/>
          <a:stretch/>
        </p:blipFill>
        <p:spPr>
          <a:xfrm>
            <a:off x="213430" y="114300"/>
            <a:ext cx="11765139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460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11614</TotalTime>
  <Words>824</Words>
  <Application>Microsoft Office PowerPoint</Application>
  <PresentationFormat>Widescreen</PresentationFormat>
  <Paragraphs>81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Bookman Old Style</vt:lpstr>
      <vt:lpstr>Calibri</vt:lpstr>
      <vt:lpstr>Gill Sans MT</vt:lpstr>
      <vt:lpstr>Lato</vt:lpstr>
      <vt:lpstr>Wingdings</vt:lpstr>
      <vt:lpstr>Wingdings 3</vt:lpstr>
      <vt:lpstr>Origin</vt:lpstr>
      <vt:lpstr>PowerPoint Presentation</vt:lpstr>
      <vt:lpstr>Class Objectives</vt:lpstr>
      <vt:lpstr>Travel Blog Barcelona Air BnB… Industry Research Assignment  Hotel and Lodging Operations Lecture Small Group Discussion     </vt:lpstr>
      <vt:lpstr>What about Air B&amp;B?</vt:lpstr>
      <vt:lpstr>U.S. Conference of Mayors Tourism, Hotel and Lodging Survey, 2017 A Historical Perspective</vt:lpstr>
      <vt:lpstr>Industry Research Assignment</vt:lpstr>
      <vt:lpstr>PowerPoint Presentation</vt:lpstr>
      <vt:lpstr>Covid Conversations</vt:lpstr>
      <vt:lpstr>PowerPoint Presentation</vt:lpstr>
      <vt:lpstr>PowerPoint Presentation</vt:lpstr>
      <vt:lpstr>Attendance Check</vt:lpstr>
      <vt:lpstr>Introduction to the Concierge Assignment</vt:lpstr>
      <vt:lpstr>PowerPoint Presentation</vt:lpstr>
      <vt:lpstr>Some APA Standards for Citations</vt:lpstr>
      <vt:lpstr>What is Plagiarism?</vt:lpstr>
      <vt:lpstr>What is Plagiarism</vt:lpstr>
      <vt:lpstr>Tips for avoiding plagiarism</vt:lpstr>
      <vt:lpstr>Tips for avoiding plagiarism</vt:lpstr>
      <vt:lpstr>Executive Committee Members</vt:lpstr>
      <vt:lpstr>Jam Board</vt:lpstr>
      <vt:lpstr>Talk about the chapter…</vt:lpstr>
      <vt:lpstr>Covid Conversations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Goodvino</dc:creator>
  <cp:lastModifiedBy>Karen Goodlad</cp:lastModifiedBy>
  <cp:revision>69</cp:revision>
  <cp:lastPrinted>2019-10-14T19:55:14Z</cp:lastPrinted>
  <dcterms:created xsi:type="dcterms:W3CDTF">2013-10-10T02:23:28Z</dcterms:created>
  <dcterms:modified xsi:type="dcterms:W3CDTF">2021-10-05T12:28:23Z</dcterms:modified>
</cp:coreProperties>
</file>