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36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175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96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76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37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32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94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8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5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41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4597C-B03E-476C-8E89-8A40B56923A5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B168E-35C0-48B0-A27C-D14123080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openlab.citytech.cuny.edu/?get_group_doc=4250/1389669133-GenerEducationProposalwithsupplementarymaterialNovember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32657"/>
            <a:ext cx="5105400" cy="1470025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Living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Lab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 Project at CITY TECH</a:t>
            </a:r>
            <a:endParaRPr lang="en-US" sz="2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20486" y="1752600"/>
            <a:ext cx="8077200" cy="341811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i="1" u="sng" dirty="0" smtClean="0">
                <a:solidFill>
                  <a:schemeClr val="tx1"/>
                </a:solidFill>
              </a:rPr>
              <a:t>Engineering Drawing IND1112 Course objective</a:t>
            </a:r>
            <a:r>
              <a:rPr lang="en-US" i="1" u="sng" dirty="0" smtClean="0">
                <a:solidFill>
                  <a:schemeClr val="tx1"/>
                </a:solidFill>
              </a:rPr>
              <a:t>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tx1"/>
                </a:solidFill>
              </a:rPr>
              <a:t>Learn how to use Engineering drafting AutoCAD as a drawing tool.</a:t>
            </a:r>
          </a:p>
          <a:p>
            <a:pPr algn="l"/>
            <a:endParaRPr lang="en-US" i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understand the basics of orthographic projection theory to gain proficiency in creating the orthographic views, and use the concept to describe an object.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tx1"/>
                </a:solidFill>
              </a:rPr>
              <a:t>be able to describe with accuracy and time limit the object shape using AutoCAD as a tool of communication.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i="1" dirty="0" smtClean="0">
              <a:solidFill>
                <a:schemeClr val="tx1"/>
              </a:solidFill>
            </a:endParaRPr>
          </a:p>
          <a:p>
            <a:pPr algn="l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4114800"/>
            <a:ext cx="7620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loud Callout 10"/>
          <p:cNvSpPr/>
          <p:nvPr/>
        </p:nvSpPr>
        <p:spPr>
          <a:xfrm>
            <a:off x="1763486" y="5170714"/>
            <a:ext cx="2895600" cy="1295400"/>
          </a:xfrm>
          <a:prstGeom prst="cloudCallout">
            <a:avLst>
              <a:gd name="adj1" fmla="val 72776"/>
              <a:gd name="adj2" fmla="val -6355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514600" y="5520622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Assignment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82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Living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Lab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 Project at CITY TECH</a:t>
            </a:r>
            <a:endParaRPr lang="en-US" sz="2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14600"/>
            <a:ext cx="5105400" cy="399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95301" y="3733800"/>
            <a:ext cx="4038599" cy="2362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 smtClean="0"/>
              <a:t>Task: </a:t>
            </a:r>
            <a:r>
              <a:rPr lang="en-US" dirty="0" smtClean="0"/>
              <a:t>communicate the shape</a:t>
            </a:r>
          </a:p>
          <a:p>
            <a:r>
              <a:rPr lang="en-US" b="1" i="1" dirty="0" smtClean="0"/>
              <a:t>Tool “Language”</a:t>
            </a:r>
            <a:r>
              <a:rPr lang="en-US" i="1" dirty="0" smtClean="0"/>
              <a:t>: AutoCAD</a:t>
            </a:r>
          </a:p>
          <a:p>
            <a:r>
              <a:rPr lang="en-US" b="1" i="1" dirty="0"/>
              <a:t>S</a:t>
            </a:r>
            <a:r>
              <a:rPr lang="en-US" b="1" i="1" dirty="0" smtClean="0"/>
              <a:t>kills</a:t>
            </a:r>
            <a:r>
              <a:rPr lang="en-US" i="1" dirty="0" smtClean="0"/>
              <a:t>: observation and scientific reasoning. </a:t>
            </a:r>
            <a:endParaRPr lang="en-US" b="1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57200" y="1600200"/>
            <a:ext cx="81534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u="sng" dirty="0" smtClean="0"/>
              <a:t>Assignment</a:t>
            </a:r>
            <a:r>
              <a:rPr lang="en-US" i="1" dirty="0" smtClean="0"/>
              <a:t>: </a:t>
            </a:r>
            <a:r>
              <a:rPr lang="en-US" dirty="0" smtClean="0"/>
              <a:t>describe a shape of an object using three orthographic views (Top view, Front view and right side view)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08121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457200" y="1981200"/>
            <a:ext cx="81534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u="sng" dirty="0">
                <a:hlinkClick r:id="rId2"/>
              </a:rPr>
              <a:t>General Education Student Learning </a:t>
            </a:r>
            <a:r>
              <a:rPr lang="en-US" i="1" u="sng" dirty="0" smtClean="0">
                <a:solidFill>
                  <a:srgbClr val="0000FF"/>
                </a:solidFill>
                <a:hlinkClick r:id="rId2"/>
              </a:rPr>
              <a:t>Outcomes</a:t>
            </a:r>
            <a:r>
              <a:rPr lang="en-US" i="1" u="sng" dirty="0" smtClean="0">
                <a:solidFill>
                  <a:srgbClr val="0000FF"/>
                </a:solidFill>
              </a:rPr>
              <a:t> into IND1112</a:t>
            </a:r>
            <a:r>
              <a:rPr lang="en-US" i="1" dirty="0" smtClean="0">
                <a:solidFill>
                  <a:srgbClr val="0000FF"/>
                </a:solidFill>
              </a:rPr>
              <a:t>: </a:t>
            </a:r>
            <a:r>
              <a:rPr lang="en-US" b="1" i="1" dirty="0" smtClean="0"/>
              <a:t>knowledge and skills</a:t>
            </a:r>
            <a:endParaRPr lang="en-US" i="1" dirty="0" smtClean="0"/>
          </a:p>
          <a:p>
            <a:pPr lvl="0"/>
            <a:r>
              <a:rPr lang="en-US" i="1" dirty="0" smtClean="0"/>
              <a:t>Understand </a:t>
            </a:r>
            <a:r>
              <a:rPr lang="en-US" i="1" dirty="0"/>
              <a:t>the use of </a:t>
            </a:r>
            <a:r>
              <a:rPr lang="en-US" i="1" dirty="0" smtClean="0"/>
              <a:t>communication tool,</a:t>
            </a:r>
            <a:endParaRPr lang="en-US" dirty="0"/>
          </a:p>
          <a:p>
            <a:r>
              <a:rPr lang="en-US" i="1" dirty="0" smtClean="0"/>
              <a:t>Develop observation skills and use scientific reasoning.</a:t>
            </a:r>
            <a:endParaRPr lang="en-US" dirty="0" smtClean="0"/>
          </a:p>
          <a:p>
            <a:pPr lvl="0"/>
            <a:r>
              <a:rPr lang="en-US" i="1" dirty="0" smtClean="0"/>
              <a:t>Appreciate </a:t>
            </a:r>
            <a:r>
              <a:rPr lang="en-US" i="1" dirty="0"/>
              <a:t>the relationship of </a:t>
            </a:r>
            <a:r>
              <a:rPr lang="en-US" i="1" dirty="0" smtClean="0"/>
              <a:t>academic discipline to </a:t>
            </a:r>
            <a:r>
              <a:rPr lang="en-US" i="1" dirty="0"/>
              <a:t>the professional </a:t>
            </a:r>
            <a:r>
              <a:rPr lang="en-US" i="1" dirty="0" smtClean="0"/>
              <a:t>applications: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the student can create an object by drawing it, then manufacturing (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making)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 it at the lab (Place-Based learning)        </a:t>
            </a:r>
            <a:r>
              <a:rPr lang="en-US" i="1" u="sng" dirty="0" smtClean="0">
                <a:solidFill>
                  <a:srgbClr val="0000FF"/>
                </a:solidFill>
              </a:rPr>
              <a:t>High-Impact Educational Practice into IND1112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i="1" dirty="0" smtClean="0"/>
              <a:t>Use </a:t>
            </a:r>
            <a:r>
              <a:rPr lang="en-US" i="1" dirty="0"/>
              <a:t>these skills to </a:t>
            </a:r>
            <a:r>
              <a:rPr lang="en-US" i="1" dirty="0" smtClean="0"/>
              <a:t>innovate: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be a designer! 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lvl="0" indent="0">
              <a:buNone/>
            </a:pPr>
            <a:r>
              <a:rPr lang="en-US" i="1" u="sng" dirty="0" err="1" smtClean="0">
                <a:solidFill>
                  <a:srgbClr val="0000FF"/>
                </a:solidFill>
              </a:rPr>
              <a:t>OpenLab</a:t>
            </a:r>
            <a:r>
              <a:rPr lang="en-US" i="1" u="sng" dirty="0" smtClean="0">
                <a:solidFill>
                  <a:srgbClr val="0000FF"/>
                </a:solidFill>
              </a:rPr>
              <a:t> into IND1112</a:t>
            </a:r>
            <a:r>
              <a:rPr lang="en-US" i="1" dirty="0" smtClean="0">
                <a:solidFill>
                  <a:srgbClr val="0000FF"/>
                </a:solidFill>
              </a:rPr>
              <a:t>: </a:t>
            </a:r>
            <a:r>
              <a:rPr lang="en-US" dirty="0"/>
              <a:t>used for interactions </a:t>
            </a:r>
            <a:r>
              <a:rPr lang="en-US" dirty="0" smtClean="0"/>
              <a:t>and discussions.</a:t>
            </a:r>
          </a:p>
          <a:p>
            <a:pPr marL="0" lvl="0" indent="0">
              <a:buNone/>
            </a:pPr>
            <a:r>
              <a:rPr lang="en-US" u="sng" dirty="0" smtClean="0">
                <a:solidFill>
                  <a:srgbClr val="0000FF"/>
                </a:solidFill>
              </a:rPr>
              <a:t>Assessment: </a:t>
            </a:r>
            <a:r>
              <a:rPr lang="en-US" i="1" dirty="0" smtClean="0"/>
              <a:t> </a:t>
            </a:r>
            <a:r>
              <a:rPr lang="en-US" i="1" dirty="0"/>
              <a:t>use the notion of engineering drafting as a “language” for engineering designers to communicate their idea. This </a:t>
            </a:r>
            <a:r>
              <a:rPr lang="en-US" i="1" dirty="0" smtClean="0"/>
              <a:t>will attract students to the academic discipline.</a:t>
            </a:r>
            <a:endParaRPr lang="en-US" u="sng" dirty="0" smtClean="0">
              <a:solidFill>
                <a:srgbClr val="0000FF"/>
              </a:solidFill>
            </a:endParaRP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b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Living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Lab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 HIEPs, Gen Ed, The Open Lab and Assessment will be included in IND1112</a:t>
            </a:r>
            <a:endParaRPr lang="en-US" sz="2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1981200" y="4191000"/>
            <a:ext cx="38100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117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225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Living Lab Seminar Project at CITY TECH</vt:lpstr>
      <vt:lpstr>Living Lab Seminar Project at CITY TECH</vt:lpstr>
      <vt:lpstr>Living Lab how HIEPs, Gen Ed, The Open Lab and Assessment will be included in IND1112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Ghania B</dc:creator>
  <cp:lastModifiedBy>Ghania B</cp:lastModifiedBy>
  <cp:revision>14</cp:revision>
  <dcterms:created xsi:type="dcterms:W3CDTF">2015-05-15T04:18:46Z</dcterms:created>
  <dcterms:modified xsi:type="dcterms:W3CDTF">2015-05-15T06:31:42Z</dcterms:modified>
</cp:coreProperties>
</file>