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9" r:id="rId2"/>
    <p:sldId id="282" r:id="rId3"/>
    <p:sldId id="283" r:id="rId4"/>
    <p:sldId id="284" r:id="rId5"/>
    <p:sldId id="273" r:id="rId6"/>
    <p:sldId id="285" r:id="rId7"/>
    <p:sldId id="286" r:id="rId8"/>
    <p:sldId id="280" r:id="rId9"/>
    <p:sldId id="28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FA4FED-1AD5-4718-9DF6-38F4C327E2F1}" v="1835" dt="2022-10-19T15:31:48.6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58FA4FED-1AD5-4718-9DF6-38F4C327E2F1}"/>
    <pc:docChg chg="undo redo custSel addSld delSld modSld sldOrd">
      <pc:chgData name="Tom Smith" userId="eac52e5223bf4258" providerId="LiveId" clId="{58FA4FED-1AD5-4718-9DF6-38F4C327E2F1}" dt="2022-10-19T15:33:17.642" v="2456" actId="113"/>
      <pc:docMkLst>
        <pc:docMk/>
      </pc:docMkLst>
      <pc:sldChg chg="modSp mod">
        <pc:chgData name="Tom Smith" userId="eac52e5223bf4258" providerId="LiveId" clId="{58FA4FED-1AD5-4718-9DF6-38F4C327E2F1}" dt="2022-10-13T16:53:26.732" v="823" actId="313"/>
        <pc:sldMkLst>
          <pc:docMk/>
          <pc:sldMk cId="3355501316" sldId="259"/>
        </pc:sldMkLst>
        <pc:spChg chg="mod">
          <ac:chgData name="Tom Smith" userId="eac52e5223bf4258" providerId="LiveId" clId="{58FA4FED-1AD5-4718-9DF6-38F4C327E2F1}" dt="2022-10-13T16:53:26.732" v="823" actId="313"/>
          <ac:spMkLst>
            <pc:docMk/>
            <pc:sldMk cId="3355501316" sldId="259"/>
            <ac:spMk id="3" creationId="{00000000-0000-0000-0000-000000000000}"/>
          </ac:spMkLst>
        </pc:spChg>
      </pc:sldChg>
      <pc:sldChg chg="del">
        <pc:chgData name="Tom Smith" userId="eac52e5223bf4258" providerId="LiveId" clId="{58FA4FED-1AD5-4718-9DF6-38F4C327E2F1}" dt="2022-10-13T17:50:52.518" v="2179" actId="47"/>
        <pc:sldMkLst>
          <pc:docMk/>
          <pc:sldMk cId="1552480648" sldId="272"/>
        </pc:sldMkLst>
      </pc:sldChg>
      <pc:sldChg chg="modSp mod modAnim">
        <pc:chgData name="Tom Smith" userId="eac52e5223bf4258" providerId="LiveId" clId="{58FA4FED-1AD5-4718-9DF6-38F4C327E2F1}" dt="2022-10-19T15:02:20.151" v="2416" actId="20577"/>
        <pc:sldMkLst>
          <pc:docMk/>
          <pc:sldMk cId="1350591097" sldId="273"/>
        </pc:sldMkLst>
        <pc:spChg chg="mod">
          <ac:chgData name="Tom Smith" userId="eac52e5223bf4258" providerId="LiveId" clId="{58FA4FED-1AD5-4718-9DF6-38F4C327E2F1}" dt="2022-10-19T15:02:20.151" v="2416" actId="20577"/>
          <ac:spMkLst>
            <pc:docMk/>
            <pc:sldMk cId="1350591097" sldId="273"/>
            <ac:spMk id="2" creationId="{6D15FFB0-39B3-40DC-B0AD-E6F8389451BF}"/>
          </ac:spMkLst>
        </pc:spChg>
        <pc:spChg chg="mod">
          <ac:chgData name="Tom Smith" userId="eac52e5223bf4258" providerId="LiveId" clId="{58FA4FED-1AD5-4718-9DF6-38F4C327E2F1}" dt="2022-10-13T17:22:00.289" v="1115" actId="20577"/>
          <ac:spMkLst>
            <pc:docMk/>
            <pc:sldMk cId="1350591097" sldId="273"/>
            <ac:spMk id="3" creationId="{EE575050-47E3-4430-A5FA-F9441B26E4BD}"/>
          </ac:spMkLst>
        </pc:spChg>
      </pc:sldChg>
      <pc:sldChg chg="del">
        <pc:chgData name="Tom Smith" userId="eac52e5223bf4258" providerId="LiveId" clId="{58FA4FED-1AD5-4718-9DF6-38F4C327E2F1}" dt="2022-10-13T16:52:57.221" v="795" actId="47"/>
        <pc:sldMkLst>
          <pc:docMk/>
          <pc:sldMk cId="1744060139" sldId="276"/>
        </pc:sldMkLst>
      </pc:sldChg>
      <pc:sldChg chg="del">
        <pc:chgData name="Tom Smith" userId="eac52e5223bf4258" providerId="LiveId" clId="{58FA4FED-1AD5-4718-9DF6-38F4C327E2F1}" dt="2022-10-13T17:16:31.100" v="829" actId="47"/>
        <pc:sldMkLst>
          <pc:docMk/>
          <pc:sldMk cId="620594982" sldId="277"/>
        </pc:sldMkLst>
      </pc:sldChg>
      <pc:sldChg chg="del">
        <pc:chgData name="Tom Smith" userId="eac52e5223bf4258" providerId="LiveId" clId="{58FA4FED-1AD5-4718-9DF6-38F4C327E2F1}" dt="2022-10-13T16:52:58.277" v="796" actId="47"/>
        <pc:sldMkLst>
          <pc:docMk/>
          <pc:sldMk cId="455418371" sldId="278"/>
        </pc:sldMkLst>
      </pc:sldChg>
      <pc:sldChg chg="del">
        <pc:chgData name="Tom Smith" userId="eac52e5223bf4258" providerId="LiveId" clId="{58FA4FED-1AD5-4718-9DF6-38F4C327E2F1}" dt="2022-10-13T16:30:25.866" v="74" actId="47"/>
        <pc:sldMkLst>
          <pc:docMk/>
          <pc:sldMk cId="1996456784" sldId="279"/>
        </pc:sldMkLst>
      </pc:sldChg>
      <pc:sldChg chg="addSp delSp modSp mod">
        <pc:chgData name="Tom Smith" userId="eac52e5223bf4258" providerId="LiveId" clId="{58FA4FED-1AD5-4718-9DF6-38F4C327E2F1}" dt="2022-10-19T15:33:17.642" v="2456" actId="113"/>
        <pc:sldMkLst>
          <pc:docMk/>
          <pc:sldMk cId="3060025234" sldId="281"/>
        </pc:sldMkLst>
        <pc:spChg chg="mod">
          <ac:chgData name="Tom Smith" userId="eac52e5223bf4258" providerId="LiveId" clId="{58FA4FED-1AD5-4718-9DF6-38F4C327E2F1}" dt="2022-10-13T17:50:59.045" v="2187" actId="20577"/>
          <ac:spMkLst>
            <pc:docMk/>
            <pc:sldMk cId="3060025234" sldId="281"/>
            <ac:spMk id="2" creationId="{00000000-0000-0000-0000-000000000000}"/>
          </ac:spMkLst>
        </pc:spChg>
        <pc:spChg chg="mod">
          <ac:chgData name="Tom Smith" userId="eac52e5223bf4258" providerId="LiveId" clId="{58FA4FED-1AD5-4718-9DF6-38F4C327E2F1}" dt="2022-10-19T15:33:17.642" v="2456" actId="113"/>
          <ac:spMkLst>
            <pc:docMk/>
            <pc:sldMk cId="3060025234" sldId="281"/>
            <ac:spMk id="3" creationId="{00000000-0000-0000-0000-000000000000}"/>
          </ac:spMkLst>
        </pc:spChg>
        <pc:spChg chg="add del mod">
          <ac:chgData name="Tom Smith" userId="eac52e5223bf4258" providerId="LiveId" clId="{58FA4FED-1AD5-4718-9DF6-38F4C327E2F1}" dt="2022-10-19T15:30:43.827" v="2426"/>
          <ac:spMkLst>
            <pc:docMk/>
            <pc:sldMk cId="3060025234" sldId="281"/>
            <ac:spMk id="4" creationId="{55A528A1-76E4-A68F-154B-9A2CFD5FFAA7}"/>
          </ac:spMkLst>
        </pc:spChg>
        <pc:spChg chg="add del">
          <ac:chgData name="Tom Smith" userId="eac52e5223bf4258" providerId="LiveId" clId="{58FA4FED-1AD5-4718-9DF6-38F4C327E2F1}" dt="2022-10-19T15:31:24.808" v="2434"/>
          <ac:spMkLst>
            <pc:docMk/>
            <pc:sldMk cId="3060025234" sldId="281"/>
            <ac:spMk id="5" creationId="{F4C3FE4D-537E-4FC4-213C-AB4CA1FBBDD9}"/>
          </ac:spMkLst>
        </pc:spChg>
        <pc:spChg chg="add del">
          <ac:chgData name="Tom Smith" userId="eac52e5223bf4258" providerId="LiveId" clId="{58FA4FED-1AD5-4718-9DF6-38F4C327E2F1}" dt="2022-10-19T15:31:48.683" v="2436"/>
          <ac:spMkLst>
            <pc:docMk/>
            <pc:sldMk cId="3060025234" sldId="281"/>
            <ac:spMk id="6" creationId="{AD42DB19-FFEE-FD70-88FA-1441FB871C4B}"/>
          </ac:spMkLst>
        </pc:spChg>
      </pc:sldChg>
      <pc:sldChg chg="addSp delSp modSp new mod setBg modAnim">
        <pc:chgData name="Tom Smith" userId="eac52e5223bf4258" providerId="LiveId" clId="{58FA4FED-1AD5-4718-9DF6-38F4C327E2F1}" dt="2022-10-13T16:43:59.316" v="387" actId="20577"/>
        <pc:sldMkLst>
          <pc:docMk/>
          <pc:sldMk cId="2677169520" sldId="282"/>
        </pc:sldMkLst>
        <pc:spChg chg="mod">
          <ac:chgData name="Tom Smith" userId="eac52e5223bf4258" providerId="LiveId" clId="{58FA4FED-1AD5-4718-9DF6-38F4C327E2F1}" dt="2022-10-13T16:43:44.284" v="381" actId="26606"/>
          <ac:spMkLst>
            <pc:docMk/>
            <pc:sldMk cId="2677169520" sldId="282"/>
            <ac:spMk id="2" creationId="{3CD60BCF-441D-D507-928D-AFB9F323E97C}"/>
          </ac:spMkLst>
        </pc:spChg>
        <pc:spChg chg="mod">
          <ac:chgData name="Tom Smith" userId="eac52e5223bf4258" providerId="LiveId" clId="{58FA4FED-1AD5-4718-9DF6-38F4C327E2F1}" dt="2022-10-13T16:43:59.316" v="387" actId="20577"/>
          <ac:spMkLst>
            <pc:docMk/>
            <pc:sldMk cId="2677169520" sldId="282"/>
            <ac:spMk id="3" creationId="{F8D08054-F8C6-ADE9-DA6B-35A56503DBF0}"/>
          </ac:spMkLst>
        </pc:spChg>
        <pc:spChg chg="add del">
          <ac:chgData name="Tom Smith" userId="eac52e5223bf4258" providerId="LiveId" clId="{58FA4FED-1AD5-4718-9DF6-38F4C327E2F1}" dt="2022-10-13T16:43:44.284" v="381" actId="26606"/>
          <ac:spMkLst>
            <pc:docMk/>
            <pc:sldMk cId="2677169520" sldId="282"/>
            <ac:spMk id="8" creationId="{100EDD19-6802-4EC3-95CE-CFFAB042CFD6}"/>
          </ac:spMkLst>
        </pc:spChg>
        <pc:spChg chg="add del">
          <ac:chgData name="Tom Smith" userId="eac52e5223bf4258" providerId="LiveId" clId="{58FA4FED-1AD5-4718-9DF6-38F4C327E2F1}" dt="2022-10-13T16:43:44.284" v="381" actId="26606"/>
          <ac:spMkLst>
            <pc:docMk/>
            <pc:sldMk cId="2677169520" sldId="282"/>
            <ac:spMk id="10" creationId="{DB17E863-922E-4C26-BD64-E8FD41D28661}"/>
          </ac:spMkLst>
        </pc:spChg>
        <pc:spChg chg="add">
          <ac:chgData name="Tom Smith" userId="eac52e5223bf4258" providerId="LiveId" clId="{58FA4FED-1AD5-4718-9DF6-38F4C327E2F1}" dt="2022-10-13T16:43:44.284" v="381" actId="26606"/>
          <ac:spMkLst>
            <pc:docMk/>
            <pc:sldMk cId="2677169520" sldId="282"/>
            <ac:spMk id="2055" creationId="{F13C74B1-5B17-4795-BED0-7140497B445A}"/>
          </ac:spMkLst>
        </pc:spChg>
        <pc:spChg chg="add">
          <ac:chgData name="Tom Smith" userId="eac52e5223bf4258" providerId="LiveId" clId="{58FA4FED-1AD5-4718-9DF6-38F4C327E2F1}" dt="2022-10-13T16:43:44.284" v="381" actId="26606"/>
          <ac:spMkLst>
            <pc:docMk/>
            <pc:sldMk cId="2677169520" sldId="282"/>
            <ac:spMk id="2057" creationId="{D4974D33-8DC5-464E-8C6D-BE58F0669C17}"/>
          </ac:spMkLst>
        </pc:spChg>
        <pc:picChg chg="add mod">
          <ac:chgData name="Tom Smith" userId="eac52e5223bf4258" providerId="LiveId" clId="{58FA4FED-1AD5-4718-9DF6-38F4C327E2F1}" dt="2022-10-13T16:43:44.284" v="381" actId="26606"/>
          <ac:picMkLst>
            <pc:docMk/>
            <pc:sldMk cId="2677169520" sldId="282"/>
            <ac:picMk id="2050" creationId="{4533FF1F-14FA-12FB-6942-6A48546C8CCE}"/>
          </ac:picMkLst>
        </pc:picChg>
      </pc:sldChg>
      <pc:sldChg chg="modSp add modAnim">
        <pc:chgData name="Tom Smith" userId="eac52e5223bf4258" providerId="LiveId" clId="{58FA4FED-1AD5-4718-9DF6-38F4C327E2F1}" dt="2022-10-13T16:44:29.926" v="389" actId="207"/>
        <pc:sldMkLst>
          <pc:docMk/>
          <pc:sldMk cId="2533254426" sldId="283"/>
        </pc:sldMkLst>
        <pc:spChg chg="mod">
          <ac:chgData name="Tom Smith" userId="eac52e5223bf4258" providerId="LiveId" clId="{58FA4FED-1AD5-4718-9DF6-38F4C327E2F1}" dt="2022-10-13T16:44:29.926" v="389" actId="207"/>
          <ac:spMkLst>
            <pc:docMk/>
            <pc:sldMk cId="2533254426" sldId="283"/>
            <ac:spMk id="3" creationId="{F8D08054-F8C6-ADE9-DA6B-35A56503DBF0}"/>
          </ac:spMkLst>
        </pc:spChg>
      </pc:sldChg>
      <pc:sldChg chg="modSp add mod ord modAnim">
        <pc:chgData name="Tom Smith" userId="eac52e5223bf4258" providerId="LiveId" clId="{58FA4FED-1AD5-4718-9DF6-38F4C327E2F1}" dt="2022-10-19T15:02:02.287" v="2408" actId="20577"/>
        <pc:sldMkLst>
          <pc:docMk/>
          <pc:sldMk cId="1271082573" sldId="284"/>
        </pc:sldMkLst>
        <pc:spChg chg="mod">
          <ac:chgData name="Tom Smith" userId="eac52e5223bf4258" providerId="LiveId" clId="{58FA4FED-1AD5-4718-9DF6-38F4C327E2F1}" dt="2022-10-19T15:02:02.287" v="2408" actId="20577"/>
          <ac:spMkLst>
            <pc:docMk/>
            <pc:sldMk cId="1271082573" sldId="284"/>
            <ac:spMk id="2" creationId="{6D15FFB0-39B3-40DC-B0AD-E6F8389451BF}"/>
          </ac:spMkLst>
        </pc:spChg>
        <pc:spChg chg="mod">
          <ac:chgData name="Tom Smith" userId="eac52e5223bf4258" providerId="LiveId" clId="{58FA4FED-1AD5-4718-9DF6-38F4C327E2F1}" dt="2022-10-19T15:01:04.958" v="2390" actId="20577"/>
          <ac:spMkLst>
            <pc:docMk/>
            <pc:sldMk cId="1271082573" sldId="284"/>
            <ac:spMk id="3" creationId="{EE575050-47E3-4430-A5FA-F9441B26E4BD}"/>
          </ac:spMkLst>
        </pc:spChg>
      </pc:sldChg>
      <pc:sldChg chg="addSp delSp modSp add mod ord modAnim">
        <pc:chgData name="Tom Smith" userId="eac52e5223bf4258" providerId="LiveId" clId="{58FA4FED-1AD5-4718-9DF6-38F4C327E2F1}" dt="2022-10-13T17:20:59.882" v="1112" actId="20577"/>
        <pc:sldMkLst>
          <pc:docMk/>
          <pc:sldMk cId="3446795644" sldId="285"/>
        </pc:sldMkLst>
        <pc:spChg chg="mod">
          <ac:chgData name="Tom Smith" userId="eac52e5223bf4258" providerId="LiveId" clId="{58FA4FED-1AD5-4718-9DF6-38F4C327E2F1}" dt="2022-10-13T17:20:25.742" v="1081" actId="26606"/>
          <ac:spMkLst>
            <pc:docMk/>
            <pc:sldMk cId="3446795644" sldId="285"/>
            <ac:spMk id="2" creationId="{3CD60BCF-441D-D507-928D-AFB9F323E97C}"/>
          </ac:spMkLst>
        </pc:spChg>
        <pc:spChg chg="mod ord">
          <ac:chgData name="Tom Smith" userId="eac52e5223bf4258" providerId="LiveId" clId="{58FA4FED-1AD5-4718-9DF6-38F4C327E2F1}" dt="2022-10-13T17:20:59.882" v="1112" actId="20577"/>
          <ac:spMkLst>
            <pc:docMk/>
            <pc:sldMk cId="3446795644" sldId="285"/>
            <ac:spMk id="3" creationId="{F8D08054-F8C6-ADE9-DA6B-35A56503DBF0}"/>
          </ac:spMkLst>
        </pc:spChg>
        <pc:spChg chg="del">
          <ac:chgData name="Tom Smith" userId="eac52e5223bf4258" providerId="LiveId" clId="{58FA4FED-1AD5-4718-9DF6-38F4C327E2F1}" dt="2022-10-13T17:20:25.742" v="1081" actId="26606"/>
          <ac:spMkLst>
            <pc:docMk/>
            <pc:sldMk cId="3446795644" sldId="285"/>
            <ac:spMk id="2055" creationId="{F13C74B1-5B17-4795-BED0-7140497B445A}"/>
          </ac:spMkLst>
        </pc:spChg>
        <pc:spChg chg="del">
          <ac:chgData name="Tom Smith" userId="eac52e5223bf4258" providerId="LiveId" clId="{58FA4FED-1AD5-4718-9DF6-38F4C327E2F1}" dt="2022-10-13T17:20:25.742" v="1081" actId="26606"/>
          <ac:spMkLst>
            <pc:docMk/>
            <pc:sldMk cId="3446795644" sldId="285"/>
            <ac:spMk id="2057" creationId="{D4974D33-8DC5-464E-8C6D-BE58F0669C17}"/>
          </ac:spMkLst>
        </pc:spChg>
        <pc:spChg chg="add">
          <ac:chgData name="Tom Smith" userId="eac52e5223bf4258" providerId="LiveId" clId="{58FA4FED-1AD5-4718-9DF6-38F4C327E2F1}" dt="2022-10-13T17:20:25.742" v="1081" actId="26606"/>
          <ac:spMkLst>
            <pc:docMk/>
            <pc:sldMk cId="3446795644" sldId="285"/>
            <ac:spMk id="2062" creationId="{2C61293E-6EBE-43EF-A52C-9BEBFD7679D4}"/>
          </ac:spMkLst>
        </pc:spChg>
        <pc:spChg chg="add">
          <ac:chgData name="Tom Smith" userId="eac52e5223bf4258" providerId="LiveId" clId="{58FA4FED-1AD5-4718-9DF6-38F4C327E2F1}" dt="2022-10-13T17:20:25.742" v="1081" actId="26606"/>
          <ac:spMkLst>
            <pc:docMk/>
            <pc:sldMk cId="3446795644" sldId="285"/>
            <ac:spMk id="2064" creationId="{21540236-BFD5-4A9D-8840-4703E7F76825}"/>
          </ac:spMkLst>
        </pc:spChg>
        <pc:picChg chg="mod">
          <ac:chgData name="Tom Smith" userId="eac52e5223bf4258" providerId="LiveId" clId="{58FA4FED-1AD5-4718-9DF6-38F4C327E2F1}" dt="2022-10-13T17:20:25.742" v="1081" actId="26606"/>
          <ac:picMkLst>
            <pc:docMk/>
            <pc:sldMk cId="3446795644" sldId="285"/>
            <ac:picMk id="2050" creationId="{4533FF1F-14FA-12FB-6942-6A48546C8CCE}"/>
          </ac:picMkLst>
        </pc:picChg>
      </pc:sldChg>
      <pc:sldChg chg="modSp add mod modAnim">
        <pc:chgData name="Tom Smith" userId="eac52e5223bf4258" providerId="LiveId" clId="{58FA4FED-1AD5-4718-9DF6-38F4C327E2F1}" dt="2022-10-13T17:50:28.375" v="2178" actId="20577"/>
        <pc:sldMkLst>
          <pc:docMk/>
          <pc:sldMk cId="681569031" sldId="286"/>
        </pc:sldMkLst>
        <pc:spChg chg="mod">
          <ac:chgData name="Tom Smith" userId="eac52e5223bf4258" providerId="LiveId" clId="{58FA4FED-1AD5-4718-9DF6-38F4C327E2F1}" dt="2022-10-13T17:22:40.477" v="1145" actId="20577"/>
          <ac:spMkLst>
            <pc:docMk/>
            <pc:sldMk cId="681569031" sldId="286"/>
            <ac:spMk id="2" creationId="{3CD60BCF-441D-D507-928D-AFB9F323E97C}"/>
          </ac:spMkLst>
        </pc:spChg>
        <pc:spChg chg="mod">
          <ac:chgData name="Tom Smith" userId="eac52e5223bf4258" providerId="LiveId" clId="{58FA4FED-1AD5-4718-9DF6-38F4C327E2F1}" dt="2022-10-13T17:50:28.375" v="2178" actId="20577"/>
          <ac:spMkLst>
            <pc:docMk/>
            <pc:sldMk cId="681569031" sldId="286"/>
            <ac:spMk id="3" creationId="{F8D08054-F8C6-ADE9-DA6B-35A56503DBF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10/19/2022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9</a:t>
            </a:fld>
            <a:endParaRPr lang="en-US"/>
          </a:p>
        </p:txBody>
      </p:sp>
    </p:spTree>
    <p:extLst>
      <p:ext uri="{BB962C8B-B14F-4D97-AF65-F5344CB8AC3E}">
        <p14:creationId xmlns:p14="http://schemas.microsoft.com/office/powerpoint/2010/main" val="1026002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10/19/2022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10/19/2022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10/19/2022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10/19/2022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sdfoundation.org/news-events/sdf-news/what-is-social-justice/#:~:text=United%20Nations,particularly%20those%20in%20greatest%20need.%E2%80%9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libguides.citytech.cuny.edu/citations/writin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550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Define “social justice”</a:t>
            </a:r>
          </a:p>
          <a:p>
            <a:r>
              <a:rPr lang="en-US" sz="4100" dirty="0">
                <a:cs typeface="Times New Roman" panose="02020603050405020304" pitchFamily="18" charset="0"/>
              </a:rPr>
              <a:t>Review U2 Major Writing Assignment</a:t>
            </a:r>
          </a:p>
          <a:p>
            <a:r>
              <a:rPr lang="en-US" sz="4100" dirty="0">
                <a:cs typeface="Times New Roman" panose="02020603050405020304" pitchFamily="18" charset="0"/>
              </a:rPr>
              <a:t>Brainstorm for U2 assignment</a:t>
            </a:r>
          </a:p>
          <a:p>
            <a:r>
              <a:rPr lang="en-US" sz="4100" dirty="0">
                <a:cs typeface="Times New Roman" panose="02020603050405020304" pitchFamily="18" charset="0"/>
              </a:rPr>
              <a:t>Review how to upload U1 writing assignment</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a:bodyPr>
          <a:lstStyle/>
          <a:p>
            <a:r>
              <a:rPr lang="en-US" sz="5400"/>
              <a:t>What is “Social Justice”?</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320668"/>
          </a:xfrm>
        </p:spPr>
        <p:txBody>
          <a:bodyPr>
            <a:normAutofit/>
          </a:bodyPr>
          <a:lstStyle/>
          <a:p>
            <a:pPr marL="0" indent="0">
              <a:buNone/>
            </a:pPr>
            <a:r>
              <a:rPr lang="en-US" sz="2200" dirty="0"/>
              <a:t>Spend a little time thinking and researching on your phones about this question.</a:t>
            </a:r>
          </a:p>
          <a:p>
            <a:r>
              <a:rPr lang="en-US" sz="2200" dirty="0"/>
              <a:t>Share what you’ve learned with a neighbor.</a:t>
            </a:r>
          </a:p>
          <a:p>
            <a:r>
              <a:rPr lang="en-US" sz="2200" dirty="0"/>
              <a:t>Share what you’ve learned with the class.</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7169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838200" y="365125"/>
            <a:ext cx="10515600" cy="1325563"/>
          </a:xfrm>
        </p:spPr>
        <p:txBody>
          <a:bodyPr>
            <a:normAutofit/>
          </a:bodyPr>
          <a:lstStyle/>
          <a:p>
            <a:r>
              <a:rPr lang="en-US" sz="5400"/>
              <a:t>What is “Social Justice”?</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838200" y="1929384"/>
            <a:ext cx="10515600" cy="4251960"/>
          </a:xfrm>
        </p:spPr>
        <p:txBody>
          <a:bodyPr>
            <a:normAutofit/>
          </a:bodyPr>
          <a:lstStyle/>
          <a:p>
            <a:pPr marL="0" indent="0">
              <a:buNone/>
            </a:pPr>
            <a:r>
              <a:rPr lang="en-US" sz="2400" dirty="0"/>
              <a:t>Here’s one definition from the </a:t>
            </a:r>
            <a:r>
              <a:rPr lang="en-US" sz="2400" dirty="0">
                <a:hlinkClick r:id="rId2"/>
              </a:rPr>
              <a:t>San Diego Foundation</a:t>
            </a:r>
            <a:r>
              <a:rPr lang="en-US" sz="2400" dirty="0"/>
              <a:t>:</a:t>
            </a:r>
          </a:p>
          <a:p>
            <a:pPr marL="0" indent="0">
              <a:buNone/>
            </a:pPr>
            <a:r>
              <a:rPr lang="en-US" sz="2400" dirty="0"/>
              <a:t>While formal definitions for social justice vary in wording, there are commonalities among them.</a:t>
            </a:r>
          </a:p>
          <a:p>
            <a:r>
              <a:rPr lang="en-US" sz="2400" dirty="0"/>
              <a:t>Equal rights</a:t>
            </a:r>
          </a:p>
          <a:p>
            <a:r>
              <a:rPr lang="en-US" sz="2400" dirty="0"/>
              <a:t>Equal opportunity</a:t>
            </a:r>
          </a:p>
          <a:p>
            <a:r>
              <a:rPr lang="en-US" sz="2400" dirty="0"/>
              <a:t>Equal treatment</a:t>
            </a:r>
          </a:p>
          <a:p>
            <a:pPr marL="0" indent="0">
              <a:buNone/>
            </a:pPr>
            <a:r>
              <a:rPr lang="en-US" sz="2400" dirty="0"/>
              <a:t>With these core values in mind, we can define the phrase as such: </a:t>
            </a:r>
            <a:r>
              <a:rPr lang="en-US" sz="2400" b="1" dirty="0">
                <a:solidFill>
                  <a:schemeClr val="accent2">
                    <a:lumMod val="75000"/>
                  </a:schemeClr>
                </a:solidFill>
              </a:rPr>
              <a:t>Social justice means equal rights and equitable opportunities for all.</a:t>
            </a:r>
          </a:p>
        </p:txBody>
      </p:sp>
    </p:spTree>
    <p:extLst>
      <p:ext uri="{BB962C8B-B14F-4D97-AF65-F5344CB8AC3E}">
        <p14:creationId xmlns:p14="http://schemas.microsoft.com/office/powerpoint/2010/main" val="2533254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5" name="Rectangle 164">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D15FFB0-39B3-40DC-B0AD-E6F8389451BF}"/>
              </a:ext>
            </a:extLst>
          </p:cNvPr>
          <p:cNvSpPr>
            <a:spLocks noGrp="1"/>
          </p:cNvSpPr>
          <p:nvPr>
            <p:ph type="title"/>
          </p:nvPr>
        </p:nvSpPr>
        <p:spPr>
          <a:xfrm>
            <a:off x="841248" y="548640"/>
            <a:ext cx="3600860" cy="5431536"/>
          </a:xfrm>
        </p:spPr>
        <p:txBody>
          <a:bodyPr>
            <a:normAutofit/>
          </a:bodyPr>
          <a:lstStyle/>
          <a:p>
            <a:r>
              <a:rPr lang="en-US" sz="4600" dirty="0"/>
              <a:t>What does social justice have to do with our U2 Major Writing Assignment?</a:t>
            </a:r>
          </a:p>
        </p:txBody>
      </p:sp>
      <p:sp>
        <p:nvSpPr>
          <p:cNvPr id="167"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E575050-47E3-4430-A5FA-F9441B26E4BD}"/>
              </a:ext>
            </a:extLst>
          </p:cNvPr>
          <p:cNvSpPr>
            <a:spLocks noGrp="1"/>
          </p:cNvSpPr>
          <p:nvPr>
            <p:ph idx="1"/>
          </p:nvPr>
        </p:nvSpPr>
        <p:spPr>
          <a:xfrm>
            <a:off x="5126418" y="552091"/>
            <a:ext cx="6224335" cy="5431536"/>
          </a:xfrm>
        </p:spPr>
        <p:txBody>
          <a:bodyPr anchor="ctr">
            <a:normAutofit/>
          </a:bodyPr>
          <a:lstStyle/>
          <a:p>
            <a:pPr marL="0" indent="0">
              <a:buNone/>
            </a:pPr>
            <a:r>
              <a:rPr lang="en-US" sz="2000" dirty="0"/>
              <a:t>First, let’s watch “</a:t>
            </a:r>
            <a:r>
              <a:rPr lang="en-US" sz="2000" dirty="0">
                <a:hlinkClick r:id="rId2"/>
              </a:rPr>
              <a:t>Writing an Annotated Bibliography</a:t>
            </a:r>
            <a:r>
              <a:rPr lang="en-US" sz="2000" dirty="0"/>
              <a:t>.”</a:t>
            </a:r>
          </a:p>
          <a:p>
            <a:pPr marL="0" indent="0">
              <a:buNone/>
            </a:pPr>
            <a:r>
              <a:rPr lang="en-US" sz="2000" dirty="0"/>
              <a:t>Next, go to Major Assignments &gt; Unit 2: Reflective Annotated Bibliography.</a:t>
            </a:r>
          </a:p>
          <a:p>
            <a:pPr marL="0" indent="0">
              <a:buNone/>
            </a:pPr>
            <a:r>
              <a:rPr lang="en-US" sz="1900" dirty="0"/>
              <a:t>Now, let’s look at two student examples of the assignment under Course Profile &gt; Files &gt; ENG1101 Handouts</a:t>
            </a:r>
          </a:p>
          <a:p>
            <a:pPr marL="0" indent="0">
              <a:buNone/>
            </a:pPr>
            <a:r>
              <a:rPr lang="en-US" sz="1900" dirty="0"/>
              <a:t>What do you notice about these two examples?</a:t>
            </a:r>
          </a:p>
          <a:p>
            <a:pPr marL="0" indent="0">
              <a:buNone/>
            </a:pPr>
            <a:r>
              <a:rPr lang="en-US" sz="1900" dirty="0"/>
              <a:t>What does this tell you about what’s expected?</a:t>
            </a:r>
          </a:p>
          <a:p>
            <a:pPr marL="0" indent="0">
              <a:buNone/>
            </a:pPr>
            <a:endParaRPr lang="en-US" sz="1900" dirty="0"/>
          </a:p>
        </p:txBody>
      </p:sp>
    </p:spTree>
    <p:extLst>
      <p:ext uri="{BB962C8B-B14F-4D97-AF65-F5344CB8AC3E}">
        <p14:creationId xmlns:p14="http://schemas.microsoft.com/office/powerpoint/2010/main" val="1271082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5" name="Rectangle 164">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D15FFB0-39B3-40DC-B0AD-E6F8389451BF}"/>
              </a:ext>
            </a:extLst>
          </p:cNvPr>
          <p:cNvSpPr>
            <a:spLocks noGrp="1"/>
          </p:cNvSpPr>
          <p:nvPr>
            <p:ph type="title"/>
          </p:nvPr>
        </p:nvSpPr>
        <p:spPr>
          <a:xfrm>
            <a:off x="841248" y="548640"/>
            <a:ext cx="3600860" cy="5431536"/>
          </a:xfrm>
        </p:spPr>
        <p:txBody>
          <a:bodyPr>
            <a:normAutofit/>
          </a:bodyPr>
          <a:lstStyle/>
          <a:p>
            <a:r>
              <a:rPr lang="en-US" sz="4600" dirty="0"/>
              <a:t>Let’s go </a:t>
            </a:r>
            <a:r>
              <a:rPr lang="en-US" sz="4600"/>
              <a:t>to the </a:t>
            </a:r>
            <a:r>
              <a:rPr lang="en-US" sz="4600" dirty="0"/>
              <a:t>brainstorm list you </a:t>
            </a:r>
            <a:r>
              <a:rPr lang="en-US" sz="4600" b="1" dirty="0"/>
              <a:t>may</a:t>
            </a:r>
            <a:r>
              <a:rPr lang="en-US" sz="4600" dirty="0"/>
              <a:t> have started…</a:t>
            </a:r>
          </a:p>
        </p:txBody>
      </p:sp>
      <p:sp>
        <p:nvSpPr>
          <p:cNvPr id="167"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E575050-47E3-4430-A5FA-F9441B26E4BD}"/>
              </a:ext>
            </a:extLst>
          </p:cNvPr>
          <p:cNvSpPr>
            <a:spLocks noGrp="1"/>
          </p:cNvSpPr>
          <p:nvPr>
            <p:ph idx="1"/>
          </p:nvPr>
        </p:nvSpPr>
        <p:spPr>
          <a:xfrm>
            <a:off x="5126418" y="552091"/>
            <a:ext cx="6224335" cy="5431536"/>
          </a:xfrm>
        </p:spPr>
        <p:txBody>
          <a:bodyPr anchor="ctr">
            <a:normAutofit fontScale="92500" lnSpcReduction="10000"/>
          </a:bodyPr>
          <a:lstStyle/>
          <a:p>
            <a:pPr marL="0" indent="0">
              <a:buNone/>
            </a:pPr>
            <a:r>
              <a:rPr lang="en-US" sz="1900" dirty="0"/>
              <a:t>Although Americans today recognize that the Founders had racist/misogynist bias about who "all men" were when they wrote the phrase: "We hold these truths to be self-evident, that all men are created equal," we also recognize that what the Founders did (writing and signing the Declaration) could've led to their deaths because what they did amounted to treason against the King. They were willing to risk this because they believed in what they were saying.</a:t>
            </a:r>
          </a:p>
          <a:p>
            <a:pPr marL="0" indent="0">
              <a:buNone/>
            </a:pPr>
            <a:r>
              <a:rPr lang="en-US" sz="1900" dirty="0"/>
              <a:t>With the idea of fighting for your beliefs and values in mind, consider issues that affect you. What are some </a:t>
            </a:r>
            <a:r>
              <a:rPr lang="en-US" sz="1900" b="1" dirty="0"/>
              <a:t>social justice </a:t>
            </a:r>
            <a:r>
              <a:rPr lang="en-US" sz="1900" dirty="0"/>
              <a:t>issues (local or global) that you feel strongly about and might inspire you to act?</a:t>
            </a:r>
          </a:p>
          <a:p>
            <a:pPr marL="0" indent="0">
              <a:buNone/>
            </a:pPr>
            <a:r>
              <a:rPr lang="en-US" sz="1900" dirty="0"/>
              <a:t>Make a list of at least three issues (think about laws, policies, movements, etc.). You might also think about our discussion on Baldwin and the things you feel the necessity or obligation to learn about; or, think about Long Soldier and incidents or chapters in US history that you think are not visible and should be.</a:t>
            </a:r>
          </a:p>
          <a:p>
            <a:pPr marL="0" indent="0">
              <a:buNone/>
            </a:pPr>
            <a:r>
              <a:rPr lang="en-US" sz="1900" dirty="0"/>
              <a:t>Please avoid typical topics that are sensitive (abortion, for example). Search for issues or problems--local, national, global--that matters to you and that you have questions about, not entrenched beliefs. </a:t>
            </a:r>
          </a:p>
        </p:txBody>
      </p:sp>
    </p:spTree>
    <p:extLst>
      <p:ext uri="{BB962C8B-B14F-4D97-AF65-F5344CB8AC3E}">
        <p14:creationId xmlns:p14="http://schemas.microsoft.com/office/powerpoint/2010/main" val="1350591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5297762" y="329184"/>
            <a:ext cx="6251110" cy="1783080"/>
          </a:xfrm>
        </p:spPr>
        <p:txBody>
          <a:bodyPr anchor="b">
            <a:normAutofit/>
          </a:bodyPr>
          <a:lstStyle/>
          <a:p>
            <a:r>
              <a:rPr lang="en-US" sz="5400" dirty="0"/>
              <a:t>Brainstorm</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483" r="19397"/>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2064"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5297762" y="2706624"/>
            <a:ext cx="6251110" cy="3483864"/>
          </a:xfrm>
        </p:spPr>
        <p:txBody>
          <a:bodyPr>
            <a:normAutofit/>
          </a:bodyPr>
          <a:lstStyle/>
          <a:p>
            <a:pPr marL="0" indent="0">
              <a:buNone/>
            </a:pPr>
            <a:r>
              <a:rPr lang="en-US" sz="2200" dirty="0"/>
              <a:t>Now that we’ve discussed social justice and the U2 project, let’s spend some serious time brainstorming for what you’d like to research.</a:t>
            </a:r>
          </a:p>
          <a:p>
            <a:pPr marL="0" indent="0">
              <a:buNone/>
            </a:pPr>
            <a:r>
              <a:rPr lang="en-US" sz="2200" dirty="0"/>
              <a:t>Remember, this is not a traditional research essay. It does not begin with a thesis. Instead, you begin with a </a:t>
            </a:r>
            <a:r>
              <a:rPr lang="en-US" sz="2200" b="1" dirty="0"/>
              <a:t>question</a:t>
            </a:r>
            <a:r>
              <a:rPr lang="en-US" sz="2200" dirty="0"/>
              <a:t> and do research to </a:t>
            </a:r>
            <a:r>
              <a:rPr lang="en-US" sz="2200" b="1" dirty="0"/>
              <a:t>seek</a:t>
            </a:r>
            <a:r>
              <a:rPr lang="en-US" sz="2200" dirty="0"/>
              <a:t> </a:t>
            </a:r>
            <a:r>
              <a:rPr lang="en-US" sz="2200" b="1" dirty="0"/>
              <a:t>answers</a:t>
            </a:r>
            <a:r>
              <a:rPr lang="en-US" sz="2200" dirty="0"/>
              <a:t>. (We’ll discuss how to turn a topic into a question in a bit.)</a:t>
            </a:r>
          </a:p>
          <a:p>
            <a:pPr marL="0" indent="0">
              <a:buNone/>
            </a:pPr>
            <a:r>
              <a:rPr lang="en-US" sz="2200" dirty="0"/>
              <a:t>Also remember, you will use the research from this assignment for a later assignment, so be sure you truly are interested in your topic.</a:t>
            </a:r>
          </a:p>
        </p:txBody>
      </p:sp>
    </p:spTree>
    <p:extLst>
      <p:ext uri="{BB962C8B-B14F-4D97-AF65-F5344CB8AC3E}">
        <p14:creationId xmlns:p14="http://schemas.microsoft.com/office/powerpoint/2010/main" val="3446795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5297762" y="329184"/>
            <a:ext cx="6251110" cy="1783080"/>
          </a:xfrm>
        </p:spPr>
        <p:txBody>
          <a:bodyPr anchor="b">
            <a:normAutofit/>
          </a:bodyPr>
          <a:lstStyle/>
          <a:p>
            <a:r>
              <a:rPr lang="en-US" sz="5400" dirty="0"/>
              <a:t>Discuss</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483" r="19397"/>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2064"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5297762" y="2706624"/>
            <a:ext cx="6251110" cy="3483864"/>
          </a:xfrm>
        </p:spPr>
        <p:txBody>
          <a:bodyPr>
            <a:normAutofit fontScale="92500" lnSpcReduction="10000"/>
          </a:bodyPr>
          <a:lstStyle/>
          <a:p>
            <a:pPr marL="0" indent="0">
              <a:buNone/>
            </a:pPr>
            <a:r>
              <a:rPr lang="en-US" sz="2200" dirty="0"/>
              <a:t>In your small group, share your topics. Share which one you’re really interested in.</a:t>
            </a:r>
          </a:p>
          <a:p>
            <a:pPr marL="0" indent="0">
              <a:buNone/>
            </a:pPr>
            <a:r>
              <a:rPr lang="en-US" sz="2200" dirty="0"/>
              <a:t>Next, discuss how you’d turn your favorite topic into a specific question that you can learn specific answers to.</a:t>
            </a:r>
          </a:p>
          <a:p>
            <a:r>
              <a:rPr lang="en-US" sz="2200" dirty="0"/>
              <a:t>For example, if you’re interested in learning more about migrant detention centers (which is a broad topic), you narrow down the scope to the health issues of those in detention (still big), so you narrow that issue down to the health of children, and ask: “How do detention centers affect the health of migrant children?” </a:t>
            </a:r>
          </a:p>
          <a:p>
            <a:pPr marL="0" indent="0">
              <a:buNone/>
            </a:pPr>
            <a:r>
              <a:rPr lang="en-US" sz="2200" dirty="0"/>
              <a:t>We’ll talk more about this next week but start thinking about topics and how to turn them into questions NOW!</a:t>
            </a:r>
          </a:p>
        </p:txBody>
      </p:sp>
    </p:spTree>
    <p:extLst>
      <p:ext uri="{BB962C8B-B14F-4D97-AF65-F5344CB8AC3E}">
        <p14:creationId xmlns:p14="http://schemas.microsoft.com/office/powerpoint/2010/main" val="68156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08BF7A-D4BB-56C1-E0E6-213F5B183B8A}"/>
              </a:ext>
            </a:extLst>
          </p:cNvPr>
          <p:cNvSpPr>
            <a:spLocks noGrp="1"/>
          </p:cNvSpPr>
          <p:nvPr>
            <p:ph type="title"/>
          </p:nvPr>
        </p:nvSpPr>
        <p:spPr>
          <a:xfrm>
            <a:off x="841248" y="548640"/>
            <a:ext cx="3600860" cy="5431536"/>
          </a:xfrm>
        </p:spPr>
        <p:txBody>
          <a:bodyPr>
            <a:normAutofit/>
          </a:bodyPr>
          <a:lstStyle/>
          <a:p>
            <a:r>
              <a:rPr lang="en-US" sz="5400" dirty="0"/>
              <a:t>How to Upload U1 Education Narrative</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EDA0774-9D1B-58B3-5D22-9CF55EE75F89}"/>
              </a:ext>
            </a:extLst>
          </p:cNvPr>
          <p:cNvSpPr>
            <a:spLocks noGrp="1"/>
          </p:cNvSpPr>
          <p:nvPr>
            <p:ph idx="1"/>
          </p:nvPr>
        </p:nvSpPr>
        <p:spPr>
          <a:xfrm>
            <a:off x="5126418" y="552091"/>
            <a:ext cx="6224335" cy="5431536"/>
          </a:xfrm>
        </p:spPr>
        <p:txBody>
          <a:bodyPr anchor="ctr">
            <a:normAutofit/>
          </a:bodyPr>
          <a:lstStyle/>
          <a:p>
            <a:r>
              <a:rPr lang="en-US" sz="2200" dirty="0"/>
              <a:t>Go to Course Profiles &gt; Files &gt; ENG1101 Handouts</a:t>
            </a:r>
          </a:p>
          <a:p>
            <a:r>
              <a:rPr lang="en-US" sz="2200" dirty="0"/>
              <a:t>There are two documents:</a:t>
            </a:r>
          </a:p>
          <a:p>
            <a:r>
              <a:rPr lang="en-US" sz="2200" dirty="0"/>
              <a:t>ENG1101 Education Narrative Template</a:t>
            </a:r>
          </a:p>
          <a:p>
            <a:pPr lvl="1"/>
            <a:r>
              <a:rPr lang="en-US" sz="2200" dirty="0"/>
              <a:t>This is how I want everyone’s essay to look like!</a:t>
            </a:r>
          </a:p>
          <a:p>
            <a:r>
              <a:rPr lang="en-US" sz="2200" dirty="0"/>
              <a:t>ENG1101 How to Upload U1 Writing Assignment</a:t>
            </a:r>
          </a:p>
          <a:p>
            <a:pPr lvl="1"/>
            <a:r>
              <a:rPr lang="en-US" sz="2200" dirty="0"/>
              <a:t>This is how you’ll submit this assignment. I will not grade an essay that is not turned in this way!</a:t>
            </a:r>
          </a:p>
        </p:txBody>
      </p:sp>
    </p:spTree>
    <p:extLst>
      <p:ext uri="{BB962C8B-B14F-4D97-AF65-F5344CB8AC3E}">
        <p14:creationId xmlns:p14="http://schemas.microsoft.com/office/powerpoint/2010/main" val="752267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199" y="1431236"/>
            <a:ext cx="9780639" cy="5303672"/>
          </a:xfrm>
        </p:spPr>
        <p:txBody>
          <a:bodyPr>
            <a:normAutofit fontScale="92500" lnSpcReduction="10000"/>
          </a:bodyPr>
          <a:lstStyle/>
          <a:p>
            <a:r>
              <a:rPr lang="en-US" b="1" dirty="0"/>
              <a:t>Before</a:t>
            </a:r>
            <a:r>
              <a:rPr lang="en-US" dirty="0"/>
              <a:t> class on Monday, create a post, titled </a:t>
            </a:r>
            <a:r>
              <a:rPr lang="en-US" b="1" dirty="0"/>
              <a:t>Full Name, U2 Questions Brainstorm</a:t>
            </a:r>
            <a:r>
              <a:rPr lang="en-US" dirty="0"/>
              <a:t> and save it under the category </a:t>
            </a:r>
            <a:r>
              <a:rPr lang="en-US" b="1" dirty="0"/>
              <a:t>U2 Work</a:t>
            </a:r>
            <a:r>
              <a:rPr lang="en-US" dirty="0"/>
              <a:t>. Record your questions in the body of this post. </a:t>
            </a:r>
          </a:p>
          <a:p>
            <a:pPr lvl="1"/>
            <a:r>
              <a:rPr lang="en-US" dirty="0"/>
              <a:t>This is part of the low-stakes writing assignments, which are worth 30% of your overall grade!</a:t>
            </a:r>
          </a:p>
          <a:p>
            <a:r>
              <a:rPr lang="en-US" dirty="0"/>
              <a:t>Submit your U1 Writing Assignment to OpenLab. Directions on where and how to post your essay can be found in the Course Profile.</a:t>
            </a:r>
          </a:p>
          <a:p>
            <a:pPr lvl="1"/>
            <a:r>
              <a:rPr lang="en-US" dirty="0"/>
              <a:t>Create a post titled </a:t>
            </a:r>
            <a:r>
              <a:rPr lang="en-US" b="1" dirty="0"/>
              <a:t>Full</a:t>
            </a:r>
            <a:r>
              <a:rPr lang="en-US" dirty="0"/>
              <a:t> </a:t>
            </a:r>
            <a:r>
              <a:rPr lang="en-US" b="1" dirty="0"/>
              <a:t>Name, U1 Writing Assignment </a:t>
            </a:r>
            <a:r>
              <a:rPr lang="en-US" dirty="0"/>
              <a:t>and save it under </a:t>
            </a:r>
            <a:r>
              <a:rPr lang="en-US" b="1" dirty="0"/>
              <a:t>U1 Work</a:t>
            </a:r>
            <a:r>
              <a:rPr lang="en-US" dirty="0"/>
              <a:t>.</a:t>
            </a:r>
          </a:p>
          <a:p>
            <a:pPr lvl="1"/>
            <a:r>
              <a:rPr lang="en-US" dirty="0"/>
              <a:t>If I don’t see the title </a:t>
            </a:r>
            <a:r>
              <a:rPr lang="en-US" b="1" dirty="0"/>
              <a:t>Full Name, U1 Writing Assignment</a:t>
            </a:r>
            <a:r>
              <a:rPr lang="en-US" dirty="0"/>
              <a:t>, I won’t evaluate it and you’ll earn a 0 for this assignment!</a:t>
            </a:r>
          </a:p>
          <a:p>
            <a:pPr lvl="1"/>
            <a:r>
              <a:rPr lang="en-US" b="1" dirty="0"/>
              <a:t>DO NOT </a:t>
            </a:r>
            <a:r>
              <a:rPr lang="en-US" dirty="0"/>
              <a:t>simply copy and paste your essay into the body of the post! Please follow the directions on the Course Profile and save it as a PDF!</a:t>
            </a:r>
          </a:p>
          <a:p>
            <a:pPr lvl="1"/>
            <a:r>
              <a:rPr lang="en-US" dirty="0"/>
              <a:t>Submit this assignment by </a:t>
            </a:r>
            <a:r>
              <a:rPr lang="en-US" b="1" dirty="0"/>
              <a:t>11:59PM on Wednesday, 10/19</a:t>
            </a:r>
            <a:r>
              <a:rPr lang="en-US" dirty="0"/>
              <a:t>. This is a hard deadline!</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80766" y="4739148"/>
            <a:ext cx="1498943" cy="2118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0252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2864</TotalTime>
  <Words>904</Words>
  <Application>Microsoft Office PowerPoint</Application>
  <PresentationFormat>Widescreen</PresentationFormat>
  <Paragraphs>55</Paragraphs>
  <Slides>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ENG 1101  English Composition 2 </vt:lpstr>
      <vt:lpstr>What is “Social Justice”?</vt:lpstr>
      <vt:lpstr>What is “Social Justice”?</vt:lpstr>
      <vt:lpstr>What does social justice have to do with our U2 Major Writing Assignment?</vt:lpstr>
      <vt:lpstr>Let’s go to the brainstorm list you may have started…</vt:lpstr>
      <vt:lpstr>Brainstorm</vt:lpstr>
      <vt:lpstr>Discuss</vt:lpstr>
      <vt:lpstr>How to Upload U1 Education Narrative</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37</cp:revision>
  <dcterms:created xsi:type="dcterms:W3CDTF">2020-01-25T02:18:25Z</dcterms:created>
  <dcterms:modified xsi:type="dcterms:W3CDTF">2022-10-19T15:33:28Z</dcterms:modified>
</cp:coreProperties>
</file>