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5"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579db245a4_3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579db245a4_3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Google Shape;227;g579db245a4_3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579db245a4_3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579db245a4_3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579db245a4_3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Google Shape;239;g579db245a4_3_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579db245a4_3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579db245a4_3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579db245a4_3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5a4294453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5a4294453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5a4294453f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5a4294453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pic>
        <p:nvPicPr>
          <p:cNvPr descr="Celestia-R1---OverlayTitleHD.png" id="12" name="Google Shape;12;p2"/>
          <p:cNvPicPr preferRelativeResize="0"/>
          <p:nvPr/>
        </p:nvPicPr>
        <p:blipFill rotWithShape="1">
          <a:blip r:embed="rId3">
            <a:alphaModFix/>
          </a:blip>
          <a:srcRect b="0" l="0" r="0" t="0"/>
          <a:stretch/>
        </p:blipFill>
        <p:spPr>
          <a:xfrm>
            <a:off x="0" y="0"/>
            <a:ext cx="12188825" cy="6856214"/>
          </a:xfrm>
          <a:prstGeom prst="rect">
            <a:avLst/>
          </a:prstGeom>
          <a:noFill/>
          <a:ln>
            <a:noFill/>
          </a:ln>
        </p:spPr>
      </p:pic>
      <p:sp>
        <p:nvSpPr>
          <p:cNvPr id="13" name="Google Shape;13;p2"/>
          <p:cNvSpPr txBox="1"/>
          <p:nvPr>
            <p:ph type="ctrTitle"/>
          </p:nvPr>
        </p:nvSpPr>
        <p:spPr>
          <a:xfrm>
            <a:off x="3962399" y="1964267"/>
            <a:ext cx="7197726" cy="2421464"/>
          </a:xfrm>
          <a:prstGeom prst="rect">
            <a:avLst/>
          </a:prstGeom>
          <a:noFill/>
          <a:ln>
            <a:noFill/>
          </a:ln>
        </p:spPr>
        <p:txBody>
          <a:bodyPr anchorCtr="0" anchor="b" bIns="45700" lIns="91425" spcFirstLastPara="1" rIns="91425" wrap="square" tIns="45700"/>
          <a:lstStyle>
            <a:lvl1pPr lvl="0" algn="r">
              <a:spcBef>
                <a:spcPts val="0"/>
              </a:spcBef>
              <a:spcAft>
                <a:spcPts val="0"/>
              </a:spcAft>
              <a:buClr>
                <a:schemeClr val="lt1"/>
              </a:buClr>
              <a:buSzPts val="4800"/>
              <a:buFont typeface="Calibri"/>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 type="subTitle"/>
          </p:nvPr>
        </p:nvSpPr>
        <p:spPr>
          <a:xfrm>
            <a:off x="3962399" y="4385732"/>
            <a:ext cx="7197726" cy="1405467"/>
          </a:xfrm>
          <a:prstGeom prst="rect">
            <a:avLst/>
          </a:prstGeom>
          <a:noFill/>
          <a:ln>
            <a:noFill/>
          </a:ln>
        </p:spPr>
        <p:txBody>
          <a:bodyPr anchorCtr="0" anchor="t" bIns="45700" lIns="91425" spcFirstLastPara="1" rIns="91425" wrap="square" tIns="45700"/>
          <a:lstStyle>
            <a:lvl1pPr lvl="0" algn="r">
              <a:spcBef>
                <a:spcPts val="0"/>
              </a:spcBef>
              <a:spcAft>
                <a:spcPts val="0"/>
              </a:spcAft>
              <a:buSzPts val="1800"/>
              <a:buNone/>
              <a:defRPr sz="1800" cap="none">
                <a:solidFill>
                  <a:schemeClr val="lt1"/>
                </a:solidFill>
              </a:defRPr>
            </a:lvl1pPr>
            <a:lvl2pPr lvl="1" algn="ctr">
              <a:spcBef>
                <a:spcPts val="1000"/>
              </a:spcBef>
              <a:spcAft>
                <a:spcPts val="0"/>
              </a:spcAft>
              <a:buSzPts val="1600"/>
              <a:buNone/>
              <a:defRPr>
                <a:solidFill>
                  <a:schemeClr val="lt1"/>
                </a:solidFill>
              </a:defRPr>
            </a:lvl2pPr>
            <a:lvl3pPr lvl="2" algn="ctr">
              <a:spcBef>
                <a:spcPts val="1000"/>
              </a:spcBef>
              <a:spcAft>
                <a:spcPts val="0"/>
              </a:spcAft>
              <a:buSzPts val="1400"/>
              <a:buNone/>
              <a:defRPr>
                <a:solidFill>
                  <a:schemeClr val="lt1"/>
                </a:solidFill>
              </a:defRPr>
            </a:lvl3pPr>
            <a:lvl4pPr lvl="3" algn="ctr">
              <a:spcBef>
                <a:spcPts val="1000"/>
              </a:spcBef>
              <a:spcAft>
                <a:spcPts val="0"/>
              </a:spcAft>
              <a:buSzPts val="1200"/>
              <a:buNone/>
              <a:defRPr>
                <a:solidFill>
                  <a:schemeClr val="lt1"/>
                </a:solidFill>
              </a:defRPr>
            </a:lvl4pPr>
            <a:lvl5pPr lvl="4" algn="ctr">
              <a:spcBef>
                <a:spcPts val="1000"/>
              </a:spcBef>
              <a:spcAft>
                <a:spcPts val="0"/>
              </a:spcAft>
              <a:buSzPts val="1200"/>
              <a:buNone/>
              <a:defRPr>
                <a:solidFill>
                  <a:schemeClr val="lt1"/>
                </a:solidFill>
              </a:defRPr>
            </a:lvl5pPr>
            <a:lvl6pPr lvl="5" algn="ctr">
              <a:spcBef>
                <a:spcPts val="1000"/>
              </a:spcBef>
              <a:spcAft>
                <a:spcPts val="0"/>
              </a:spcAft>
              <a:buSzPts val="1200"/>
              <a:buNone/>
              <a:defRPr>
                <a:solidFill>
                  <a:schemeClr val="lt1"/>
                </a:solidFill>
              </a:defRPr>
            </a:lvl6pPr>
            <a:lvl7pPr lvl="6" algn="ctr">
              <a:spcBef>
                <a:spcPts val="1000"/>
              </a:spcBef>
              <a:spcAft>
                <a:spcPts val="0"/>
              </a:spcAft>
              <a:buSzPts val="1200"/>
              <a:buNone/>
              <a:defRPr>
                <a:solidFill>
                  <a:schemeClr val="lt1"/>
                </a:solidFill>
              </a:defRPr>
            </a:lvl7pPr>
            <a:lvl8pPr lvl="7" algn="ctr">
              <a:spcBef>
                <a:spcPts val="1000"/>
              </a:spcBef>
              <a:spcAft>
                <a:spcPts val="0"/>
              </a:spcAft>
              <a:buSzPts val="1200"/>
              <a:buNone/>
              <a:defRPr>
                <a:solidFill>
                  <a:schemeClr val="lt1"/>
                </a:solidFill>
              </a:defRPr>
            </a:lvl8pPr>
            <a:lvl9pPr lvl="8" algn="ctr">
              <a:spcBef>
                <a:spcPts val="1000"/>
              </a:spcBef>
              <a:spcAft>
                <a:spcPts val="1000"/>
              </a:spcAft>
              <a:buSzPts val="1200"/>
              <a:buNone/>
              <a:defRPr>
                <a:solidFill>
                  <a:schemeClr val="lt1"/>
                </a:solidFill>
              </a:defRPr>
            </a:lvl9pPr>
          </a:lstStyle>
          <a:p/>
        </p:txBody>
      </p:sp>
      <p:sp>
        <p:nvSpPr>
          <p:cNvPr id="15" name="Google Shape;15;p2"/>
          <p:cNvSpPr txBox="1"/>
          <p:nvPr>
            <p:ph idx="10" type="dt"/>
          </p:nvPr>
        </p:nvSpPr>
        <p:spPr>
          <a:xfrm>
            <a:off x="8932558"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2"/>
          <p:cNvSpPr txBox="1"/>
          <p:nvPr>
            <p:ph idx="11" type="ftr"/>
          </p:nvPr>
        </p:nvSpPr>
        <p:spPr>
          <a:xfrm>
            <a:off x="3962399" y="5870575"/>
            <a:ext cx="4893958"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
          <p:cNvSpPr txBox="1"/>
          <p:nvPr>
            <p:ph idx="12" type="sldNum"/>
          </p:nvPr>
        </p:nvSpPr>
        <p:spPr>
          <a:xfrm>
            <a:off x="10608958"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anoramic Picture with Caption">
  <p:cSld name="Panoramic Picture with Caption">
    <p:spTree>
      <p:nvGrpSpPr>
        <p:cNvPr id="76" name="Shape 76"/>
        <p:cNvGrpSpPr/>
        <p:nvPr/>
      </p:nvGrpSpPr>
      <p:grpSpPr>
        <a:xfrm>
          <a:off x="0" y="0"/>
          <a:ext cx="0" cy="0"/>
          <a:chOff x="0" y="0"/>
          <a:chExt cx="0" cy="0"/>
        </a:xfrm>
      </p:grpSpPr>
      <p:pic>
        <p:nvPicPr>
          <p:cNvPr descr="Celestia-R1---OverlayContentHD.png" id="77" name="Google Shape;77;p11"/>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78" name="Google Shape;78;p11"/>
          <p:cNvSpPr txBox="1"/>
          <p:nvPr>
            <p:ph type="title"/>
          </p:nvPr>
        </p:nvSpPr>
        <p:spPr>
          <a:xfrm>
            <a:off x="685800" y="4732865"/>
            <a:ext cx="10131427" cy="566738"/>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lt1"/>
              </a:buClr>
              <a:buSzPts val="2400"/>
              <a:buFont typeface="Calibri"/>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1"/>
          <p:cNvSpPr/>
          <p:nvPr>
            <p:ph idx="2" type="pic"/>
          </p:nvPr>
        </p:nvSpPr>
        <p:spPr>
          <a:xfrm>
            <a:off x="1371600" y="932112"/>
            <a:ext cx="8759827" cy="3164976"/>
          </a:xfrm>
          <a:prstGeom prst="roundRect">
            <a:avLst>
              <a:gd fmla="val 4380" name="adj"/>
            </a:avLst>
          </a:prstGeom>
          <a:noFill/>
          <a:ln cap="sq" cmpd="dbl" w="50800">
            <a:solidFill>
              <a:srgbClr val="FFFFFF"/>
            </a:solidFill>
            <a:prstDash val="solid"/>
            <a:miter lim="800000"/>
            <a:headEnd len="sm" w="sm" type="none"/>
            <a:tailEnd len="sm" w="sm" type="none"/>
          </a:ln>
          <a:effectLst>
            <a:outerShdw blurRad="254000" rotWithShape="0" algn="tl">
              <a:srgbClr val="000000">
                <a:alpha val="42745"/>
              </a:srgbClr>
            </a:outerShdw>
          </a:effectLst>
        </p:spPr>
        <p:txBody>
          <a:bodyPr anchorCtr="0" anchor="t" bIns="45700" lIns="91425" spcFirstLastPara="1" rIns="91425" wrap="square" tIns="45700"/>
          <a:lstStyle>
            <a:lvl1pPr lvl="0" marR="0" rtl="0" algn="ctr">
              <a:spcBef>
                <a:spcPts val="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1pPr>
            <a:lvl2pPr lvl="1"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2pPr>
            <a:lvl3pPr lvl="2"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3pPr>
            <a:lvl4pPr lvl="3"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4pPr>
            <a:lvl5pPr lvl="4"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5pPr>
            <a:lvl6pPr lvl="5"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6pPr>
            <a:lvl7pPr lvl="6"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7pPr>
            <a:lvl8pPr lvl="7"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8pPr>
            <a:lvl9pPr lvl="8" marR="0" rtl="0" algn="l">
              <a:spcBef>
                <a:spcPts val="1000"/>
              </a:spcBef>
              <a:spcAft>
                <a:spcPts val="1000"/>
              </a:spcAft>
              <a:buClr>
                <a:schemeClr val="lt1"/>
              </a:buClr>
              <a:buSzPts val="1600"/>
              <a:buFont typeface="Arial"/>
              <a:buNone/>
              <a:defRPr b="0" i="0" sz="1600" u="none" cap="none" strike="noStrike">
                <a:solidFill>
                  <a:schemeClr val="lt1"/>
                </a:solidFill>
                <a:latin typeface="Calibri"/>
                <a:ea typeface="Calibri"/>
                <a:cs typeface="Calibri"/>
                <a:sym typeface="Calibri"/>
              </a:defRPr>
            </a:lvl9pPr>
          </a:lstStyle>
          <a:p/>
        </p:txBody>
      </p:sp>
      <p:sp>
        <p:nvSpPr>
          <p:cNvPr id="80" name="Google Shape;80;p11"/>
          <p:cNvSpPr txBox="1"/>
          <p:nvPr>
            <p:ph idx="1" type="body"/>
          </p:nvPr>
        </p:nvSpPr>
        <p:spPr>
          <a:xfrm>
            <a:off x="685800" y="5299603"/>
            <a:ext cx="10131427" cy="493712"/>
          </a:xfrm>
          <a:prstGeom prst="rect">
            <a:avLst/>
          </a:prstGeom>
          <a:noFill/>
          <a:ln>
            <a:noFill/>
          </a:ln>
        </p:spPr>
        <p:txBody>
          <a:bodyPr anchorCtr="0" anchor="t" bIns="45700" lIns="91425" spcFirstLastPara="1" rIns="91425" wrap="square" tIns="45700"/>
          <a:lstStyle>
            <a:lvl1pPr indent="-228600" lvl="0" marL="457200" algn="l">
              <a:spcBef>
                <a:spcPts val="0"/>
              </a:spcBef>
              <a:spcAft>
                <a:spcPts val="0"/>
              </a:spcAft>
              <a:buSzPts val="1400"/>
              <a:buNone/>
              <a:defRPr sz="1400"/>
            </a:lvl1pPr>
            <a:lvl2pPr indent="-228600" lvl="1" marL="914400" algn="l">
              <a:spcBef>
                <a:spcPts val="1000"/>
              </a:spcBef>
              <a:spcAft>
                <a:spcPts val="0"/>
              </a:spcAft>
              <a:buSzPts val="1200"/>
              <a:buNone/>
              <a:defRPr sz="1200"/>
            </a:lvl2pPr>
            <a:lvl3pPr indent="-228600" lvl="2" marL="1371600" algn="l">
              <a:spcBef>
                <a:spcPts val="10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1000"/>
              </a:spcBef>
              <a:spcAft>
                <a:spcPts val="0"/>
              </a:spcAft>
              <a:buSzPts val="900"/>
              <a:buNone/>
              <a:defRPr sz="900"/>
            </a:lvl5pPr>
            <a:lvl6pPr indent="-228600" lvl="5" marL="2743200" algn="l">
              <a:spcBef>
                <a:spcPts val="1000"/>
              </a:spcBef>
              <a:spcAft>
                <a:spcPts val="0"/>
              </a:spcAft>
              <a:buSzPts val="900"/>
              <a:buNone/>
              <a:defRPr sz="900"/>
            </a:lvl6pPr>
            <a:lvl7pPr indent="-228600" lvl="6" marL="3200400" algn="l">
              <a:spcBef>
                <a:spcPts val="1000"/>
              </a:spcBef>
              <a:spcAft>
                <a:spcPts val="0"/>
              </a:spcAft>
              <a:buSzPts val="900"/>
              <a:buNone/>
              <a:defRPr sz="900"/>
            </a:lvl7pPr>
            <a:lvl8pPr indent="-228600" lvl="7" marL="3657600" algn="l">
              <a:spcBef>
                <a:spcPts val="1000"/>
              </a:spcBef>
              <a:spcAft>
                <a:spcPts val="0"/>
              </a:spcAft>
              <a:buSzPts val="900"/>
              <a:buNone/>
              <a:defRPr sz="900"/>
            </a:lvl8pPr>
            <a:lvl9pPr indent="-228600" lvl="8" marL="4114800" algn="l">
              <a:spcBef>
                <a:spcPts val="1000"/>
              </a:spcBef>
              <a:spcAft>
                <a:spcPts val="1000"/>
              </a:spcAft>
              <a:buSzPts val="900"/>
              <a:buNone/>
              <a:defRPr sz="900"/>
            </a:lvl9pPr>
          </a:lstStyle>
          <a:p/>
        </p:txBody>
      </p:sp>
      <p:sp>
        <p:nvSpPr>
          <p:cNvPr id="81" name="Google Shape;81;p11"/>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1"/>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1"/>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aption">
  <p:cSld name="Title and Caption">
    <p:spTree>
      <p:nvGrpSpPr>
        <p:cNvPr id="84" name="Shape 84"/>
        <p:cNvGrpSpPr/>
        <p:nvPr/>
      </p:nvGrpSpPr>
      <p:grpSpPr>
        <a:xfrm>
          <a:off x="0" y="0"/>
          <a:ext cx="0" cy="0"/>
          <a:chOff x="0" y="0"/>
          <a:chExt cx="0" cy="0"/>
        </a:xfrm>
      </p:grpSpPr>
      <p:pic>
        <p:nvPicPr>
          <p:cNvPr descr="Celestia-R1---OverlayContentHD.png" id="85" name="Google Shape;85;p12"/>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86" name="Google Shape;86;p12"/>
          <p:cNvSpPr txBox="1"/>
          <p:nvPr>
            <p:ph type="title"/>
          </p:nvPr>
        </p:nvSpPr>
        <p:spPr>
          <a:xfrm>
            <a:off x="685801" y="609601"/>
            <a:ext cx="10131427" cy="3124199"/>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3200"/>
              <a:buFont typeface="Calibri"/>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2"/>
          <p:cNvSpPr txBox="1"/>
          <p:nvPr>
            <p:ph idx="1" type="body"/>
          </p:nvPr>
        </p:nvSpPr>
        <p:spPr>
          <a:xfrm>
            <a:off x="685800" y="4343400"/>
            <a:ext cx="10131428" cy="1447800"/>
          </a:xfrm>
          <a:prstGeom prst="rect">
            <a:avLst/>
          </a:prstGeom>
          <a:noFill/>
          <a:ln>
            <a:noFill/>
          </a:ln>
        </p:spPr>
        <p:txBody>
          <a:bodyPr anchorCtr="0" anchor="ctr" bIns="45700" lIns="91425" spcFirstLastPara="1" rIns="91425" wrap="square" tIns="45700"/>
          <a:lstStyle>
            <a:lvl1pPr indent="-228600" lvl="0" marL="457200" algn="l">
              <a:spcBef>
                <a:spcPts val="0"/>
              </a:spcBef>
              <a:spcAft>
                <a:spcPts val="0"/>
              </a:spcAft>
              <a:buSzPts val="2000"/>
              <a:buNone/>
              <a:defRPr sz="2000">
                <a:solidFill>
                  <a:schemeClr val="lt1"/>
                </a:solidFill>
              </a:defRPr>
            </a:lvl1pPr>
            <a:lvl2pPr indent="-228600" lvl="1" marL="914400" algn="l">
              <a:spcBef>
                <a:spcPts val="1000"/>
              </a:spcBef>
              <a:spcAft>
                <a:spcPts val="0"/>
              </a:spcAft>
              <a:buSzPts val="1800"/>
              <a:buNone/>
              <a:defRPr sz="1800">
                <a:solidFill>
                  <a:schemeClr val="lt1"/>
                </a:solidFill>
              </a:defRPr>
            </a:lvl2pPr>
            <a:lvl3pPr indent="-228600" lvl="2" marL="1371600" algn="l">
              <a:spcBef>
                <a:spcPts val="1000"/>
              </a:spcBef>
              <a:spcAft>
                <a:spcPts val="0"/>
              </a:spcAft>
              <a:buSzPts val="1600"/>
              <a:buNone/>
              <a:defRPr sz="1600">
                <a:solidFill>
                  <a:schemeClr val="lt1"/>
                </a:solidFill>
              </a:defRPr>
            </a:lvl3pPr>
            <a:lvl4pPr indent="-228600" lvl="3" marL="1828800" algn="l">
              <a:spcBef>
                <a:spcPts val="1000"/>
              </a:spcBef>
              <a:spcAft>
                <a:spcPts val="0"/>
              </a:spcAft>
              <a:buSzPts val="1400"/>
              <a:buNone/>
              <a:defRPr sz="1400">
                <a:solidFill>
                  <a:schemeClr val="lt1"/>
                </a:solidFill>
              </a:defRPr>
            </a:lvl4pPr>
            <a:lvl5pPr indent="-228600" lvl="4" marL="2286000" algn="l">
              <a:spcBef>
                <a:spcPts val="1000"/>
              </a:spcBef>
              <a:spcAft>
                <a:spcPts val="0"/>
              </a:spcAft>
              <a:buSzPts val="1400"/>
              <a:buNone/>
              <a:defRPr sz="1400">
                <a:solidFill>
                  <a:schemeClr val="lt1"/>
                </a:solidFill>
              </a:defRPr>
            </a:lvl5pPr>
            <a:lvl6pPr indent="-228600" lvl="5" marL="2743200" algn="l">
              <a:spcBef>
                <a:spcPts val="1000"/>
              </a:spcBef>
              <a:spcAft>
                <a:spcPts val="0"/>
              </a:spcAft>
              <a:buSzPts val="1400"/>
              <a:buNone/>
              <a:defRPr sz="1400">
                <a:solidFill>
                  <a:schemeClr val="lt1"/>
                </a:solidFill>
              </a:defRPr>
            </a:lvl6pPr>
            <a:lvl7pPr indent="-228600" lvl="6" marL="3200400" algn="l">
              <a:spcBef>
                <a:spcPts val="1000"/>
              </a:spcBef>
              <a:spcAft>
                <a:spcPts val="0"/>
              </a:spcAft>
              <a:buSzPts val="1400"/>
              <a:buNone/>
              <a:defRPr sz="1400">
                <a:solidFill>
                  <a:schemeClr val="lt1"/>
                </a:solidFill>
              </a:defRPr>
            </a:lvl7pPr>
            <a:lvl8pPr indent="-228600" lvl="7" marL="3657600" algn="l">
              <a:spcBef>
                <a:spcPts val="1000"/>
              </a:spcBef>
              <a:spcAft>
                <a:spcPts val="0"/>
              </a:spcAft>
              <a:buSzPts val="1400"/>
              <a:buNone/>
              <a:defRPr sz="1400">
                <a:solidFill>
                  <a:schemeClr val="lt1"/>
                </a:solidFill>
              </a:defRPr>
            </a:lvl8pPr>
            <a:lvl9pPr indent="-228600" lvl="8" marL="4114800" algn="l">
              <a:spcBef>
                <a:spcPts val="1000"/>
              </a:spcBef>
              <a:spcAft>
                <a:spcPts val="1000"/>
              </a:spcAft>
              <a:buSzPts val="1400"/>
              <a:buNone/>
              <a:defRPr sz="1400">
                <a:solidFill>
                  <a:schemeClr val="lt1"/>
                </a:solidFill>
              </a:defRPr>
            </a:lvl9pPr>
          </a:lstStyle>
          <a:p/>
        </p:txBody>
      </p:sp>
      <p:sp>
        <p:nvSpPr>
          <p:cNvPr id="88" name="Google Shape;88;p12"/>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2"/>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2"/>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with Caption">
  <p:cSld name="Quote with Caption">
    <p:spTree>
      <p:nvGrpSpPr>
        <p:cNvPr id="91" name="Shape 91"/>
        <p:cNvGrpSpPr/>
        <p:nvPr/>
      </p:nvGrpSpPr>
      <p:grpSpPr>
        <a:xfrm>
          <a:off x="0" y="0"/>
          <a:ext cx="0" cy="0"/>
          <a:chOff x="0" y="0"/>
          <a:chExt cx="0" cy="0"/>
        </a:xfrm>
      </p:grpSpPr>
      <p:pic>
        <p:nvPicPr>
          <p:cNvPr descr="Celestia-R1---OverlayContentHD.png" id="92" name="Google Shape;92;p13"/>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93" name="Google Shape;93;p13"/>
          <p:cNvSpPr txBox="1"/>
          <p:nvPr/>
        </p:nvSpPr>
        <p:spPr>
          <a:xfrm>
            <a:off x="10237867" y="2743200"/>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chemeClr val="lt1"/>
              </a:buClr>
              <a:buSzPts val="8000"/>
              <a:buFont typeface="Calibri"/>
              <a:buNone/>
            </a:pPr>
            <a:r>
              <a:rPr b="0" lang="en-US" sz="8000" cap="none">
                <a:solidFill>
                  <a:schemeClr val="lt1"/>
                </a:solidFill>
                <a:latin typeface="Calibri"/>
                <a:ea typeface="Calibri"/>
                <a:cs typeface="Calibri"/>
                <a:sym typeface="Calibri"/>
              </a:rPr>
              <a:t>”</a:t>
            </a:r>
            <a:endParaRPr/>
          </a:p>
        </p:txBody>
      </p:sp>
      <p:sp>
        <p:nvSpPr>
          <p:cNvPr id="94" name="Google Shape;94;p13"/>
          <p:cNvSpPr txBox="1"/>
          <p:nvPr/>
        </p:nvSpPr>
        <p:spPr>
          <a:xfrm>
            <a:off x="488275" y="823337"/>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chemeClr val="lt1"/>
              </a:buClr>
              <a:buSzPts val="8000"/>
              <a:buFont typeface="Calibri"/>
              <a:buNone/>
            </a:pPr>
            <a:r>
              <a:rPr b="0" lang="en-US" sz="8000" cap="none">
                <a:solidFill>
                  <a:schemeClr val="lt1"/>
                </a:solidFill>
                <a:latin typeface="Calibri"/>
                <a:ea typeface="Calibri"/>
                <a:cs typeface="Calibri"/>
                <a:sym typeface="Calibri"/>
              </a:rPr>
              <a:t>“</a:t>
            </a:r>
            <a:endParaRPr/>
          </a:p>
        </p:txBody>
      </p:sp>
      <p:sp>
        <p:nvSpPr>
          <p:cNvPr id="95" name="Google Shape;95;p13"/>
          <p:cNvSpPr txBox="1"/>
          <p:nvPr>
            <p:ph type="title"/>
          </p:nvPr>
        </p:nvSpPr>
        <p:spPr>
          <a:xfrm>
            <a:off x="992267" y="609601"/>
            <a:ext cx="9550399" cy="2743199"/>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3200"/>
              <a:buFont typeface="Calibri"/>
              <a:buNone/>
              <a:defRPr b="0" sz="3200" cap="none">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3"/>
          <p:cNvSpPr txBox="1"/>
          <p:nvPr>
            <p:ph idx="1" type="body"/>
          </p:nvPr>
        </p:nvSpPr>
        <p:spPr>
          <a:xfrm>
            <a:off x="1097875" y="3352800"/>
            <a:ext cx="9339184" cy="381000"/>
          </a:xfrm>
          <a:prstGeom prst="rect">
            <a:avLst/>
          </a:prstGeom>
          <a:noFill/>
          <a:ln>
            <a:noFill/>
          </a:ln>
        </p:spPr>
        <p:txBody>
          <a:bodyPr anchorCtr="0" anchor="ctr" bIns="45700" lIns="91425" spcFirstLastPara="1" rIns="91425" wrap="square" tIns="45700"/>
          <a:lstStyle>
            <a:lvl1pPr indent="-228600" lvl="0" marL="457200" algn="l">
              <a:spcBef>
                <a:spcPts val="0"/>
              </a:spcBef>
              <a:spcAft>
                <a:spcPts val="0"/>
              </a:spcAft>
              <a:buSzPts val="1800"/>
              <a:buFont typeface="Calibri"/>
              <a:buNone/>
              <a:defRPr/>
            </a:lvl1pPr>
            <a:lvl2pPr indent="-228600" lvl="1" marL="914400" algn="l">
              <a:spcBef>
                <a:spcPts val="1000"/>
              </a:spcBef>
              <a:spcAft>
                <a:spcPts val="0"/>
              </a:spcAft>
              <a:buSzPts val="1600"/>
              <a:buFont typeface="Calibri"/>
              <a:buNone/>
              <a:defRPr/>
            </a:lvl2pPr>
            <a:lvl3pPr indent="-228600" lvl="2" marL="1371600" algn="l">
              <a:spcBef>
                <a:spcPts val="1000"/>
              </a:spcBef>
              <a:spcAft>
                <a:spcPts val="0"/>
              </a:spcAft>
              <a:buSzPts val="1400"/>
              <a:buFont typeface="Calibri"/>
              <a:buNone/>
              <a:defRPr/>
            </a:lvl3pPr>
            <a:lvl4pPr indent="-228600" lvl="3" marL="1828800" algn="l">
              <a:spcBef>
                <a:spcPts val="1000"/>
              </a:spcBef>
              <a:spcAft>
                <a:spcPts val="0"/>
              </a:spcAft>
              <a:buSzPts val="1200"/>
              <a:buFont typeface="Calibri"/>
              <a:buNone/>
              <a:defRPr/>
            </a:lvl4pPr>
            <a:lvl5pPr indent="-228600" lvl="4" marL="2286000" algn="l">
              <a:spcBef>
                <a:spcPts val="1000"/>
              </a:spcBef>
              <a:spcAft>
                <a:spcPts val="0"/>
              </a:spcAft>
              <a:buSzPts val="1200"/>
              <a:buFont typeface="Calibri"/>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97" name="Google Shape;97;p13"/>
          <p:cNvSpPr txBox="1"/>
          <p:nvPr>
            <p:ph idx="2" type="body"/>
          </p:nvPr>
        </p:nvSpPr>
        <p:spPr>
          <a:xfrm>
            <a:off x="687465" y="4343400"/>
            <a:ext cx="10152367" cy="1447800"/>
          </a:xfrm>
          <a:prstGeom prst="rect">
            <a:avLst/>
          </a:prstGeom>
          <a:noFill/>
          <a:ln>
            <a:noFill/>
          </a:ln>
        </p:spPr>
        <p:txBody>
          <a:bodyPr anchorCtr="0" anchor="ctr" bIns="45700" lIns="91425" spcFirstLastPara="1" rIns="91425" wrap="square" tIns="45700"/>
          <a:lstStyle>
            <a:lvl1pPr indent="-228600" lvl="0" marL="457200" algn="l">
              <a:spcBef>
                <a:spcPts val="0"/>
              </a:spcBef>
              <a:spcAft>
                <a:spcPts val="0"/>
              </a:spcAft>
              <a:buSzPts val="2000"/>
              <a:buNone/>
              <a:defRPr sz="2000">
                <a:solidFill>
                  <a:schemeClr val="lt1"/>
                </a:solidFill>
              </a:defRPr>
            </a:lvl1pPr>
            <a:lvl2pPr indent="-228600" lvl="1" marL="914400" algn="l">
              <a:spcBef>
                <a:spcPts val="1000"/>
              </a:spcBef>
              <a:spcAft>
                <a:spcPts val="0"/>
              </a:spcAft>
              <a:buSzPts val="1800"/>
              <a:buNone/>
              <a:defRPr sz="1800">
                <a:solidFill>
                  <a:schemeClr val="lt1"/>
                </a:solidFill>
              </a:defRPr>
            </a:lvl2pPr>
            <a:lvl3pPr indent="-228600" lvl="2" marL="1371600" algn="l">
              <a:spcBef>
                <a:spcPts val="1000"/>
              </a:spcBef>
              <a:spcAft>
                <a:spcPts val="0"/>
              </a:spcAft>
              <a:buSzPts val="1600"/>
              <a:buNone/>
              <a:defRPr sz="1600">
                <a:solidFill>
                  <a:schemeClr val="lt1"/>
                </a:solidFill>
              </a:defRPr>
            </a:lvl3pPr>
            <a:lvl4pPr indent="-228600" lvl="3" marL="1828800" algn="l">
              <a:spcBef>
                <a:spcPts val="1000"/>
              </a:spcBef>
              <a:spcAft>
                <a:spcPts val="0"/>
              </a:spcAft>
              <a:buSzPts val="1400"/>
              <a:buNone/>
              <a:defRPr sz="1400">
                <a:solidFill>
                  <a:schemeClr val="lt1"/>
                </a:solidFill>
              </a:defRPr>
            </a:lvl4pPr>
            <a:lvl5pPr indent="-228600" lvl="4" marL="2286000" algn="l">
              <a:spcBef>
                <a:spcPts val="1000"/>
              </a:spcBef>
              <a:spcAft>
                <a:spcPts val="0"/>
              </a:spcAft>
              <a:buSzPts val="1400"/>
              <a:buNone/>
              <a:defRPr sz="1400">
                <a:solidFill>
                  <a:schemeClr val="lt1"/>
                </a:solidFill>
              </a:defRPr>
            </a:lvl5pPr>
            <a:lvl6pPr indent="-228600" lvl="5" marL="2743200" algn="l">
              <a:spcBef>
                <a:spcPts val="1000"/>
              </a:spcBef>
              <a:spcAft>
                <a:spcPts val="0"/>
              </a:spcAft>
              <a:buSzPts val="1400"/>
              <a:buNone/>
              <a:defRPr sz="1400">
                <a:solidFill>
                  <a:schemeClr val="lt1"/>
                </a:solidFill>
              </a:defRPr>
            </a:lvl6pPr>
            <a:lvl7pPr indent="-228600" lvl="6" marL="3200400" algn="l">
              <a:spcBef>
                <a:spcPts val="1000"/>
              </a:spcBef>
              <a:spcAft>
                <a:spcPts val="0"/>
              </a:spcAft>
              <a:buSzPts val="1400"/>
              <a:buNone/>
              <a:defRPr sz="1400">
                <a:solidFill>
                  <a:schemeClr val="lt1"/>
                </a:solidFill>
              </a:defRPr>
            </a:lvl7pPr>
            <a:lvl8pPr indent="-228600" lvl="7" marL="3657600" algn="l">
              <a:spcBef>
                <a:spcPts val="1000"/>
              </a:spcBef>
              <a:spcAft>
                <a:spcPts val="0"/>
              </a:spcAft>
              <a:buSzPts val="1400"/>
              <a:buNone/>
              <a:defRPr sz="1400">
                <a:solidFill>
                  <a:schemeClr val="lt1"/>
                </a:solidFill>
              </a:defRPr>
            </a:lvl8pPr>
            <a:lvl9pPr indent="-228600" lvl="8" marL="4114800" algn="l">
              <a:spcBef>
                <a:spcPts val="1000"/>
              </a:spcBef>
              <a:spcAft>
                <a:spcPts val="1000"/>
              </a:spcAft>
              <a:buSzPts val="1400"/>
              <a:buNone/>
              <a:defRPr sz="1400">
                <a:solidFill>
                  <a:schemeClr val="lt1"/>
                </a:solidFill>
              </a:defRPr>
            </a:lvl9pPr>
          </a:lstStyle>
          <a:p/>
        </p:txBody>
      </p:sp>
      <p:sp>
        <p:nvSpPr>
          <p:cNvPr id="98" name="Google Shape;98;p13"/>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3"/>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3"/>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Name Card">
  <p:cSld name="Name Card">
    <p:spTree>
      <p:nvGrpSpPr>
        <p:cNvPr id="101" name="Shape 101"/>
        <p:cNvGrpSpPr/>
        <p:nvPr/>
      </p:nvGrpSpPr>
      <p:grpSpPr>
        <a:xfrm>
          <a:off x="0" y="0"/>
          <a:ext cx="0" cy="0"/>
          <a:chOff x="0" y="0"/>
          <a:chExt cx="0" cy="0"/>
        </a:xfrm>
      </p:grpSpPr>
      <p:pic>
        <p:nvPicPr>
          <p:cNvPr descr="Celestia-R1---OverlayContentHD.png" id="102" name="Google Shape;102;p14"/>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103" name="Google Shape;103;p14"/>
          <p:cNvSpPr txBox="1"/>
          <p:nvPr>
            <p:ph type="title"/>
          </p:nvPr>
        </p:nvSpPr>
        <p:spPr>
          <a:xfrm>
            <a:off x="685802" y="3308581"/>
            <a:ext cx="10131425" cy="1468800"/>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lt1"/>
              </a:buClr>
              <a:buSzPts val="3200"/>
              <a:buFont typeface="Calibri"/>
              <a:buNone/>
              <a:defRPr b="0" sz="32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14"/>
          <p:cNvSpPr txBox="1"/>
          <p:nvPr>
            <p:ph idx="1" type="body"/>
          </p:nvPr>
        </p:nvSpPr>
        <p:spPr>
          <a:xfrm>
            <a:off x="685801" y="4777381"/>
            <a:ext cx="10131426" cy="860400"/>
          </a:xfrm>
          <a:prstGeom prst="rect">
            <a:avLst/>
          </a:prstGeom>
          <a:noFill/>
          <a:ln>
            <a:noFill/>
          </a:ln>
        </p:spPr>
        <p:txBody>
          <a:bodyPr anchorCtr="0" anchor="t" bIns="45700" lIns="91425" spcFirstLastPara="1" rIns="91425" wrap="square" tIns="45700"/>
          <a:lstStyle>
            <a:lvl1pPr indent="-228600" lvl="0" marL="457200" algn="l">
              <a:spcBef>
                <a:spcPts val="0"/>
              </a:spcBef>
              <a:spcAft>
                <a:spcPts val="0"/>
              </a:spcAft>
              <a:buSzPts val="2000"/>
              <a:buNone/>
              <a:defRPr sz="2000">
                <a:solidFill>
                  <a:schemeClr val="lt1"/>
                </a:solidFill>
              </a:defRPr>
            </a:lvl1pPr>
            <a:lvl2pPr indent="-228600" lvl="1" marL="914400" algn="l">
              <a:spcBef>
                <a:spcPts val="1000"/>
              </a:spcBef>
              <a:spcAft>
                <a:spcPts val="0"/>
              </a:spcAft>
              <a:buSzPts val="1800"/>
              <a:buNone/>
              <a:defRPr sz="1800">
                <a:solidFill>
                  <a:schemeClr val="lt1"/>
                </a:solidFill>
              </a:defRPr>
            </a:lvl2pPr>
            <a:lvl3pPr indent="-228600" lvl="2" marL="1371600" algn="l">
              <a:spcBef>
                <a:spcPts val="1000"/>
              </a:spcBef>
              <a:spcAft>
                <a:spcPts val="0"/>
              </a:spcAft>
              <a:buSzPts val="1600"/>
              <a:buNone/>
              <a:defRPr sz="1600">
                <a:solidFill>
                  <a:schemeClr val="lt1"/>
                </a:solidFill>
              </a:defRPr>
            </a:lvl3pPr>
            <a:lvl4pPr indent="-228600" lvl="3" marL="1828800" algn="l">
              <a:spcBef>
                <a:spcPts val="1000"/>
              </a:spcBef>
              <a:spcAft>
                <a:spcPts val="0"/>
              </a:spcAft>
              <a:buSzPts val="1400"/>
              <a:buNone/>
              <a:defRPr sz="1400">
                <a:solidFill>
                  <a:schemeClr val="lt1"/>
                </a:solidFill>
              </a:defRPr>
            </a:lvl4pPr>
            <a:lvl5pPr indent="-228600" lvl="4" marL="2286000" algn="l">
              <a:spcBef>
                <a:spcPts val="1000"/>
              </a:spcBef>
              <a:spcAft>
                <a:spcPts val="0"/>
              </a:spcAft>
              <a:buSzPts val="1400"/>
              <a:buNone/>
              <a:defRPr sz="1400">
                <a:solidFill>
                  <a:schemeClr val="lt1"/>
                </a:solidFill>
              </a:defRPr>
            </a:lvl5pPr>
            <a:lvl6pPr indent="-228600" lvl="5" marL="2743200" algn="l">
              <a:spcBef>
                <a:spcPts val="1000"/>
              </a:spcBef>
              <a:spcAft>
                <a:spcPts val="0"/>
              </a:spcAft>
              <a:buSzPts val="1400"/>
              <a:buNone/>
              <a:defRPr sz="1400">
                <a:solidFill>
                  <a:schemeClr val="lt1"/>
                </a:solidFill>
              </a:defRPr>
            </a:lvl6pPr>
            <a:lvl7pPr indent="-228600" lvl="6" marL="3200400" algn="l">
              <a:spcBef>
                <a:spcPts val="1000"/>
              </a:spcBef>
              <a:spcAft>
                <a:spcPts val="0"/>
              </a:spcAft>
              <a:buSzPts val="1400"/>
              <a:buNone/>
              <a:defRPr sz="1400">
                <a:solidFill>
                  <a:schemeClr val="lt1"/>
                </a:solidFill>
              </a:defRPr>
            </a:lvl7pPr>
            <a:lvl8pPr indent="-228600" lvl="7" marL="3657600" algn="l">
              <a:spcBef>
                <a:spcPts val="1000"/>
              </a:spcBef>
              <a:spcAft>
                <a:spcPts val="0"/>
              </a:spcAft>
              <a:buSzPts val="1400"/>
              <a:buNone/>
              <a:defRPr sz="1400">
                <a:solidFill>
                  <a:schemeClr val="lt1"/>
                </a:solidFill>
              </a:defRPr>
            </a:lvl8pPr>
            <a:lvl9pPr indent="-228600" lvl="8" marL="4114800" algn="l">
              <a:spcBef>
                <a:spcPts val="1000"/>
              </a:spcBef>
              <a:spcAft>
                <a:spcPts val="1000"/>
              </a:spcAft>
              <a:buSzPts val="1400"/>
              <a:buNone/>
              <a:defRPr sz="1400">
                <a:solidFill>
                  <a:schemeClr val="lt1"/>
                </a:solidFill>
              </a:defRPr>
            </a:lvl9pPr>
          </a:lstStyle>
          <a:p/>
        </p:txBody>
      </p:sp>
      <p:sp>
        <p:nvSpPr>
          <p:cNvPr id="105" name="Google Shape;105;p14"/>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4"/>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4"/>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Name Card">
  <p:cSld name="Quote Name Card">
    <p:spTree>
      <p:nvGrpSpPr>
        <p:cNvPr id="108" name="Shape 108"/>
        <p:cNvGrpSpPr/>
        <p:nvPr/>
      </p:nvGrpSpPr>
      <p:grpSpPr>
        <a:xfrm>
          <a:off x="0" y="0"/>
          <a:ext cx="0" cy="0"/>
          <a:chOff x="0" y="0"/>
          <a:chExt cx="0" cy="0"/>
        </a:xfrm>
      </p:grpSpPr>
      <p:pic>
        <p:nvPicPr>
          <p:cNvPr descr="Celestia-R1---OverlayContentHD.png" id="109" name="Google Shape;109;p15"/>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110" name="Google Shape;110;p15"/>
          <p:cNvSpPr txBox="1"/>
          <p:nvPr/>
        </p:nvSpPr>
        <p:spPr>
          <a:xfrm>
            <a:off x="10237867" y="2743200"/>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chemeClr val="lt1"/>
              </a:buClr>
              <a:buSzPts val="8000"/>
              <a:buFont typeface="Calibri"/>
              <a:buNone/>
            </a:pPr>
            <a:r>
              <a:rPr b="0" lang="en-US" sz="8000" cap="none">
                <a:solidFill>
                  <a:schemeClr val="lt1"/>
                </a:solidFill>
                <a:latin typeface="Calibri"/>
                <a:ea typeface="Calibri"/>
                <a:cs typeface="Calibri"/>
                <a:sym typeface="Calibri"/>
              </a:rPr>
              <a:t>”</a:t>
            </a:r>
            <a:endParaRPr/>
          </a:p>
        </p:txBody>
      </p:sp>
      <p:sp>
        <p:nvSpPr>
          <p:cNvPr id="111" name="Google Shape;111;p15"/>
          <p:cNvSpPr txBox="1"/>
          <p:nvPr/>
        </p:nvSpPr>
        <p:spPr>
          <a:xfrm>
            <a:off x="488275" y="823337"/>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chemeClr val="lt1"/>
              </a:buClr>
              <a:buSzPts val="8000"/>
              <a:buFont typeface="Calibri"/>
              <a:buNone/>
            </a:pPr>
            <a:r>
              <a:rPr b="0" lang="en-US" sz="8000" cap="none">
                <a:solidFill>
                  <a:schemeClr val="lt1"/>
                </a:solidFill>
                <a:latin typeface="Calibri"/>
                <a:ea typeface="Calibri"/>
                <a:cs typeface="Calibri"/>
                <a:sym typeface="Calibri"/>
              </a:rPr>
              <a:t>“</a:t>
            </a:r>
            <a:endParaRPr/>
          </a:p>
        </p:txBody>
      </p:sp>
      <p:sp>
        <p:nvSpPr>
          <p:cNvPr id="112" name="Google Shape;112;p15"/>
          <p:cNvSpPr txBox="1"/>
          <p:nvPr>
            <p:ph type="title"/>
          </p:nvPr>
        </p:nvSpPr>
        <p:spPr>
          <a:xfrm>
            <a:off x="992267" y="609601"/>
            <a:ext cx="9550399" cy="2743199"/>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3200"/>
              <a:buFont typeface="Calibri"/>
              <a:buNone/>
              <a:defRPr b="0" sz="3200" cap="none">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5"/>
          <p:cNvSpPr txBox="1"/>
          <p:nvPr>
            <p:ph idx="1" type="body"/>
          </p:nvPr>
        </p:nvSpPr>
        <p:spPr>
          <a:xfrm>
            <a:off x="685800" y="3886200"/>
            <a:ext cx="10135436" cy="889000"/>
          </a:xfrm>
          <a:prstGeom prst="rect">
            <a:avLst/>
          </a:prstGeom>
          <a:noFill/>
          <a:ln>
            <a:noFill/>
          </a:ln>
        </p:spPr>
        <p:txBody>
          <a:bodyPr anchorCtr="0" anchor="b" bIns="45700" lIns="91425" spcFirstLastPara="1" rIns="91425" wrap="square" tIns="45700"/>
          <a:lstStyle>
            <a:lvl1pPr indent="-228600" lvl="0" marL="457200" algn="l">
              <a:spcBef>
                <a:spcPts val="0"/>
              </a:spcBef>
              <a:spcAft>
                <a:spcPts val="0"/>
              </a:spcAft>
              <a:buSzPts val="2400"/>
              <a:buNone/>
              <a:defRPr b="0" sz="2400" cap="none">
                <a:solidFill>
                  <a:schemeClr val="lt1"/>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114" name="Google Shape;114;p15"/>
          <p:cNvSpPr txBox="1"/>
          <p:nvPr>
            <p:ph idx="2" type="body"/>
          </p:nvPr>
        </p:nvSpPr>
        <p:spPr>
          <a:xfrm>
            <a:off x="685799" y="4775200"/>
            <a:ext cx="10135436" cy="1016000"/>
          </a:xfrm>
          <a:prstGeom prst="rect">
            <a:avLst/>
          </a:prstGeom>
          <a:noFill/>
          <a:ln>
            <a:noFill/>
          </a:ln>
        </p:spPr>
        <p:txBody>
          <a:bodyPr anchorCtr="0" anchor="t" bIns="45700" lIns="91425" spcFirstLastPara="1" rIns="91425" wrap="square" tIns="45700"/>
          <a:lstStyle>
            <a:lvl1pPr indent="-228600" lvl="0" marL="457200" algn="l">
              <a:spcBef>
                <a:spcPts val="0"/>
              </a:spcBef>
              <a:spcAft>
                <a:spcPts val="0"/>
              </a:spcAft>
              <a:buSzPts val="1800"/>
              <a:buNone/>
              <a:defRPr sz="1800">
                <a:solidFill>
                  <a:schemeClr val="lt1"/>
                </a:solidFill>
              </a:defRPr>
            </a:lvl1pPr>
            <a:lvl2pPr indent="-228600" lvl="1" marL="914400" algn="l">
              <a:spcBef>
                <a:spcPts val="1000"/>
              </a:spcBef>
              <a:spcAft>
                <a:spcPts val="0"/>
              </a:spcAft>
              <a:buSzPts val="1800"/>
              <a:buNone/>
              <a:defRPr sz="1800">
                <a:solidFill>
                  <a:schemeClr val="lt1"/>
                </a:solidFill>
              </a:defRPr>
            </a:lvl2pPr>
            <a:lvl3pPr indent="-228600" lvl="2" marL="1371600" algn="l">
              <a:spcBef>
                <a:spcPts val="1000"/>
              </a:spcBef>
              <a:spcAft>
                <a:spcPts val="0"/>
              </a:spcAft>
              <a:buSzPts val="1600"/>
              <a:buNone/>
              <a:defRPr sz="1600">
                <a:solidFill>
                  <a:schemeClr val="lt1"/>
                </a:solidFill>
              </a:defRPr>
            </a:lvl3pPr>
            <a:lvl4pPr indent="-228600" lvl="3" marL="1828800" algn="l">
              <a:spcBef>
                <a:spcPts val="1000"/>
              </a:spcBef>
              <a:spcAft>
                <a:spcPts val="0"/>
              </a:spcAft>
              <a:buSzPts val="1400"/>
              <a:buNone/>
              <a:defRPr sz="1400">
                <a:solidFill>
                  <a:schemeClr val="lt1"/>
                </a:solidFill>
              </a:defRPr>
            </a:lvl4pPr>
            <a:lvl5pPr indent="-228600" lvl="4" marL="2286000" algn="l">
              <a:spcBef>
                <a:spcPts val="1000"/>
              </a:spcBef>
              <a:spcAft>
                <a:spcPts val="0"/>
              </a:spcAft>
              <a:buSzPts val="1400"/>
              <a:buNone/>
              <a:defRPr sz="1400">
                <a:solidFill>
                  <a:schemeClr val="lt1"/>
                </a:solidFill>
              </a:defRPr>
            </a:lvl5pPr>
            <a:lvl6pPr indent="-228600" lvl="5" marL="2743200" algn="l">
              <a:spcBef>
                <a:spcPts val="1000"/>
              </a:spcBef>
              <a:spcAft>
                <a:spcPts val="0"/>
              </a:spcAft>
              <a:buSzPts val="1400"/>
              <a:buNone/>
              <a:defRPr sz="1400">
                <a:solidFill>
                  <a:schemeClr val="lt1"/>
                </a:solidFill>
              </a:defRPr>
            </a:lvl6pPr>
            <a:lvl7pPr indent="-228600" lvl="6" marL="3200400" algn="l">
              <a:spcBef>
                <a:spcPts val="1000"/>
              </a:spcBef>
              <a:spcAft>
                <a:spcPts val="0"/>
              </a:spcAft>
              <a:buSzPts val="1400"/>
              <a:buNone/>
              <a:defRPr sz="1400">
                <a:solidFill>
                  <a:schemeClr val="lt1"/>
                </a:solidFill>
              </a:defRPr>
            </a:lvl7pPr>
            <a:lvl8pPr indent="-228600" lvl="7" marL="3657600" algn="l">
              <a:spcBef>
                <a:spcPts val="1000"/>
              </a:spcBef>
              <a:spcAft>
                <a:spcPts val="0"/>
              </a:spcAft>
              <a:buSzPts val="1400"/>
              <a:buNone/>
              <a:defRPr sz="1400">
                <a:solidFill>
                  <a:schemeClr val="lt1"/>
                </a:solidFill>
              </a:defRPr>
            </a:lvl8pPr>
            <a:lvl9pPr indent="-228600" lvl="8" marL="4114800" algn="l">
              <a:spcBef>
                <a:spcPts val="1000"/>
              </a:spcBef>
              <a:spcAft>
                <a:spcPts val="1000"/>
              </a:spcAft>
              <a:buSzPts val="1400"/>
              <a:buNone/>
              <a:defRPr sz="1400">
                <a:solidFill>
                  <a:schemeClr val="lt1"/>
                </a:solidFill>
              </a:defRPr>
            </a:lvl9pPr>
          </a:lstStyle>
          <a:p/>
        </p:txBody>
      </p:sp>
      <p:sp>
        <p:nvSpPr>
          <p:cNvPr id="115" name="Google Shape;115;p15"/>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15"/>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15"/>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rue or False">
  <p:cSld name="True or False">
    <p:spTree>
      <p:nvGrpSpPr>
        <p:cNvPr id="118" name="Shape 118"/>
        <p:cNvGrpSpPr/>
        <p:nvPr/>
      </p:nvGrpSpPr>
      <p:grpSpPr>
        <a:xfrm>
          <a:off x="0" y="0"/>
          <a:ext cx="0" cy="0"/>
          <a:chOff x="0" y="0"/>
          <a:chExt cx="0" cy="0"/>
        </a:xfrm>
      </p:grpSpPr>
      <p:pic>
        <p:nvPicPr>
          <p:cNvPr descr="Celestia-R1---OverlayContentHD.png" id="119" name="Google Shape;119;p16"/>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120" name="Google Shape;120;p16"/>
          <p:cNvSpPr txBox="1"/>
          <p:nvPr>
            <p:ph type="title"/>
          </p:nvPr>
        </p:nvSpPr>
        <p:spPr>
          <a:xfrm>
            <a:off x="685801" y="609601"/>
            <a:ext cx="10131427" cy="2743199"/>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3600"/>
              <a:buFont typeface="Calibri"/>
              <a:buNone/>
              <a:defRPr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6"/>
          <p:cNvSpPr txBox="1"/>
          <p:nvPr>
            <p:ph idx="1" type="body"/>
          </p:nvPr>
        </p:nvSpPr>
        <p:spPr>
          <a:xfrm>
            <a:off x="685801" y="3505200"/>
            <a:ext cx="10131428" cy="838200"/>
          </a:xfrm>
          <a:prstGeom prst="rect">
            <a:avLst/>
          </a:prstGeom>
          <a:noFill/>
          <a:ln>
            <a:noFill/>
          </a:ln>
        </p:spPr>
        <p:txBody>
          <a:bodyPr anchorCtr="0" anchor="b" bIns="45700" lIns="91425" spcFirstLastPara="1" rIns="91425" wrap="square" tIns="45700"/>
          <a:lstStyle>
            <a:lvl1pPr indent="-228600" lvl="0" marL="457200" algn="l">
              <a:spcBef>
                <a:spcPts val="0"/>
              </a:spcBef>
              <a:spcAft>
                <a:spcPts val="0"/>
              </a:spcAft>
              <a:buSzPts val="2800"/>
              <a:buNone/>
              <a:defRPr b="0" sz="2800" cap="none">
                <a:solidFill>
                  <a:schemeClr val="lt1"/>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122" name="Google Shape;122;p16"/>
          <p:cNvSpPr txBox="1"/>
          <p:nvPr>
            <p:ph idx="2" type="body"/>
          </p:nvPr>
        </p:nvSpPr>
        <p:spPr>
          <a:xfrm>
            <a:off x="685800" y="4343400"/>
            <a:ext cx="10131428" cy="1447800"/>
          </a:xfrm>
          <a:prstGeom prst="rect">
            <a:avLst/>
          </a:prstGeom>
          <a:noFill/>
          <a:ln>
            <a:noFill/>
          </a:ln>
        </p:spPr>
        <p:txBody>
          <a:bodyPr anchorCtr="0" anchor="t" bIns="45700" lIns="91425" spcFirstLastPara="1" rIns="91425" wrap="square" tIns="45700"/>
          <a:lstStyle>
            <a:lvl1pPr indent="-228600" lvl="0" marL="457200" algn="l">
              <a:spcBef>
                <a:spcPts val="0"/>
              </a:spcBef>
              <a:spcAft>
                <a:spcPts val="0"/>
              </a:spcAft>
              <a:buSzPts val="1800"/>
              <a:buNone/>
              <a:defRPr sz="1800">
                <a:solidFill>
                  <a:schemeClr val="lt1"/>
                </a:solidFill>
              </a:defRPr>
            </a:lvl1pPr>
            <a:lvl2pPr indent="-228600" lvl="1" marL="914400" algn="l">
              <a:spcBef>
                <a:spcPts val="1000"/>
              </a:spcBef>
              <a:spcAft>
                <a:spcPts val="0"/>
              </a:spcAft>
              <a:buSzPts val="1800"/>
              <a:buNone/>
              <a:defRPr sz="1800">
                <a:solidFill>
                  <a:schemeClr val="lt1"/>
                </a:solidFill>
              </a:defRPr>
            </a:lvl2pPr>
            <a:lvl3pPr indent="-228600" lvl="2" marL="1371600" algn="l">
              <a:spcBef>
                <a:spcPts val="1000"/>
              </a:spcBef>
              <a:spcAft>
                <a:spcPts val="0"/>
              </a:spcAft>
              <a:buSzPts val="1600"/>
              <a:buNone/>
              <a:defRPr sz="1600">
                <a:solidFill>
                  <a:schemeClr val="lt1"/>
                </a:solidFill>
              </a:defRPr>
            </a:lvl3pPr>
            <a:lvl4pPr indent="-228600" lvl="3" marL="1828800" algn="l">
              <a:spcBef>
                <a:spcPts val="1000"/>
              </a:spcBef>
              <a:spcAft>
                <a:spcPts val="0"/>
              </a:spcAft>
              <a:buSzPts val="1400"/>
              <a:buNone/>
              <a:defRPr sz="1400">
                <a:solidFill>
                  <a:schemeClr val="lt1"/>
                </a:solidFill>
              </a:defRPr>
            </a:lvl4pPr>
            <a:lvl5pPr indent="-228600" lvl="4" marL="2286000" algn="l">
              <a:spcBef>
                <a:spcPts val="1000"/>
              </a:spcBef>
              <a:spcAft>
                <a:spcPts val="0"/>
              </a:spcAft>
              <a:buSzPts val="1400"/>
              <a:buNone/>
              <a:defRPr sz="1400">
                <a:solidFill>
                  <a:schemeClr val="lt1"/>
                </a:solidFill>
              </a:defRPr>
            </a:lvl5pPr>
            <a:lvl6pPr indent="-228600" lvl="5" marL="2743200" algn="l">
              <a:spcBef>
                <a:spcPts val="1000"/>
              </a:spcBef>
              <a:spcAft>
                <a:spcPts val="0"/>
              </a:spcAft>
              <a:buSzPts val="1400"/>
              <a:buNone/>
              <a:defRPr sz="1400">
                <a:solidFill>
                  <a:schemeClr val="lt1"/>
                </a:solidFill>
              </a:defRPr>
            </a:lvl6pPr>
            <a:lvl7pPr indent="-228600" lvl="6" marL="3200400" algn="l">
              <a:spcBef>
                <a:spcPts val="1000"/>
              </a:spcBef>
              <a:spcAft>
                <a:spcPts val="0"/>
              </a:spcAft>
              <a:buSzPts val="1400"/>
              <a:buNone/>
              <a:defRPr sz="1400">
                <a:solidFill>
                  <a:schemeClr val="lt1"/>
                </a:solidFill>
              </a:defRPr>
            </a:lvl7pPr>
            <a:lvl8pPr indent="-228600" lvl="7" marL="3657600" algn="l">
              <a:spcBef>
                <a:spcPts val="1000"/>
              </a:spcBef>
              <a:spcAft>
                <a:spcPts val="0"/>
              </a:spcAft>
              <a:buSzPts val="1400"/>
              <a:buNone/>
              <a:defRPr sz="1400">
                <a:solidFill>
                  <a:schemeClr val="lt1"/>
                </a:solidFill>
              </a:defRPr>
            </a:lvl8pPr>
            <a:lvl9pPr indent="-228600" lvl="8" marL="4114800" algn="l">
              <a:spcBef>
                <a:spcPts val="1000"/>
              </a:spcBef>
              <a:spcAft>
                <a:spcPts val="1000"/>
              </a:spcAft>
              <a:buSzPts val="1400"/>
              <a:buNone/>
              <a:defRPr sz="1400">
                <a:solidFill>
                  <a:schemeClr val="lt1"/>
                </a:solidFill>
              </a:defRPr>
            </a:lvl9pPr>
          </a:lstStyle>
          <a:p/>
        </p:txBody>
      </p:sp>
      <p:sp>
        <p:nvSpPr>
          <p:cNvPr id="123" name="Google Shape;123;p16"/>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4" name="Google Shape;124;p16"/>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16"/>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26" name="Shape 126"/>
        <p:cNvGrpSpPr/>
        <p:nvPr/>
      </p:nvGrpSpPr>
      <p:grpSpPr>
        <a:xfrm>
          <a:off x="0" y="0"/>
          <a:ext cx="0" cy="0"/>
          <a:chOff x="0" y="0"/>
          <a:chExt cx="0" cy="0"/>
        </a:xfrm>
      </p:grpSpPr>
      <p:pic>
        <p:nvPicPr>
          <p:cNvPr descr="Celestia-R1---OverlayContentHD.png" id="127" name="Google Shape;127;p17"/>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128" name="Google Shape;128;p17"/>
          <p:cNvSpPr txBox="1"/>
          <p:nvPr>
            <p:ph type="title"/>
          </p:nvPr>
        </p:nvSpPr>
        <p:spPr>
          <a:xfrm>
            <a:off x="685801" y="609600"/>
            <a:ext cx="10131425" cy="1456267"/>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17"/>
          <p:cNvSpPr txBox="1"/>
          <p:nvPr>
            <p:ph idx="1" type="body"/>
          </p:nvPr>
        </p:nvSpPr>
        <p:spPr>
          <a:xfrm rot="5400000">
            <a:off x="3926947" y="-1099079"/>
            <a:ext cx="3649133" cy="10131425"/>
          </a:xfrm>
          <a:prstGeom prst="rect">
            <a:avLst/>
          </a:prstGeom>
          <a:noFill/>
          <a:ln>
            <a:noFill/>
          </a:ln>
        </p:spPr>
        <p:txBody>
          <a:bodyPr anchorCtr="0" anchor="t" bIns="45700" lIns="91425" spcFirstLastPara="1" rIns="91425" wrap="square" tIns="45700"/>
          <a:lstStyle>
            <a:lvl1pPr indent="-342900" lvl="0" marL="457200" algn="l">
              <a:spcBef>
                <a:spcPts val="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130" name="Google Shape;130;p17"/>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17"/>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17"/>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33" name="Shape 133"/>
        <p:cNvGrpSpPr/>
        <p:nvPr/>
      </p:nvGrpSpPr>
      <p:grpSpPr>
        <a:xfrm>
          <a:off x="0" y="0"/>
          <a:ext cx="0" cy="0"/>
          <a:chOff x="0" y="0"/>
          <a:chExt cx="0" cy="0"/>
        </a:xfrm>
      </p:grpSpPr>
      <p:pic>
        <p:nvPicPr>
          <p:cNvPr descr="Celestia-R1---OverlayContentHD.png" id="134" name="Google Shape;134;p18"/>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135" name="Google Shape;135;p18"/>
          <p:cNvSpPr txBox="1"/>
          <p:nvPr>
            <p:ph type="title"/>
          </p:nvPr>
        </p:nvSpPr>
        <p:spPr>
          <a:xfrm rot="5400000">
            <a:off x="7147151" y="2121124"/>
            <a:ext cx="5181601" cy="2158552"/>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18"/>
          <p:cNvSpPr txBox="1"/>
          <p:nvPr>
            <p:ph idx="1" type="body"/>
          </p:nvPr>
        </p:nvSpPr>
        <p:spPr>
          <a:xfrm rot="5400000">
            <a:off x="2011058" y="-715658"/>
            <a:ext cx="5181600" cy="7832116"/>
          </a:xfrm>
          <a:prstGeom prst="rect">
            <a:avLst/>
          </a:prstGeom>
          <a:noFill/>
          <a:ln>
            <a:noFill/>
          </a:ln>
        </p:spPr>
        <p:txBody>
          <a:bodyPr anchorCtr="0" anchor="t" bIns="45700" lIns="91425" spcFirstLastPara="1" rIns="91425" wrap="square" tIns="45700"/>
          <a:lstStyle>
            <a:lvl1pPr indent="-342900" lvl="0" marL="457200" algn="l">
              <a:spcBef>
                <a:spcPts val="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137" name="Google Shape;137;p18"/>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18"/>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18"/>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8" name="Shape 18"/>
        <p:cNvGrpSpPr/>
        <p:nvPr/>
      </p:nvGrpSpPr>
      <p:grpSpPr>
        <a:xfrm>
          <a:off x="0" y="0"/>
          <a:ext cx="0" cy="0"/>
          <a:chOff x="0" y="0"/>
          <a:chExt cx="0" cy="0"/>
        </a:xfrm>
      </p:grpSpPr>
      <p:pic>
        <p:nvPicPr>
          <p:cNvPr descr="Celestia-R1---OverlayContentHD.png" id="19" name="Google Shape;19;p3"/>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20" name="Google Shape;20;p3"/>
          <p:cNvSpPr txBox="1"/>
          <p:nvPr>
            <p:ph type="title"/>
          </p:nvPr>
        </p:nvSpPr>
        <p:spPr>
          <a:xfrm>
            <a:off x="685801" y="609600"/>
            <a:ext cx="10131425" cy="1456267"/>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3"/>
          <p:cNvSpPr txBox="1"/>
          <p:nvPr>
            <p:ph idx="1" type="body"/>
          </p:nvPr>
        </p:nvSpPr>
        <p:spPr>
          <a:xfrm>
            <a:off x="685801" y="2142067"/>
            <a:ext cx="10131425" cy="3649133"/>
          </a:xfrm>
          <a:prstGeom prst="rect">
            <a:avLst/>
          </a:prstGeom>
          <a:noFill/>
          <a:ln>
            <a:noFill/>
          </a:ln>
        </p:spPr>
        <p:txBody>
          <a:bodyPr anchorCtr="0" anchor="ctr" bIns="45700" lIns="91425" spcFirstLastPara="1" rIns="91425" wrap="square" tIns="45700"/>
          <a:lstStyle>
            <a:lvl1pPr indent="-342900" lvl="0" marL="457200" algn="l">
              <a:spcBef>
                <a:spcPts val="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22" name="Google Shape;22;p3"/>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3"/>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5" name="Shape 25"/>
        <p:cNvGrpSpPr/>
        <p:nvPr/>
      </p:nvGrpSpPr>
      <p:grpSpPr>
        <a:xfrm>
          <a:off x="0" y="0"/>
          <a:ext cx="0" cy="0"/>
          <a:chOff x="0" y="0"/>
          <a:chExt cx="0" cy="0"/>
        </a:xfrm>
      </p:grpSpPr>
      <p:pic>
        <p:nvPicPr>
          <p:cNvPr descr="Celestia-R1---OverlayContentHD.png" id="26" name="Google Shape;26;p4"/>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27" name="Google Shape;27;p4"/>
          <p:cNvSpPr txBox="1"/>
          <p:nvPr>
            <p:ph type="title"/>
          </p:nvPr>
        </p:nvSpPr>
        <p:spPr>
          <a:xfrm>
            <a:off x="685800" y="3308581"/>
            <a:ext cx="10131427" cy="1468800"/>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lt1"/>
              </a:buClr>
              <a:buSzPts val="4000"/>
              <a:buFont typeface="Calibri"/>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4"/>
          <p:cNvSpPr txBox="1"/>
          <p:nvPr>
            <p:ph idx="1" type="body"/>
          </p:nvPr>
        </p:nvSpPr>
        <p:spPr>
          <a:xfrm>
            <a:off x="685799" y="4777381"/>
            <a:ext cx="10131428" cy="860400"/>
          </a:xfrm>
          <a:prstGeom prst="rect">
            <a:avLst/>
          </a:prstGeom>
          <a:noFill/>
          <a:ln>
            <a:noFill/>
          </a:ln>
        </p:spPr>
        <p:txBody>
          <a:bodyPr anchorCtr="0" anchor="t" bIns="45700" lIns="91425" spcFirstLastPara="1" rIns="91425" wrap="square" tIns="45700"/>
          <a:lstStyle>
            <a:lvl1pPr indent="-228600" lvl="0" marL="457200" algn="l">
              <a:spcBef>
                <a:spcPts val="0"/>
              </a:spcBef>
              <a:spcAft>
                <a:spcPts val="0"/>
              </a:spcAft>
              <a:buSzPts val="2000"/>
              <a:buNone/>
              <a:defRPr sz="2000" cap="none">
                <a:solidFill>
                  <a:schemeClr val="lt1"/>
                </a:solidFill>
              </a:defRPr>
            </a:lvl1pPr>
            <a:lvl2pPr indent="-228600" lvl="1" marL="914400" algn="l">
              <a:spcBef>
                <a:spcPts val="1000"/>
              </a:spcBef>
              <a:spcAft>
                <a:spcPts val="0"/>
              </a:spcAft>
              <a:buSzPts val="1800"/>
              <a:buNone/>
              <a:defRPr sz="1800">
                <a:solidFill>
                  <a:schemeClr val="lt1"/>
                </a:solidFill>
              </a:defRPr>
            </a:lvl2pPr>
            <a:lvl3pPr indent="-228600" lvl="2" marL="1371600" algn="l">
              <a:spcBef>
                <a:spcPts val="1000"/>
              </a:spcBef>
              <a:spcAft>
                <a:spcPts val="0"/>
              </a:spcAft>
              <a:buSzPts val="1600"/>
              <a:buNone/>
              <a:defRPr sz="1600">
                <a:solidFill>
                  <a:schemeClr val="lt1"/>
                </a:solidFill>
              </a:defRPr>
            </a:lvl3pPr>
            <a:lvl4pPr indent="-228600" lvl="3" marL="1828800" algn="l">
              <a:spcBef>
                <a:spcPts val="1000"/>
              </a:spcBef>
              <a:spcAft>
                <a:spcPts val="0"/>
              </a:spcAft>
              <a:buSzPts val="1400"/>
              <a:buNone/>
              <a:defRPr sz="1400">
                <a:solidFill>
                  <a:schemeClr val="lt1"/>
                </a:solidFill>
              </a:defRPr>
            </a:lvl4pPr>
            <a:lvl5pPr indent="-228600" lvl="4" marL="2286000" algn="l">
              <a:spcBef>
                <a:spcPts val="1000"/>
              </a:spcBef>
              <a:spcAft>
                <a:spcPts val="0"/>
              </a:spcAft>
              <a:buSzPts val="1400"/>
              <a:buNone/>
              <a:defRPr sz="1400">
                <a:solidFill>
                  <a:schemeClr val="lt1"/>
                </a:solidFill>
              </a:defRPr>
            </a:lvl5pPr>
            <a:lvl6pPr indent="-228600" lvl="5" marL="2743200" algn="l">
              <a:spcBef>
                <a:spcPts val="1000"/>
              </a:spcBef>
              <a:spcAft>
                <a:spcPts val="0"/>
              </a:spcAft>
              <a:buSzPts val="1400"/>
              <a:buNone/>
              <a:defRPr sz="1400">
                <a:solidFill>
                  <a:schemeClr val="lt1"/>
                </a:solidFill>
              </a:defRPr>
            </a:lvl6pPr>
            <a:lvl7pPr indent="-228600" lvl="6" marL="3200400" algn="l">
              <a:spcBef>
                <a:spcPts val="1000"/>
              </a:spcBef>
              <a:spcAft>
                <a:spcPts val="0"/>
              </a:spcAft>
              <a:buSzPts val="1400"/>
              <a:buNone/>
              <a:defRPr sz="1400">
                <a:solidFill>
                  <a:schemeClr val="lt1"/>
                </a:solidFill>
              </a:defRPr>
            </a:lvl7pPr>
            <a:lvl8pPr indent="-228600" lvl="7" marL="3657600" algn="l">
              <a:spcBef>
                <a:spcPts val="1000"/>
              </a:spcBef>
              <a:spcAft>
                <a:spcPts val="0"/>
              </a:spcAft>
              <a:buSzPts val="1400"/>
              <a:buNone/>
              <a:defRPr sz="1400">
                <a:solidFill>
                  <a:schemeClr val="lt1"/>
                </a:solidFill>
              </a:defRPr>
            </a:lvl8pPr>
            <a:lvl9pPr indent="-228600" lvl="8" marL="4114800" algn="l">
              <a:spcBef>
                <a:spcPts val="1000"/>
              </a:spcBef>
              <a:spcAft>
                <a:spcPts val="1000"/>
              </a:spcAft>
              <a:buSzPts val="1400"/>
              <a:buNone/>
              <a:defRPr sz="1400">
                <a:solidFill>
                  <a:schemeClr val="lt1"/>
                </a:solidFill>
              </a:defRPr>
            </a:lvl9pPr>
          </a:lstStyle>
          <a:p/>
        </p:txBody>
      </p:sp>
      <p:sp>
        <p:nvSpPr>
          <p:cNvPr id="29" name="Google Shape;29;p4"/>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2" name="Shape 32"/>
        <p:cNvGrpSpPr/>
        <p:nvPr/>
      </p:nvGrpSpPr>
      <p:grpSpPr>
        <a:xfrm>
          <a:off x="0" y="0"/>
          <a:ext cx="0" cy="0"/>
          <a:chOff x="0" y="0"/>
          <a:chExt cx="0" cy="0"/>
        </a:xfrm>
      </p:grpSpPr>
      <p:pic>
        <p:nvPicPr>
          <p:cNvPr descr="Celestia-R1---OverlayContentHD.png" id="33" name="Google Shape;33;p5"/>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34" name="Google Shape;34;p5"/>
          <p:cNvSpPr txBox="1"/>
          <p:nvPr>
            <p:ph type="title"/>
          </p:nvPr>
        </p:nvSpPr>
        <p:spPr>
          <a:xfrm>
            <a:off x="685801" y="609600"/>
            <a:ext cx="10131425" cy="1456267"/>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5"/>
          <p:cNvSpPr txBox="1"/>
          <p:nvPr>
            <p:ph idx="1" type="body"/>
          </p:nvPr>
        </p:nvSpPr>
        <p:spPr>
          <a:xfrm>
            <a:off x="685802" y="2142067"/>
            <a:ext cx="4995334" cy="3649134"/>
          </a:xfrm>
          <a:prstGeom prst="rect">
            <a:avLst/>
          </a:prstGeom>
          <a:noFill/>
          <a:ln>
            <a:noFill/>
          </a:ln>
        </p:spPr>
        <p:txBody>
          <a:bodyPr anchorCtr="0" anchor="ctr" bIns="45700" lIns="91425" spcFirstLastPara="1" rIns="91425" wrap="square" tIns="45700"/>
          <a:lstStyle>
            <a:lvl1pPr indent="-342900" lvl="0" marL="457200" algn="l">
              <a:spcBef>
                <a:spcPts val="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36" name="Google Shape;36;p5"/>
          <p:cNvSpPr txBox="1"/>
          <p:nvPr>
            <p:ph idx="2" type="body"/>
          </p:nvPr>
        </p:nvSpPr>
        <p:spPr>
          <a:xfrm>
            <a:off x="5821895" y="2142067"/>
            <a:ext cx="4995332" cy="3649133"/>
          </a:xfrm>
          <a:prstGeom prst="rect">
            <a:avLst/>
          </a:prstGeom>
          <a:noFill/>
          <a:ln>
            <a:noFill/>
          </a:ln>
        </p:spPr>
        <p:txBody>
          <a:bodyPr anchorCtr="0" anchor="ctr" bIns="45700" lIns="91425" spcFirstLastPara="1" rIns="91425" wrap="square" tIns="45700"/>
          <a:lstStyle>
            <a:lvl1pPr indent="-342900" lvl="0" marL="457200" algn="l">
              <a:spcBef>
                <a:spcPts val="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37" name="Google Shape;37;p5"/>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685801" y="609600"/>
            <a:ext cx="10131425" cy="1456267"/>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36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6"/>
          <p:cNvSpPr txBox="1"/>
          <p:nvPr>
            <p:ph idx="1" type="body"/>
          </p:nvPr>
        </p:nvSpPr>
        <p:spPr>
          <a:xfrm>
            <a:off x="973670" y="2218267"/>
            <a:ext cx="4709054" cy="576262"/>
          </a:xfrm>
          <a:prstGeom prst="rect">
            <a:avLst/>
          </a:prstGeom>
          <a:noFill/>
          <a:ln>
            <a:noFill/>
          </a:ln>
        </p:spPr>
        <p:txBody>
          <a:bodyPr anchorCtr="0" anchor="b" bIns="45700" lIns="91425" spcFirstLastPara="1" rIns="91425" wrap="square" tIns="45700"/>
          <a:lstStyle>
            <a:lvl1pPr indent="-228600" lvl="0" marL="457200" algn="l">
              <a:spcBef>
                <a:spcPts val="0"/>
              </a:spcBef>
              <a:spcAft>
                <a:spcPts val="0"/>
              </a:spcAft>
              <a:buSzPts val="2800"/>
              <a:buNone/>
              <a:defRPr b="0" sz="2800"/>
            </a:lvl1pPr>
            <a:lvl2pPr indent="-228600" lvl="1" marL="914400" algn="l">
              <a:spcBef>
                <a:spcPts val="1000"/>
              </a:spcBef>
              <a:spcAft>
                <a:spcPts val="0"/>
              </a:spcAft>
              <a:buSzPts val="2000"/>
              <a:buNone/>
              <a:defRPr b="1" sz="2000"/>
            </a:lvl2pPr>
            <a:lvl3pPr indent="-228600" lvl="2" marL="1371600" algn="l">
              <a:spcBef>
                <a:spcPts val="10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1000"/>
              </a:spcBef>
              <a:spcAft>
                <a:spcPts val="0"/>
              </a:spcAft>
              <a:buSzPts val="1600"/>
              <a:buNone/>
              <a:defRPr b="1" sz="1600"/>
            </a:lvl5pPr>
            <a:lvl6pPr indent="-228600" lvl="5" marL="2743200" algn="l">
              <a:spcBef>
                <a:spcPts val="1000"/>
              </a:spcBef>
              <a:spcAft>
                <a:spcPts val="0"/>
              </a:spcAft>
              <a:buSzPts val="1600"/>
              <a:buNone/>
              <a:defRPr b="1" sz="1600"/>
            </a:lvl6pPr>
            <a:lvl7pPr indent="-228600" lvl="6" marL="3200400" algn="l">
              <a:spcBef>
                <a:spcPts val="1000"/>
              </a:spcBef>
              <a:spcAft>
                <a:spcPts val="0"/>
              </a:spcAft>
              <a:buSzPts val="1600"/>
              <a:buNone/>
              <a:defRPr b="1" sz="1600"/>
            </a:lvl7pPr>
            <a:lvl8pPr indent="-228600" lvl="7" marL="3657600" algn="l">
              <a:spcBef>
                <a:spcPts val="1000"/>
              </a:spcBef>
              <a:spcAft>
                <a:spcPts val="0"/>
              </a:spcAft>
              <a:buSzPts val="1600"/>
              <a:buNone/>
              <a:defRPr b="1" sz="1600"/>
            </a:lvl8pPr>
            <a:lvl9pPr indent="-228600" lvl="8" marL="4114800" algn="l">
              <a:spcBef>
                <a:spcPts val="1000"/>
              </a:spcBef>
              <a:spcAft>
                <a:spcPts val="1000"/>
              </a:spcAft>
              <a:buSzPts val="1600"/>
              <a:buNone/>
              <a:defRPr b="1" sz="1600"/>
            </a:lvl9pPr>
          </a:lstStyle>
          <a:p/>
        </p:txBody>
      </p:sp>
      <p:sp>
        <p:nvSpPr>
          <p:cNvPr id="43" name="Google Shape;43;p6"/>
          <p:cNvSpPr txBox="1"/>
          <p:nvPr>
            <p:ph idx="2" type="body"/>
          </p:nvPr>
        </p:nvSpPr>
        <p:spPr>
          <a:xfrm>
            <a:off x="685801" y="2870201"/>
            <a:ext cx="4996923" cy="2920998"/>
          </a:xfrm>
          <a:prstGeom prst="rect">
            <a:avLst/>
          </a:prstGeom>
          <a:noFill/>
          <a:ln>
            <a:noFill/>
          </a:ln>
        </p:spPr>
        <p:txBody>
          <a:bodyPr anchorCtr="0" anchor="t" bIns="45700" lIns="91425" spcFirstLastPara="1" rIns="91425" wrap="square" tIns="45700"/>
          <a:lstStyle>
            <a:lvl1pPr indent="-342900" lvl="0" marL="457200" algn="l">
              <a:spcBef>
                <a:spcPts val="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44" name="Google Shape;44;p6"/>
          <p:cNvSpPr txBox="1"/>
          <p:nvPr>
            <p:ph idx="3" type="body"/>
          </p:nvPr>
        </p:nvSpPr>
        <p:spPr>
          <a:xfrm>
            <a:off x="6096003" y="2226734"/>
            <a:ext cx="4722813" cy="576262"/>
          </a:xfrm>
          <a:prstGeom prst="rect">
            <a:avLst/>
          </a:prstGeom>
          <a:noFill/>
          <a:ln>
            <a:noFill/>
          </a:ln>
        </p:spPr>
        <p:txBody>
          <a:bodyPr anchorCtr="0" anchor="b" bIns="45700" lIns="91425" spcFirstLastPara="1" rIns="91425" wrap="square" tIns="45700"/>
          <a:lstStyle>
            <a:lvl1pPr indent="-228600" lvl="0" marL="457200" algn="l">
              <a:spcBef>
                <a:spcPts val="0"/>
              </a:spcBef>
              <a:spcAft>
                <a:spcPts val="0"/>
              </a:spcAft>
              <a:buSzPts val="2800"/>
              <a:buNone/>
              <a:defRPr b="0" sz="2800"/>
            </a:lvl1pPr>
            <a:lvl2pPr indent="-228600" lvl="1" marL="914400" algn="l">
              <a:spcBef>
                <a:spcPts val="1000"/>
              </a:spcBef>
              <a:spcAft>
                <a:spcPts val="0"/>
              </a:spcAft>
              <a:buSzPts val="2000"/>
              <a:buNone/>
              <a:defRPr b="1" sz="2000"/>
            </a:lvl2pPr>
            <a:lvl3pPr indent="-228600" lvl="2" marL="1371600" algn="l">
              <a:spcBef>
                <a:spcPts val="10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1000"/>
              </a:spcBef>
              <a:spcAft>
                <a:spcPts val="0"/>
              </a:spcAft>
              <a:buSzPts val="1600"/>
              <a:buNone/>
              <a:defRPr b="1" sz="1600"/>
            </a:lvl5pPr>
            <a:lvl6pPr indent="-228600" lvl="5" marL="2743200" algn="l">
              <a:spcBef>
                <a:spcPts val="1000"/>
              </a:spcBef>
              <a:spcAft>
                <a:spcPts val="0"/>
              </a:spcAft>
              <a:buSzPts val="1600"/>
              <a:buNone/>
              <a:defRPr b="1" sz="1600"/>
            </a:lvl6pPr>
            <a:lvl7pPr indent="-228600" lvl="6" marL="3200400" algn="l">
              <a:spcBef>
                <a:spcPts val="1000"/>
              </a:spcBef>
              <a:spcAft>
                <a:spcPts val="0"/>
              </a:spcAft>
              <a:buSzPts val="1600"/>
              <a:buNone/>
              <a:defRPr b="1" sz="1600"/>
            </a:lvl7pPr>
            <a:lvl8pPr indent="-228600" lvl="7" marL="3657600" algn="l">
              <a:spcBef>
                <a:spcPts val="1000"/>
              </a:spcBef>
              <a:spcAft>
                <a:spcPts val="0"/>
              </a:spcAft>
              <a:buSzPts val="1600"/>
              <a:buNone/>
              <a:defRPr b="1" sz="1600"/>
            </a:lvl8pPr>
            <a:lvl9pPr indent="-228600" lvl="8" marL="4114800" algn="l">
              <a:spcBef>
                <a:spcPts val="1000"/>
              </a:spcBef>
              <a:spcAft>
                <a:spcPts val="1000"/>
              </a:spcAft>
              <a:buSzPts val="1600"/>
              <a:buNone/>
              <a:defRPr b="1" sz="1600"/>
            </a:lvl9pPr>
          </a:lstStyle>
          <a:p/>
        </p:txBody>
      </p:sp>
      <p:sp>
        <p:nvSpPr>
          <p:cNvPr id="45" name="Google Shape;45;p6"/>
          <p:cNvSpPr txBox="1"/>
          <p:nvPr>
            <p:ph idx="4" type="body"/>
          </p:nvPr>
        </p:nvSpPr>
        <p:spPr>
          <a:xfrm>
            <a:off x="5823483" y="2870201"/>
            <a:ext cx="4995334" cy="2920998"/>
          </a:xfrm>
          <a:prstGeom prst="rect">
            <a:avLst/>
          </a:prstGeom>
          <a:noFill/>
          <a:ln>
            <a:noFill/>
          </a:ln>
        </p:spPr>
        <p:txBody>
          <a:bodyPr anchorCtr="0" anchor="t" bIns="45700" lIns="91425" spcFirstLastPara="1" rIns="91425" wrap="square" tIns="45700"/>
          <a:lstStyle>
            <a:lvl1pPr indent="-342900" lvl="0" marL="457200" algn="l">
              <a:spcBef>
                <a:spcPts val="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46" name="Google Shape;46;p6"/>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pic>
        <p:nvPicPr>
          <p:cNvPr descr="Celestia-R1---OverlayContentHD.png" id="50" name="Google Shape;50;p7"/>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51" name="Google Shape;51;p7"/>
          <p:cNvSpPr txBox="1"/>
          <p:nvPr>
            <p:ph type="title"/>
          </p:nvPr>
        </p:nvSpPr>
        <p:spPr>
          <a:xfrm>
            <a:off x="685801" y="609600"/>
            <a:ext cx="10131425" cy="1456267"/>
          </a:xfrm>
          <a:prstGeom prst="rect">
            <a:avLst/>
          </a:prstGeom>
          <a:noFill/>
          <a:ln>
            <a:noFill/>
          </a:ln>
        </p:spPr>
        <p:txBody>
          <a:bodyPr anchorCtr="0" anchor="ctr" bIns="45700" lIns="91425" spcFirstLastPara="1" rIns="91425" wrap="square" tIns="45700"/>
          <a:lstStyle>
            <a:lvl1pPr lvl="0" algn="l">
              <a:spcBef>
                <a:spcPts val="0"/>
              </a:spcBef>
              <a:spcAft>
                <a:spcPts val="0"/>
              </a:spcAft>
              <a:buClr>
                <a:schemeClr val="l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7"/>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5" name="Shape 55"/>
        <p:cNvGrpSpPr/>
        <p:nvPr/>
      </p:nvGrpSpPr>
      <p:grpSpPr>
        <a:xfrm>
          <a:off x="0" y="0"/>
          <a:ext cx="0" cy="0"/>
          <a:chOff x="0" y="0"/>
          <a:chExt cx="0" cy="0"/>
        </a:xfrm>
      </p:grpSpPr>
      <p:pic>
        <p:nvPicPr>
          <p:cNvPr descr="Celestia-R1---OverlayContentHD.png" id="56" name="Google Shape;56;p8"/>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57" name="Google Shape;57;p8"/>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8"/>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8"/>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60" name="Shape 60"/>
        <p:cNvGrpSpPr/>
        <p:nvPr/>
      </p:nvGrpSpPr>
      <p:grpSpPr>
        <a:xfrm>
          <a:off x="0" y="0"/>
          <a:ext cx="0" cy="0"/>
          <a:chOff x="0" y="0"/>
          <a:chExt cx="0" cy="0"/>
        </a:xfrm>
      </p:grpSpPr>
      <p:pic>
        <p:nvPicPr>
          <p:cNvPr descr="Celestia-R1---OverlayContentHD.png" id="61" name="Google Shape;61;p9"/>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62" name="Google Shape;62;p9"/>
          <p:cNvSpPr txBox="1"/>
          <p:nvPr>
            <p:ph type="title"/>
          </p:nvPr>
        </p:nvSpPr>
        <p:spPr>
          <a:xfrm>
            <a:off x="685800" y="2074333"/>
            <a:ext cx="3680885" cy="1371600"/>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lt1"/>
              </a:buClr>
              <a:buSzPts val="2400"/>
              <a:buFont typeface="Calibri"/>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 type="body"/>
          </p:nvPr>
        </p:nvSpPr>
        <p:spPr>
          <a:xfrm>
            <a:off x="4648201" y="609601"/>
            <a:ext cx="6169026" cy="5181600"/>
          </a:xfrm>
          <a:prstGeom prst="rect">
            <a:avLst/>
          </a:prstGeom>
          <a:noFill/>
          <a:ln>
            <a:noFill/>
          </a:ln>
        </p:spPr>
        <p:txBody>
          <a:bodyPr anchorCtr="0" anchor="ctr" bIns="45700" lIns="91425" spcFirstLastPara="1" rIns="91425" wrap="square" tIns="45700"/>
          <a:lstStyle>
            <a:lvl1pPr indent="-342900" lvl="0" marL="457200" algn="l">
              <a:spcBef>
                <a:spcPts val="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1000"/>
              </a:spcAft>
              <a:buSzPts val="1800"/>
              <a:buChar char="•"/>
              <a:defRPr/>
            </a:lvl9pPr>
          </a:lstStyle>
          <a:p/>
        </p:txBody>
      </p:sp>
      <p:sp>
        <p:nvSpPr>
          <p:cNvPr id="64" name="Google Shape;64;p9"/>
          <p:cNvSpPr txBox="1"/>
          <p:nvPr>
            <p:ph idx="2" type="body"/>
          </p:nvPr>
        </p:nvSpPr>
        <p:spPr>
          <a:xfrm>
            <a:off x="685800" y="3445933"/>
            <a:ext cx="3680885" cy="1828800"/>
          </a:xfrm>
          <a:prstGeom prst="rect">
            <a:avLst/>
          </a:prstGeom>
          <a:noFill/>
          <a:ln>
            <a:noFill/>
          </a:ln>
        </p:spPr>
        <p:txBody>
          <a:bodyPr anchorCtr="0" anchor="t" bIns="45700" lIns="91425" spcFirstLastPara="1" rIns="91425" wrap="square" tIns="45700"/>
          <a:lstStyle>
            <a:lvl1pPr indent="-228600" lvl="0" marL="457200" algn="l">
              <a:spcBef>
                <a:spcPts val="0"/>
              </a:spcBef>
              <a:spcAft>
                <a:spcPts val="0"/>
              </a:spcAft>
              <a:buSzPts val="1600"/>
              <a:buNone/>
              <a:defRPr sz="1600"/>
            </a:lvl1pPr>
            <a:lvl2pPr indent="-228600" lvl="1" marL="914400" algn="l">
              <a:spcBef>
                <a:spcPts val="1000"/>
              </a:spcBef>
              <a:spcAft>
                <a:spcPts val="0"/>
              </a:spcAft>
              <a:buSzPts val="1200"/>
              <a:buNone/>
              <a:defRPr sz="1200"/>
            </a:lvl2pPr>
            <a:lvl3pPr indent="-228600" lvl="2" marL="1371600" algn="l">
              <a:spcBef>
                <a:spcPts val="10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1000"/>
              </a:spcBef>
              <a:spcAft>
                <a:spcPts val="0"/>
              </a:spcAft>
              <a:buSzPts val="900"/>
              <a:buNone/>
              <a:defRPr sz="900"/>
            </a:lvl5pPr>
            <a:lvl6pPr indent="-228600" lvl="5" marL="2743200" algn="l">
              <a:spcBef>
                <a:spcPts val="1000"/>
              </a:spcBef>
              <a:spcAft>
                <a:spcPts val="0"/>
              </a:spcAft>
              <a:buSzPts val="900"/>
              <a:buNone/>
              <a:defRPr sz="900"/>
            </a:lvl6pPr>
            <a:lvl7pPr indent="-228600" lvl="6" marL="3200400" algn="l">
              <a:spcBef>
                <a:spcPts val="1000"/>
              </a:spcBef>
              <a:spcAft>
                <a:spcPts val="0"/>
              </a:spcAft>
              <a:buSzPts val="900"/>
              <a:buNone/>
              <a:defRPr sz="900"/>
            </a:lvl7pPr>
            <a:lvl8pPr indent="-228600" lvl="7" marL="3657600" algn="l">
              <a:spcBef>
                <a:spcPts val="1000"/>
              </a:spcBef>
              <a:spcAft>
                <a:spcPts val="0"/>
              </a:spcAft>
              <a:buSzPts val="900"/>
              <a:buNone/>
              <a:defRPr sz="900"/>
            </a:lvl8pPr>
            <a:lvl9pPr indent="-228600" lvl="8" marL="4114800" algn="l">
              <a:spcBef>
                <a:spcPts val="1000"/>
              </a:spcBef>
              <a:spcAft>
                <a:spcPts val="1000"/>
              </a:spcAft>
              <a:buSzPts val="900"/>
              <a:buNone/>
              <a:defRPr sz="900"/>
            </a:lvl9pPr>
          </a:lstStyle>
          <a:p/>
        </p:txBody>
      </p:sp>
      <p:sp>
        <p:nvSpPr>
          <p:cNvPr id="65" name="Google Shape;65;p9"/>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9"/>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9"/>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8" name="Shape 68"/>
        <p:cNvGrpSpPr/>
        <p:nvPr/>
      </p:nvGrpSpPr>
      <p:grpSpPr>
        <a:xfrm>
          <a:off x="0" y="0"/>
          <a:ext cx="0" cy="0"/>
          <a:chOff x="0" y="0"/>
          <a:chExt cx="0" cy="0"/>
        </a:xfrm>
      </p:grpSpPr>
      <p:pic>
        <p:nvPicPr>
          <p:cNvPr descr="Celestia-R1---OverlayContentHD.png" id="69" name="Google Shape;69;p10"/>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70" name="Google Shape;70;p10"/>
          <p:cNvSpPr txBox="1"/>
          <p:nvPr>
            <p:ph type="title"/>
          </p:nvPr>
        </p:nvSpPr>
        <p:spPr>
          <a:xfrm>
            <a:off x="685800" y="1600200"/>
            <a:ext cx="6164653" cy="1371600"/>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lt1"/>
              </a:buClr>
              <a:buSzPts val="2800"/>
              <a:buFont typeface="Calibri"/>
              <a:buNone/>
              <a:defRPr b="0" sz="2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p:nvPr>
            <p:ph idx="2" type="pic"/>
          </p:nvPr>
        </p:nvSpPr>
        <p:spPr>
          <a:xfrm>
            <a:off x="7536253" y="914400"/>
            <a:ext cx="3280974" cy="4572000"/>
          </a:xfrm>
          <a:prstGeom prst="roundRect">
            <a:avLst>
              <a:gd fmla="val 4280" name="adj"/>
            </a:avLst>
          </a:prstGeom>
          <a:noFill/>
          <a:ln cap="sq" cmpd="dbl" w="50800">
            <a:solidFill>
              <a:srgbClr val="FFFFFF"/>
            </a:solidFill>
            <a:prstDash val="solid"/>
            <a:miter lim="800000"/>
            <a:headEnd len="sm" w="sm" type="none"/>
            <a:tailEnd len="sm" w="sm" type="none"/>
          </a:ln>
          <a:effectLst>
            <a:outerShdw blurRad="254000" rotWithShape="0" algn="tl">
              <a:srgbClr val="000000">
                <a:alpha val="42745"/>
              </a:srgbClr>
            </a:outerShdw>
          </a:effectLst>
        </p:spPr>
        <p:txBody>
          <a:bodyPr anchorCtr="0" anchor="t" bIns="45700" lIns="91425" spcFirstLastPara="1" rIns="91425" wrap="square" tIns="45700"/>
          <a:lstStyle>
            <a:lvl1pPr lvl="0" marR="0" rtl="0" algn="ctr">
              <a:spcBef>
                <a:spcPts val="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1pPr>
            <a:lvl2pPr lvl="1"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2pPr>
            <a:lvl3pPr lvl="2"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3pPr>
            <a:lvl4pPr lvl="3"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4pPr>
            <a:lvl5pPr lvl="4"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5pPr>
            <a:lvl6pPr lvl="5"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6pPr>
            <a:lvl7pPr lvl="6"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7pPr>
            <a:lvl8pPr lvl="7" marR="0" rtl="0" algn="l">
              <a:spcBef>
                <a:spcPts val="1000"/>
              </a:spcBef>
              <a:spcAft>
                <a:spcPts val="0"/>
              </a:spcAft>
              <a:buClr>
                <a:schemeClr val="lt1"/>
              </a:buClr>
              <a:buSzPts val="1600"/>
              <a:buFont typeface="Arial"/>
              <a:buNone/>
              <a:defRPr b="0" i="0" sz="1600" u="none" cap="none" strike="noStrike">
                <a:solidFill>
                  <a:schemeClr val="lt1"/>
                </a:solidFill>
                <a:latin typeface="Calibri"/>
                <a:ea typeface="Calibri"/>
                <a:cs typeface="Calibri"/>
                <a:sym typeface="Calibri"/>
              </a:defRPr>
            </a:lvl8pPr>
            <a:lvl9pPr lvl="8" marR="0" rtl="0" algn="l">
              <a:spcBef>
                <a:spcPts val="1000"/>
              </a:spcBef>
              <a:spcAft>
                <a:spcPts val="1000"/>
              </a:spcAft>
              <a:buClr>
                <a:schemeClr val="lt1"/>
              </a:buClr>
              <a:buSzPts val="1600"/>
              <a:buFont typeface="Arial"/>
              <a:buNone/>
              <a:defRPr b="0" i="0" sz="1600" u="none" cap="none" strike="noStrike">
                <a:solidFill>
                  <a:schemeClr val="lt1"/>
                </a:solidFill>
                <a:latin typeface="Calibri"/>
                <a:ea typeface="Calibri"/>
                <a:cs typeface="Calibri"/>
                <a:sym typeface="Calibri"/>
              </a:defRPr>
            </a:lvl9pPr>
          </a:lstStyle>
          <a:p/>
        </p:txBody>
      </p:sp>
      <p:sp>
        <p:nvSpPr>
          <p:cNvPr id="72" name="Google Shape;72;p10"/>
          <p:cNvSpPr txBox="1"/>
          <p:nvPr>
            <p:ph idx="1" type="body"/>
          </p:nvPr>
        </p:nvSpPr>
        <p:spPr>
          <a:xfrm>
            <a:off x="685800" y="2971800"/>
            <a:ext cx="6164653" cy="1828800"/>
          </a:xfrm>
          <a:prstGeom prst="rect">
            <a:avLst/>
          </a:prstGeom>
          <a:noFill/>
          <a:ln>
            <a:noFill/>
          </a:ln>
        </p:spPr>
        <p:txBody>
          <a:bodyPr anchorCtr="0" anchor="t" bIns="45700" lIns="91425" spcFirstLastPara="1" rIns="91425" wrap="square" tIns="45700"/>
          <a:lstStyle>
            <a:lvl1pPr indent="-228600" lvl="0" marL="457200" algn="l">
              <a:spcBef>
                <a:spcPts val="0"/>
              </a:spcBef>
              <a:spcAft>
                <a:spcPts val="0"/>
              </a:spcAft>
              <a:buSzPts val="1800"/>
              <a:buNone/>
              <a:defRPr sz="1800"/>
            </a:lvl1pPr>
            <a:lvl2pPr indent="-228600" lvl="1" marL="914400" algn="l">
              <a:spcBef>
                <a:spcPts val="1000"/>
              </a:spcBef>
              <a:spcAft>
                <a:spcPts val="0"/>
              </a:spcAft>
              <a:buSzPts val="1200"/>
              <a:buNone/>
              <a:defRPr sz="1200"/>
            </a:lvl2pPr>
            <a:lvl3pPr indent="-228600" lvl="2" marL="1371600" algn="l">
              <a:spcBef>
                <a:spcPts val="10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1000"/>
              </a:spcBef>
              <a:spcAft>
                <a:spcPts val="0"/>
              </a:spcAft>
              <a:buSzPts val="900"/>
              <a:buNone/>
              <a:defRPr sz="900"/>
            </a:lvl5pPr>
            <a:lvl6pPr indent="-228600" lvl="5" marL="2743200" algn="l">
              <a:spcBef>
                <a:spcPts val="1000"/>
              </a:spcBef>
              <a:spcAft>
                <a:spcPts val="0"/>
              </a:spcAft>
              <a:buSzPts val="900"/>
              <a:buNone/>
              <a:defRPr sz="900"/>
            </a:lvl6pPr>
            <a:lvl7pPr indent="-228600" lvl="6" marL="3200400" algn="l">
              <a:spcBef>
                <a:spcPts val="1000"/>
              </a:spcBef>
              <a:spcAft>
                <a:spcPts val="0"/>
              </a:spcAft>
              <a:buSzPts val="900"/>
              <a:buNone/>
              <a:defRPr sz="900"/>
            </a:lvl7pPr>
            <a:lvl8pPr indent="-228600" lvl="7" marL="3657600" algn="l">
              <a:spcBef>
                <a:spcPts val="1000"/>
              </a:spcBef>
              <a:spcAft>
                <a:spcPts val="0"/>
              </a:spcAft>
              <a:buSzPts val="900"/>
              <a:buNone/>
              <a:defRPr sz="900"/>
            </a:lvl8pPr>
            <a:lvl9pPr indent="-228600" lvl="8" marL="4114800" algn="l">
              <a:spcBef>
                <a:spcPts val="1000"/>
              </a:spcBef>
              <a:spcAft>
                <a:spcPts val="1000"/>
              </a:spcAft>
              <a:buSzPts val="900"/>
              <a:buNone/>
              <a:defRPr sz="900"/>
            </a:lvl9pPr>
          </a:lstStyle>
          <a:p/>
        </p:txBody>
      </p:sp>
      <p:sp>
        <p:nvSpPr>
          <p:cNvPr id="73" name="Google Shape;73;p10"/>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0"/>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0"/>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theme" Target="../theme/theme2.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85801" y="609600"/>
            <a:ext cx="10131425" cy="1456267"/>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Clr>
                <a:schemeClr val="lt1"/>
              </a:buClr>
              <a:buSzPts val="3600"/>
              <a:buFont typeface="Calibri"/>
              <a:buNone/>
              <a:defRPr b="0" i="0" sz="36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2"/>
                </a:solidFill>
              </a:defRPr>
            </a:lvl2pPr>
            <a:lvl3pPr lvl="2" marR="0" rtl="0" algn="l">
              <a:spcBef>
                <a:spcPts val="0"/>
              </a:spcBef>
              <a:spcAft>
                <a:spcPts val="0"/>
              </a:spcAft>
              <a:buSzPts val="1400"/>
              <a:buNone/>
              <a:defRPr b="0" i="0" sz="1800" u="none" cap="none" strike="noStrike">
                <a:solidFill>
                  <a:schemeClr val="lt2"/>
                </a:solidFill>
              </a:defRPr>
            </a:lvl3pPr>
            <a:lvl4pPr lvl="3" marR="0" rtl="0" algn="l">
              <a:spcBef>
                <a:spcPts val="0"/>
              </a:spcBef>
              <a:spcAft>
                <a:spcPts val="0"/>
              </a:spcAft>
              <a:buSzPts val="1400"/>
              <a:buNone/>
              <a:defRPr b="0" i="0" sz="1800" u="none" cap="none" strike="noStrike">
                <a:solidFill>
                  <a:schemeClr val="lt2"/>
                </a:solidFill>
              </a:defRPr>
            </a:lvl4pPr>
            <a:lvl5pPr lvl="4" marR="0" rtl="0" algn="l">
              <a:spcBef>
                <a:spcPts val="0"/>
              </a:spcBef>
              <a:spcAft>
                <a:spcPts val="0"/>
              </a:spcAft>
              <a:buSzPts val="1400"/>
              <a:buNone/>
              <a:defRPr b="0" i="0" sz="1800" u="none" cap="none" strike="noStrike">
                <a:solidFill>
                  <a:schemeClr val="lt2"/>
                </a:solidFill>
              </a:defRPr>
            </a:lvl5pPr>
            <a:lvl6pPr lvl="5" marR="0" rtl="0" algn="l">
              <a:spcBef>
                <a:spcPts val="0"/>
              </a:spcBef>
              <a:spcAft>
                <a:spcPts val="0"/>
              </a:spcAft>
              <a:buSzPts val="1400"/>
              <a:buNone/>
              <a:defRPr b="0" i="0" sz="1800" u="none" cap="none" strike="noStrike">
                <a:solidFill>
                  <a:schemeClr val="lt2"/>
                </a:solidFill>
              </a:defRPr>
            </a:lvl6pPr>
            <a:lvl7pPr lvl="6" marR="0" rtl="0" algn="l">
              <a:spcBef>
                <a:spcPts val="0"/>
              </a:spcBef>
              <a:spcAft>
                <a:spcPts val="0"/>
              </a:spcAft>
              <a:buSzPts val="1400"/>
              <a:buNone/>
              <a:defRPr b="0" i="0" sz="1800" u="none" cap="none" strike="noStrike">
                <a:solidFill>
                  <a:schemeClr val="lt2"/>
                </a:solidFill>
              </a:defRPr>
            </a:lvl7pPr>
            <a:lvl8pPr lvl="7" marR="0" rtl="0" algn="l">
              <a:spcBef>
                <a:spcPts val="0"/>
              </a:spcBef>
              <a:spcAft>
                <a:spcPts val="0"/>
              </a:spcAft>
              <a:buSzPts val="1400"/>
              <a:buNone/>
              <a:defRPr b="0" i="0" sz="1800" u="none" cap="none" strike="noStrike">
                <a:solidFill>
                  <a:schemeClr val="lt2"/>
                </a:solidFill>
              </a:defRPr>
            </a:lvl8pPr>
            <a:lvl9pPr lvl="8" marR="0" rtl="0" algn="l">
              <a:spcBef>
                <a:spcPts val="0"/>
              </a:spcBef>
              <a:spcAft>
                <a:spcPts val="0"/>
              </a:spcAft>
              <a:buSzPts val="1400"/>
              <a:buNone/>
              <a:defRPr b="0" i="0" sz="1800" u="none" cap="none" strike="noStrike">
                <a:solidFill>
                  <a:schemeClr val="lt2"/>
                </a:solidFill>
              </a:defRPr>
            </a:lvl9pPr>
          </a:lstStyle>
          <a:p/>
        </p:txBody>
      </p:sp>
      <p:sp>
        <p:nvSpPr>
          <p:cNvPr id="7" name="Google Shape;7;p1"/>
          <p:cNvSpPr txBox="1"/>
          <p:nvPr>
            <p:ph idx="1" type="body"/>
          </p:nvPr>
        </p:nvSpPr>
        <p:spPr>
          <a:xfrm>
            <a:off x="685801" y="2142067"/>
            <a:ext cx="10131425" cy="3649133"/>
          </a:xfrm>
          <a:prstGeom prst="rect">
            <a:avLst/>
          </a:prstGeom>
          <a:noFill/>
          <a:ln>
            <a:noFill/>
          </a:ln>
        </p:spPr>
        <p:txBody>
          <a:bodyPr anchorCtr="0" anchor="ctr" bIns="45700" lIns="91425" spcFirstLastPara="1" rIns="91425" wrap="square" tIns="45700"/>
          <a:lstStyle>
            <a:lvl1pPr indent="-342900" lvl="0" marL="457200" marR="0" rtl="0" algn="l">
              <a:spcBef>
                <a:spcPts val="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1pPr>
            <a:lvl2pPr indent="-330200" lvl="1" marL="914400" marR="0" rtl="0" algn="l">
              <a:spcBef>
                <a:spcPts val="1000"/>
              </a:spcBef>
              <a:spcAft>
                <a:spcPts val="0"/>
              </a:spcAft>
              <a:buClr>
                <a:schemeClr val="lt1"/>
              </a:buClr>
              <a:buSzPts val="1600"/>
              <a:buFont typeface="Arial"/>
              <a:buChar char="•"/>
              <a:defRPr b="0" i="0" sz="1600" u="none" cap="none" strike="noStrike">
                <a:solidFill>
                  <a:schemeClr val="lt1"/>
                </a:solidFill>
                <a:latin typeface="Calibri"/>
                <a:ea typeface="Calibri"/>
                <a:cs typeface="Calibri"/>
                <a:sym typeface="Calibri"/>
              </a:defRPr>
            </a:lvl2pPr>
            <a:lvl3pPr indent="-317500" lvl="2" marL="1371600" marR="0" rtl="0" algn="l">
              <a:spcBef>
                <a:spcPts val="1000"/>
              </a:spcBef>
              <a:spcAft>
                <a:spcPts val="0"/>
              </a:spcAft>
              <a:buClr>
                <a:schemeClr val="lt1"/>
              </a:buClr>
              <a:buSzPts val="1400"/>
              <a:buFont typeface="Arial"/>
              <a:buChar char="•"/>
              <a:defRPr b="0" i="0" sz="1400" u="none" cap="none" strike="noStrike">
                <a:solidFill>
                  <a:schemeClr val="lt1"/>
                </a:solidFill>
                <a:latin typeface="Calibri"/>
                <a:ea typeface="Calibri"/>
                <a:cs typeface="Calibri"/>
                <a:sym typeface="Calibri"/>
              </a:defRPr>
            </a:lvl3pPr>
            <a:lvl4pPr indent="-304800" lvl="3" marL="1828800" marR="0" rtl="0" algn="l">
              <a:spcBef>
                <a:spcPts val="1000"/>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4pPr>
            <a:lvl5pPr indent="-304800" lvl="4" marL="2286000" marR="0" rtl="0" algn="l">
              <a:spcBef>
                <a:spcPts val="1000"/>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5pPr>
            <a:lvl6pPr indent="-304800" lvl="5" marL="2743200" marR="0" rtl="0" algn="l">
              <a:spcBef>
                <a:spcPts val="1000"/>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6pPr>
            <a:lvl7pPr indent="-304800" lvl="6" marL="3200400" marR="0" rtl="0" algn="l">
              <a:spcBef>
                <a:spcPts val="1000"/>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7pPr>
            <a:lvl8pPr indent="-304800" lvl="7" marL="3657600" marR="0" rtl="0" algn="l">
              <a:spcBef>
                <a:spcPts val="1000"/>
              </a:spcBef>
              <a:spcAft>
                <a:spcPts val="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8pPr>
            <a:lvl9pPr indent="-304800" lvl="8" marL="4114800" marR="0" rtl="0" algn="l">
              <a:spcBef>
                <a:spcPts val="1000"/>
              </a:spcBef>
              <a:spcAft>
                <a:spcPts val="1000"/>
              </a:spcAft>
              <a:buClr>
                <a:schemeClr val="lt1"/>
              </a:buClr>
              <a:buSzPts val="1200"/>
              <a:buFont typeface="Arial"/>
              <a:buChar char="•"/>
              <a:defRPr b="0" i="0" sz="1200" u="none" cap="none" strike="noStrike">
                <a:solidFill>
                  <a:schemeClr val="lt1"/>
                </a:solidFill>
                <a:latin typeface="Calibri"/>
                <a:ea typeface="Calibri"/>
                <a:cs typeface="Calibri"/>
                <a:sym typeface="Calibri"/>
              </a:defRPr>
            </a:lvl9pPr>
          </a:lstStyle>
          <a:p/>
        </p:txBody>
      </p:sp>
      <p:sp>
        <p:nvSpPr>
          <p:cNvPr id="8" name="Google Shape;8;p1"/>
          <p:cNvSpPr txBox="1"/>
          <p:nvPr>
            <p:ph idx="10" type="dt"/>
          </p:nvPr>
        </p:nvSpPr>
        <p:spPr>
          <a:xfrm>
            <a:off x="8589660" y="5870575"/>
            <a:ext cx="1600200" cy="377825"/>
          </a:xfrm>
          <a:prstGeom prst="rect">
            <a:avLst/>
          </a:prstGeom>
          <a:noFill/>
          <a:ln>
            <a:noFill/>
          </a:ln>
        </p:spPr>
        <p:txBody>
          <a:bodyPr anchorCtr="0" anchor="ctr" bIns="45700" lIns="91425" spcFirstLastPara="1" rIns="91425" wrap="square" tIns="45700"/>
          <a:lstStyle>
            <a:lvl1pPr lvl="0" marR="0" rtl="0" algn="r">
              <a:spcBef>
                <a:spcPts val="0"/>
              </a:spcBef>
              <a:spcAft>
                <a:spcPts val="0"/>
              </a:spcAft>
              <a:buSzPts val="1400"/>
              <a:buNone/>
              <a:defRPr b="0" i="0" sz="10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9" name="Google Shape;9;p1"/>
          <p:cNvSpPr txBox="1"/>
          <p:nvPr>
            <p:ph idx="11" type="ftr"/>
          </p:nvPr>
        </p:nvSpPr>
        <p:spPr>
          <a:xfrm>
            <a:off x="685800" y="5870575"/>
            <a:ext cx="7827659" cy="3778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0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0" name="Google Shape;10;p1"/>
          <p:cNvSpPr txBox="1"/>
          <p:nvPr>
            <p:ph idx="12" type="sldNum"/>
          </p:nvPr>
        </p:nvSpPr>
        <p:spPr>
          <a:xfrm>
            <a:off x="10266060" y="5870575"/>
            <a:ext cx="551167" cy="3778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00" u="none" cap="none" strike="noStrike">
                <a:solidFill>
                  <a:schemeClr val="lt1"/>
                </a:solidFill>
                <a:latin typeface="Calibri"/>
                <a:ea typeface="Calibri"/>
                <a:cs typeface="Calibri"/>
                <a:sym typeface="Calibri"/>
              </a:defRPr>
            </a:lvl1pPr>
            <a:lvl2pPr indent="0" lvl="1" marL="0" marR="0" rtl="0" algn="r">
              <a:spcBef>
                <a:spcPts val="0"/>
              </a:spcBef>
              <a:buNone/>
              <a:defRPr b="0" i="0" sz="1000" u="none" cap="none" strike="noStrike">
                <a:solidFill>
                  <a:schemeClr val="lt1"/>
                </a:solidFill>
                <a:latin typeface="Calibri"/>
                <a:ea typeface="Calibri"/>
                <a:cs typeface="Calibri"/>
                <a:sym typeface="Calibri"/>
              </a:defRPr>
            </a:lvl2pPr>
            <a:lvl3pPr indent="0" lvl="2" marL="0" marR="0" rtl="0" algn="r">
              <a:spcBef>
                <a:spcPts val="0"/>
              </a:spcBef>
              <a:buNone/>
              <a:defRPr b="0" i="0" sz="1000" u="none" cap="none" strike="noStrike">
                <a:solidFill>
                  <a:schemeClr val="lt1"/>
                </a:solidFill>
                <a:latin typeface="Calibri"/>
                <a:ea typeface="Calibri"/>
                <a:cs typeface="Calibri"/>
                <a:sym typeface="Calibri"/>
              </a:defRPr>
            </a:lvl3pPr>
            <a:lvl4pPr indent="0" lvl="3" marL="0" marR="0" rtl="0" algn="r">
              <a:spcBef>
                <a:spcPts val="0"/>
              </a:spcBef>
              <a:buNone/>
              <a:defRPr b="0" i="0" sz="1000" u="none" cap="none" strike="noStrike">
                <a:solidFill>
                  <a:schemeClr val="lt1"/>
                </a:solidFill>
                <a:latin typeface="Calibri"/>
                <a:ea typeface="Calibri"/>
                <a:cs typeface="Calibri"/>
                <a:sym typeface="Calibri"/>
              </a:defRPr>
            </a:lvl4pPr>
            <a:lvl5pPr indent="0" lvl="4" marL="0" marR="0" rtl="0" algn="r">
              <a:spcBef>
                <a:spcPts val="0"/>
              </a:spcBef>
              <a:buNone/>
              <a:defRPr b="0" i="0" sz="1000" u="none" cap="none" strike="noStrike">
                <a:solidFill>
                  <a:schemeClr val="lt1"/>
                </a:solidFill>
                <a:latin typeface="Calibri"/>
                <a:ea typeface="Calibri"/>
                <a:cs typeface="Calibri"/>
                <a:sym typeface="Calibri"/>
              </a:defRPr>
            </a:lvl5pPr>
            <a:lvl6pPr indent="0" lvl="5" marL="0" marR="0" rtl="0" algn="r">
              <a:spcBef>
                <a:spcPts val="0"/>
              </a:spcBef>
              <a:buNone/>
              <a:defRPr b="0" i="0" sz="1000" u="none" cap="none" strike="noStrike">
                <a:solidFill>
                  <a:schemeClr val="lt1"/>
                </a:solidFill>
                <a:latin typeface="Calibri"/>
                <a:ea typeface="Calibri"/>
                <a:cs typeface="Calibri"/>
                <a:sym typeface="Calibri"/>
              </a:defRPr>
            </a:lvl6pPr>
            <a:lvl7pPr indent="0" lvl="6" marL="0" marR="0" rtl="0" algn="r">
              <a:spcBef>
                <a:spcPts val="0"/>
              </a:spcBef>
              <a:buNone/>
              <a:defRPr b="0" i="0" sz="1000" u="none" cap="none" strike="noStrike">
                <a:solidFill>
                  <a:schemeClr val="lt1"/>
                </a:solidFill>
                <a:latin typeface="Calibri"/>
                <a:ea typeface="Calibri"/>
                <a:cs typeface="Calibri"/>
                <a:sym typeface="Calibri"/>
              </a:defRPr>
            </a:lvl7pPr>
            <a:lvl8pPr indent="0" lvl="7" marL="0" marR="0" rtl="0" algn="r">
              <a:spcBef>
                <a:spcPts val="0"/>
              </a:spcBef>
              <a:buNone/>
              <a:defRPr b="0" i="0" sz="1000" u="none" cap="none" strike="noStrike">
                <a:solidFill>
                  <a:schemeClr val="lt1"/>
                </a:solidFill>
                <a:latin typeface="Calibri"/>
                <a:ea typeface="Calibri"/>
                <a:cs typeface="Calibri"/>
                <a:sym typeface="Calibri"/>
              </a:defRPr>
            </a:lvl8pPr>
            <a:lvl9pPr indent="0" lvl="8" marL="0" marR="0" rtl="0" algn="r">
              <a:spcBef>
                <a:spcPts val="0"/>
              </a:spcBef>
              <a:buNone/>
              <a:defRPr b="0" i="0" sz="10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3.png"/><Relationship Id="rId4" Type="http://schemas.openxmlformats.org/officeDocument/2006/relationships/image" Target="../media/image10.jpg"/><Relationship Id="rId5"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jpg"/><Relationship Id="rId4" Type="http://schemas.openxmlformats.org/officeDocument/2006/relationships/image" Target="../media/image2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9.jpg"/><Relationship Id="rId4" Type="http://schemas.openxmlformats.org/officeDocument/2006/relationships/image" Target="../media/image21.jpg"/><Relationship Id="rId5" Type="http://schemas.openxmlformats.org/officeDocument/2006/relationships/image" Target="../media/image25.png"/><Relationship Id="rId6" Type="http://schemas.openxmlformats.org/officeDocument/2006/relationships/image" Target="../media/image2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3.jpg"/><Relationship Id="rId4" Type="http://schemas.openxmlformats.org/officeDocument/2006/relationships/image" Target="../media/image14.jpg"/><Relationship Id="rId5" Type="http://schemas.openxmlformats.org/officeDocument/2006/relationships/image" Target="../media/image1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jpg"/><Relationship Id="rId4" Type="http://schemas.openxmlformats.org/officeDocument/2006/relationships/image" Target="../media/image11.jpg"/><Relationship Id="rId5" Type="http://schemas.openxmlformats.org/officeDocument/2006/relationships/image" Target="../media/image1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g"/><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 Id="rId4"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19"/>
          <p:cNvSpPr txBox="1"/>
          <p:nvPr>
            <p:ph type="ctrTitle"/>
          </p:nvPr>
        </p:nvSpPr>
        <p:spPr>
          <a:xfrm>
            <a:off x="3962399" y="1964267"/>
            <a:ext cx="7197726" cy="2421464"/>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lt1"/>
              </a:buClr>
              <a:buSzPts val="4800"/>
              <a:buFont typeface="Calibri"/>
              <a:buNone/>
            </a:pPr>
            <a:r>
              <a:rPr lang="en-US"/>
              <a:t>BATTERY PARK</a:t>
            </a:r>
            <a:endParaRPr/>
          </a:p>
        </p:txBody>
      </p:sp>
      <p:sp>
        <p:nvSpPr>
          <p:cNvPr id="145" name="Google Shape;145;p19"/>
          <p:cNvSpPr txBox="1"/>
          <p:nvPr>
            <p:ph idx="1" type="subTitle"/>
          </p:nvPr>
        </p:nvSpPr>
        <p:spPr>
          <a:xfrm>
            <a:off x="3962399" y="4385732"/>
            <a:ext cx="7197726" cy="1405467"/>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SzPts val="1800"/>
              <a:buNone/>
            </a:pPr>
            <a:r>
              <a:rPr lang="en-US"/>
              <a:t>JENNY, STEVEN &amp; DANIELA</a:t>
            </a:r>
            <a:endParaRPr/>
          </a:p>
          <a:p>
            <a:pPr indent="0" lvl="0" marL="0" rtl="0" algn="r">
              <a:spcBef>
                <a:spcPts val="1000"/>
              </a:spcBef>
              <a:spcAft>
                <a:spcPts val="0"/>
              </a:spcAft>
              <a:buSzPts val="1800"/>
              <a:buNone/>
            </a:pPr>
            <a:r>
              <a:rPr lang="en-US"/>
              <a:t>PARKS &amp; RECREATION</a:t>
            </a:r>
            <a:endParaRPr/>
          </a:p>
          <a:p>
            <a:pPr indent="0" lvl="0" marL="0" rtl="0" algn="r">
              <a:spcBef>
                <a:spcPts val="1000"/>
              </a:spcBef>
              <a:spcAft>
                <a:spcPts val="0"/>
              </a:spcAft>
              <a:buSzPts val="1800"/>
              <a:buNone/>
            </a:pPr>
            <a:r>
              <a:t/>
            </a:r>
            <a:endParaRPr/>
          </a:p>
        </p:txBody>
      </p:sp>
      <p:pic>
        <p:nvPicPr>
          <p:cNvPr id="146" name="Google Shape;146;p19"/>
          <p:cNvPicPr preferRelativeResize="0"/>
          <p:nvPr/>
        </p:nvPicPr>
        <p:blipFill rotWithShape="1">
          <a:blip r:embed="rId3">
            <a:alphaModFix/>
          </a:blip>
          <a:srcRect b="0" l="0" r="0" t="0"/>
          <a:stretch/>
        </p:blipFill>
        <p:spPr>
          <a:xfrm>
            <a:off x="166594" y="261257"/>
            <a:ext cx="7869965" cy="4500636"/>
          </a:xfrm>
          <a:prstGeom prst="ellipse">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pic>
        <p:nvPicPr>
          <p:cNvPr id="203" name="Google Shape;203;p28"/>
          <p:cNvPicPr preferRelativeResize="0"/>
          <p:nvPr/>
        </p:nvPicPr>
        <p:blipFill rotWithShape="1">
          <a:blip r:embed="rId3">
            <a:alphaModFix/>
          </a:blip>
          <a:srcRect b="0" l="0" r="0" t="0"/>
          <a:stretch/>
        </p:blipFill>
        <p:spPr>
          <a:xfrm>
            <a:off x="3961503" y="801472"/>
            <a:ext cx="3212420" cy="5710968"/>
          </a:xfrm>
          <a:prstGeom prst="rect">
            <a:avLst/>
          </a:prstGeom>
          <a:noFill/>
          <a:ln>
            <a:noFill/>
          </a:ln>
        </p:spPr>
      </p:pic>
      <p:sp>
        <p:nvSpPr>
          <p:cNvPr id="204" name="Google Shape;204;p28"/>
          <p:cNvSpPr txBox="1"/>
          <p:nvPr/>
        </p:nvSpPr>
        <p:spPr>
          <a:xfrm>
            <a:off x="395389" y="725094"/>
            <a:ext cx="3566100" cy="1754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The park manages and host the selling of tickets in the historic exhibit (Castle Clinton) for the Ferries to the Ellis Island and Statue of Liberty </a:t>
            </a:r>
            <a:endParaRPr/>
          </a:p>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pic>
        <p:nvPicPr>
          <p:cNvPr id="205" name="Google Shape;205;p28"/>
          <p:cNvPicPr preferRelativeResize="0"/>
          <p:nvPr/>
        </p:nvPicPr>
        <p:blipFill>
          <a:blip r:embed="rId4">
            <a:alphaModFix/>
          </a:blip>
          <a:stretch>
            <a:fillRect/>
          </a:stretch>
        </p:blipFill>
        <p:spPr>
          <a:xfrm>
            <a:off x="7326323" y="152400"/>
            <a:ext cx="4713274" cy="6284366"/>
          </a:xfrm>
          <a:prstGeom prst="rect">
            <a:avLst/>
          </a:prstGeom>
          <a:noFill/>
          <a:ln>
            <a:noFill/>
          </a:ln>
        </p:spPr>
      </p:pic>
      <p:pic>
        <p:nvPicPr>
          <p:cNvPr id="206" name="Google Shape;206;p28"/>
          <p:cNvPicPr preferRelativeResize="0"/>
          <p:nvPr/>
        </p:nvPicPr>
        <p:blipFill>
          <a:blip r:embed="rId5">
            <a:alphaModFix/>
          </a:blip>
          <a:stretch>
            <a:fillRect/>
          </a:stretch>
        </p:blipFill>
        <p:spPr>
          <a:xfrm>
            <a:off x="395400" y="2599844"/>
            <a:ext cx="3055276" cy="40737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pic>
        <p:nvPicPr>
          <p:cNvPr id="211" name="Google Shape;211;p29"/>
          <p:cNvPicPr preferRelativeResize="0"/>
          <p:nvPr/>
        </p:nvPicPr>
        <p:blipFill rotWithShape="1">
          <a:blip r:embed="rId3">
            <a:alphaModFix/>
          </a:blip>
          <a:srcRect b="0" l="0" r="0" t="0"/>
          <a:stretch/>
        </p:blipFill>
        <p:spPr>
          <a:xfrm>
            <a:off x="3383280" y="309674"/>
            <a:ext cx="4297681" cy="611155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30"/>
          <p:cNvSpPr txBox="1"/>
          <p:nvPr>
            <p:ph type="title"/>
          </p:nvPr>
        </p:nvSpPr>
        <p:spPr>
          <a:xfrm>
            <a:off x="685801" y="609600"/>
            <a:ext cx="10131425" cy="1456267"/>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lt1"/>
              </a:buClr>
              <a:buSzPts val="3600"/>
              <a:buFont typeface="Calibri"/>
              <a:buNone/>
            </a:pPr>
            <a:r>
              <a:rPr lang="en-US"/>
              <a:t>EVENTS- MONTH OF MAY</a:t>
            </a:r>
            <a:endParaRPr/>
          </a:p>
        </p:txBody>
      </p:sp>
      <p:sp>
        <p:nvSpPr>
          <p:cNvPr id="217" name="Google Shape;217;p30"/>
          <p:cNvSpPr txBox="1"/>
          <p:nvPr>
            <p:ph idx="1" type="body"/>
          </p:nvPr>
        </p:nvSpPr>
        <p:spPr>
          <a:xfrm>
            <a:off x="443071" y="1290652"/>
            <a:ext cx="8592300" cy="3676500"/>
          </a:xfrm>
          <a:prstGeom prst="rect">
            <a:avLst/>
          </a:prstGeom>
          <a:noFill/>
          <a:ln>
            <a:noFill/>
          </a:ln>
        </p:spPr>
        <p:txBody>
          <a:bodyPr anchorCtr="0" anchor="ctr" bIns="45700" lIns="91425" spcFirstLastPara="1" rIns="91425" wrap="square" tIns="45700">
            <a:noAutofit/>
          </a:bodyPr>
          <a:lstStyle/>
          <a:p>
            <a:pPr indent="-361950" lvl="0" marL="285750" rtl="0" algn="l">
              <a:spcBef>
                <a:spcPts val="0"/>
              </a:spcBef>
              <a:spcAft>
                <a:spcPts val="0"/>
              </a:spcAft>
              <a:buSzPts val="3000"/>
              <a:buChar char="•"/>
            </a:pPr>
            <a:r>
              <a:rPr lang="en-US" sz="3000"/>
              <a:t>Tour The Battery- Official Battery Conservancy Tour</a:t>
            </a:r>
            <a:endParaRPr sz="3000"/>
          </a:p>
          <a:p>
            <a:pPr indent="-361950" lvl="0" marL="285750" rtl="0" algn="l">
              <a:spcBef>
                <a:spcPts val="1000"/>
              </a:spcBef>
              <a:spcAft>
                <a:spcPts val="0"/>
              </a:spcAft>
              <a:buSzPts val="3000"/>
              <a:buChar char="•"/>
            </a:pPr>
            <a:r>
              <a:rPr lang="en-US" sz="3000"/>
              <a:t>Wildflower Tour of The Battery</a:t>
            </a:r>
            <a:endParaRPr sz="3000"/>
          </a:p>
          <a:p>
            <a:pPr indent="-361950" lvl="0" marL="285750" rtl="0" algn="l">
              <a:spcBef>
                <a:spcPts val="1000"/>
              </a:spcBef>
              <a:spcAft>
                <a:spcPts val="0"/>
              </a:spcAft>
              <a:buSzPts val="3000"/>
              <a:buChar char="•"/>
            </a:pPr>
            <a:r>
              <a:rPr lang="en-US" sz="3000"/>
              <a:t>Spring Migration Bird Walk at The Battery with NYC Audubon</a:t>
            </a:r>
            <a:endParaRPr sz="3000"/>
          </a:p>
          <a:p>
            <a:pPr indent="-171450" lvl="0" marL="285750" rtl="0" algn="l">
              <a:spcBef>
                <a:spcPts val="1000"/>
              </a:spcBef>
              <a:spcAft>
                <a:spcPts val="0"/>
              </a:spcAft>
              <a:buSzPts val="1800"/>
              <a:buNone/>
            </a:pPr>
            <a:r>
              <a:t/>
            </a:r>
            <a:endParaRPr/>
          </a:p>
        </p:txBody>
      </p:sp>
      <p:pic>
        <p:nvPicPr>
          <p:cNvPr id="218" name="Google Shape;218;p30"/>
          <p:cNvPicPr preferRelativeResize="0"/>
          <p:nvPr/>
        </p:nvPicPr>
        <p:blipFill>
          <a:blip r:embed="rId3">
            <a:alphaModFix/>
          </a:blip>
          <a:stretch>
            <a:fillRect/>
          </a:stretch>
        </p:blipFill>
        <p:spPr>
          <a:xfrm>
            <a:off x="1515430" y="4240453"/>
            <a:ext cx="4381500" cy="2190750"/>
          </a:xfrm>
          <a:prstGeom prst="rect">
            <a:avLst/>
          </a:prstGeom>
          <a:noFill/>
          <a:ln>
            <a:noFill/>
          </a:ln>
        </p:spPr>
      </p:pic>
      <p:pic>
        <p:nvPicPr>
          <p:cNvPr id="219" name="Google Shape;219;p30"/>
          <p:cNvPicPr preferRelativeResize="0"/>
          <p:nvPr/>
        </p:nvPicPr>
        <p:blipFill>
          <a:blip r:embed="rId4">
            <a:alphaModFix/>
          </a:blip>
          <a:stretch>
            <a:fillRect/>
          </a:stretch>
        </p:blipFill>
        <p:spPr>
          <a:xfrm>
            <a:off x="6373181" y="3702225"/>
            <a:ext cx="3316000" cy="2487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Google Shape;224;p31"/>
          <p:cNvSpPr txBox="1"/>
          <p:nvPr>
            <p:ph type="title"/>
          </p:nvPr>
        </p:nvSpPr>
        <p:spPr>
          <a:xfrm>
            <a:off x="685801" y="273100"/>
            <a:ext cx="10131300" cy="1456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n-US"/>
              <a:t>Employee Guide </a:t>
            </a:r>
            <a:endParaRPr/>
          </a:p>
          <a:p>
            <a:pPr indent="0" lvl="0" marL="0" rtl="0" algn="ctr">
              <a:spcBef>
                <a:spcPts val="0"/>
              </a:spcBef>
              <a:spcAft>
                <a:spcPts val="0"/>
              </a:spcAft>
              <a:buNone/>
            </a:pPr>
            <a:r>
              <a:t/>
            </a:r>
            <a:endParaRPr/>
          </a:p>
        </p:txBody>
      </p:sp>
      <p:sp>
        <p:nvSpPr>
          <p:cNvPr id="225" name="Google Shape;225;p31"/>
          <p:cNvSpPr txBox="1"/>
          <p:nvPr>
            <p:ph idx="1" type="body"/>
          </p:nvPr>
        </p:nvSpPr>
        <p:spPr>
          <a:xfrm>
            <a:off x="685800" y="2142075"/>
            <a:ext cx="11315700" cy="3795900"/>
          </a:xfrm>
          <a:prstGeom prst="rect">
            <a:avLst/>
          </a:prstGeom>
        </p:spPr>
        <p:txBody>
          <a:bodyPr anchorCtr="0" anchor="ctr" bIns="45700" lIns="91425" spcFirstLastPara="1" rIns="91425" wrap="square" tIns="45700">
            <a:noAutofit/>
          </a:bodyPr>
          <a:lstStyle/>
          <a:p>
            <a:pPr indent="-381000" lvl="0" marL="457200" rtl="0" algn="l">
              <a:spcBef>
                <a:spcPts val="1000"/>
              </a:spcBef>
              <a:spcAft>
                <a:spcPts val="0"/>
              </a:spcAft>
              <a:buSzPts val="2400"/>
              <a:buChar char="❖"/>
            </a:pPr>
            <a:r>
              <a:rPr lang="en-US" sz="2400"/>
              <a:t>Park its own and maintain by the Department of parks and Recreation </a:t>
            </a:r>
            <a:endParaRPr sz="2400"/>
          </a:p>
          <a:p>
            <a:pPr indent="-381000" lvl="0" marL="457200" rtl="0" algn="l">
              <a:spcBef>
                <a:spcPts val="1000"/>
              </a:spcBef>
              <a:spcAft>
                <a:spcPts val="0"/>
              </a:spcAft>
              <a:buSzPts val="2400"/>
              <a:buChar char="❖"/>
            </a:pPr>
            <a:r>
              <a:rPr lang="en-US" sz="2400">
                <a:latin typeface="Times New Roman"/>
                <a:ea typeface="Times New Roman"/>
                <a:cs typeface="Times New Roman"/>
                <a:sym typeface="Times New Roman"/>
              </a:rPr>
              <a:t>In 1944, the Battery Conservancy which is a non-profit educational corporation was created to revitalize the battery and renew the Castle Clinton National Monument.</a:t>
            </a:r>
            <a:endParaRPr sz="2400">
              <a:latin typeface="Times New Roman"/>
              <a:ea typeface="Times New Roman"/>
              <a:cs typeface="Times New Roman"/>
              <a:sym typeface="Times New Roman"/>
            </a:endParaRPr>
          </a:p>
          <a:p>
            <a:pPr indent="-381000" lvl="0" marL="457200" rtl="0" algn="l">
              <a:spcBef>
                <a:spcPts val="1000"/>
              </a:spcBef>
              <a:spcAft>
                <a:spcPts val="0"/>
              </a:spcAft>
              <a:buSzPts val="2400"/>
              <a:buFont typeface="Times New Roman"/>
              <a:buChar char="❖"/>
            </a:pPr>
            <a:r>
              <a:rPr lang="en-US" sz="2400">
                <a:latin typeface="Times New Roman"/>
                <a:ea typeface="Times New Roman"/>
                <a:cs typeface="Times New Roman"/>
                <a:sym typeface="Times New Roman"/>
              </a:rPr>
              <a:t>City of New York Department of Parks and Recreations and the National Park Services</a:t>
            </a:r>
            <a:endParaRPr sz="2400">
              <a:latin typeface="Times New Roman"/>
              <a:ea typeface="Times New Roman"/>
              <a:cs typeface="Times New Roman"/>
              <a:sym typeface="Times New Roman"/>
            </a:endParaRPr>
          </a:p>
          <a:p>
            <a:pPr indent="-381000" lvl="0" marL="457200" rtl="0" algn="l">
              <a:spcBef>
                <a:spcPts val="1000"/>
              </a:spcBef>
              <a:spcAft>
                <a:spcPts val="0"/>
              </a:spcAft>
              <a:buSzPts val="2400"/>
              <a:buFont typeface="Times New Roman"/>
              <a:buChar char="❖"/>
            </a:pPr>
            <a:r>
              <a:rPr lang="en-US" sz="2400">
                <a:latin typeface="Times New Roman"/>
                <a:ea typeface="Times New Roman"/>
                <a:cs typeface="Times New Roman"/>
                <a:sym typeface="Times New Roman"/>
              </a:rPr>
              <a:t>Park has many programs, educational, volunteers, and others programs that gives tours and maintain the important landmark and monuments of the park. </a:t>
            </a:r>
            <a:endParaRPr sz="2400">
              <a:latin typeface="Times New Roman"/>
              <a:ea typeface="Times New Roman"/>
              <a:cs typeface="Times New Roman"/>
              <a:sym typeface="Times New Roman"/>
            </a:endParaRPr>
          </a:p>
          <a:p>
            <a:pPr indent="-381000" lvl="0" marL="457200" rtl="0" algn="l">
              <a:spcBef>
                <a:spcPts val="1000"/>
              </a:spcBef>
              <a:spcAft>
                <a:spcPts val="0"/>
              </a:spcAft>
              <a:buSzPts val="2400"/>
              <a:buChar char="❖"/>
            </a:pPr>
            <a:r>
              <a:rPr lang="en-US" sz="2400"/>
              <a:t>Through the National Park Service the government owns and maintain the Castle Clinton</a:t>
            </a:r>
            <a:endParaRPr sz="2400"/>
          </a:p>
          <a:p>
            <a:pPr indent="-381000" lvl="0" marL="457200" rtl="0" algn="l">
              <a:spcBef>
                <a:spcPts val="1000"/>
              </a:spcBef>
              <a:spcAft>
                <a:spcPts val="0"/>
              </a:spcAft>
              <a:buSzPts val="2400"/>
              <a:buChar char="❖"/>
            </a:pPr>
            <a:r>
              <a:rPr lang="en-US" sz="2400"/>
              <a:t>The Park and the castle are major sites in New York State’s Harbor Heritage </a:t>
            </a:r>
            <a:endParaRPr sz="2400"/>
          </a:p>
          <a:p>
            <a:pPr indent="-381000" lvl="0" marL="457200" rtl="0" algn="l">
              <a:spcBef>
                <a:spcPts val="1000"/>
              </a:spcBef>
              <a:spcAft>
                <a:spcPts val="0"/>
              </a:spcAft>
              <a:buSzPts val="2400"/>
              <a:buChar char="❖"/>
            </a:pPr>
            <a:r>
              <a:rPr lang="en-US" sz="2400"/>
              <a:t>Warrie Price, founding President of the Conservancy, serves as the City's Battery Park Administrator and the State's Heritage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32"/>
          <p:cNvSpPr txBox="1"/>
          <p:nvPr>
            <p:ph type="title"/>
          </p:nvPr>
        </p:nvSpPr>
        <p:spPr>
          <a:xfrm>
            <a:off x="605701" y="299225"/>
            <a:ext cx="10131300" cy="1456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n-US"/>
              <a:t>Employee Structure </a:t>
            </a:r>
            <a:endParaRPr/>
          </a:p>
        </p:txBody>
      </p:sp>
      <p:sp>
        <p:nvSpPr>
          <p:cNvPr id="231" name="Google Shape;231;p32"/>
          <p:cNvSpPr txBox="1"/>
          <p:nvPr>
            <p:ph idx="1" type="body"/>
          </p:nvPr>
        </p:nvSpPr>
        <p:spPr>
          <a:xfrm>
            <a:off x="717850" y="1755427"/>
            <a:ext cx="10899000" cy="4468800"/>
          </a:xfrm>
          <a:prstGeom prst="rect">
            <a:avLst/>
          </a:prstGeom>
          <a:noFill/>
          <a:ln>
            <a:noFill/>
          </a:ln>
        </p:spPr>
        <p:txBody>
          <a:bodyPr anchorCtr="0" anchor="ctr" bIns="45700" lIns="91425" spcFirstLastPara="1" rIns="91425" wrap="square" tIns="45700">
            <a:noAutofit/>
          </a:bodyPr>
          <a:lstStyle/>
          <a:p>
            <a:pPr indent="-393700" lvl="0" marL="457200" rtl="0" algn="l">
              <a:spcBef>
                <a:spcPts val="0"/>
              </a:spcBef>
              <a:spcAft>
                <a:spcPts val="0"/>
              </a:spcAft>
              <a:buSzPts val="2600"/>
              <a:buChar char="❖"/>
            </a:pPr>
            <a:r>
              <a:rPr lang="en-US" sz="2600">
                <a:latin typeface="Times New Roman"/>
                <a:ea typeface="Times New Roman"/>
                <a:cs typeface="Times New Roman"/>
                <a:sym typeface="Times New Roman"/>
              </a:rPr>
              <a:t>H</a:t>
            </a:r>
            <a:r>
              <a:rPr lang="en-US" sz="2600">
                <a:latin typeface="Times New Roman"/>
                <a:ea typeface="Times New Roman"/>
                <a:cs typeface="Times New Roman"/>
                <a:sym typeface="Times New Roman"/>
              </a:rPr>
              <a:t>igher-level start in the board of trustees as 14 employees</a:t>
            </a:r>
            <a:endParaRPr sz="2600">
              <a:latin typeface="Times New Roman"/>
              <a:ea typeface="Times New Roman"/>
              <a:cs typeface="Times New Roman"/>
              <a:sym typeface="Times New Roman"/>
            </a:endParaRPr>
          </a:p>
          <a:p>
            <a:pPr indent="-393700" lvl="0" marL="457200" rtl="0" algn="l">
              <a:spcBef>
                <a:spcPts val="0"/>
              </a:spcBef>
              <a:spcAft>
                <a:spcPts val="0"/>
              </a:spcAft>
              <a:buSzPts val="2600"/>
              <a:buChar char="❖"/>
            </a:pPr>
            <a:r>
              <a:rPr lang="en-US" sz="2600">
                <a:latin typeface="Times New Roman"/>
                <a:ea typeface="Times New Roman"/>
                <a:cs typeface="Times New Roman"/>
                <a:sym typeface="Times New Roman"/>
              </a:rPr>
              <a:t>Ex-officio trustee with 7 employees</a:t>
            </a:r>
            <a:endParaRPr sz="2600">
              <a:latin typeface="Times New Roman"/>
              <a:ea typeface="Times New Roman"/>
              <a:cs typeface="Times New Roman"/>
              <a:sym typeface="Times New Roman"/>
            </a:endParaRPr>
          </a:p>
          <a:p>
            <a:pPr indent="-393700" lvl="0" marL="457200" rtl="0" algn="l">
              <a:spcBef>
                <a:spcPts val="0"/>
              </a:spcBef>
              <a:spcAft>
                <a:spcPts val="0"/>
              </a:spcAft>
              <a:buSzPts val="2600"/>
              <a:buChar char="❖"/>
            </a:pPr>
            <a:r>
              <a:rPr lang="en-US" sz="2600">
                <a:latin typeface="Times New Roman"/>
                <a:ea typeface="Times New Roman"/>
                <a:cs typeface="Times New Roman"/>
                <a:sym typeface="Times New Roman"/>
              </a:rPr>
              <a:t>Administration with 5 employees</a:t>
            </a:r>
            <a:endParaRPr sz="2600">
              <a:latin typeface="Times New Roman"/>
              <a:ea typeface="Times New Roman"/>
              <a:cs typeface="Times New Roman"/>
              <a:sym typeface="Times New Roman"/>
            </a:endParaRPr>
          </a:p>
          <a:p>
            <a:pPr indent="-393700" lvl="0" marL="457200" rtl="0" algn="l">
              <a:spcBef>
                <a:spcPts val="0"/>
              </a:spcBef>
              <a:spcAft>
                <a:spcPts val="0"/>
              </a:spcAft>
              <a:buSzPts val="2600"/>
              <a:buChar char="❖"/>
            </a:pPr>
            <a:r>
              <a:rPr lang="en-US" sz="2600">
                <a:latin typeface="Times New Roman"/>
                <a:ea typeface="Times New Roman"/>
                <a:cs typeface="Times New Roman"/>
                <a:sym typeface="Times New Roman"/>
              </a:rPr>
              <a:t> Operation with 15</a:t>
            </a:r>
            <a:endParaRPr sz="2600">
              <a:latin typeface="Times New Roman"/>
              <a:ea typeface="Times New Roman"/>
              <a:cs typeface="Times New Roman"/>
              <a:sym typeface="Times New Roman"/>
            </a:endParaRPr>
          </a:p>
          <a:p>
            <a:pPr indent="-393700" lvl="0" marL="457200" rtl="0" algn="l">
              <a:spcBef>
                <a:spcPts val="0"/>
              </a:spcBef>
              <a:spcAft>
                <a:spcPts val="0"/>
              </a:spcAft>
              <a:buSzPts val="2600"/>
              <a:buChar char="❖"/>
            </a:pPr>
            <a:r>
              <a:rPr lang="en-US" sz="2600">
                <a:latin typeface="Times New Roman"/>
                <a:ea typeface="Times New Roman"/>
                <a:cs typeface="Times New Roman"/>
                <a:sym typeface="Times New Roman"/>
              </a:rPr>
              <a:t>680 volunteers from elementary, middle, and high school students</a:t>
            </a:r>
            <a:endParaRPr sz="2600">
              <a:latin typeface="Times New Roman"/>
              <a:ea typeface="Times New Roman"/>
              <a:cs typeface="Times New Roman"/>
              <a:sym typeface="Times New Roman"/>
            </a:endParaRPr>
          </a:p>
          <a:p>
            <a:pPr indent="-393700" lvl="0" marL="457200" rtl="0" algn="l">
              <a:spcBef>
                <a:spcPts val="0"/>
              </a:spcBef>
              <a:spcAft>
                <a:spcPts val="0"/>
              </a:spcAft>
              <a:buSzPts val="2600"/>
              <a:buChar char="❖"/>
            </a:pPr>
            <a:r>
              <a:rPr lang="en-US" sz="2600">
                <a:latin typeface="Times New Roman"/>
                <a:ea typeface="Times New Roman"/>
                <a:cs typeface="Times New Roman"/>
                <a:sym typeface="Times New Roman"/>
              </a:rPr>
              <a:t>A job that the park is frequently looking is a seasonal and part-time job of the educator. Educators assists with educational teaching programs and general maintenance in the park. For the position of educator its pay $20 an hour, and the job is mostly 24 hours a week.  </a:t>
            </a:r>
            <a:endParaRPr sz="2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33"/>
          <p:cNvSpPr txBox="1"/>
          <p:nvPr>
            <p:ph type="title"/>
          </p:nvPr>
        </p:nvSpPr>
        <p:spPr>
          <a:xfrm>
            <a:off x="685801" y="225025"/>
            <a:ext cx="10131300" cy="1456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n-US"/>
              <a:t>Profit of the Conservancy</a:t>
            </a:r>
            <a:endParaRPr/>
          </a:p>
        </p:txBody>
      </p:sp>
      <p:sp>
        <p:nvSpPr>
          <p:cNvPr id="237" name="Google Shape;237;p33"/>
          <p:cNvSpPr txBox="1"/>
          <p:nvPr>
            <p:ph idx="1" type="body"/>
          </p:nvPr>
        </p:nvSpPr>
        <p:spPr>
          <a:xfrm>
            <a:off x="320450" y="2540950"/>
            <a:ext cx="11601000" cy="3188700"/>
          </a:xfrm>
          <a:prstGeom prst="rect">
            <a:avLst/>
          </a:prstGeom>
        </p:spPr>
        <p:txBody>
          <a:bodyPr anchorCtr="0" anchor="ctr" bIns="45700" lIns="91425" spcFirstLastPara="1" rIns="91425" wrap="square" tIns="45700">
            <a:noAutofit/>
          </a:bodyPr>
          <a:lstStyle/>
          <a:p>
            <a:pPr indent="-298450" lvl="0" marL="285750" rtl="0" algn="l">
              <a:spcBef>
                <a:spcPts val="1000"/>
              </a:spcBef>
              <a:spcAft>
                <a:spcPts val="0"/>
              </a:spcAft>
              <a:buSzPts val="2000"/>
              <a:buChar char="•"/>
            </a:pPr>
            <a:r>
              <a:rPr lang="en-US" sz="2000"/>
              <a:t>The annual budget of the Battery Conservancy is generated by gifts from the private sector </a:t>
            </a:r>
            <a:endParaRPr sz="2000"/>
          </a:p>
          <a:p>
            <a:pPr indent="-298450" lvl="0" marL="285750" rtl="0" algn="l">
              <a:spcBef>
                <a:spcPts val="1000"/>
              </a:spcBef>
              <a:spcAft>
                <a:spcPts val="0"/>
              </a:spcAft>
              <a:buSzPts val="2000"/>
              <a:buChar char="•"/>
            </a:pPr>
            <a:r>
              <a:rPr lang="en-US" sz="2000">
                <a:latin typeface="Times New Roman"/>
                <a:ea typeface="Times New Roman"/>
                <a:cs typeface="Times New Roman"/>
                <a:sym typeface="Times New Roman"/>
              </a:rPr>
              <a:t>In recent years, conservancy generated $41 million in private funding and $92 million in city funding</a:t>
            </a:r>
            <a:endParaRPr sz="2000">
              <a:latin typeface="Times New Roman"/>
              <a:ea typeface="Times New Roman"/>
              <a:cs typeface="Times New Roman"/>
              <a:sym typeface="Times New Roman"/>
            </a:endParaRPr>
          </a:p>
          <a:p>
            <a:pPr indent="-298450" lvl="0" marL="285750" rtl="0" algn="l">
              <a:spcBef>
                <a:spcPts val="1000"/>
              </a:spcBef>
              <a:spcAft>
                <a:spcPts val="0"/>
              </a:spcAft>
              <a:buSzPts val="2000"/>
              <a:buFont typeface="Times New Roman"/>
              <a:buChar char="•"/>
            </a:pPr>
            <a:r>
              <a:rPr lang="en-US" sz="2000">
                <a:latin typeface="Times New Roman"/>
                <a:ea typeface="Times New Roman"/>
                <a:cs typeface="Times New Roman"/>
                <a:sym typeface="Times New Roman"/>
              </a:rPr>
              <a:t>Online shopping store that sell maps, guides, clothings, bags </a:t>
            </a:r>
            <a:endParaRPr sz="2000">
              <a:latin typeface="Times New Roman"/>
              <a:ea typeface="Times New Roman"/>
              <a:cs typeface="Times New Roman"/>
              <a:sym typeface="Times New Roman"/>
            </a:endParaRPr>
          </a:p>
          <a:p>
            <a:pPr indent="-298450" lvl="0" marL="285750" rtl="0" algn="l">
              <a:spcBef>
                <a:spcPts val="1000"/>
              </a:spcBef>
              <a:spcAft>
                <a:spcPts val="0"/>
              </a:spcAft>
              <a:buSzPts val="2000"/>
              <a:buChar char="•"/>
            </a:pPr>
            <a:r>
              <a:rPr lang="en-US" sz="2000"/>
              <a:t>They have a battery chair program that they located a chair within the park with their name to honor or remember loved one with a one time payment of $2,500</a:t>
            </a:r>
            <a:endParaRPr sz="2000"/>
          </a:p>
          <a:p>
            <a:pPr indent="-298450" lvl="0" marL="285750" rtl="0" algn="l">
              <a:spcBef>
                <a:spcPts val="1000"/>
              </a:spcBef>
              <a:spcAft>
                <a:spcPts val="0"/>
              </a:spcAft>
              <a:buSzPts val="2000"/>
              <a:buChar char="•"/>
            </a:pPr>
            <a:r>
              <a:rPr lang="en-US" sz="2000"/>
              <a:t>They also have a program of contribute to the battery biodiverse landscapes, and the donor select a species tree they want to donate, donations varies from $25,000 - $5,000 </a:t>
            </a:r>
            <a:endParaRPr sz="2000"/>
          </a:p>
          <a:p>
            <a:pPr indent="-298450" lvl="0" marL="285750" rtl="0" algn="l">
              <a:spcBef>
                <a:spcPts val="1000"/>
              </a:spcBef>
              <a:spcAft>
                <a:spcPts val="0"/>
              </a:spcAft>
              <a:buSzPts val="2000"/>
              <a:buChar char="•"/>
            </a:pPr>
            <a:r>
              <a:rPr lang="en-US" sz="2000"/>
              <a:t>You can also donate to the park the least being $10 </a:t>
            </a:r>
            <a:endParaRPr sz="2000"/>
          </a:p>
          <a:p>
            <a:pPr indent="-298450" lvl="0" marL="285750" rtl="0" algn="l">
              <a:spcBef>
                <a:spcPts val="1000"/>
              </a:spcBef>
              <a:spcAft>
                <a:spcPts val="0"/>
              </a:spcAft>
              <a:buSzPts val="2000"/>
              <a:buChar char="•"/>
            </a:pPr>
            <a:r>
              <a:rPr lang="en-US" sz="2000"/>
              <a:t>They have battery corporate partners support levels and benefits as starting prices for benefactor being $50,00, sponsor being $25,000, patron being $10,000, and partner being $5,000 </a:t>
            </a:r>
            <a:endParaRPr sz="2000"/>
          </a:p>
          <a:p>
            <a:pPr indent="-298450" lvl="0" marL="285750" rtl="0" algn="l">
              <a:spcBef>
                <a:spcPts val="1000"/>
              </a:spcBef>
              <a:spcAft>
                <a:spcPts val="0"/>
              </a:spcAft>
              <a:buSzPts val="2000"/>
              <a:buChar char="•"/>
            </a:pPr>
            <a:r>
              <a:rPr lang="en-US" sz="2000"/>
              <a:t>Event such as the annual celebration of the park as the “America birthplace park”, take place every June 10</a:t>
            </a:r>
            <a:r>
              <a:rPr baseline="30000" lang="en-US" sz="2000"/>
              <a:t>th</a:t>
            </a:r>
            <a:r>
              <a:rPr lang="en-US" sz="2000"/>
              <a:t> and every funding they get is for the park conservatory. It’s more of an event for fundraising for the park </a:t>
            </a:r>
            <a:endParaRPr sz="2000"/>
          </a:p>
          <a:p>
            <a:pPr indent="0" lvl="0" marL="0" rtl="0" algn="l">
              <a:spcBef>
                <a:spcPts val="0"/>
              </a:spcBef>
              <a:spcAft>
                <a:spcPts val="10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pic>
        <p:nvPicPr>
          <p:cNvPr id="242" name="Google Shape;242;p34"/>
          <p:cNvPicPr preferRelativeResize="0"/>
          <p:nvPr/>
        </p:nvPicPr>
        <p:blipFill>
          <a:blip r:embed="rId3">
            <a:alphaModFix/>
          </a:blip>
          <a:stretch>
            <a:fillRect/>
          </a:stretch>
        </p:blipFill>
        <p:spPr>
          <a:xfrm>
            <a:off x="8767025" y="-12"/>
            <a:ext cx="3424975" cy="4566643"/>
          </a:xfrm>
          <a:prstGeom prst="rect">
            <a:avLst/>
          </a:prstGeom>
          <a:noFill/>
          <a:ln>
            <a:noFill/>
          </a:ln>
        </p:spPr>
      </p:pic>
      <p:pic>
        <p:nvPicPr>
          <p:cNvPr id="243" name="Google Shape;243;p34"/>
          <p:cNvPicPr preferRelativeResize="0"/>
          <p:nvPr/>
        </p:nvPicPr>
        <p:blipFill>
          <a:blip r:embed="rId4">
            <a:alphaModFix/>
          </a:blip>
          <a:stretch>
            <a:fillRect/>
          </a:stretch>
        </p:blipFill>
        <p:spPr>
          <a:xfrm>
            <a:off x="3469250" y="0"/>
            <a:ext cx="3064454" cy="4085948"/>
          </a:xfrm>
          <a:prstGeom prst="rect">
            <a:avLst/>
          </a:prstGeom>
          <a:noFill/>
          <a:ln>
            <a:noFill/>
          </a:ln>
        </p:spPr>
      </p:pic>
      <p:pic>
        <p:nvPicPr>
          <p:cNvPr id="244" name="Google Shape;244;p34"/>
          <p:cNvPicPr preferRelativeResize="0"/>
          <p:nvPr/>
        </p:nvPicPr>
        <p:blipFill>
          <a:blip r:embed="rId5">
            <a:alphaModFix/>
          </a:blip>
          <a:stretch>
            <a:fillRect/>
          </a:stretch>
        </p:blipFill>
        <p:spPr>
          <a:xfrm>
            <a:off x="371383" y="1145686"/>
            <a:ext cx="3424975" cy="4566623"/>
          </a:xfrm>
          <a:prstGeom prst="rect">
            <a:avLst/>
          </a:prstGeom>
          <a:noFill/>
          <a:ln>
            <a:noFill/>
          </a:ln>
        </p:spPr>
      </p:pic>
      <p:pic>
        <p:nvPicPr>
          <p:cNvPr id="245" name="Google Shape;245;p34"/>
          <p:cNvPicPr preferRelativeResize="0"/>
          <p:nvPr/>
        </p:nvPicPr>
        <p:blipFill>
          <a:blip r:embed="rId6">
            <a:alphaModFix/>
          </a:blip>
          <a:stretch>
            <a:fillRect/>
          </a:stretch>
        </p:blipFill>
        <p:spPr>
          <a:xfrm>
            <a:off x="5702575" y="2772072"/>
            <a:ext cx="3064454" cy="408592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Google Shape;250;p35"/>
          <p:cNvSpPr txBox="1"/>
          <p:nvPr/>
        </p:nvSpPr>
        <p:spPr>
          <a:xfrm flipH="1">
            <a:off x="4243025" y="393775"/>
            <a:ext cx="2862600" cy="1324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4800">
                <a:solidFill>
                  <a:srgbClr val="FFFFFF"/>
                </a:solidFill>
                <a:latin typeface="Calibri"/>
                <a:ea typeface="Calibri"/>
                <a:cs typeface="Calibri"/>
                <a:sym typeface="Calibri"/>
              </a:rPr>
              <a:t>Thank You </a:t>
            </a:r>
            <a:endParaRPr sz="4800">
              <a:solidFill>
                <a:srgbClr val="FFFFFF"/>
              </a:solidFill>
              <a:latin typeface="Calibri"/>
              <a:ea typeface="Calibri"/>
              <a:cs typeface="Calibri"/>
              <a:sym typeface="Calibri"/>
            </a:endParaRPr>
          </a:p>
        </p:txBody>
      </p:sp>
      <p:pic>
        <p:nvPicPr>
          <p:cNvPr id="251" name="Google Shape;251;p35"/>
          <p:cNvPicPr preferRelativeResize="0"/>
          <p:nvPr/>
        </p:nvPicPr>
        <p:blipFill>
          <a:blip r:embed="rId3">
            <a:alphaModFix/>
          </a:blip>
          <a:stretch>
            <a:fillRect/>
          </a:stretch>
        </p:blipFill>
        <p:spPr>
          <a:xfrm>
            <a:off x="7442613" y="152400"/>
            <a:ext cx="4596987" cy="6129315"/>
          </a:xfrm>
          <a:prstGeom prst="rect">
            <a:avLst/>
          </a:prstGeom>
          <a:noFill/>
          <a:ln>
            <a:noFill/>
          </a:ln>
        </p:spPr>
      </p:pic>
      <p:pic>
        <p:nvPicPr>
          <p:cNvPr id="252" name="Google Shape;252;p35"/>
          <p:cNvPicPr preferRelativeResize="0"/>
          <p:nvPr/>
        </p:nvPicPr>
        <p:blipFill>
          <a:blip r:embed="rId4">
            <a:alphaModFix/>
          </a:blip>
          <a:stretch>
            <a:fillRect/>
          </a:stretch>
        </p:blipFill>
        <p:spPr>
          <a:xfrm>
            <a:off x="3935525" y="2083425"/>
            <a:ext cx="3354697" cy="4472929"/>
          </a:xfrm>
          <a:prstGeom prst="rect">
            <a:avLst/>
          </a:prstGeom>
          <a:noFill/>
          <a:ln>
            <a:noFill/>
          </a:ln>
        </p:spPr>
      </p:pic>
      <p:pic>
        <p:nvPicPr>
          <p:cNvPr id="253" name="Google Shape;253;p35"/>
          <p:cNvPicPr preferRelativeResize="0"/>
          <p:nvPr/>
        </p:nvPicPr>
        <p:blipFill>
          <a:blip r:embed="rId5">
            <a:alphaModFix/>
          </a:blip>
          <a:stretch>
            <a:fillRect/>
          </a:stretch>
        </p:blipFill>
        <p:spPr>
          <a:xfrm>
            <a:off x="152400" y="1440750"/>
            <a:ext cx="3630728" cy="484097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0"/>
          <p:cNvSpPr txBox="1"/>
          <p:nvPr>
            <p:ph type="title"/>
          </p:nvPr>
        </p:nvSpPr>
        <p:spPr>
          <a:xfrm>
            <a:off x="685801" y="-238425"/>
            <a:ext cx="10131300" cy="1456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lt1"/>
              </a:buClr>
              <a:buSzPts val="3600"/>
              <a:buFont typeface="Calibri"/>
              <a:buNone/>
            </a:pPr>
            <a:r>
              <a:rPr lang="en-US"/>
              <a:t>HISTORY</a:t>
            </a:r>
            <a:endParaRPr/>
          </a:p>
        </p:txBody>
      </p:sp>
      <p:sp>
        <p:nvSpPr>
          <p:cNvPr id="152" name="Google Shape;152;p20"/>
          <p:cNvSpPr txBox="1"/>
          <p:nvPr>
            <p:ph idx="1" type="body"/>
          </p:nvPr>
        </p:nvSpPr>
        <p:spPr>
          <a:xfrm>
            <a:off x="685800" y="1217775"/>
            <a:ext cx="10947300" cy="5640300"/>
          </a:xfrm>
          <a:prstGeom prst="rect">
            <a:avLst/>
          </a:prstGeom>
          <a:noFill/>
          <a:ln>
            <a:noFill/>
          </a:ln>
        </p:spPr>
        <p:txBody>
          <a:bodyPr anchorCtr="0" anchor="ctr" bIns="45700" lIns="91425" spcFirstLastPara="1" rIns="91425" wrap="square" tIns="45700">
            <a:noAutofit/>
          </a:bodyPr>
          <a:lstStyle/>
          <a:p>
            <a:pPr indent="-302895" lvl="0" marL="285750" rtl="0" algn="l">
              <a:lnSpc>
                <a:spcPct val="90000"/>
              </a:lnSpc>
              <a:spcBef>
                <a:spcPts val="0"/>
              </a:spcBef>
              <a:spcAft>
                <a:spcPts val="0"/>
              </a:spcAft>
              <a:buSzPts val="1800"/>
              <a:buChar char="•"/>
            </a:pPr>
            <a:r>
              <a:rPr lang="en-US"/>
              <a:t>B</a:t>
            </a:r>
            <a:r>
              <a:rPr lang="en-US"/>
              <a:t>attery park has been targeted as the place where the history of New York city begins, and considered the first waterfront park</a:t>
            </a:r>
            <a:endParaRPr/>
          </a:p>
          <a:p>
            <a:pPr indent="-302895" lvl="0" marL="285750" rtl="0" algn="l">
              <a:lnSpc>
                <a:spcPct val="90000"/>
              </a:lnSpc>
              <a:spcBef>
                <a:spcPts val="1000"/>
              </a:spcBef>
              <a:spcAft>
                <a:spcPts val="0"/>
              </a:spcAft>
              <a:buSzPts val="1800"/>
              <a:buChar char="•"/>
            </a:pPr>
            <a:r>
              <a:rPr lang="en-US"/>
              <a:t>The parks area was a strategic location for commerce transportation within the piers</a:t>
            </a:r>
            <a:endParaRPr/>
          </a:p>
          <a:p>
            <a:pPr indent="-302895" lvl="0" marL="285750" rtl="0" algn="l">
              <a:lnSpc>
                <a:spcPct val="90000"/>
              </a:lnSpc>
              <a:spcBef>
                <a:spcPts val="1000"/>
              </a:spcBef>
              <a:spcAft>
                <a:spcPts val="0"/>
              </a:spcAft>
              <a:buSzPts val="1800"/>
              <a:buChar char="•"/>
            </a:pPr>
            <a:r>
              <a:rPr lang="en-US"/>
              <a:t>During 1788- 1872 the area of battery was being used as a landfill, and during that time every 10 years the area was being enlarge</a:t>
            </a:r>
            <a:endParaRPr/>
          </a:p>
          <a:p>
            <a:pPr indent="-302895" lvl="0" marL="285750" rtl="0" algn="l">
              <a:lnSpc>
                <a:spcPct val="90000"/>
              </a:lnSpc>
              <a:spcBef>
                <a:spcPts val="1000"/>
              </a:spcBef>
              <a:spcAft>
                <a:spcPts val="0"/>
              </a:spcAft>
              <a:buSzPts val="1800"/>
              <a:buChar char="•"/>
            </a:pPr>
            <a:r>
              <a:rPr lang="en-US"/>
              <a:t>The park was known as the world first immigrant depot </a:t>
            </a:r>
            <a:endParaRPr/>
          </a:p>
          <a:p>
            <a:pPr indent="-302895" lvl="0" marL="285750" rtl="0" algn="l">
              <a:lnSpc>
                <a:spcPct val="90000"/>
              </a:lnSpc>
              <a:spcBef>
                <a:spcPts val="1000"/>
              </a:spcBef>
              <a:spcAft>
                <a:spcPts val="0"/>
              </a:spcAft>
              <a:buSzPts val="1800"/>
              <a:buChar char="•"/>
            </a:pPr>
            <a:r>
              <a:rPr lang="en-US"/>
              <a:t>In 1811 they created a circular fort that was named Castle Clinton for the governor, later they changed the name to Castle Garden </a:t>
            </a:r>
            <a:endParaRPr/>
          </a:p>
          <a:p>
            <a:pPr indent="-302895" lvl="0" marL="285750" rtl="0" algn="l">
              <a:lnSpc>
                <a:spcPct val="90000"/>
              </a:lnSpc>
              <a:spcBef>
                <a:spcPts val="1000"/>
              </a:spcBef>
              <a:spcAft>
                <a:spcPts val="0"/>
              </a:spcAft>
              <a:buSzPts val="1800"/>
              <a:buChar char="•"/>
            </a:pPr>
            <a:r>
              <a:rPr lang="en-US"/>
              <a:t>The park was closed during 1940 to 1952 while the Brooklyn battery tunnel and the underpass was being built underneath the area. </a:t>
            </a:r>
            <a:endParaRPr/>
          </a:p>
          <a:p>
            <a:pPr indent="-302895" lvl="0" marL="285750" rtl="0" algn="l">
              <a:lnSpc>
                <a:spcPct val="90000"/>
              </a:lnSpc>
              <a:spcBef>
                <a:spcPts val="1000"/>
              </a:spcBef>
              <a:spcAft>
                <a:spcPts val="0"/>
              </a:spcAft>
              <a:buSzPts val="1800"/>
              <a:buChar char="•"/>
            </a:pPr>
            <a:r>
              <a:rPr lang="en-US"/>
              <a:t>In 1944, the Battery Conservancy is a non-profit educational corporation that was created to revitalize the battery and renew the Castle Clinton National Monument </a:t>
            </a:r>
            <a:endParaRPr/>
          </a:p>
          <a:p>
            <a:pPr indent="-302895" lvl="0" marL="285750" rtl="0" algn="l">
              <a:lnSpc>
                <a:spcPct val="90000"/>
              </a:lnSpc>
              <a:spcBef>
                <a:spcPts val="1000"/>
              </a:spcBef>
              <a:spcAft>
                <a:spcPts val="0"/>
              </a:spcAft>
              <a:buSzPts val="1800"/>
              <a:buChar char="•"/>
            </a:pPr>
            <a:r>
              <a:rPr lang="en-US"/>
              <a:t>In 1955, due to the construction the park opened up transform and it was expanded two more acres totaling 25 acres </a:t>
            </a:r>
            <a:endParaRPr/>
          </a:p>
          <a:p>
            <a:pPr indent="-302895" lvl="0" marL="285750" rtl="0" algn="l">
              <a:lnSpc>
                <a:spcPct val="90000"/>
              </a:lnSpc>
              <a:spcBef>
                <a:spcPts val="1000"/>
              </a:spcBef>
              <a:spcAft>
                <a:spcPts val="0"/>
              </a:spcAft>
              <a:buSzPts val="1800"/>
              <a:buChar char="•"/>
            </a:pPr>
            <a:r>
              <a:rPr lang="en-US"/>
              <a:t>In 1982 the New York State designed the park as part of the Harbor Park, belonging to a group of historic waterfront.</a:t>
            </a:r>
            <a:endParaRPr/>
          </a:p>
          <a:p>
            <a:pPr indent="0" lvl="0" marL="0" marR="0" rtl="0" algn="l">
              <a:lnSpc>
                <a:spcPct val="90000"/>
              </a:lnSpc>
              <a:spcBef>
                <a:spcPts val="1000"/>
              </a:spcBef>
              <a:spcAft>
                <a:spcPts val="0"/>
              </a:spcAft>
              <a:buClr>
                <a:schemeClr val="lt1"/>
              </a:buClr>
              <a:buSzPts val="1530"/>
              <a:buFont typeface="Calibri"/>
              <a:buNone/>
            </a:pPr>
            <a:r>
              <a:t/>
            </a:r>
            <a:endParaRPr sz="153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1"/>
          <p:cNvSpPr txBox="1"/>
          <p:nvPr>
            <p:ph type="title"/>
          </p:nvPr>
        </p:nvSpPr>
        <p:spPr>
          <a:xfrm>
            <a:off x="685801" y="-96150"/>
            <a:ext cx="10131300" cy="1456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n-US"/>
              <a:t>Tourist Guide </a:t>
            </a:r>
            <a:endParaRPr/>
          </a:p>
        </p:txBody>
      </p:sp>
      <p:sp>
        <p:nvSpPr>
          <p:cNvPr id="158" name="Google Shape;158;p21"/>
          <p:cNvSpPr txBox="1"/>
          <p:nvPr>
            <p:ph idx="1" type="body"/>
          </p:nvPr>
        </p:nvSpPr>
        <p:spPr>
          <a:xfrm>
            <a:off x="685800" y="1212052"/>
            <a:ext cx="10131300" cy="4579200"/>
          </a:xfrm>
          <a:prstGeom prst="rect">
            <a:avLst/>
          </a:prstGeom>
        </p:spPr>
        <p:txBody>
          <a:bodyPr anchorCtr="0" anchor="ctr" bIns="45700" lIns="91425" spcFirstLastPara="1" rIns="91425" wrap="square" tIns="45700">
            <a:noAutofit/>
          </a:bodyPr>
          <a:lstStyle/>
          <a:p>
            <a:pPr indent="-342900" lvl="0" marL="457200" rtl="0" algn="l">
              <a:spcBef>
                <a:spcPts val="0"/>
              </a:spcBef>
              <a:spcAft>
                <a:spcPts val="0"/>
              </a:spcAft>
              <a:buSzPts val="1800"/>
              <a:buChar char="●"/>
            </a:pPr>
            <a:r>
              <a:rPr lang="en-US"/>
              <a:t> The Battery Park is located in Battery Pl, State St and Whitehall St</a:t>
            </a:r>
            <a:endParaRPr/>
          </a:p>
          <a:p>
            <a:pPr indent="-342900" lvl="0" marL="457200" rtl="0" algn="l">
              <a:spcBef>
                <a:spcPts val="1000"/>
              </a:spcBef>
              <a:spcAft>
                <a:spcPts val="0"/>
              </a:spcAft>
              <a:buSzPts val="1800"/>
              <a:buChar char="●"/>
            </a:pPr>
            <a:r>
              <a:rPr lang="en-US"/>
              <a:t>Subway  4 or 5 to Bowling Green Station or R to Whitehall Street, or BUS M55</a:t>
            </a:r>
            <a:endParaRPr/>
          </a:p>
          <a:p>
            <a:pPr indent="-342900" lvl="0" marL="457200" rtl="0" algn="l">
              <a:spcBef>
                <a:spcPts val="1000"/>
              </a:spcBef>
              <a:spcAft>
                <a:spcPts val="0"/>
              </a:spcAft>
              <a:buSzPts val="1800"/>
              <a:buChar char="●"/>
            </a:pPr>
            <a:r>
              <a:rPr lang="en-US"/>
              <a:t>Available in  Bike, there is an esplanade connected</a:t>
            </a:r>
            <a:endParaRPr/>
          </a:p>
          <a:p>
            <a:pPr indent="-342900" lvl="0" marL="457200" rtl="0" algn="l">
              <a:spcBef>
                <a:spcPts val="1000"/>
              </a:spcBef>
              <a:spcAft>
                <a:spcPts val="0"/>
              </a:spcAft>
              <a:buSzPts val="1800"/>
              <a:buChar char="●"/>
            </a:pPr>
            <a:r>
              <a:rPr lang="en-US"/>
              <a:t> The parking lot is near the park as well. </a:t>
            </a:r>
            <a:endParaRPr/>
          </a:p>
          <a:p>
            <a:pPr indent="-342900" lvl="0" marL="457200" rtl="0" algn="l">
              <a:spcBef>
                <a:spcPts val="1000"/>
              </a:spcBef>
              <a:spcAft>
                <a:spcPts val="0"/>
              </a:spcAft>
              <a:buSzPts val="1800"/>
              <a:buChar char="●"/>
            </a:pPr>
            <a:r>
              <a:rPr lang="en-US"/>
              <a:t>The park has  memorial and statues over there, like American Merchant Mariners Memorial which is commissioned by the American Merchant Mariner’s Memorial INC</a:t>
            </a:r>
            <a:endParaRPr/>
          </a:p>
          <a:p>
            <a:pPr indent="-342900" lvl="0" marL="457200" rtl="0" algn="l">
              <a:spcBef>
                <a:spcPts val="1000"/>
              </a:spcBef>
              <a:spcAft>
                <a:spcPts val="0"/>
              </a:spcAft>
              <a:buSzPts val="1800"/>
              <a:buChar char="●"/>
            </a:pPr>
            <a:r>
              <a:rPr lang="en-US"/>
              <a:t>Castle Clinton is very interesting as well, it was built in the 1800s when the New American Government afraid that the Britain Government will return but it was never used against them free to commission every 7:45 am- 5 PM 7 days a week.</a:t>
            </a:r>
            <a:endParaRPr/>
          </a:p>
          <a:p>
            <a:pPr indent="-342900" lvl="0" marL="457200" rtl="0" algn="l">
              <a:spcBef>
                <a:spcPts val="1000"/>
              </a:spcBef>
              <a:spcAft>
                <a:spcPts val="1000"/>
              </a:spcAft>
              <a:buSzPts val="1800"/>
              <a:buChar char="●"/>
            </a:pPr>
            <a:r>
              <a:rPr lang="en-US"/>
              <a:t> The waterfront view is perfect for families and tourist.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2"/>
          <p:cNvSpPr txBox="1"/>
          <p:nvPr>
            <p:ph type="title"/>
          </p:nvPr>
        </p:nvSpPr>
        <p:spPr>
          <a:xfrm>
            <a:off x="685800" y="429575"/>
            <a:ext cx="10131300" cy="16362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n-US"/>
              <a:t>Tourist Guide and near attractions </a:t>
            </a:r>
            <a:endParaRPr/>
          </a:p>
        </p:txBody>
      </p:sp>
      <p:sp>
        <p:nvSpPr>
          <p:cNvPr id="164" name="Google Shape;164;p22"/>
          <p:cNvSpPr txBox="1"/>
          <p:nvPr>
            <p:ph idx="1" type="body"/>
          </p:nvPr>
        </p:nvSpPr>
        <p:spPr>
          <a:xfrm>
            <a:off x="685801" y="2142067"/>
            <a:ext cx="10131300" cy="3649200"/>
          </a:xfrm>
          <a:prstGeom prst="rect">
            <a:avLst/>
          </a:prstGeom>
        </p:spPr>
        <p:txBody>
          <a:bodyPr anchorCtr="0" anchor="ctr" bIns="45700" lIns="91425" spcFirstLastPara="1" rIns="91425" wrap="square" tIns="45700">
            <a:noAutofit/>
          </a:bodyPr>
          <a:lstStyle/>
          <a:p>
            <a:pPr indent="-342900" lvl="0" marL="457200" rtl="0" algn="l">
              <a:spcBef>
                <a:spcPts val="0"/>
              </a:spcBef>
              <a:spcAft>
                <a:spcPts val="0"/>
              </a:spcAft>
              <a:buSzPts val="1800"/>
              <a:buChar char="●"/>
            </a:pPr>
            <a:r>
              <a:rPr lang="en-US"/>
              <a:t> The Statue of Liberty Vista Point also located in here as well</a:t>
            </a:r>
            <a:endParaRPr/>
          </a:p>
          <a:p>
            <a:pPr indent="-342900" lvl="0" marL="457200" rtl="0" algn="l">
              <a:spcBef>
                <a:spcPts val="1000"/>
              </a:spcBef>
              <a:spcAft>
                <a:spcPts val="0"/>
              </a:spcAft>
              <a:buSzPts val="1800"/>
              <a:buChar char="●"/>
            </a:pPr>
            <a:r>
              <a:rPr lang="en-US"/>
              <a:t>They held a lot walking tour, event as well for kids who interested in planting</a:t>
            </a:r>
            <a:endParaRPr/>
          </a:p>
          <a:p>
            <a:pPr indent="-342900" lvl="0" marL="457200" rtl="0" algn="l">
              <a:spcBef>
                <a:spcPts val="1000"/>
              </a:spcBef>
              <a:spcAft>
                <a:spcPts val="0"/>
              </a:spcAft>
              <a:buSzPts val="1800"/>
              <a:buChar char="●"/>
            </a:pPr>
            <a:r>
              <a:rPr lang="en-US"/>
              <a:t>The Battery Park has bathrooms for public uses and 4 different eateries, they have Gardens Restaurant, Food Cart, and 2 Snack Bar</a:t>
            </a:r>
            <a:endParaRPr/>
          </a:p>
          <a:p>
            <a:pPr indent="-342900" lvl="0" marL="457200" rtl="0" algn="l">
              <a:spcBef>
                <a:spcPts val="1000"/>
              </a:spcBef>
              <a:spcAft>
                <a:spcPts val="0"/>
              </a:spcAft>
              <a:buSzPts val="1800"/>
              <a:buChar char="●"/>
            </a:pPr>
            <a:r>
              <a:rPr lang="en-US"/>
              <a:t>The park is designed for locals and tourist in all ages.</a:t>
            </a:r>
            <a:endParaRPr/>
          </a:p>
          <a:p>
            <a:pPr indent="-342900" lvl="0" marL="457200" rtl="0" algn="l">
              <a:spcBef>
                <a:spcPts val="1000"/>
              </a:spcBef>
              <a:spcAft>
                <a:spcPts val="0"/>
              </a:spcAft>
              <a:buSzPts val="1800"/>
              <a:buChar char="●"/>
            </a:pPr>
            <a:r>
              <a:rPr lang="en-US"/>
              <a:t> While tourist can visit The Bull, Wall Street before they came to the park to relax</a:t>
            </a:r>
            <a:endParaRPr/>
          </a:p>
          <a:p>
            <a:pPr indent="-342900" lvl="0" marL="457200" rtl="0" algn="l">
              <a:spcBef>
                <a:spcPts val="1000"/>
              </a:spcBef>
              <a:spcAft>
                <a:spcPts val="0"/>
              </a:spcAft>
              <a:buSzPts val="1800"/>
              <a:buChar char="●"/>
            </a:pPr>
            <a:r>
              <a:rPr lang="en-US"/>
              <a:t>. A tourist might want to visit this place because is packed with history and also near a lot of the famous downtown attractions in New York such as the financial district and NMAI.</a:t>
            </a:r>
            <a:endParaRPr/>
          </a:p>
          <a:p>
            <a:pPr indent="-342900" lvl="0" marL="457200" rtl="0" algn="l">
              <a:spcBef>
                <a:spcPts val="1000"/>
              </a:spcBef>
              <a:spcAft>
                <a:spcPts val="1000"/>
              </a:spcAft>
              <a:buSzPts val="1800"/>
              <a:buChar char="●"/>
            </a:pPr>
            <a:r>
              <a:rPr lang="en-US"/>
              <a:t>The park is good for locals near who works near the area as well because after a long and stressful day they can take a broken seat at the park and take some fresh air and relax as well.</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23"/>
          <p:cNvSpPr txBox="1"/>
          <p:nvPr>
            <p:ph type="title"/>
          </p:nvPr>
        </p:nvSpPr>
        <p:spPr>
          <a:xfrm>
            <a:off x="685801" y="139337"/>
            <a:ext cx="10131425" cy="1456267"/>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lt1"/>
              </a:buClr>
              <a:buSzPts val="3600"/>
              <a:buFont typeface="Calibri"/>
              <a:buNone/>
            </a:pPr>
            <a:r>
              <a:rPr lang="en-US"/>
              <a:t>MAP</a:t>
            </a:r>
            <a:endParaRPr/>
          </a:p>
        </p:txBody>
      </p:sp>
      <p:pic>
        <p:nvPicPr>
          <p:cNvPr id="170" name="Google Shape;170;p23"/>
          <p:cNvPicPr preferRelativeResize="0"/>
          <p:nvPr>
            <p:ph idx="1" type="body"/>
          </p:nvPr>
        </p:nvPicPr>
        <p:blipFill rotWithShape="1">
          <a:blip r:embed="rId3">
            <a:alphaModFix/>
          </a:blip>
          <a:srcRect b="0" l="0" r="0" t="0"/>
          <a:stretch/>
        </p:blipFill>
        <p:spPr>
          <a:xfrm>
            <a:off x="1637709" y="1595612"/>
            <a:ext cx="8916600" cy="4441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pic>
        <p:nvPicPr>
          <p:cNvPr id="175" name="Google Shape;175;p24"/>
          <p:cNvPicPr preferRelativeResize="0"/>
          <p:nvPr>
            <p:ph idx="1" type="body"/>
          </p:nvPr>
        </p:nvPicPr>
        <p:blipFill rotWithShape="1">
          <a:blip r:embed="rId3">
            <a:alphaModFix/>
          </a:blip>
          <a:srcRect b="0" l="0" r="0" t="0"/>
          <a:stretch/>
        </p:blipFill>
        <p:spPr>
          <a:xfrm rot="5400000">
            <a:off x="7623772" y="1065808"/>
            <a:ext cx="3649662" cy="2737246"/>
          </a:xfrm>
          <a:prstGeom prst="rect">
            <a:avLst/>
          </a:prstGeom>
          <a:noFill/>
          <a:ln>
            <a:noFill/>
          </a:ln>
        </p:spPr>
      </p:pic>
      <p:pic>
        <p:nvPicPr>
          <p:cNvPr id="176" name="Google Shape;176;p24"/>
          <p:cNvPicPr preferRelativeResize="0"/>
          <p:nvPr/>
        </p:nvPicPr>
        <p:blipFill rotWithShape="1">
          <a:blip r:embed="rId4">
            <a:alphaModFix/>
          </a:blip>
          <a:srcRect b="0" l="0" r="0" t="0"/>
          <a:stretch/>
        </p:blipFill>
        <p:spPr>
          <a:xfrm>
            <a:off x="3331724" y="1142841"/>
            <a:ext cx="4419600" cy="3314700"/>
          </a:xfrm>
          <a:prstGeom prst="rect">
            <a:avLst/>
          </a:prstGeom>
          <a:noFill/>
          <a:ln>
            <a:noFill/>
          </a:ln>
        </p:spPr>
      </p:pic>
      <p:pic>
        <p:nvPicPr>
          <p:cNvPr id="177" name="Google Shape;177;p24"/>
          <p:cNvPicPr preferRelativeResize="0"/>
          <p:nvPr/>
        </p:nvPicPr>
        <p:blipFill rotWithShape="1">
          <a:blip r:embed="rId5">
            <a:alphaModFix/>
          </a:blip>
          <a:srcRect b="0" l="0" r="0" t="0"/>
          <a:stretch/>
        </p:blipFill>
        <p:spPr>
          <a:xfrm rot="5400000">
            <a:off x="-131715" y="2748302"/>
            <a:ext cx="3582609" cy="26869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25"/>
          <p:cNvSpPr txBox="1"/>
          <p:nvPr>
            <p:ph type="title"/>
          </p:nvPr>
        </p:nvSpPr>
        <p:spPr>
          <a:xfrm>
            <a:off x="685801" y="64800"/>
            <a:ext cx="10131300" cy="1456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lt1"/>
              </a:buClr>
              <a:buSzPts val="3600"/>
              <a:buFont typeface="Calibri"/>
              <a:buNone/>
            </a:pPr>
            <a:r>
              <a:rPr lang="en-US"/>
              <a:t>HIGHLIGHTS</a:t>
            </a:r>
            <a:endParaRPr/>
          </a:p>
        </p:txBody>
      </p:sp>
      <p:sp>
        <p:nvSpPr>
          <p:cNvPr id="183" name="Google Shape;183;p25"/>
          <p:cNvSpPr txBox="1"/>
          <p:nvPr>
            <p:ph idx="1" type="body"/>
          </p:nvPr>
        </p:nvSpPr>
        <p:spPr>
          <a:xfrm>
            <a:off x="750600" y="1140000"/>
            <a:ext cx="10690800" cy="5166900"/>
          </a:xfrm>
          <a:prstGeom prst="rect">
            <a:avLst/>
          </a:prstGeom>
          <a:noFill/>
          <a:ln>
            <a:noFill/>
          </a:ln>
        </p:spPr>
        <p:txBody>
          <a:bodyPr anchorCtr="0" anchor="ctr" bIns="45700" lIns="91425" spcFirstLastPara="1" rIns="91425" wrap="square" tIns="45700">
            <a:noAutofit/>
          </a:bodyPr>
          <a:lstStyle/>
          <a:p>
            <a:pPr indent="-294322" lvl="0" marL="285750" rtl="0" algn="l">
              <a:spcBef>
                <a:spcPts val="0"/>
              </a:spcBef>
              <a:spcAft>
                <a:spcPts val="0"/>
              </a:spcAft>
              <a:buSzPts val="1800"/>
              <a:buChar char="•"/>
            </a:pPr>
            <a:r>
              <a:rPr lang="en-US"/>
              <a:t>On September 11, the battery shoreline serves as a survival route for those fleeing lower Manhattan. The battery garden of remembrance is dedicated within the new upper promenade </a:t>
            </a:r>
            <a:endParaRPr/>
          </a:p>
          <a:p>
            <a:pPr indent="-294322" lvl="0" marL="285750" rtl="0" algn="l">
              <a:spcBef>
                <a:spcPts val="1000"/>
              </a:spcBef>
              <a:spcAft>
                <a:spcPts val="0"/>
              </a:spcAft>
              <a:buSzPts val="1800"/>
              <a:buChar char="•"/>
            </a:pPr>
            <a:r>
              <a:rPr lang="en-US"/>
              <a:t>The four-acre bosque is opened to the public with a majestic fountain, vast perennial gardens and two food kiosks. </a:t>
            </a:r>
            <a:endParaRPr/>
          </a:p>
          <a:p>
            <a:pPr indent="-294322" lvl="0" marL="285750" rtl="0" algn="l">
              <a:spcBef>
                <a:spcPts val="1000"/>
              </a:spcBef>
              <a:spcAft>
                <a:spcPts val="0"/>
              </a:spcAft>
              <a:buSzPts val="1800"/>
              <a:buChar char="•"/>
            </a:pPr>
            <a:r>
              <a:rPr lang="en-US"/>
              <a:t>The conservancy creates a battery urban farm to educate students about the urban farming and healthy eating. </a:t>
            </a:r>
            <a:endParaRPr/>
          </a:p>
          <a:p>
            <a:pPr indent="-294322" lvl="0" marL="285750" rtl="0" algn="l">
              <a:spcBef>
                <a:spcPts val="1000"/>
              </a:spcBef>
              <a:spcAft>
                <a:spcPts val="0"/>
              </a:spcAft>
              <a:buSzPts val="1800"/>
              <a:buChar char="•"/>
            </a:pPr>
            <a:r>
              <a:rPr lang="en-US"/>
              <a:t>The park opens a bikeway that connect Hudson River Park to the East River esplanade </a:t>
            </a:r>
            <a:endParaRPr/>
          </a:p>
          <a:p>
            <a:pPr indent="-294322" lvl="0" marL="285750" rtl="0" algn="l">
              <a:spcBef>
                <a:spcPts val="1000"/>
              </a:spcBef>
              <a:spcAft>
                <a:spcPts val="0"/>
              </a:spcAft>
              <a:buSzPts val="1800"/>
              <a:buChar char="•"/>
            </a:pPr>
            <a:r>
              <a:rPr lang="en-US"/>
              <a:t>The park has many programs, educational, volunteers, and park program which gives tour and maintain the important landmark and monument of the park</a:t>
            </a:r>
            <a:endParaRPr/>
          </a:p>
          <a:p>
            <a:pPr indent="-294322" lvl="0" marL="285750" rtl="0" algn="l">
              <a:spcBef>
                <a:spcPts val="1000"/>
              </a:spcBef>
              <a:spcAft>
                <a:spcPts val="0"/>
              </a:spcAft>
              <a:buSzPts val="1800"/>
              <a:buChar char="•"/>
            </a:pPr>
            <a:r>
              <a:rPr lang="en-US"/>
              <a:t>The parks held many events such as walking, workshop, tours, bird walk, concert, sport activities, festival, community field day, dances, plant care day, migration bird walk, </a:t>
            </a:r>
            <a:endParaRPr/>
          </a:p>
          <a:p>
            <a:pPr indent="-294322" lvl="0" marL="285750" rtl="0" algn="l">
              <a:spcBef>
                <a:spcPts val="1000"/>
              </a:spcBef>
              <a:spcAft>
                <a:spcPts val="0"/>
              </a:spcAft>
              <a:buSzPts val="1800"/>
              <a:buChar char="•"/>
            </a:pPr>
            <a:r>
              <a:rPr lang="en-US"/>
              <a:t>In the Castle Garden they rent it out for receptions, demonstrations, and performances. </a:t>
            </a:r>
            <a:endParaRPr/>
          </a:p>
          <a:p>
            <a:pPr indent="-294322" lvl="0" marL="285750" rtl="0" algn="l">
              <a:spcBef>
                <a:spcPts val="1000"/>
              </a:spcBef>
              <a:spcAft>
                <a:spcPts val="0"/>
              </a:spcAft>
              <a:buSzPts val="1800"/>
              <a:buChar char="•"/>
            </a:pPr>
            <a:r>
              <a:rPr lang="en-US"/>
              <a:t>The park had Wi-Fi spot for visitors </a:t>
            </a:r>
            <a:endParaRPr/>
          </a:p>
          <a:p>
            <a:pPr indent="-294322" lvl="0" marL="285750" rtl="0" algn="l">
              <a:spcBef>
                <a:spcPts val="1000"/>
              </a:spcBef>
              <a:spcAft>
                <a:spcPts val="0"/>
              </a:spcAft>
              <a:buSzPts val="1800"/>
              <a:buChar char="•"/>
            </a:pPr>
            <a:r>
              <a:rPr lang="en-US"/>
              <a:t>The battery park has public bathroom, and water fountain through the park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26"/>
          <p:cNvSpPr txBox="1"/>
          <p:nvPr>
            <p:ph idx="1" type="body"/>
          </p:nvPr>
        </p:nvSpPr>
        <p:spPr>
          <a:xfrm>
            <a:off x="66300" y="0"/>
            <a:ext cx="11514600" cy="5051400"/>
          </a:xfrm>
          <a:prstGeom prst="rect">
            <a:avLst/>
          </a:prstGeom>
          <a:noFill/>
          <a:ln>
            <a:noFill/>
          </a:ln>
        </p:spPr>
        <p:txBody>
          <a:bodyPr anchorCtr="0" anchor="ctr" bIns="45700" lIns="91425" spcFirstLastPara="1" rIns="91425" wrap="square" tIns="45700">
            <a:noAutofit/>
          </a:bodyPr>
          <a:lstStyle/>
          <a:p>
            <a:pPr indent="-311150" lvl="0" marL="285750" rtl="0" algn="l">
              <a:spcBef>
                <a:spcPts val="0"/>
              </a:spcBef>
              <a:spcAft>
                <a:spcPts val="0"/>
              </a:spcAft>
              <a:buSzPts val="2200"/>
              <a:buChar char="•"/>
            </a:pPr>
            <a:r>
              <a:rPr lang="en-US" sz="2200"/>
              <a:t>The park contains 21 monuments honoring soldiers, explorers, inventors, and immigrants </a:t>
            </a:r>
            <a:endParaRPr sz="2200"/>
          </a:p>
          <a:p>
            <a:pPr indent="-311150" lvl="0" marL="285750" rtl="0" algn="l">
              <a:spcBef>
                <a:spcPts val="1000"/>
              </a:spcBef>
              <a:spcAft>
                <a:spcPts val="0"/>
              </a:spcAft>
              <a:buSzPts val="2200"/>
              <a:buChar char="•"/>
            </a:pPr>
            <a:r>
              <a:rPr lang="en-US" sz="2200"/>
              <a:t>The park is also a ferries dock station for visitors to visit the Statue of Liberty and Ellis Island</a:t>
            </a:r>
            <a:endParaRPr sz="2200"/>
          </a:p>
          <a:p>
            <a:pPr indent="-311150" lvl="0" marL="285750" rtl="0" algn="l">
              <a:spcBef>
                <a:spcPts val="0"/>
              </a:spcBef>
              <a:spcAft>
                <a:spcPts val="0"/>
              </a:spcAft>
              <a:buSzPts val="2200"/>
              <a:buChar char="•"/>
            </a:pPr>
            <a:r>
              <a:rPr lang="en-US" sz="2200"/>
              <a:t>The park had battery gardens restaurant, battery park food cart, battery park snack bar, and peter minuit snack bar, they also have food cart and trucks around the park and in the park area</a:t>
            </a:r>
            <a:endParaRPr sz="2200"/>
          </a:p>
          <a:p>
            <a:pPr indent="-311150" lvl="0" marL="285750" rtl="0" algn="l">
              <a:spcBef>
                <a:spcPts val="1000"/>
              </a:spcBef>
              <a:spcAft>
                <a:spcPts val="0"/>
              </a:spcAft>
              <a:buSzPts val="2200"/>
              <a:buChar char="•"/>
            </a:pPr>
            <a:r>
              <a:rPr lang="en-US" sz="2200"/>
              <a:t>The park has four playgrounds in the park with four level and some </a:t>
            </a:r>
            <a:endParaRPr sz="2200"/>
          </a:p>
          <a:p>
            <a:pPr indent="-311150" lvl="0" marL="285750" rtl="0" algn="l">
              <a:spcBef>
                <a:spcPts val="1000"/>
              </a:spcBef>
              <a:spcAft>
                <a:spcPts val="0"/>
              </a:spcAft>
              <a:buSzPts val="2200"/>
              <a:buChar char="•"/>
            </a:pPr>
            <a:r>
              <a:rPr lang="en-US" sz="2200"/>
              <a:t>of them are wheelchair accessible </a:t>
            </a:r>
            <a:endParaRPr sz="2200"/>
          </a:p>
          <a:p>
            <a:pPr indent="-171450" lvl="0" marL="285750" rtl="0" algn="l">
              <a:spcBef>
                <a:spcPts val="1000"/>
              </a:spcBef>
              <a:spcAft>
                <a:spcPts val="0"/>
              </a:spcAft>
              <a:buSzPts val="1800"/>
              <a:buNone/>
            </a:pPr>
            <a:r>
              <a:t/>
            </a:r>
            <a:endParaRPr/>
          </a:p>
        </p:txBody>
      </p:sp>
      <p:sp>
        <p:nvSpPr>
          <p:cNvPr id="189" name="Google Shape;189;p26"/>
          <p:cNvSpPr txBox="1"/>
          <p:nvPr/>
        </p:nvSpPr>
        <p:spPr>
          <a:xfrm>
            <a:off x="3028425" y="289800"/>
            <a:ext cx="9998700" cy="91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000">
                <a:solidFill>
                  <a:srgbClr val="FFFFFF"/>
                </a:solidFill>
                <a:latin typeface="Calibri"/>
                <a:ea typeface="Calibri"/>
                <a:cs typeface="Calibri"/>
                <a:sym typeface="Calibri"/>
              </a:rPr>
              <a:t>Highlights Continuation </a:t>
            </a:r>
            <a:endParaRPr sz="3000">
              <a:solidFill>
                <a:srgbClr val="FFFFFF"/>
              </a:solidFill>
              <a:latin typeface="Calibri"/>
              <a:ea typeface="Calibri"/>
              <a:cs typeface="Calibri"/>
              <a:sym typeface="Calibri"/>
            </a:endParaRPr>
          </a:p>
        </p:txBody>
      </p:sp>
      <p:pic>
        <p:nvPicPr>
          <p:cNvPr id="190" name="Google Shape;190;p26"/>
          <p:cNvPicPr preferRelativeResize="0"/>
          <p:nvPr/>
        </p:nvPicPr>
        <p:blipFill rotWithShape="1">
          <a:blip r:embed="rId3">
            <a:alphaModFix/>
          </a:blip>
          <a:srcRect b="46878" l="514" r="524" t="-21813"/>
          <a:stretch/>
        </p:blipFill>
        <p:spPr>
          <a:xfrm>
            <a:off x="192263" y="2869525"/>
            <a:ext cx="7650976" cy="3764149"/>
          </a:xfrm>
          <a:prstGeom prst="rect">
            <a:avLst/>
          </a:prstGeom>
          <a:noFill/>
          <a:ln>
            <a:noFill/>
          </a:ln>
        </p:spPr>
      </p:pic>
      <p:pic>
        <p:nvPicPr>
          <p:cNvPr id="191" name="Google Shape;191;p26"/>
          <p:cNvPicPr preferRelativeResize="0"/>
          <p:nvPr/>
        </p:nvPicPr>
        <p:blipFill>
          <a:blip r:embed="rId4">
            <a:alphaModFix/>
          </a:blip>
          <a:stretch>
            <a:fillRect/>
          </a:stretch>
        </p:blipFill>
        <p:spPr>
          <a:xfrm>
            <a:off x="8486076" y="2869525"/>
            <a:ext cx="2823101" cy="376415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pic>
        <p:nvPicPr>
          <p:cNvPr id="196" name="Google Shape;196;p27"/>
          <p:cNvPicPr preferRelativeResize="0"/>
          <p:nvPr>
            <p:ph idx="1" type="body"/>
          </p:nvPr>
        </p:nvPicPr>
        <p:blipFill rotWithShape="1">
          <a:blip r:embed="rId3">
            <a:alphaModFix/>
          </a:blip>
          <a:srcRect b="0" l="0" r="0" t="0"/>
          <a:stretch/>
        </p:blipFill>
        <p:spPr>
          <a:xfrm>
            <a:off x="5955689" y="495618"/>
            <a:ext cx="5469930" cy="3649662"/>
          </a:xfrm>
          <a:prstGeom prst="rect">
            <a:avLst/>
          </a:prstGeom>
          <a:noFill/>
          <a:ln>
            <a:noFill/>
          </a:ln>
        </p:spPr>
      </p:pic>
      <p:pic>
        <p:nvPicPr>
          <p:cNvPr id="197" name="Google Shape;197;p27"/>
          <p:cNvPicPr preferRelativeResize="0"/>
          <p:nvPr/>
        </p:nvPicPr>
        <p:blipFill rotWithShape="1">
          <a:blip r:embed="rId4">
            <a:alphaModFix/>
          </a:blip>
          <a:srcRect b="0" l="0" r="0" t="0"/>
          <a:stretch/>
        </p:blipFill>
        <p:spPr>
          <a:xfrm>
            <a:off x="965563" y="2590133"/>
            <a:ext cx="5278483" cy="3523284"/>
          </a:xfrm>
          <a:prstGeom prst="rect">
            <a:avLst/>
          </a:prstGeom>
          <a:noFill/>
          <a:ln>
            <a:noFill/>
          </a:ln>
        </p:spPr>
      </p:pic>
      <p:sp>
        <p:nvSpPr>
          <p:cNvPr id="198" name="Google Shape;198;p27"/>
          <p:cNvSpPr txBox="1"/>
          <p:nvPr/>
        </p:nvSpPr>
        <p:spPr>
          <a:xfrm>
            <a:off x="1070065" y="1120120"/>
            <a:ext cx="4168140" cy="120032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lt1"/>
                </a:solidFill>
                <a:latin typeface="Calibri"/>
                <a:ea typeface="Calibri"/>
                <a:cs typeface="Calibri"/>
                <a:sym typeface="Calibri"/>
              </a:rPr>
              <a:t>The water features a SeaGlass Carousel with an aquatic themed with a price of $5 per ticket</a:t>
            </a:r>
            <a:endParaRPr/>
          </a:p>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elestial">
  <a:themeElements>
    <a:clrScheme name="Celestial">
      <a:dk1>
        <a:srgbClr val="000000"/>
      </a:dk1>
      <a:lt1>
        <a:srgbClr val="FFFFFF"/>
      </a:lt1>
      <a:dk2>
        <a:srgbClr val="16476F"/>
      </a:dk2>
      <a:lt2>
        <a:srgbClr val="EBEBEB"/>
      </a:lt2>
      <a:accent1>
        <a:srgbClr val="E5B458"/>
      </a:accent1>
      <a:accent2>
        <a:srgbClr val="F77754"/>
      </a:accent2>
      <a:accent3>
        <a:srgbClr val="D8507E"/>
      </a:accent3>
      <a:accent4>
        <a:srgbClr val="BC70EE"/>
      </a:accent4>
      <a:accent5>
        <a:srgbClr val="3CA2E2"/>
      </a:accent5>
      <a:accent6>
        <a:srgbClr val="91BF77"/>
      </a:accent6>
      <a:hlink>
        <a:srgbClr val="71DDAB"/>
      </a:hlink>
      <a:folHlink>
        <a:srgbClr val="A6E4C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