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43D4-4771-4101-8DF6-1DC7FC60DF75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3702-C7BA-430E-8B59-0863CF964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43D4-4771-4101-8DF6-1DC7FC60DF75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3702-C7BA-430E-8B59-0863CF964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43D4-4771-4101-8DF6-1DC7FC60DF75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3702-C7BA-430E-8B59-0863CF964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43D4-4771-4101-8DF6-1DC7FC60DF75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3702-C7BA-430E-8B59-0863CF964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43D4-4771-4101-8DF6-1DC7FC60DF75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3702-C7BA-430E-8B59-0863CF964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43D4-4771-4101-8DF6-1DC7FC60DF75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3702-C7BA-430E-8B59-0863CF964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43D4-4771-4101-8DF6-1DC7FC60DF75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3702-C7BA-430E-8B59-0863CF964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43D4-4771-4101-8DF6-1DC7FC60DF75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3702-C7BA-430E-8B59-0863CF964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43D4-4771-4101-8DF6-1DC7FC60DF75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3702-C7BA-430E-8B59-0863CF964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43D4-4771-4101-8DF6-1DC7FC60DF75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3702-C7BA-430E-8B59-0863CF964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443D4-4771-4101-8DF6-1DC7FC60DF75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3702-C7BA-430E-8B59-0863CF964900}" type="slidenum">
              <a:rPr lang="en-US" smtClean="0"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A8443D4-4771-4101-8DF6-1DC7FC60DF75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39D3702-C7BA-430E-8B59-0863CF9649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590800"/>
            <a:ext cx="7117180" cy="1012825"/>
          </a:xfrm>
        </p:spPr>
        <p:txBody>
          <a:bodyPr/>
          <a:lstStyle/>
          <a:p>
            <a:pPr algn="ctr"/>
            <a:r>
              <a:rPr lang="en-US" sz="4800" dirty="0" smtClean="0"/>
              <a:t>Brooklyn Bridge Park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Lester Zeng</a:t>
            </a:r>
          </a:p>
          <a:p>
            <a:pPr algn="ctr"/>
            <a:r>
              <a:rPr lang="en-US" dirty="0" smtClean="0"/>
              <a:t>HMGT 1101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15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Bridge View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752600"/>
            <a:ext cx="7620000" cy="4800600"/>
          </a:xfrm>
        </p:spPr>
      </p:pic>
      <p:pic>
        <p:nvPicPr>
          <p:cNvPr id="1026" name="Picture 2" descr="F:\Brooklyn Bridge Park\20131205_1542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96600" y="-8077200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45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View of the city from the park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806574"/>
            <a:ext cx="7696200" cy="4746625"/>
          </a:xfrm>
        </p:spPr>
      </p:pic>
    </p:spTree>
    <p:extLst>
      <p:ext uri="{BB962C8B-B14F-4D97-AF65-F5344CB8AC3E}">
        <p14:creationId xmlns:p14="http://schemas.microsoft.com/office/powerpoint/2010/main" val="254431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Pier 1 Lawn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06574"/>
            <a:ext cx="7848600" cy="4746625"/>
          </a:xfrm>
        </p:spPr>
      </p:pic>
    </p:spTree>
    <p:extLst>
      <p:ext uri="{BB962C8B-B14F-4D97-AF65-F5344CB8AC3E}">
        <p14:creationId xmlns:p14="http://schemas.microsoft.com/office/powerpoint/2010/main" val="268192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Brooklyn Ice Cream Factory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32718"/>
            <a:ext cx="8001000" cy="4968081"/>
          </a:xfrm>
        </p:spPr>
      </p:pic>
    </p:spTree>
    <p:extLst>
      <p:ext uri="{BB962C8B-B14F-4D97-AF65-F5344CB8AC3E}">
        <p14:creationId xmlns:p14="http://schemas.microsoft.com/office/powerpoint/2010/main" val="273482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Biking and Jogging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752600"/>
            <a:ext cx="4191000" cy="314325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752600"/>
            <a:ext cx="41656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44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Pier 6 Volleyball Courts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489869"/>
            <a:ext cx="7924800" cy="5086350"/>
          </a:xfrm>
        </p:spPr>
      </p:pic>
    </p:spTree>
    <p:extLst>
      <p:ext uri="{BB962C8B-B14F-4D97-AF65-F5344CB8AC3E}">
        <p14:creationId xmlns:p14="http://schemas.microsoft.com/office/powerpoint/2010/main" val="61656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Playground For Kids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806574"/>
            <a:ext cx="7924800" cy="4746625"/>
          </a:xfrm>
        </p:spPr>
      </p:pic>
    </p:spTree>
    <p:extLst>
      <p:ext uri="{BB962C8B-B14F-4D97-AF65-F5344CB8AC3E}">
        <p14:creationId xmlns:p14="http://schemas.microsoft.com/office/powerpoint/2010/main" val="272985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Squibb Bridge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1"/>
            <a:ext cx="8153400" cy="51054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840" y="1905000"/>
            <a:ext cx="57150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176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164</TotalTime>
  <Words>43</Words>
  <Application>Microsoft Office PowerPoint</Application>
  <PresentationFormat>On-screen Show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Spring</vt:lpstr>
      <vt:lpstr>Brooklyn Bridge Park</vt:lpstr>
      <vt:lpstr>                 Bridge View</vt:lpstr>
      <vt:lpstr>   View of the city from the park</vt:lpstr>
      <vt:lpstr>                Pier 1 Lawn</vt:lpstr>
      <vt:lpstr>    Brooklyn Ice Cream Factory</vt:lpstr>
      <vt:lpstr>          Biking and Jogging </vt:lpstr>
      <vt:lpstr>      Pier 6 Volleyball Courts </vt:lpstr>
      <vt:lpstr>        Playground For Kids</vt:lpstr>
      <vt:lpstr>              Squibb Bridge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Brooklyn Bridge Park</dc:title>
  <dc:creator>Lester Zeng</dc:creator>
  <cp:lastModifiedBy>Lester Zeng</cp:lastModifiedBy>
  <cp:revision>7</cp:revision>
  <dcterms:created xsi:type="dcterms:W3CDTF">2014-04-04T18:55:59Z</dcterms:created>
  <dcterms:modified xsi:type="dcterms:W3CDTF">2014-04-04T22:30:33Z</dcterms:modified>
</cp:coreProperties>
</file>