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EEBCB-3F94-4480-8FF5-BC12203EA8D0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05DD5-6106-43D3-9FFE-8A3E1F22F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61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https://en.wikipedia.org/wiki/Torsion_siege_engine</a:t>
            </a:r>
          </a:p>
          <a:p>
            <a:r>
              <a:rPr lang="en-US" dirty="0" smtClean="0"/>
              <a:t>https://en.wikipedia.org/wiki/Trebuchet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05DD5-6106-43D3-9FFE-8A3E1F22FB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5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099E3A6-39D1-493B-BF8B-9D2A3F37096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18830BC-4B6B-4295-A8EA-183CDC97B2D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00" b="97111" l="0" r="980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" y="714139"/>
            <a:ext cx="918972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Toy Design: Self-Assembly Catapult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757065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Industrial Design I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Prof. Nakamura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Runtao</a:t>
            </a:r>
            <a:r>
              <a:rPr lang="en-US" dirty="0" smtClean="0">
                <a:solidFill>
                  <a:schemeClr val="bg1"/>
                </a:solidFill>
              </a:rPr>
              <a:t> You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4014621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3ds" panose="02000503020000020004" pitchFamily="2" charset="0"/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D Model and Drawing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445407" cy="314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63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3914" y="988081"/>
            <a:ext cx="3969486" cy="764519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User age: 6-12 years old children</a:t>
            </a:r>
          </a:p>
          <a:p>
            <a:r>
              <a:rPr lang="en-US" sz="1800" dirty="0" smtClean="0"/>
              <a:t>Present educational purposes to convince the buyer- parents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4343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Functions of the  Toy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51218" y="445864"/>
            <a:ext cx="4103464" cy="2357792"/>
            <a:chOff x="401806" y="2659106"/>
            <a:chExt cx="4103464" cy="2357792"/>
          </a:xfrm>
        </p:grpSpPr>
        <p:pic>
          <p:nvPicPr>
            <p:cNvPr id="2050" name="Picture 2" descr="C:\Users\Labs\Desktop\Assembly2.bmp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88" t="8021" r="24278" b="4941"/>
            <a:stretch/>
          </p:blipFill>
          <p:spPr bwMode="auto">
            <a:xfrm>
              <a:off x="401806" y="2659106"/>
              <a:ext cx="2199094" cy="2357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Labs\Desktop\Assembly2.1.bmp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1" t="7711" r="30700" b="4957"/>
            <a:stretch/>
          </p:blipFill>
          <p:spPr bwMode="auto">
            <a:xfrm>
              <a:off x="2432756" y="2659106"/>
              <a:ext cx="2072514" cy="2357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1" t="39614" r="37385" b="4351"/>
          <a:stretch/>
        </p:blipFill>
        <p:spPr bwMode="auto">
          <a:xfrm>
            <a:off x="304800" y="2667000"/>
            <a:ext cx="3634929" cy="2675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Labs\Desktop\Assembly1.b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7" t="15110" r="17920" b="16964"/>
          <a:stretch/>
        </p:blipFill>
        <p:spPr bwMode="auto">
          <a:xfrm>
            <a:off x="4530436" y="3493923"/>
            <a:ext cx="4103464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29668" y="2877165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Assembly of Toy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93939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Introduce Projectile Motion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10568" y="625889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Transformation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001000" y="3886200"/>
            <a:ext cx="152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35482" y="36092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Counter Wight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7535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161</TotalTime>
  <Words>53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Toy Design: Self-Assembly Catapult</vt:lpstr>
      <vt:lpstr>3D Model and Drawing</vt:lpstr>
      <vt:lpstr>Functions of the  Toy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</dc:creator>
  <cp:lastModifiedBy>Labs</cp:lastModifiedBy>
  <cp:revision>14</cp:revision>
  <dcterms:created xsi:type="dcterms:W3CDTF">2016-12-14T18:07:14Z</dcterms:created>
  <dcterms:modified xsi:type="dcterms:W3CDTF">2016-12-15T19:13:28Z</dcterms:modified>
</cp:coreProperties>
</file>