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9" r:id="rId2"/>
    <p:sldId id="273" r:id="rId3"/>
    <p:sldId id="274" r:id="rId4"/>
    <p:sldId id="275" r:id="rId5"/>
    <p:sldId id="276" r:id="rId6"/>
    <p:sldId id="277" r:id="rId7"/>
    <p:sldId id="278" r:id="rId8"/>
    <p:sldId id="279" r:id="rId9"/>
    <p:sldId id="280" r:id="rId10"/>
    <p:sldId id="281" r:id="rId11"/>
    <p:sldId id="282" r:id="rId12"/>
    <p:sldId id="27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77E12C-DEE6-4DDC-B8BC-7DC7F807C7D5}" v="21" dt="2021-10-05T19:14:15.9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377E12C-DEE6-4DDC-B8BC-7DC7F807C7D5}"/>
    <pc:docChg chg="undo custSel addSld delSld modSld">
      <pc:chgData name="Tom Smith" userId="eac52e5223bf4258" providerId="LiveId" clId="{5377E12C-DEE6-4DDC-B8BC-7DC7F807C7D5}" dt="2021-10-05T19:16:23.713" v="195" actId="207"/>
      <pc:docMkLst>
        <pc:docMk/>
      </pc:docMkLst>
      <pc:sldChg chg="modSp mod">
        <pc:chgData name="Tom Smith" userId="eac52e5223bf4258" providerId="LiveId" clId="{5377E12C-DEE6-4DDC-B8BC-7DC7F807C7D5}" dt="2021-10-05T19:05:24.934" v="43" actId="20577"/>
        <pc:sldMkLst>
          <pc:docMk/>
          <pc:sldMk cId="3355501316" sldId="259"/>
        </pc:sldMkLst>
        <pc:spChg chg="mod">
          <ac:chgData name="Tom Smith" userId="eac52e5223bf4258" providerId="LiveId" clId="{5377E12C-DEE6-4DDC-B8BC-7DC7F807C7D5}" dt="2021-10-05T19:05:24.934" v="43" actId="20577"/>
          <ac:spMkLst>
            <pc:docMk/>
            <pc:sldMk cId="3355501316" sldId="259"/>
            <ac:spMk id="3" creationId="{00000000-0000-0000-0000-000000000000}"/>
          </ac:spMkLst>
        </pc:spChg>
      </pc:sldChg>
      <pc:sldChg chg="modSp add del mod">
        <pc:chgData name="Tom Smith" userId="eac52e5223bf4258" providerId="LiveId" clId="{5377E12C-DEE6-4DDC-B8BC-7DC7F807C7D5}" dt="2021-10-05T19:09:10.096" v="60" actId="6549"/>
        <pc:sldMkLst>
          <pc:docMk/>
          <pc:sldMk cId="1552480648" sldId="272"/>
        </pc:sldMkLst>
        <pc:spChg chg="mod">
          <ac:chgData name="Tom Smith" userId="eac52e5223bf4258" providerId="LiveId" clId="{5377E12C-DEE6-4DDC-B8BC-7DC7F807C7D5}" dt="2021-10-05T19:09:10.096" v="60" actId="6549"/>
          <ac:spMkLst>
            <pc:docMk/>
            <pc:sldMk cId="1552480648" sldId="272"/>
            <ac:spMk id="3" creationId="{00000000-0000-0000-0000-000000000000}"/>
          </ac:spMkLst>
        </pc:spChg>
      </pc:sldChg>
      <pc:sldChg chg="modSp modAnim">
        <pc:chgData name="Tom Smith" userId="eac52e5223bf4258" providerId="LiveId" clId="{5377E12C-DEE6-4DDC-B8BC-7DC7F807C7D5}" dt="2021-10-05T19:10:19.587" v="70" actId="20577"/>
        <pc:sldMkLst>
          <pc:docMk/>
          <pc:sldMk cId="1350591097" sldId="273"/>
        </pc:sldMkLst>
        <pc:spChg chg="mod">
          <ac:chgData name="Tom Smith" userId="eac52e5223bf4258" providerId="LiveId" clId="{5377E12C-DEE6-4DDC-B8BC-7DC7F807C7D5}" dt="2021-10-05T19:10:19.587" v="70" actId="20577"/>
          <ac:spMkLst>
            <pc:docMk/>
            <pc:sldMk cId="1350591097" sldId="273"/>
            <ac:spMk id="3" creationId="{EE575050-47E3-4430-A5FA-F9441B26E4BD}"/>
          </ac:spMkLst>
        </pc:spChg>
      </pc:sldChg>
      <pc:sldChg chg="modSp mod">
        <pc:chgData name="Tom Smith" userId="eac52e5223bf4258" providerId="LiveId" clId="{5377E12C-DEE6-4DDC-B8BC-7DC7F807C7D5}" dt="2021-10-05T19:16:23.713" v="195" actId="207"/>
        <pc:sldMkLst>
          <pc:docMk/>
          <pc:sldMk cId="1744060139" sldId="276"/>
        </pc:sldMkLst>
        <pc:spChg chg="mod">
          <ac:chgData name="Tom Smith" userId="eac52e5223bf4258" providerId="LiveId" clId="{5377E12C-DEE6-4DDC-B8BC-7DC7F807C7D5}" dt="2021-10-05T19:16:23.713" v="195" actId="207"/>
          <ac:spMkLst>
            <pc:docMk/>
            <pc:sldMk cId="1744060139" sldId="276"/>
            <ac:spMk id="25" creationId="{C085C0B9-0F0A-4D14-91EC-2EA042B48F62}"/>
          </ac:spMkLst>
        </pc:spChg>
      </pc:sldChg>
      <pc:sldChg chg="modSp add mod">
        <pc:chgData name="Tom Smith" userId="eac52e5223bf4258" providerId="LiveId" clId="{5377E12C-DEE6-4DDC-B8BC-7DC7F807C7D5}" dt="2021-10-05T19:09:42.118" v="68" actId="20577"/>
        <pc:sldMkLst>
          <pc:docMk/>
          <pc:sldMk cId="652645087" sldId="278"/>
        </pc:sldMkLst>
        <pc:spChg chg="mod">
          <ac:chgData name="Tom Smith" userId="eac52e5223bf4258" providerId="LiveId" clId="{5377E12C-DEE6-4DDC-B8BC-7DC7F807C7D5}" dt="2021-10-05T19:09:42.118" v="68" actId="20577"/>
          <ac:spMkLst>
            <pc:docMk/>
            <pc:sldMk cId="652645087" sldId="278"/>
            <ac:spMk id="3" creationId="{00000000-0000-0000-0000-000000000000}"/>
          </ac:spMkLst>
        </pc:spChg>
      </pc:sldChg>
      <pc:sldChg chg="addSp delSp modSp add mod setBg setClrOvrMap delDesignElem">
        <pc:chgData name="Tom Smith" userId="eac52e5223bf4258" providerId="LiveId" clId="{5377E12C-DEE6-4DDC-B8BC-7DC7F807C7D5}" dt="2021-10-05T19:13:08.324" v="171" actId="207"/>
        <pc:sldMkLst>
          <pc:docMk/>
          <pc:sldMk cId="975801562" sldId="279"/>
        </pc:sldMkLst>
        <pc:spChg chg="mod">
          <ac:chgData name="Tom Smith" userId="eac52e5223bf4258" providerId="LiveId" clId="{5377E12C-DEE6-4DDC-B8BC-7DC7F807C7D5}" dt="2021-10-05T19:13:08.324" v="171" actId="207"/>
          <ac:spMkLst>
            <pc:docMk/>
            <pc:sldMk cId="975801562" sldId="279"/>
            <ac:spMk id="3" creationId="{EE575050-47E3-4430-A5FA-F9441B26E4BD}"/>
          </ac:spMkLst>
        </pc:spChg>
        <pc:spChg chg="add">
          <ac:chgData name="Tom Smith" userId="eac52e5223bf4258" providerId="LiveId" clId="{5377E12C-DEE6-4DDC-B8BC-7DC7F807C7D5}" dt="2021-10-05T19:07:58.384" v="50" actId="26606"/>
          <ac:spMkLst>
            <pc:docMk/>
            <pc:sldMk cId="975801562" sldId="279"/>
            <ac:spMk id="71" creationId="{9AA72BD9-2C5A-4EDC-931F-5AA08EACA0F3}"/>
          </ac:spMkLst>
        </pc:spChg>
        <pc:spChg chg="add">
          <ac:chgData name="Tom Smith" userId="eac52e5223bf4258" providerId="LiveId" clId="{5377E12C-DEE6-4DDC-B8BC-7DC7F807C7D5}" dt="2021-10-05T19:07:58.384" v="50" actId="26606"/>
          <ac:spMkLst>
            <pc:docMk/>
            <pc:sldMk cId="975801562" sldId="279"/>
            <ac:spMk id="73" creationId="{DD3981AC-7B61-4947-BCF3-F7AA7FA385B9}"/>
          </ac:spMkLst>
        </pc:spChg>
        <pc:spChg chg="del">
          <ac:chgData name="Tom Smith" userId="eac52e5223bf4258" providerId="LiveId" clId="{5377E12C-DEE6-4DDC-B8BC-7DC7F807C7D5}" dt="2021-10-05T19:07:47.026" v="49"/>
          <ac:spMkLst>
            <pc:docMk/>
            <pc:sldMk cId="975801562" sldId="279"/>
            <ac:spMk id="75" creationId="{55D4142C-5077-457F-A6AD-3FECFDB39685}"/>
          </ac:spMkLst>
        </pc:spChg>
        <pc:spChg chg="add">
          <ac:chgData name="Tom Smith" userId="eac52e5223bf4258" providerId="LiveId" clId="{5377E12C-DEE6-4DDC-B8BC-7DC7F807C7D5}" dt="2021-10-05T19:07:58.384" v="50" actId="26606"/>
          <ac:spMkLst>
            <pc:docMk/>
            <pc:sldMk cId="975801562" sldId="279"/>
            <ac:spMk id="77" creationId="{7A5F0580-5EE9-419F-96EE-B6529EF6E7D0}"/>
          </ac:spMkLst>
        </pc:spChg>
        <pc:spChg chg="add">
          <ac:chgData name="Tom Smith" userId="eac52e5223bf4258" providerId="LiveId" clId="{5377E12C-DEE6-4DDC-B8BC-7DC7F807C7D5}" dt="2021-10-05T19:07:58.384" v="50" actId="26606"/>
          <ac:spMkLst>
            <pc:docMk/>
            <pc:sldMk cId="975801562" sldId="279"/>
            <ac:spMk id="1028" creationId="{55D4142C-5077-457F-A6AD-3FECFDB39685}"/>
          </ac:spMkLst>
        </pc:spChg>
        <pc:spChg chg="del">
          <ac:chgData name="Tom Smith" userId="eac52e5223bf4258" providerId="LiveId" clId="{5377E12C-DEE6-4DDC-B8BC-7DC7F807C7D5}" dt="2021-10-05T19:07:47.026" v="49"/>
          <ac:spMkLst>
            <pc:docMk/>
            <pc:sldMk cId="975801562" sldId="279"/>
            <ac:spMk id="1047" creationId="{9AA72BD9-2C5A-4EDC-931F-5AA08EACA0F3}"/>
          </ac:spMkLst>
        </pc:spChg>
        <pc:spChg chg="del">
          <ac:chgData name="Tom Smith" userId="eac52e5223bf4258" providerId="LiveId" clId="{5377E12C-DEE6-4DDC-B8BC-7DC7F807C7D5}" dt="2021-10-05T19:07:47.026" v="49"/>
          <ac:spMkLst>
            <pc:docMk/>
            <pc:sldMk cId="975801562" sldId="279"/>
            <ac:spMk id="1048" creationId="{DD3981AC-7B61-4947-BCF3-F7AA7FA385B9}"/>
          </ac:spMkLst>
        </pc:spChg>
        <pc:spChg chg="del">
          <ac:chgData name="Tom Smith" userId="eac52e5223bf4258" providerId="LiveId" clId="{5377E12C-DEE6-4DDC-B8BC-7DC7F807C7D5}" dt="2021-10-05T19:07:47.026" v="49"/>
          <ac:spMkLst>
            <pc:docMk/>
            <pc:sldMk cId="975801562" sldId="279"/>
            <ac:spMk id="1049" creationId="{7A5F0580-5EE9-419F-96EE-B6529EF6E7D0}"/>
          </ac:spMkLst>
        </pc:spChg>
      </pc:sldChg>
      <pc:sldChg chg="addSp delSp modSp add mod setBg delDesignElem">
        <pc:chgData name="Tom Smith" userId="eac52e5223bf4258" providerId="LiveId" clId="{5377E12C-DEE6-4DDC-B8BC-7DC7F807C7D5}" dt="2021-10-05T19:08:20.759" v="53" actId="26606"/>
        <pc:sldMkLst>
          <pc:docMk/>
          <pc:sldMk cId="4083384327" sldId="280"/>
        </pc:sldMkLst>
        <pc:spChg chg="mod">
          <ac:chgData name="Tom Smith" userId="eac52e5223bf4258" providerId="LiveId" clId="{5377E12C-DEE6-4DDC-B8BC-7DC7F807C7D5}" dt="2021-10-05T19:08:20.759" v="52" actId="26606"/>
          <ac:spMkLst>
            <pc:docMk/>
            <pc:sldMk cId="4083384327" sldId="280"/>
            <ac:spMk id="5" creationId="{AF3B4F82-C63F-4E60-81BE-CE513B2504CE}"/>
          </ac:spMkLst>
        </pc:spChg>
        <pc:spChg chg="del">
          <ac:chgData name="Tom Smith" userId="eac52e5223bf4258" providerId="LiveId" clId="{5377E12C-DEE6-4DDC-B8BC-7DC7F807C7D5}" dt="2021-10-05T19:07:47.026" v="49"/>
          <ac:spMkLst>
            <pc:docMk/>
            <pc:sldMk cId="4083384327" sldId="280"/>
            <ac:spMk id="18" creationId="{777A147A-9ED8-46B4-8660-1B3C2AA880B5}"/>
          </ac:spMkLst>
        </pc:spChg>
        <pc:spChg chg="del">
          <ac:chgData name="Tom Smith" userId="eac52e5223bf4258" providerId="LiveId" clId="{5377E12C-DEE6-4DDC-B8BC-7DC7F807C7D5}" dt="2021-10-05T19:07:47.026" v="49"/>
          <ac:spMkLst>
            <pc:docMk/>
            <pc:sldMk cId="4083384327" sldId="280"/>
            <ac:spMk id="20" creationId="{5D6C15A0-C087-4593-8414-2B4EC1CDC3DE}"/>
          </ac:spMkLst>
        </pc:spChg>
        <pc:spChg chg="mod">
          <ac:chgData name="Tom Smith" userId="eac52e5223bf4258" providerId="LiveId" clId="{5377E12C-DEE6-4DDC-B8BC-7DC7F807C7D5}" dt="2021-10-05T19:08:20.759" v="52" actId="26606"/>
          <ac:spMkLst>
            <pc:docMk/>
            <pc:sldMk cId="4083384327" sldId="280"/>
            <ac:spMk id="25" creationId="{C085C0B9-0F0A-4D14-91EC-2EA042B48F62}"/>
          </ac:spMkLst>
        </pc:spChg>
        <pc:spChg chg="add del">
          <ac:chgData name="Tom Smith" userId="eac52e5223bf4258" providerId="LiveId" clId="{5377E12C-DEE6-4DDC-B8BC-7DC7F807C7D5}" dt="2021-10-05T19:08:20.759" v="52" actId="26606"/>
          <ac:spMkLst>
            <pc:docMk/>
            <pc:sldMk cId="4083384327" sldId="280"/>
            <ac:spMk id="30" creationId="{081EA652-8C6A-4E69-BEB9-170809474553}"/>
          </ac:spMkLst>
        </pc:spChg>
        <pc:spChg chg="add del">
          <ac:chgData name="Tom Smith" userId="eac52e5223bf4258" providerId="LiveId" clId="{5377E12C-DEE6-4DDC-B8BC-7DC7F807C7D5}" dt="2021-10-05T19:08:20.759" v="52" actId="26606"/>
          <ac:spMkLst>
            <pc:docMk/>
            <pc:sldMk cId="4083384327" sldId="280"/>
            <ac:spMk id="32" creationId="{5298780A-33B9-4EA2-8F67-DE68AD62841B}"/>
          </ac:spMkLst>
        </pc:spChg>
        <pc:spChg chg="add del">
          <ac:chgData name="Tom Smith" userId="eac52e5223bf4258" providerId="LiveId" clId="{5377E12C-DEE6-4DDC-B8BC-7DC7F807C7D5}" dt="2021-10-05T19:08:20.759" v="52" actId="26606"/>
          <ac:spMkLst>
            <pc:docMk/>
            <pc:sldMk cId="4083384327" sldId="280"/>
            <ac:spMk id="34" creationId="{7F488E8B-4E1E-4402-8935-D4E6C02615C7}"/>
          </ac:spMkLst>
        </pc:spChg>
        <pc:spChg chg="add">
          <ac:chgData name="Tom Smith" userId="eac52e5223bf4258" providerId="LiveId" clId="{5377E12C-DEE6-4DDC-B8BC-7DC7F807C7D5}" dt="2021-10-05T19:08:20.759" v="53" actId="26606"/>
          <ac:spMkLst>
            <pc:docMk/>
            <pc:sldMk cId="4083384327" sldId="280"/>
            <ac:spMk id="38" creationId="{777A147A-9ED8-46B4-8660-1B3C2AA880B5}"/>
          </ac:spMkLst>
        </pc:spChg>
        <pc:spChg chg="add">
          <ac:chgData name="Tom Smith" userId="eac52e5223bf4258" providerId="LiveId" clId="{5377E12C-DEE6-4DDC-B8BC-7DC7F807C7D5}" dt="2021-10-05T19:08:20.759" v="53" actId="26606"/>
          <ac:spMkLst>
            <pc:docMk/>
            <pc:sldMk cId="4083384327" sldId="280"/>
            <ac:spMk id="39" creationId="{5D6C15A0-C087-4593-8414-2B4EC1CDC3DE}"/>
          </ac:spMkLst>
        </pc:spChg>
        <pc:cxnChg chg="add del">
          <ac:chgData name="Tom Smith" userId="eac52e5223bf4258" providerId="LiveId" clId="{5377E12C-DEE6-4DDC-B8BC-7DC7F807C7D5}" dt="2021-10-05T19:08:20.759" v="52" actId="26606"/>
          <ac:cxnSpMkLst>
            <pc:docMk/>
            <pc:sldMk cId="4083384327" sldId="280"/>
            <ac:cxnSpMk id="36" creationId="{23AAC9B5-8015-485C-ACF9-A750390E9A56}"/>
          </ac:cxnSpMkLst>
        </pc:cxnChg>
      </pc:sldChg>
      <pc:sldChg chg="addSp delSp modSp add mod setBg delDesignElem">
        <pc:chgData name="Tom Smith" userId="eac52e5223bf4258" providerId="LiveId" clId="{5377E12C-DEE6-4DDC-B8BC-7DC7F807C7D5}" dt="2021-10-05T19:14:15.957" v="183" actId="255"/>
        <pc:sldMkLst>
          <pc:docMk/>
          <pc:sldMk cId="620594982" sldId="281"/>
        </pc:sldMkLst>
        <pc:spChg chg="mod">
          <ac:chgData name="Tom Smith" userId="eac52e5223bf4258" providerId="LiveId" clId="{5377E12C-DEE6-4DDC-B8BC-7DC7F807C7D5}" dt="2021-10-05T19:14:15.957" v="183" actId="255"/>
          <ac:spMkLst>
            <pc:docMk/>
            <pc:sldMk cId="620594982" sldId="281"/>
            <ac:spMk id="3" creationId="{EE575050-47E3-4430-A5FA-F9441B26E4BD}"/>
          </ac:spMkLst>
        </pc:spChg>
        <pc:spChg chg="add">
          <ac:chgData name="Tom Smith" userId="eac52e5223bf4258" providerId="LiveId" clId="{5377E12C-DEE6-4DDC-B8BC-7DC7F807C7D5}" dt="2021-10-05T19:08:27.726" v="54" actId="26606"/>
          <ac:spMkLst>
            <pc:docMk/>
            <pc:sldMk cId="620594982" sldId="281"/>
            <ac:spMk id="71" creationId="{8FC9BE17-9A7B-462D-AE50-3D8777387304}"/>
          </ac:spMkLst>
        </pc:spChg>
        <pc:spChg chg="add">
          <ac:chgData name="Tom Smith" userId="eac52e5223bf4258" providerId="LiveId" clId="{5377E12C-DEE6-4DDC-B8BC-7DC7F807C7D5}" dt="2021-10-05T19:08:27.726" v="54" actId="26606"/>
          <ac:spMkLst>
            <pc:docMk/>
            <pc:sldMk cId="620594982" sldId="281"/>
            <ac:spMk id="73" creationId="{3EBE8569-6AEC-4B8C-8D53-2DE337CDBA65}"/>
          </ac:spMkLst>
        </pc:spChg>
        <pc:spChg chg="add">
          <ac:chgData name="Tom Smith" userId="eac52e5223bf4258" providerId="LiveId" clId="{5377E12C-DEE6-4DDC-B8BC-7DC7F807C7D5}" dt="2021-10-05T19:08:27.726" v="54" actId="26606"/>
          <ac:spMkLst>
            <pc:docMk/>
            <pc:sldMk cId="620594982" sldId="281"/>
            <ac:spMk id="75" creationId="{55D4142C-5077-457F-A6AD-3FECFDB39685}"/>
          </ac:spMkLst>
        </pc:spChg>
        <pc:spChg chg="add">
          <ac:chgData name="Tom Smith" userId="eac52e5223bf4258" providerId="LiveId" clId="{5377E12C-DEE6-4DDC-B8BC-7DC7F807C7D5}" dt="2021-10-05T19:08:27.726" v="54" actId="26606"/>
          <ac:spMkLst>
            <pc:docMk/>
            <pc:sldMk cId="620594982" sldId="281"/>
            <ac:spMk id="77" creationId="{7A5F0580-5EE9-419F-96EE-B6529EF6E7D0}"/>
          </ac:spMkLst>
        </pc:spChg>
        <pc:spChg chg="del">
          <ac:chgData name="Tom Smith" userId="eac52e5223bf4258" providerId="LiveId" clId="{5377E12C-DEE6-4DDC-B8BC-7DC7F807C7D5}" dt="2021-10-05T19:07:47.026" v="49"/>
          <ac:spMkLst>
            <pc:docMk/>
            <pc:sldMk cId="620594982" sldId="281"/>
            <ac:spMk id="158" creationId="{8FC9BE17-9A7B-462D-AE50-3D8777387304}"/>
          </ac:spMkLst>
        </pc:spChg>
        <pc:spChg chg="del">
          <ac:chgData name="Tom Smith" userId="eac52e5223bf4258" providerId="LiveId" clId="{5377E12C-DEE6-4DDC-B8BC-7DC7F807C7D5}" dt="2021-10-05T19:07:47.026" v="49"/>
          <ac:spMkLst>
            <pc:docMk/>
            <pc:sldMk cId="620594982" sldId="281"/>
            <ac:spMk id="160" creationId="{3EBE8569-6AEC-4B8C-8D53-2DE337CDBA65}"/>
          </ac:spMkLst>
        </pc:spChg>
        <pc:spChg chg="del">
          <ac:chgData name="Tom Smith" userId="eac52e5223bf4258" providerId="LiveId" clId="{5377E12C-DEE6-4DDC-B8BC-7DC7F807C7D5}" dt="2021-10-05T19:07:47.026" v="49"/>
          <ac:spMkLst>
            <pc:docMk/>
            <pc:sldMk cId="620594982" sldId="281"/>
            <ac:spMk id="162" creationId="{55D4142C-5077-457F-A6AD-3FECFDB39685}"/>
          </ac:spMkLst>
        </pc:spChg>
        <pc:spChg chg="del">
          <ac:chgData name="Tom Smith" userId="eac52e5223bf4258" providerId="LiveId" clId="{5377E12C-DEE6-4DDC-B8BC-7DC7F807C7D5}" dt="2021-10-05T19:07:47.026" v="49"/>
          <ac:spMkLst>
            <pc:docMk/>
            <pc:sldMk cId="620594982" sldId="281"/>
            <ac:spMk id="164" creationId="{7A5F0580-5EE9-419F-96EE-B6529EF6E7D0}"/>
          </ac:spMkLst>
        </pc:spChg>
      </pc:sldChg>
      <pc:sldChg chg="addSp delSp modSp add mod setBg delDesignElem">
        <pc:chgData name="Tom Smith" userId="eac52e5223bf4258" providerId="LiveId" clId="{5377E12C-DEE6-4DDC-B8BC-7DC7F807C7D5}" dt="2021-10-05T19:08:50.034" v="59" actId="20577"/>
        <pc:sldMkLst>
          <pc:docMk/>
          <pc:sldMk cId="455418371" sldId="282"/>
        </pc:sldMkLst>
        <pc:spChg chg="del">
          <ac:chgData name="Tom Smith" userId="eac52e5223bf4258" providerId="LiveId" clId="{5377E12C-DEE6-4DDC-B8BC-7DC7F807C7D5}" dt="2021-10-05T19:07:47.026" v="49"/>
          <ac:spMkLst>
            <pc:docMk/>
            <pc:sldMk cId="455418371" sldId="282"/>
            <ac:spMk id="18" creationId="{777A147A-9ED8-46B4-8660-1B3C2AA880B5}"/>
          </ac:spMkLst>
        </pc:spChg>
        <pc:spChg chg="del">
          <ac:chgData name="Tom Smith" userId="eac52e5223bf4258" providerId="LiveId" clId="{5377E12C-DEE6-4DDC-B8BC-7DC7F807C7D5}" dt="2021-10-05T19:07:47.026" v="49"/>
          <ac:spMkLst>
            <pc:docMk/>
            <pc:sldMk cId="455418371" sldId="282"/>
            <ac:spMk id="20" creationId="{5D6C15A0-C087-4593-8414-2B4EC1CDC3DE}"/>
          </ac:spMkLst>
        </pc:spChg>
        <pc:spChg chg="mod">
          <ac:chgData name="Tom Smith" userId="eac52e5223bf4258" providerId="LiveId" clId="{5377E12C-DEE6-4DDC-B8BC-7DC7F807C7D5}" dt="2021-10-05T19:08:50.034" v="59" actId="20577"/>
          <ac:spMkLst>
            <pc:docMk/>
            <pc:sldMk cId="455418371" sldId="282"/>
            <ac:spMk id="25" creationId="{C085C0B9-0F0A-4D14-91EC-2EA042B48F62}"/>
          </ac:spMkLst>
        </pc:spChg>
        <pc:spChg chg="add">
          <ac:chgData name="Tom Smith" userId="eac52e5223bf4258" providerId="LiveId" clId="{5377E12C-DEE6-4DDC-B8BC-7DC7F807C7D5}" dt="2021-10-05T19:08:33.077" v="55" actId="26606"/>
          <ac:spMkLst>
            <pc:docMk/>
            <pc:sldMk cId="455418371" sldId="282"/>
            <ac:spMk id="30" creationId="{777A147A-9ED8-46B4-8660-1B3C2AA880B5}"/>
          </ac:spMkLst>
        </pc:spChg>
        <pc:spChg chg="add">
          <ac:chgData name="Tom Smith" userId="eac52e5223bf4258" providerId="LiveId" clId="{5377E12C-DEE6-4DDC-B8BC-7DC7F807C7D5}" dt="2021-10-05T19:08:33.077" v="55" actId="26606"/>
          <ac:spMkLst>
            <pc:docMk/>
            <pc:sldMk cId="455418371" sldId="282"/>
            <ac:spMk id="32" creationId="{5D6C15A0-C087-4593-8414-2B4EC1CDC3D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https://www.facebook.com/ICTexploration/</a:t>
            </a:r>
          </a:p>
        </p:txBody>
      </p:sp>
      <p:sp>
        <p:nvSpPr>
          <p:cNvPr id="4" name="Slide Number Placeholder 3"/>
          <p:cNvSpPr>
            <a:spLocks noGrp="1"/>
          </p:cNvSpPr>
          <p:nvPr>
            <p:ph type="sldNum" sz="quarter" idx="5"/>
          </p:nvPr>
        </p:nvSpPr>
        <p:spPr/>
        <p:txBody>
          <a:bodyPr/>
          <a:lstStyle/>
          <a:p>
            <a:fld id="{27074981-25C1-457C-8386-0D62D672533A}" type="slidenum">
              <a:rPr lang="en-US" smtClean="0"/>
              <a:t>6</a:t>
            </a:fld>
            <a:endParaRPr lang="en-US"/>
          </a:p>
        </p:txBody>
      </p:sp>
    </p:spTree>
    <p:extLst>
      <p:ext uri="{BB962C8B-B14F-4D97-AF65-F5344CB8AC3E}">
        <p14:creationId xmlns:p14="http://schemas.microsoft.com/office/powerpoint/2010/main" val="1068176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12</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10/5/2021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ailto:eng1121.citytech2@gmail.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wl.purdue.edu/owl/research_and_citation/mla_style/mla_style_introduction.html"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facebook.com/ICTexploratio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mailto:eng1121.citytech1@gmail.co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 Part 1</a:t>
            </a:r>
          </a:p>
          <a:p>
            <a:r>
              <a:rPr lang="en-US" sz="4100" dirty="0">
                <a:cs typeface="Times New Roman" panose="02020603050405020304" pitchFamily="18" charset="0"/>
              </a:rPr>
              <a:t>Review MLA formatting for quotes</a:t>
            </a:r>
          </a:p>
          <a:p>
            <a:r>
              <a:rPr lang="en-US" sz="4100" dirty="0">
                <a:cs typeface="Times New Roman" panose="02020603050405020304" pitchFamily="18" charset="0"/>
              </a:rPr>
              <a:t>Review formatting for U1 speech or letter</a:t>
            </a:r>
          </a:p>
          <a:p>
            <a:r>
              <a:rPr lang="en-US" sz="4100" dirty="0">
                <a:cs typeface="Times New Roman" panose="02020603050405020304" pitchFamily="18" charset="0"/>
              </a:rPr>
              <a:t>Prepare your speech or letter for peer review</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hat is the Difference Between Writing a Speech and an Essay? – Speak Well  Academy">
            <a:extLst>
              <a:ext uri="{FF2B5EF4-FFF2-40B4-BE49-F238E27FC236}">
                <a16:creationId xmlns:a16="http://schemas.microsoft.com/office/drawing/2014/main" id="{7876A1B5-821E-4947-8340-314160FC8D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8789" b="1"/>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371094" y="1161288"/>
            <a:ext cx="3438144" cy="1124712"/>
          </a:xfrm>
        </p:spPr>
        <p:txBody>
          <a:bodyPr anchor="b">
            <a:normAutofit/>
          </a:bodyPr>
          <a:lstStyle/>
          <a:p>
            <a:r>
              <a:rPr lang="en-US" sz="2800" dirty="0"/>
              <a:t>Speech! Letter!</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371094" y="2718054"/>
            <a:ext cx="3438906" cy="4130792"/>
          </a:xfrm>
        </p:spPr>
        <p:txBody>
          <a:bodyPr anchor="t">
            <a:noAutofit/>
          </a:bodyPr>
          <a:lstStyle/>
          <a:p>
            <a:pPr marL="0" indent="0">
              <a:buNone/>
            </a:pPr>
            <a:r>
              <a:rPr lang="en-US" sz="1300" dirty="0"/>
              <a:t>I’ve created breakout rooms for groups of 2 or 3. Before I open them up, know that you must:</a:t>
            </a:r>
          </a:p>
          <a:p>
            <a:pPr marL="342900" indent="-342900">
              <a:buAutoNum type="arabicParenR"/>
            </a:pPr>
            <a:r>
              <a:rPr lang="en-US" sz="1300" dirty="0"/>
              <a:t>email your speech or letter to your partner—get their email as soon as you go to your rooms;</a:t>
            </a:r>
          </a:p>
          <a:p>
            <a:pPr marL="342900" indent="-342900">
              <a:buAutoNum type="arabicParenR"/>
            </a:pPr>
            <a:r>
              <a:rPr lang="en-US" sz="1300" dirty="0"/>
              <a:t>DO NOT just copy and paste your work into an email—attach the document or the link to the Google doc in the email;</a:t>
            </a:r>
          </a:p>
          <a:p>
            <a:pPr marL="342900" indent="-342900">
              <a:buAutoNum type="arabicParenR"/>
            </a:pPr>
            <a:r>
              <a:rPr lang="en-US" sz="1300" dirty="0"/>
              <a:t>if your partner doesn’t respond to you within a minute of joining the breakout room, </a:t>
            </a:r>
            <a:r>
              <a:rPr lang="en-US" sz="1300" b="1" dirty="0">
                <a:solidFill>
                  <a:srgbClr val="FF0000"/>
                </a:solidFill>
              </a:rPr>
              <a:t>please</a:t>
            </a:r>
            <a:r>
              <a:rPr lang="en-US" sz="1300" dirty="0"/>
              <a:t> exit and I’ll put you with another group;</a:t>
            </a:r>
          </a:p>
          <a:p>
            <a:pPr marL="342900" indent="-342900">
              <a:buAutoNum type="arabicParenR"/>
            </a:pPr>
            <a:r>
              <a:rPr lang="en-US" sz="1300" dirty="0"/>
              <a:t>if you accidentally get knocked out of Zoom, come back ASAP;</a:t>
            </a:r>
          </a:p>
          <a:p>
            <a:pPr marL="342900" indent="-342900">
              <a:buAutoNum type="arabicParenR"/>
            </a:pPr>
            <a:r>
              <a:rPr lang="en-US" sz="1300" dirty="0"/>
              <a:t>if you’re in a group of 3, you’ll have to discuss who will peer review whose work—for example, A will review B, B will review C, and C will review A.</a:t>
            </a:r>
          </a:p>
        </p:txBody>
      </p:sp>
    </p:spTree>
    <p:extLst>
      <p:ext uri="{BB962C8B-B14F-4D97-AF65-F5344CB8AC3E}">
        <p14:creationId xmlns:p14="http://schemas.microsoft.com/office/powerpoint/2010/main" val="620594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F3B4F82-C63F-4E60-81BE-CE513B2504CE}"/>
              </a:ext>
            </a:extLst>
          </p:cNvPr>
          <p:cNvSpPr>
            <a:spLocks noGrp="1"/>
          </p:cNvSpPr>
          <p:nvPr>
            <p:ph type="title"/>
          </p:nvPr>
        </p:nvSpPr>
        <p:spPr>
          <a:xfrm>
            <a:off x="841248" y="548640"/>
            <a:ext cx="3600860" cy="5431536"/>
          </a:xfrm>
        </p:spPr>
        <p:txBody>
          <a:bodyPr>
            <a:normAutofit/>
          </a:bodyPr>
          <a:lstStyle/>
          <a:p>
            <a:r>
              <a:rPr lang="en-US" sz="5400" dirty="0"/>
              <a:t>Peer Review!</a:t>
            </a:r>
          </a:p>
        </p:txBody>
      </p:sp>
      <p:sp>
        <p:nvSpPr>
          <p:cNvPr id="32"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5">
            <a:extLst>
              <a:ext uri="{FF2B5EF4-FFF2-40B4-BE49-F238E27FC236}">
                <a16:creationId xmlns:a16="http://schemas.microsoft.com/office/drawing/2014/main" id="{C085C0B9-0F0A-4D14-91EC-2EA042B48F62}"/>
              </a:ext>
            </a:extLst>
          </p:cNvPr>
          <p:cNvSpPr>
            <a:spLocks noGrp="1"/>
          </p:cNvSpPr>
          <p:nvPr>
            <p:ph idx="1"/>
          </p:nvPr>
        </p:nvSpPr>
        <p:spPr>
          <a:xfrm>
            <a:off x="5126418" y="552091"/>
            <a:ext cx="6224335" cy="5431536"/>
          </a:xfrm>
        </p:spPr>
        <p:txBody>
          <a:bodyPr anchor="ctr">
            <a:normAutofit/>
          </a:bodyPr>
          <a:lstStyle/>
          <a:p>
            <a:r>
              <a:rPr lang="en-US" sz="2200" dirty="0"/>
              <a:t>You must fully complete this document and email it to your partner </a:t>
            </a:r>
            <a:r>
              <a:rPr lang="en-US" sz="2200" b="1" i="1" dirty="0"/>
              <a:t>and</a:t>
            </a:r>
            <a:r>
              <a:rPr lang="en-US" sz="2200" dirty="0"/>
              <a:t> me.</a:t>
            </a:r>
          </a:p>
          <a:p>
            <a:r>
              <a:rPr lang="en-US" sz="2200" dirty="0"/>
              <a:t>My email: </a:t>
            </a:r>
            <a:r>
              <a:rPr lang="en-US" sz="2200" dirty="0">
                <a:hlinkClick r:id="rId2"/>
              </a:rPr>
              <a:t>eng1121.citytech2@gmail.com</a:t>
            </a:r>
            <a:endParaRPr lang="en-US" sz="2200" dirty="0"/>
          </a:p>
          <a:p>
            <a:r>
              <a:rPr lang="en-US" sz="2200" dirty="0"/>
              <a:t>This is how each of you </a:t>
            </a:r>
            <a:r>
              <a:rPr lang="en-US" sz="2200" b="1" i="1" dirty="0"/>
              <a:t>seal</a:t>
            </a:r>
            <a:r>
              <a:rPr lang="en-US" sz="2200" dirty="0"/>
              <a:t> those 50 points for U1, so 1) don’t forget to do this before you go to the next thing, and 2) make sure your partner does the same!</a:t>
            </a:r>
          </a:p>
        </p:txBody>
      </p:sp>
    </p:spTree>
    <p:extLst>
      <p:ext uri="{BB962C8B-B14F-4D97-AF65-F5344CB8AC3E}">
        <p14:creationId xmlns:p14="http://schemas.microsoft.com/office/powerpoint/2010/main" val="45541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fade">
                                      <p:cBhvr>
                                        <p:cTn id="7" dur="500"/>
                                        <p:tgtEl>
                                          <p:spTgt spid="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xEl>
                                              <p:pRg st="1" end="1"/>
                                            </p:txEl>
                                          </p:spTgt>
                                        </p:tgtEl>
                                        <p:attrNameLst>
                                          <p:attrName>style.visibility</p:attrName>
                                        </p:attrNameLst>
                                      </p:cBhvr>
                                      <p:to>
                                        <p:strVal val="visible"/>
                                      </p:to>
                                    </p:set>
                                    <p:animEffect transition="in" filter="fade">
                                      <p:cBhvr>
                                        <p:cTn id="12" dur="500"/>
                                        <p:tgtEl>
                                          <p:spTgt spid="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xEl>
                                              <p:pRg st="2" end="2"/>
                                            </p:txEl>
                                          </p:spTgt>
                                        </p:tgtEl>
                                        <p:attrNameLst>
                                          <p:attrName>style.visibility</p:attrName>
                                        </p:attrNameLst>
                                      </p:cBhvr>
                                      <p:to>
                                        <p:strVal val="visible"/>
                                      </p:to>
                                    </p:set>
                                    <p:animEffect transition="in" filter="fade">
                                      <p:cBhvr>
                                        <p:cTn id="17" dur="500"/>
                                        <p:tgtEl>
                                          <p:spTgt spid="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a:bodyPr>
          <a:lstStyle/>
          <a:p>
            <a:pPr algn="l">
              <a:buFont typeface="Arial" panose="020B0604020202020204" pitchFamily="34" charset="0"/>
              <a:buChar char="•"/>
            </a:pPr>
            <a:r>
              <a:rPr lang="en-US" dirty="0">
                <a:solidFill>
                  <a:srgbClr val="444444"/>
                </a:solidFill>
                <a:latin typeface="Lato" panose="020F0502020204030203" pitchFamily="34" charset="0"/>
              </a:rPr>
              <a:t>Continue working on your draft of your letter or speech.</a:t>
            </a:r>
          </a:p>
          <a:p>
            <a:pPr algn="l">
              <a:buFont typeface="Arial" panose="020B0604020202020204" pitchFamily="34" charset="0"/>
              <a:buChar char="•"/>
            </a:pPr>
            <a:r>
              <a:rPr lang="en-US" dirty="0">
                <a:solidFill>
                  <a:srgbClr val="444444"/>
                </a:solidFill>
                <a:latin typeface="Lato" panose="020F0502020204030203" pitchFamily="34" charset="0"/>
              </a:rPr>
              <a:t>The </a:t>
            </a:r>
            <a:r>
              <a:rPr lang="en-US" b="1" dirty="0">
                <a:solidFill>
                  <a:srgbClr val="444444"/>
                </a:solidFill>
                <a:latin typeface="Lato" panose="020F0502020204030203" pitchFamily="34" charset="0"/>
              </a:rPr>
              <a:t>final draft </a:t>
            </a:r>
            <a:r>
              <a:rPr lang="en-US" dirty="0">
                <a:solidFill>
                  <a:srgbClr val="444444"/>
                </a:solidFill>
                <a:latin typeface="Lato" panose="020F0502020204030203" pitchFamily="34" charset="0"/>
              </a:rPr>
              <a:t>is due by 11:59 PM on Wednesday, October 13. </a:t>
            </a:r>
          </a:p>
          <a:p>
            <a:pPr algn="l">
              <a:buFont typeface="Arial" panose="020B0604020202020204" pitchFamily="34" charset="0"/>
              <a:buChar char="•"/>
            </a:pPr>
            <a:r>
              <a:rPr lang="en-US" i="1" dirty="0">
                <a:solidFill>
                  <a:srgbClr val="444444"/>
                </a:solidFill>
                <a:latin typeface="Lato" panose="020F0502020204030203" pitchFamily="34" charset="0"/>
              </a:rPr>
              <a:t>“Where do we submit?” </a:t>
            </a:r>
            <a:r>
              <a:rPr lang="en-US" dirty="0">
                <a:solidFill>
                  <a:srgbClr val="444444"/>
                </a:solidFill>
                <a:latin typeface="Lato" panose="020F0502020204030203" pitchFamily="34" charset="0"/>
              </a:rPr>
              <a:t>you may be asking yourself and others. </a:t>
            </a:r>
            <a:r>
              <a:rPr lang="en-US" b="1" dirty="0">
                <a:solidFill>
                  <a:srgbClr val="FF0000"/>
                </a:solidFill>
                <a:latin typeface="Lato" panose="020F0502020204030203" pitchFamily="34" charset="0"/>
              </a:rPr>
              <a:t>All will be answered in Friday’s Announcement and Agenda for Week 8.</a:t>
            </a:r>
          </a:p>
          <a:p>
            <a:pPr algn="l">
              <a:buFont typeface="Arial" panose="020B0604020202020204" pitchFamily="34" charset="0"/>
              <a:buChar char="•"/>
            </a:pPr>
            <a:r>
              <a:rPr lang="en-US" i="0" dirty="0">
                <a:solidFill>
                  <a:srgbClr val="444444"/>
                </a:solidFill>
                <a:effectLst/>
                <a:latin typeface="Lato" panose="020F0502020204030203" pitchFamily="34" charset="0"/>
              </a:rPr>
              <a:t>If you want me to look at your draft, come to an office hour on Thursday or Tuesday and be ready with specific questions!</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7970" y="4621160"/>
            <a:ext cx="1582411" cy="2236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7" name="Rectangle 7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hat is the Difference Between Writing a Speech and an Essay? – Speak Well  Academy">
            <a:extLst>
              <a:ext uri="{FF2B5EF4-FFF2-40B4-BE49-F238E27FC236}">
                <a16:creationId xmlns:a16="http://schemas.microsoft.com/office/drawing/2014/main" id="{7876A1B5-821E-4947-8340-314160FC8D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8779" b="1"/>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8" name="Rectangle 7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371094" y="1161288"/>
            <a:ext cx="3438144" cy="1124712"/>
          </a:xfrm>
        </p:spPr>
        <p:txBody>
          <a:bodyPr anchor="b">
            <a:normAutofit/>
          </a:bodyPr>
          <a:lstStyle/>
          <a:p>
            <a:r>
              <a:rPr lang="en-US" sz="2800"/>
              <a:t>Speech or Letter? Why?</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49"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371094" y="2718054"/>
            <a:ext cx="3438906" cy="3207258"/>
          </a:xfrm>
        </p:spPr>
        <p:txBody>
          <a:bodyPr anchor="t">
            <a:normAutofit/>
          </a:bodyPr>
          <a:lstStyle/>
          <a:p>
            <a:r>
              <a:rPr lang="en-US" sz="1700" dirty="0"/>
              <a:t>In the chat box, write whether you’re writing a speech or letter and briefly state why. </a:t>
            </a:r>
          </a:p>
          <a:p>
            <a:r>
              <a:rPr lang="en-US" sz="1700" dirty="0"/>
              <a:t>This is how I’m taking attendance, so everyone needs to participate. </a:t>
            </a:r>
            <a:r>
              <a:rPr lang="en-US" sz="1700" dirty="0">
                <a:sym typeface="Wingdings" panose="05000000000000000000" pitchFamily="2" charset="2"/>
              </a:rPr>
              <a:t> </a:t>
            </a:r>
            <a:endParaRPr lang="en-US" sz="1700" dirty="0"/>
          </a:p>
        </p:txBody>
      </p:sp>
    </p:spTree>
    <p:extLst>
      <p:ext uri="{BB962C8B-B14F-4D97-AF65-F5344CB8AC3E}">
        <p14:creationId xmlns:p14="http://schemas.microsoft.com/office/powerpoint/2010/main" val="135059109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There&amp;#39;s A New Celebrity Bird In Central Park — A Look At The Healing Power  Of Birding">
            <a:extLst>
              <a:ext uri="{FF2B5EF4-FFF2-40B4-BE49-F238E27FC236}">
                <a16:creationId xmlns:a16="http://schemas.microsoft.com/office/drawing/2014/main" id="{4FADF044-4750-4E7D-99AA-F844E6020E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3298" b="909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93" name="Rectangle 19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6BDB5C9-D999-4193-BFDC-DDDA72597958}"/>
              </a:ext>
            </a:extLst>
          </p:cNvPr>
          <p:cNvSpPr>
            <a:spLocks noGrp="1"/>
          </p:cNvSpPr>
          <p:nvPr>
            <p:ph type="title"/>
          </p:nvPr>
        </p:nvSpPr>
        <p:spPr>
          <a:xfrm>
            <a:off x="371094" y="1161288"/>
            <a:ext cx="3438144" cy="1124712"/>
          </a:xfrm>
        </p:spPr>
        <p:txBody>
          <a:bodyPr anchor="b">
            <a:normAutofit/>
          </a:bodyPr>
          <a:lstStyle/>
          <a:p>
            <a:r>
              <a:rPr lang="en-US" sz="2800"/>
              <a:t>MLA Formatting for Quotes</a:t>
            </a:r>
          </a:p>
        </p:txBody>
      </p:sp>
      <p:sp>
        <p:nvSpPr>
          <p:cNvPr id="194" name="Rectangle 19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5" name="Rectangle 194">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0A84E91-516D-47C2-AE99-6E016D333BE3}"/>
              </a:ext>
            </a:extLst>
          </p:cNvPr>
          <p:cNvSpPr>
            <a:spLocks noGrp="1"/>
          </p:cNvSpPr>
          <p:nvPr>
            <p:ph idx="1"/>
          </p:nvPr>
        </p:nvSpPr>
        <p:spPr>
          <a:xfrm>
            <a:off x="371094" y="2718054"/>
            <a:ext cx="3438906" cy="3207258"/>
          </a:xfrm>
        </p:spPr>
        <p:txBody>
          <a:bodyPr anchor="t">
            <a:normAutofit/>
          </a:bodyPr>
          <a:lstStyle/>
          <a:p>
            <a:r>
              <a:rPr lang="en-US" sz="1700"/>
              <a:t>Let’s go to </a:t>
            </a:r>
            <a:r>
              <a:rPr lang="en-US" sz="1700">
                <a:hlinkClick r:id="rId3"/>
              </a:rPr>
              <a:t>Purdue OWL </a:t>
            </a:r>
            <a:r>
              <a:rPr lang="en-US" sz="1700"/>
              <a:t>to review how to format quotes in either speeches or letters.</a:t>
            </a:r>
          </a:p>
          <a:p>
            <a:r>
              <a:rPr lang="en-US" sz="1700"/>
              <a:t>This link is on the Agenda for Week 7!</a:t>
            </a:r>
          </a:p>
        </p:txBody>
      </p:sp>
    </p:spTree>
    <p:extLst>
      <p:ext uri="{BB962C8B-B14F-4D97-AF65-F5344CB8AC3E}">
        <p14:creationId xmlns:p14="http://schemas.microsoft.com/office/powerpoint/2010/main" val="4054172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1" name="Rectangle 140">
            <a:extLst>
              <a:ext uri="{FF2B5EF4-FFF2-40B4-BE49-F238E27FC236}">
                <a16:creationId xmlns:a16="http://schemas.microsoft.com/office/drawing/2014/main" id="{69D47016-023F-44BD-981C-50E7A10A6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DA13315C-5C87-4A08-9102-C675D491D9A9}"/>
              </a:ext>
            </a:extLst>
          </p:cNvPr>
          <p:cNvSpPr>
            <a:spLocks noGrp="1"/>
          </p:cNvSpPr>
          <p:nvPr>
            <p:ph type="title"/>
          </p:nvPr>
        </p:nvSpPr>
        <p:spPr>
          <a:xfrm>
            <a:off x="630936" y="457200"/>
            <a:ext cx="4343400" cy="1929384"/>
          </a:xfrm>
        </p:spPr>
        <p:txBody>
          <a:bodyPr vert="horz" lIns="91440" tIns="45720" rIns="91440" bIns="45720" rtlCol="0" anchor="ctr">
            <a:normAutofit/>
          </a:bodyPr>
          <a:lstStyle/>
          <a:p>
            <a:r>
              <a:rPr lang="en-US" sz="4800"/>
              <a:t>Speech &amp; Letter Format</a:t>
            </a:r>
          </a:p>
        </p:txBody>
      </p:sp>
      <p:sp>
        <p:nvSpPr>
          <p:cNvPr id="143" name="sketchy line">
            <a:extLst>
              <a:ext uri="{FF2B5EF4-FFF2-40B4-BE49-F238E27FC236}">
                <a16:creationId xmlns:a16="http://schemas.microsoft.com/office/drawing/2014/main" id="{6D8B37B0-0682-433E-BC8D-498C04ABD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471415" y="1412748"/>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Content Placeholder 3079">
            <a:extLst>
              <a:ext uri="{FF2B5EF4-FFF2-40B4-BE49-F238E27FC236}">
                <a16:creationId xmlns:a16="http://schemas.microsoft.com/office/drawing/2014/main" id="{5CEE7EAA-03C7-4F6F-A3A2-8C263E2BACA2}"/>
              </a:ext>
            </a:extLst>
          </p:cNvPr>
          <p:cNvSpPr>
            <a:spLocks noGrp="1"/>
          </p:cNvSpPr>
          <p:nvPr>
            <p:ph sz="half" idx="1"/>
          </p:nvPr>
        </p:nvSpPr>
        <p:spPr>
          <a:xfrm>
            <a:off x="5541263" y="457200"/>
            <a:ext cx="6007608" cy="1929384"/>
          </a:xfrm>
        </p:spPr>
        <p:txBody>
          <a:bodyPr vert="horz" lIns="91440" tIns="45720" rIns="91440" bIns="45720" rtlCol="0" anchor="ctr">
            <a:normAutofit/>
          </a:bodyPr>
          <a:lstStyle/>
          <a:p>
            <a:r>
              <a:rPr lang="en-US" sz="1900" dirty="0"/>
              <a:t>For both, you must create your document with 1-inch margins, double space the body of the text, and use 12-point Times New Roman font.</a:t>
            </a:r>
          </a:p>
          <a:p>
            <a:r>
              <a:rPr lang="en-US" sz="1900" dirty="0"/>
              <a:t>Your speech or letter needs to be at least 1,000 words (2-3 pages).</a:t>
            </a:r>
          </a:p>
          <a:p>
            <a:r>
              <a:rPr lang="en-US" sz="1900" dirty="0"/>
              <a:t>All this info is on the Agenda for Week 7.</a:t>
            </a:r>
          </a:p>
        </p:txBody>
      </p:sp>
      <p:pic>
        <p:nvPicPr>
          <p:cNvPr id="3074" name="Picture 2">
            <a:extLst>
              <a:ext uri="{FF2B5EF4-FFF2-40B4-BE49-F238E27FC236}">
                <a16:creationId xmlns:a16="http://schemas.microsoft.com/office/drawing/2014/main" id="{F8921847-0E71-4F7F-A5F0-91217F2CEA6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6344" y="2884696"/>
            <a:ext cx="5468112" cy="304847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4832971E-846E-42A8-932C-179F826B72F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6254496" y="2925707"/>
            <a:ext cx="5468112" cy="2966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583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F3B4F82-C63F-4E60-81BE-CE513B2504CE}"/>
              </a:ext>
            </a:extLst>
          </p:cNvPr>
          <p:cNvSpPr>
            <a:spLocks noGrp="1"/>
          </p:cNvSpPr>
          <p:nvPr>
            <p:ph type="title"/>
          </p:nvPr>
        </p:nvSpPr>
        <p:spPr>
          <a:xfrm>
            <a:off x="841248" y="548640"/>
            <a:ext cx="3600860" cy="5431536"/>
          </a:xfrm>
        </p:spPr>
        <p:txBody>
          <a:bodyPr>
            <a:normAutofit/>
          </a:bodyPr>
          <a:lstStyle/>
          <a:p>
            <a:r>
              <a:rPr lang="en-US" sz="5400" dirty="0"/>
              <a:t>Write!</a:t>
            </a:r>
          </a:p>
        </p:txBody>
      </p:sp>
      <p:sp>
        <p:nvSpPr>
          <p:cNvPr id="2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5">
            <a:extLst>
              <a:ext uri="{FF2B5EF4-FFF2-40B4-BE49-F238E27FC236}">
                <a16:creationId xmlns:a16="http://schemas.microsoft.com/office/drawing/2014/main" id="{C085C0B9-0F0A-4D14-91EC-2EA042B48F62}"/>
              </a:ext>
            </a:extLst>
          </p:cNvPr>
          <p:cNvSpPr>
            <a:spLocks noGrp="1"/>
          </p:cNvSpPr>
          <p:nvPr>
            <p:ph idx="1"/>
          </p:nvPr>
        </p:nvSpPr>
        <p:spPr>
          <a:xfrm>
            <a:off x="5126418" y="552091"/>
            <a:ext cx="6224335" cy="5431536"/>
          </a:xfrm>
        </p:spPr>
        <p:txBody>
          <a:bodyPr anchor="ctr">
            <a:normAutofit/>
          </a:bodyPr>
          <a:lstStyle/>
          <a:p>
            <a:r>
              <a:rPr lang="en-US" sz="2200" dirty="0"/>
              <a:t>For the remainder of </a:t>
            </a:r>
            <a:r>
              <a:rPr lang="en-US" sz="2200" b="1" dirty="0">
                <a:solidFill>
                  <a:srgbClr val="FF0000"/>
                </a:solidFill>
              </a:rPr>
              <a:t>part 1 class time</a:t>
            </a:r>
            <a:r>
              <a:rPr lang="en-US" sz="2200" dirty="0"/>
              <a:t>, work on your own project as you see fit to get it ready for the </a:t>
            </a:r>
            <a:r>
              <a:rPr lang="en-US" sz="2200" b="1" dirty="0">
                <a:solidFill>
                  <a:srgbClr val="FF0000"/>
                </a:solidFill>
              </a:rPr>
              <a:t>peer review session in part 2</a:t>
            </a:r>
            <a:r>
              <a:rPr lang="en-US" sz="2200" dirty="0"/>
              <a:t>. </a:t>
            </a:r>
          </a:p>
          <a:p>
            <a:pPr lvl="1"/>
            <a:r>
              <a:rPr lang="en-US" sz="1800" dirty="0"/>
              <a:t>If you need to write, do that. If you need to do some research, do that. If you need to format your work, do that. If you have questions for me, do that. (Note the main idea here!)</a:t>
            </a:r>
          </a:p>
          <a:p>
            <a:r>
              <a:rPr lang="en-US" sz="2200" dirty="0"/>
              <a:t>Do </a:t>
            </a:r>
            <a:r>
              <a:rPr lang="en-US" sz="2200" b="1" dirty="0"/>
              <a:t>not</a:t>
            </a:r>
            <a:r>
              <a:rPr lang="en-US" sz="2200" dirty="0"/>
              <a:t> leave our Zoom class.</a:t>
            </a:r>
          </a:p>
          <a:p>
            <a:r>
              <a:rPr lang="en-US" sz="2200" dirty="0"/>
              <a:t>At about 7:05, I’m going to ask a question. </a:t>
            </a:r>
            <a:r>
              <a:rPr lang="en-US" sz="2200" b="1" dirty="0"/>
              <a:t>Be ready to answer!</a:t>
            </a:r>
          </a:p>
        </p:txBody>
      </p:sp>
    </p:spTree>
    <p:extLst>
      <p:ext uri="{BB962C8B-B14F-4D97-AF65-F5344CB8AC3E}">
        <p14:creationId xmlns:p14="http://schemas.microsoft.com/office/powerpoint/2010/main" val="1744060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6A6092D6-6E95-4443-9416-DBB12A1F49FA}"/>
              </a:ext>
            </a:extLst>
          </p:cNvPr>
          <p:cNvSpPr>
            <a:spLocks noGrp="1"/>
          </p:cNvSpPr>
          <p:nvPr>
            <p:ph type="title"/>
          </p:nvPr>
        </p:nvSpPr>
        <p:spPr>
          <a:xfrm>
            <a:off x="838200" y="365125"/>
            <a:ext cx="5393361" cy="1325563"/>
          </a:xfrm>
        </p:spPr>
        <p:txBody>
          <a:bodyPr>
            <a:normAutofit/>
          </a:bodyPr>
          <a:lstStyle/>
          <a:p>
            <a:r>
              <a:rPr lang="en-US" dirty="0"/>
              <a:t>Quick Question</a:t>
            </a:r>
          </a:p>
        </p:txBody>
      </p:sp>
      <p:sp>
        <p:nvSpPr>
          <p:cNvPr id="3" name="Content Placeholder 2">
            <a:extLst>
              <a:ext uri="{FF2B5EF4-FFF2-40B4-BE49-F238E27FC236}">
                <a16:creationId xmlns:a16="http://schemas.microsoft.com/office/drawing/2014/main" id="{86ECB809-02EF-4C93-A99A-D6B0D2C671C5}"/>
              </a:ext>
            </a:extLst>
          </p:cNvPr>
          <p:cNvSpPr>
            <a:spLocks noGrp="1"/>
          </p:cNvSpPr>
          <p:nvPr>
            <p:ph idx="1"/>
          </p:nvPr>
        </p:nvSpPr>
        <p:spPr>
          <a:xfrm>
            <a:off x="838200" y="1825625"/>
            <a:ext cx="5393361" cy="4351338"/>
          </a:xfrm>
        </p:spPr>
        <p:txBody>
          <a:bodyPr>
            <a:normAutofit/>
          </a:bodyPr>
          <a:lstStyle/>
          <a:p>
            <a:r>
              <a:rPr lang="en-US" dirty="0"/>
              <a:t>What is </a:t>
            </a:r>
            <a:r>
              <a:rPr lang="en-US" b="1" dirty="0"/>
              <a:t>one</a:t>
            </a:r>
            <a:r>
              <a:rPr lang="en-US" dirty="0"/>
              <a:t> thing you’ve learned about your discourse community, the issue you’re addressing, </a:t>
            </a:r>
            <a:r>
              <a:rPr lang="en-US" b="1" dirty="0"/>
              <a:t>or</a:t>
            </a:r>
            <a:r>
              <a:rPr lang="en-US" dirty="0"/>
              <a:t> yourself as a writer during this project?</a:t>
            </a:r>
          </a:p>
          <a:p>
            <a:r>
              <a:rPr lang="en-US" dirty="0"/>
              <a:t>Put it in the chat box.</a:t>
            </a:r>
          </a:p>
        </p:txBody>
      </p:sp>
      <p:pic>
        <p:nvPicPr>
          <p:cNvPr id="4098" name="Picture 2" descr="To Explore And Discover Something New About Technology - Home | Facebook">
            <a:hlinkClick r:id="rId3"/>
            <a:extLst>
              <a:ext uri="{FF2B5EF4-FFF2-40B4-BE49-F238E27FC236}">
                <a16:creationId xmlns:a16="http://schemas.microsoft.com/office/drawing/2014/main" id="{F81ECD6A-B915-42E5-BF36-CACF9904167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44" b="-1"/>
          <a:stretch/>
        </p:blipFill>
        <p:spPr bwMode="auto">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73"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5"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8112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a:bodyPr>
          <a:lstStyle/>
          <a:p>
            <a:r>
              <a:rPr lang="en-US" sz="5400" i="1" dirty="0">
                <a:cs typeface="Times New Roman" panose="02020603050405020304" pitchFamily="18" charset="0"/>
              </a:rPr>
              <a:t>Objective, Part 2</a:t>
            </a:r>
          </a:p>
          <a:p>
            <a:r>
              <a:rPr lang="en-US" sz="4100" dirty="0">
                <a:cs typeface="Times New Roman" panose="02020603050405020304" pitchFamily="18" charset="0"/>
              </a:rPr>
              <a:t>Peer Review!</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645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hat is the Difference Between Writing a Speech and an Essay? – Speak Well  Academy">
            <a:extLst>
              <a:ext uri="{FF2B5EF4-FFF2-40B4-BE49-F238E27FC236}">
                <a16:creationId xmlns:a16="http://schemas.microsoft.com/office/drawing/2014/main" id="{7876A1B5-821E-4947-8340-314160FC8D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8779" b="1"/>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371094" y="1161288"/>
            <a:ext cx="3438144" cy="1124712"/>
          </a:xfrm>
        </p:spPr>
        <p:txBody>
          <a:bodyPr anchor="b">
            <a:normAutofit/>
          </a:bodyPr>
          <a:lstStyle/>
          <a:p>
            <a:r>
              <a:rPr lang="en-US" sz="2800" dirty="0"/>
              <a:t>Speech! Letter!</a:t>
            </a:r>
          </a:p>
        </p:txBody>
      </p:sp>
      <p:sp>
        <p:nvSpPr>
          <p:cNvPr id="1028"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371094" y="2718054"/>
            <a:ext cx="3438906" cy="3207258"/>
          </a:xfrm>
        </p:spPr>
        <p:txBody>
          <a:bodyPr anchor="t">
            <a:normAutofit/>
          </a:bodyPr>
          <a:lstStyle/>
          <a:p>
            <a:r>
              <a:rPr lang="en-US" sz="1600" dirty="0"/>
              <a:t>Open an email and put your speech or letter in it as an attachment.</a:t>
            </a:r>
          </a:p>
          <a:p>
            <a:r>
              <a:rPr lang="en-US" sz="1600" dirty="0"/>
              <a:t>To earn your 50 points for this first draft, put </a:t>
            </a:r>
            <a:r>
              <a:rPr lang="en-US" sz="1600" b="1" dirty="0">
                <a:solidFill>
                  <a:srgbClr val="FF0000"/>
                </a:solidFill>
              </a:rPr>
              <a:t>me</a:t>
            </a:r>
            <a:r>
              <a:rPr lang="en-US" sz="1600" dirty="0"/>
              <a:t> as a “cc” and be ready to add your future partner’s email in the “to” in a few minutes.</a:t>
            </a:r>
          </a:p>
          <a:p>
            <a:r>
              <a:rPr lang="en-US" sz="1600" dirty="0"/>
              <a:t>My email: </a:t>
            </a:r>
            <a:r>
              <a:rPr lang="en-US" sz="1600" dirty="0">
                <a:hlinkClick r:id="rId3"/>
              </a:rPr>
              <a:t>eng1121.citytech2@gmail.com</a:t>
            </a:r>
            <a:endParaRPr lang="en-US" sz="1600" dirty="0"/>
          </a:p>
          <a:p>
            <a:r>
              <a:rPr lang="en-US" sz="1600" dirty="0"/>
              <a:t>If you don’t have a letter or speech to be peer reviewed, let me know </a:t>
            </a:r>
            <a:r>
              <a:rPr lang="en-US" sz="1600" b="1" dirty="0">
                <a:solidFill>
                  <a:srgbClr val="FF0000"/>
                </a:solidFill>
              </a:rPr>
              <a:t>now</a:t>
            </a:r>
            <a:r>
              <a:rPr lang="en-US" sz="1600" dirty="0"/>
              <a:t>. You can privately message me.</a:t>
            </a:r>
          </a:p>
          <a:p>
            <a:endParaRPr lang="en-US" sz="1600" dirty="0"/>
          </a:p>
          <a:p>
            <a:endParaRPr lang="en-US" sz="1600" dirty="0"/>
          </a:p>
        </p:txBody>
      </p:sp>
    </p:spTree>
    <p:extLst>
      <p:ext uri="{BB962C8B-B14F-4D97-AF65-F5344CB8AC3E}">
        <p14:creationId xmlns:p14="http://schemas.microsoft.com/office/powerpoint/2010/main" val="97580156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29">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F3B4F82-C63F-4E60-81BE-CE513B2504CE}"/>
              </a:ext>
            </a:extLst>
          </p:cNvPr>
          <p:cNvSpPr>
            <a:spLocks noGrp="1"/>
          </p:cNvSpPr>
          <p:nvPr>
            <p:ph type="title"/>
          </p:nvPr>
        </p:nvSpPr>
        <p:spPr>
          <a:xfrm>
            <a:off x="841248" y="548640"/>
            <a:ext cx="3600860" cy="5431536"/>
          </a:xfrm>
        </p:spPr>
        <p:txBody>
          <a:bodyPr>
            <a:normAutofit/>
          </a:bodyPr>
          <a:lstStyle/>
          <a:p>
            <a:r>
              <a:rPr lang="en-US" sz="5400"/>
              <a:t>Peer Review!</a:t>
            </a:r>
            <a:endParaRPr lang="en-US" sz="5400" dirty="0"/>
          </a:p>
        </p:txBody>
      </p:sp>
      <p:sp>
        <p:nvSpPr>
          <p:cNvPr id="39"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5">
            <a:extLst>
              <a:ext uri="{FF2B5EF4-FFF2-40B4-BE49-F238E27FC236}">
                <a16:creationId xmlns:a16="http://schemas.microsoft.com/office/drawing/2014/main" id="{C085C0B9-0F0A-4D14-91EC-2EA042B48F62}"/>
              </a:ext>
            </a:extLst>
          </p:cNvPr>
          <p:cNvSpPr>
            <a:spLocks noGrp="1"/>
          </p:cNvSpPr>
          <p:nvPr>
            <p:ph idx="1"/>
          </p:nvPr>
        </p:nvSpPr>
        <p:spPr>
          <a:xfrm>
            <a:off x="5126418" y="552091"/>
            <a:ext cx="6224335" cy="5431536"/>
          </a:xfrm>
        </p:spPr>
        <p:txBody>
          <a:bodyPr anchor="ctr">
            <a:normAutofit/>
          </a:bodyPr>
          <a:lstStyle/>
          <a:p>
            <a:r>
              <a:rPr lang="en-US" sz="2200" dirty="0"/>
              <a:t>Go to the Course Profile on OpenLab.</a:t>
            </a:r>
          </a:p>
          <a:p>
            <a:r>
              <a:rPr lang="en-US" sz="2200" dirty="0"/>
              <a:t>Find “Peer Review Worksheet for Unit 1.”</a:t>
            </a:r>
          </a:p>
          <a:p>
            <a:r>
              <a:rPr lang="en-US" sz="2200" dirty="0"/>
              <a:t>Download a copy NOW. </a:t>
            </a:r>
          </a:p>
          <a:p>
            <a:r>
              <a:rPr lang="en-US" sz="2200" dirty="0"/>
              <a:t>While you’re waiting for a partner, review the worksheet.</a:t>
            </a:r>
          </a:p>
          <a:p>
            <a:r>
              <a:rPr lang="en-US" sz="2200" dirty="0"/>
              <a:t>You must fully complete this document and email it to your partner </a:t>
            </a:r>
            <a:r>
              <a:rPr lang="en-US" sz="2200" b="1" i="1" dirty="0"/>
              <a:t>and</a:t>
            </a:r>
            <a:r>
              <a:rPr lang="en-US" sz="2200" dirty="0"/>
              <a:t> me by the end of class. </a:t>
            </a:r>
          </a:p>
        </p:txBody>
      </p:sp>
    </p:spTree>
    <p:extLst>
      <p:ext uri="{BB962C8B-B14F-4D97-AF65-F5344CB8AC3E}">
        <p14:creationId xmlns:p14="http://schemas.microsoft.com/office/powerpoint/2010/main" val="408338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fade">
                                      <p:cBhvr>
                                        <p:cTn id="7" dur="500"/>
                                        <p:tgtEl>
                                          <p:spTgt spid="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xEl>
                                              <p:pRg st="1" end="1"/>
                                            </p:txEl>
                                          </p:spTgt>
                                        </p:tgtEl>
                                        <p:attrNameLst>
                                          <p:attrName>style.visibility</p:attrName>
                                        </p:attrNameLst>
                                      </p:cBhvr>
                                      <p:to>
                                        <p:strVal val="visible"/>
                                      </p:to>
                                    </p:set>
                                    <p:animEffect transition="in" filter="fade">
                                      <p:cBhvr>
                                        <p:cTn id="12" dur="500"/>
                                        <p:tgtEl>
                                          <p:spTgt spid="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xEl>
                                              <p:pRg st="2" end="2"/>
                                            </p:txEl>
                                          </p:spTgt>
                                        </p:tgtEl>
                                        <p:attrNameLst>
                                          <p:attrName>style.visibility</p:attrName>
                                        </p:attrNameLst>
                                      </p:cBhvr>
                                      <p:to>
                                        <p:strVal val="visible"/>
                                      </p:to>
                                    </p:set>
                                    <p:animEffect transition="in" filter="fade">
                                      <p:cBhvr>
                                        <p:cTn id="17" dur="500"/>
                                        <p:tgtEl>
                                          <p:spTgt spid="2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xEl>
                                              <p:pRg st="3" end="3"/>
                                            </p:txEl>
                                          </p:spTgt>
                                        </p:tgtEl>
                                        <p:attrNameLst>
                                          <p:attrName>style.visibility</p:attrName>
                                        </p:attrNameLst>
                                      </p:cBhvr>
                                      <p:to>
                                        <p:strVal val="visible"/>
                                      </p:to>
                                    </p:set>
                                    <p:animEffect transition="in" filter="fade">
                                      <p:cBhvr>
                                        <p:cTn id="22" dur="500"/>
                                        <p:tgtEl>
                                          <p:spTgt spid="2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xEl>
                                              <p:pRg st="4" end="4"/>
                                            </p:txEl>
                                          </p:spTgt>
                                        </p:tgtEl>
                                        <p:attrNameLst>
                                          <p:attrName>style.visibility</p:attrName>
                                        </p:attrNameLst>
                                      </p:cBhvr>
                                      <p:to>
                                        <p:strVal val="visible"/>
                                      </p:to>
                                    </p:set>
                                    <p:animEffect transition="in" filter="fade">
                                      <p:cBhvr>
                                        <p:cTn id="27" dur="500"/>
                                        <p:tgtEl>
                                          <p:spTgt spid="2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2471</TotalTime>
  <Words>764</Words>
  <Application>Microsoft Office PowerPoint</Application>
  <PresentationFormat>Widescreen</PresentationFormat>
  <Paragraphs>60</Paragraphs>
  <Slides>12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Lato</vt:lpstr>
      <vt:lpstr>Office Theme</vt:lpstr>
      <vt:lpstr>ENG 1121  English Composition 2 </vt:lpstr>
      <vt:lpstr>Speech or Letter? Why?</vt:lpstr>
      <vt:lpstr>MLA Formatting for Quotes</vt:lpstr>
      <vt:lpstr>Speech &amp; Letter Format</vt:lpstr>
      <vt:lpstr>Write!</vt:lpstr>
      <vt:lpstr>Quick Question</vt:lpstr>
      <vt:lpstr>ENG 1121  English Composition 2 </vt:lpstr>
      <vt:lpstr>Speech! Letter!</vt:lpstr>
      <vt:lpstr>Peer Review!</vt:lpstr>
      <vt:lpstr>Speech! Letter!</vt:lpstr>
      <vt:lpstr>Peer Review!</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33</cp:revision>
  <dcterms:created xsi:type="dcterms:W3CDTF">2020-01-25T02:18:25Z</dcterms:created>
  <dcterms:modified xsi:type="dcterms:W3CDTF">2021-10-05T19:16:48Z</dcterms:modified>
</cp:coreProperties>
</file>