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2">
  <p:sldMasterIdLst>
    <p:sldMasterId id="2147483648" r:id="rId1"/>
  </p:sldMasterIdLst>
  <p:sldIdLst>
    <p:sldId id="256" r:id="rId2"/>
    <p:sldId id="292" r:id="rId3"/>
    <p:sldId id="293" r:id="rId4"/>
    <p:sldId id="294" r:id="rId5"/>
    <p:sldId id="295" r:id="rId6"/>
    <p:sldId id="296" r:id="rId7"/>
    <p:sldId id="297" r:id="rId8"/>
    <p:sldId id="298" r:id="rId9"/>
    <p:sldId id="299" r:id="rId10"/>
    <p:sldId id="300" r:id="rId11"/>
    <p:sldId id="301" r:id="rId12"/>
    <p:sldId id="302" r:id="rId13"/>
    <p:sldId id="317" r:id="rId14"/>
    <p:sldId id="303" r:id="rId15"/>
    <p:sldId id="305" r:id="rId16"/>
    <p:sldId id="308" r:id="rId17"/>
    <p:sldId id="310" r:id="rId18"/>
    <p:sldId id="311" r:id="rId19"/>
    <p:sldId id="318" r:id="rId20"/>
    <p:sldId id="312" r:id="rId21"/>
    <p:sldId id="313" r:id="rId22"/>
    <p:sldId id="314" r:id="rId23"/>
    <p:sldId id="315" r:id="rId24"/>
    <p:sldId id="320" r:id="rId25"/>
    <p:sldId id="319" r:id="rId26"/>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extLst>
      <p:ext uri="{19B8F6BF-5375-455C-9EA6-DF929625EA0E}">
        <p15:presenceInfo xmlns:p15="http://schemas.microsoft.com/office/powerpoint/2012/main" userId="Mar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4720C1-E2D5-463B-B100-C744B6C9035D}" v="10" dt="2023-05-25T16:34:14.66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2" d="100"/>
          <a:sy n="112" d="100"/>
        </p:scale>
        <p:origin x="552"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664720C1-E2D5-463B-B100-C744B6C9035D}"/>
    <pc:docChg chg="undo custSel addSld delSld modSld">
      <pc:chgData name="Maria Pagano" userId="60497cb8cb4b67d3" providerId="LiveId" clId="{664720C1-E2D5-463B-B100-C744B6C9035D}" dt="2024-08-17T18:41:00.927" v="9127" actId="313"/>
      <pc:docMkLst>
        <pc:docMk/>
      </pc:docMkLst>
      <pc:sldChg chg="modSp">
        <pc:chgData name="Maria Pagano" userId="60497cb8cb4b67d3" providerId="LiveId" clId="{664720C1-E2D5-463B-B100-C744B6C9035D}" dt="2023-05-25T16:25:25.248" v="1"/>
        <pc:sldMkLst>
          <pc:docMk/>
          <pc:sldMk cId="2312275530" sldId="256"/>
        </pc:sldMkLst>
        <pc:spChg chg="mod">
          <ac:chgData name="Maria Pagano" userId="60497cb8cb4b67d3" providerId="LiveId" clId="{664720C1-E2D5-463B-B100-C744B6C9035D}" dt="2023-05-25T16:25:25.248" v="1"/>
          <ac:spMkLst>
            <pc:docMk/>
            <pc:sldMk cId="2312275530" sldId="256"/>
            <ac:spMk id="3" creationId="{00000000-0000-0000-0000-000000000000}"/>
          </ac:spMkLst>
        </pc:spChg>
      </pc:sldChg>
      <pc:sldChg chg="addSp modSp mod">
        <pc:chgData name="Maria Pagano" userId="60497cb8cb4b67d3" providerId="LiveId" clId="{664720C1-E2D5-463B-B100-C744B6C9035D}" dt="2023-06-14T00:15:35.042" v="7516" actId="113"/>
        <pc:sldMkLst>
          <pc:docMk/>
          <pc:sldMk cId="880802113" sldId="292"/>
        </pc:sldMkLst>
        <pc:spChg chg="mod">
          <ac:chgData name="Maria Pagano" userId="60497cb8cb4b67d3" providerId="LiveId" clId="{664720C1-E2D5-463B-B100-C744B6C9035D}" dt="2023-06-14T00:15:35.042" v="7516" actId="113"/>
          <ac:spMkLst>
            <pc:docMk/>
            <pc:sldMk cId="880802113" sldId="292"/>
            <ac:spMk id="2" creationId="{FA6716B0-74E7-4BD4-ADB1-562BF02D1C68}"/>
          </ac:spMkLst>
        </pc:spChg>
        <pc:spChg chg="add mod">
          <ac:chgData name="Maria Pagano" userId="60497cb8cb4b67d3" providerId="LiveId" clId="{664720C1-E2D5-463B-B100-C744B6C9035D}" dt="2023-05-25T16:50:51.262" v="1519" actId="14100"/>
          <ac:spMkLst>
            <pc:docMk/>
            <pc:sldMk cId="880802113" sldId="292"/>
            <ac:spMk id="5" creationId="{4E83DE48-CCB4-52C4-A3D6-9F4DCBA9A5E1}"/>
          </ac:spMkLst>
        </pc:spChg>
        <pc:graphicFrameChg chg="mod modGraphic">
          <ac:chgData name="Maria Pagano" userId="60497cb8cb4b67d3" providerId="LiveId" clId="{664720C1-E2D5-463B-B100-C744B6C9035D}" dt="2023-05-25T16:52:34.567" v="1637" actId="1076"/>
          <ac:graphicFrameMkLst>
            <pc:docMk/>
            <pc:sldMk cId="880802113" sldId="292"/>
            <ac:graphicFrameMk id="3" creationId="{D48BF53D-6139-4FAD-AA65-3E21E0985701}"/>
          </ac:graphicFrameMkLst>
        </pc:graphicFrameChg>
      </pc:sldChg>
      <pc:sldChg chg="addSp delSp modSp mod">
        <pc:chgData name="Maria Pagano" userId="60497cb8cb4b67d3" providerId="LiveId" clId="{664720C1-E2D5-463B-B100-C744B6C9035D}" dt="2023-06-14T00:21:25.812" v="7552" actId="1076"/>
        <pc:sldMkLst>
          <pc:docMk/>
          <pc:sldMk cId="1799071371" sldId="293"/>
        </pc:sldMkLst>
        <pc:spChg chg="add mod">
          <ac:chgData name="Maria Pagano" userId="60497cb8cb4b67d3" providerId="LiveId" clId="{664720C1-E2D5-463B-B100-C744B6C9035D}" dt="2023-06-14T00:21:22.826" v="7551" actId="1076"/>
          <ac:spMkLst>
            <pc:docMk/>
            <pc:sldMk cId="1799071371" sldId="293"/>
            <ac:spMk id="2" creationId="{CA7D1BFA-15C9-E0AA-1DDC-C8BF4C3C0FEC}"/>
          </ac:spMkLst>
        </pc:spChg>
        <pc:spChg chg="mod">
          <ac:chgData name="Maria Pagano" userId="60497cb8cb4b67d3" providerId="LiveId" clId="{664720C1-E2D5-463B-B100-C744B6C9035D}" dt="2023-06-14T00:16:20.906" v="7523" actId="1076"/>
          <ac:spMkLst>
            <pc:docMk/>
            <pc:sldMk cId="1799071371" sldId="293"/>
            <ac:spMk id="5" creationId="{D4C2EFD8-8154-4075-824E-8A19FAFD30D3}"/>
          </ac:spMkLst>
        </pc:spChg>
        <pc:spChg chg="mod">
          <ac:chgData name="Maria Pagano" userId="60497cb8cb4b67d3" providerId="LiveId" clId="{664720C1-E2D5-463B-B100-C744B6C9035D}" dt="2023-06-14T00:20:43.131" v="7545" actId="208"/>
          <ac:spMkLst>
            <pc:docMk/>
            <pc:sldMk cId="1799071371" sldId="293"/>
            <ac:spMk id="7" creationId="{C965AAC0-E808-41BF-91E0-B7F7AAA37796}"/>
          </ac:spMkLst>
        </pc:spChg>
        <pc:spChg chg="del mod">
          <ac:chgData name="Maria Pagano" userId="60497cb8cb4b67d3" providerId="LiveId" clId="{664720C1-E2D5-463B-B100-C744B6C9035D}" dt="2023-05-25T17:32:05.596" v="2250" actId="21"/>
          <ac:spMkLst>
            <pc:docMk/>
            <pc:sldMk cId="1799071371" sldId="293"/>
            <ac:spMk id="8" creationId="{90F71171-4088-4F79-9802-4A1B39CDD2B0}"/>
          </ac:spMkLst>
        </pc:spChg>
        <pc:spChg chg="mod">
          <ac:chgData name="Maria Pagano" userId="60497cb8cb4b67d3" providerId="LiveId" clId="{664720C1-E2D5-463B-B100-C744B6C9035D}" dt="2023-06-14T00:21:09.842" v="7549" actId="208"/>
          <ac:spMkLst>
            <pc:docMk/>
            <pc:sldMk cId="1799071371" sldId="293"/>
            <ac:spMk id="11" creationId="{5F63A17E-BA08-47EB-A56B-C2CB4912B14D}"/>
          </ac:spMkLst>
        </pc:spChg>
        <pc:picChg chg="mod">
          <ac:chgData name="Maria Pagano" userId="60497cb8cb4b67d3" providerId="LiveId" clId="{664720C1-E2D5-463B-B100-C744B6C9035D}" dt="2023-06-14T00:21:25.812" v="7552" actId="1076"/>
          <ac:picMkLst>
            <pc:docMk/>
            <pc:sldMk cId="1799071371" sldId="293"/>
            <ac:picMk id="10" creationId="{DD250B56-FD37-4C2F-ABEC-7DC6728185C8}"/>
          </ac:picMkLst>
        </pc:picChg>
      </pc:sldChg>
      <pc:sldChg chg="addSp delSp modSp mod">
        <pc:chgData name="Maria Pagano" userId="60497cb8cb4b67d3" providerId="LiveId" clId="{664720C1-E2D5-463B-B100-C744B6C9035D}" dt="2024-08-17T18:41:00.927" v="9127" actId="313"/>
        <pc:sldMkLst>
          <pc:docMk/>
          <pc:sldMk cId="1839170265" sldId="294"/>
        </pc:sldMkLst>
        <pc:spChg chg="add mod">
          <ac:chgData name="Maria Pagano" userId="60497cb8cb4b67d3" providerId="LiveId" clId="{664720C1-E2D5-463B-B100-C744B6C9035D}" dt="2024-08-17T18:37:33.124" v="9124" actId="20577"/>
          <ac:spMkLst>
            <pc:docMk/>
            <pc:sldMk cId="1839170265" sldId="294"/>
            <ac:spMk id="2" creationId="{3D9542C2-3A77-B610-7423-2FDA9D62C2C0}"/>
          </ac:spMkLst>
        </pc:spChg>
        <pc:spChg chg="add mod">
          <ac:chgData name="Maria Pagano" userId="60497cb8cb4b67d3" providerId="LiveId" clId="{664720C1-E2D5-463B-B100-C744B6C9035D}" dt="2024-08-17T18:41:00.927" v="9127" actId="313"/>
          <ac:spMkLst>
            <pc:docMk/>
            <pc:sldMk cId="1839170265" sldId="294"/>
            <ac:spMk id="3" creationId="{3D4191BE-445E-659F-9D05-C718AD632929}"/>
          </ac:spMkLst>
        </pc:spChg>
        <pc:spChg chg="mod">
          <ac:chgData name="Maria Pagano" userId="60497cb8cb4b67d3" providerId="LiveId" clId="{664720C1-E2D5-463B-B100-C744B6C9035D}" dt="2023-06-14T00:21:57.907" v="7555" actId="1076"/>
          <ac:spMkLst>
            <pc:docMk/>
            <pc:sldMk cId="1839170265" sldId="294"/>
            <ac:spMk id="5" creationId="{6634D809-2C93-47DD-AFAD-FAA0F8D506D3}"/>
          </ac:spMkLst>
        </pc:spChg>
        <pc:spChg chg="add mod">
          <ac:chgData name="Maria Pagano" userId="60497cb8cb4b67d3" providerId="LiveId" clId="{664720C1-E2D5-463B-B100-C744B6C9035D}" dt="2023-06-14T00:22:58.646" v="7568" actId="1076"/>
          <ac:spMkLst>
            <pc:docMk/>
            <pc:sldMk cId="1839170265" sldId="294"/>
            <ac:spMk id="6" creationId="{82803604-78DF-0B98-F1C1-9CBEDB4CD6AD}"/>
          </ac:spMkLst>
        </pc:spChg>
        <pc:spChg chg="mod">
          <ac:chgData name="Maria Pagano" userId="60497cb8cb4b67d3" providerId="LiveId" clId="{664720C1-E2D5-463B-B100-C744B6C9035D}" dt="2023-06-14T00:23:25.771" v="7574" actId="208"/>
          <ac:spMkLst>
            <pc:docMk/>
            <pc:sldMk cId="1839170265" sldId="294"/>
            <ac:spMk id="7" creationId="{E58BAC20-E871-45AB-8821-0FEBC1EA1DAB}"/>
          </ac:spMkLst>
        </pc:spChg>
        <pc:spChg chg="mod">
          <ac:chgData name="Maria Pagano" userId="60497cb8cb4b67d3" providerId="LiveId" clId="{664720C1-E2D5-463B-B100-C744B6C9035D}" dt="2024-08-17T18:17:24.327" v="9089" actId="1076"/>
          <ac:spMkLst>
            <pc:docMk/>
            <pc:sldMk cId="1839170265" sldId="294"/>
            <ac:spMk id="8" creationId="{8764045A-068A-4C9C-AD8F-885181846FDB}"/>
          </ac:spMkLst>
        </pc:spChg>
        <pc:picChg chg="add del mod">
          <ac:chgData name="Maria Pagano" userId="60497cb8cb4b67d3" providerId="LiveId" clId="{664720C1-E2D5-463B-B100-C744B6C9035D}" dt="2023-05-25T17:09:24.660" v="1927" actId="21"/>
          <ac:picMkLst>
            <pc:docMk/>
            <pc:sldMk cId="1839170265" sldId="294"/>
            <ac:picMk id="2" creationId="{570F15B0-08D7-8517-01D0-76328D9E81AA}"/>
          </ac:picMkLst>
        </pc:picChg>
        <pc:picChg chg="add del mod">
          <ac:chgData name="Maria Pagano" userId="60497cb8cb4b67d3" providerId="LiveId" clId="{664720C1-E2D5-463B-B100-C744B6C9035D}" dt="2023-05-25T17:09:27.454" v="1928" actId="21"/>
          <ac:picMkLst>
            <pc:docMk/>
            <pc:sldMk cId="1839170265" sldId="294"/>
            <ac:picMk id="3" creationId="{A415A10C-FDD0-7C62-27FC-16C7CC9ED330}"/>
          </ac:picMkLst>
        </pc:picChg>
        <pc:picChg chg="add mod modCrop">
          <ac:chgData name="Maria Pagano" userId="60497cb8cb4b67d3" providerId="LiveId" clId="{664720C1-E2D5-463B-B100-C744B6C9035D}" dt="2023-06-14T00:22:41.228" v="7563" actId="1076"/>
          <ac:picMkLst>
            <pc:docMk/>
            <pc:sldMk cId="1839170265" sldId="294"/>
            <ac:picMk id="4" creationId="{A7A4FF44-BD0A-B696-231C-B2EB09E71B08}"/>
          </ac:picMkLst>
        </pc:picChg>
      </pc:sldChg>
      <pc:sldChg chg="addSp modSp mod">
        <pc:chgData name="Maria Pagano" userId="60497cb8cb4b67d3" providerId="LiveId" clId="{664720C1-E2D5-463B-B100-C744B6C9035D}" dt="2023-06-14T00:36:26.119" v="7662" actId="208"/>
        <pc:sldMkLst>
          <pc:docMk/>
          <pc:sldMk cId="2770064028" sldId="295"/>
        </pc:sldMkLst>
        <pc:spChg chg="add mod">
          <ac:chgData name="Maria Pagano" userId="60497cb8cb4b67d3" providerId="LiveId" clId="{664720C1-E2D5-463B-B100-C744B6C9035D}" dt="2023-06-14T00:36:13.320" v="7660" actId="14100"/>
          <ac:spMkLst>
            <pc:docMk/>
            <pc:sldMk cId="2770064028" sldId="295"/>
            <ac:spMk id="2" creationId="{08F43B07-3BD4-7B1C-CD47-283274B160D6}"/>
          </ac:spMkLst>
        </pc:spChg>
        <pc:spChg chg="mod">
          <ac:chgData name="Maria Pagano" userId="60497cb8cb4b67d3" providerId="LiveId" clId="{664720C1-E2D5-463B-B100-C744B6C9035D}" dt="2023-06-14T00:24:46.870" v="7592" actId="113"/>
          <ac:spMkLst>
            <pc:docMk/>
            <pc:sldMk cId="2770064028" sldId="295"/>
            <ac:spMk id="3" creationId="{902DB6FE-0A71-46FD-9053-929362F82A80}"/>
          </ac:spMkLst>
        </pc:spChg>
        <pc:spChg chg="mod">
          <ac:chgData name="Maria Pagano" userId="60497cb8cb4b67d3" providerId="LiveId" clId="{664720C1-E2D5-463B-B100-C744B6C9035D}" dt="2023-06-14T00:36:26.119" v="7662" actId="208"/>
          <ac:spMkLst>
            <pc:docMk/>
            <pc:sldMk cId="2770064028" sldId="295"/>
            <ac:spMk id="4" creationId="{010BCF16-44BF-4791-9BD5-7CBD97FA4C0C}"/>
          </ac:spMkLst>
        </pc:spChg>
        <pc:spChg chg="mod">
          <ac:chgData name="Maria Pagano" userId="60497cb8cb4b67d3" providerId="LiveId" clId="{664720C1-E2D5-463B-B100-C744B6C9035D}" dt="2023-06-14T00:27:57.260" v="7626" actId="1076"/>
          <ac:spMkLst>
            <pc:docMk/>
            <pc:sldMk cId="2770064028" sldId="295"/>
            <ac:spMk id="6" creationId="{5D750E03-B2E4-4401-85A6-4364B58341AC}"/>
          </ac:spMkLst>
        </pc:spChg>
        <pc:spChg chg="mod">
          <ac:chgData name="Maria Pagano" userId="60497cb8cb4b67d3" providerId="LiveId" clId="{664720C1-E2D5-463B-B100-C744B6C9035D}" dt="2023-06-14T00:36:07.319" v="7659" actId="1076"/>
          <ac:spMkLst>
            <pc:docMk/>
            <pc:sldMk cId="2770064028" sldId="295"/>
            <ac:spMk id="7" creationId="{111ADFD5-4CA8-4C56-8F0A-FADDE3FD7420}"/>
          </ac:spMkLst>
        </pc:spChg>
        <pc:picChg chg="mod modCrop">
          <ac:chgData name="Maria Pagano" userId="60497cb8cb4b67d3" providerId="LiveId" clId="{664720C1-E2D5-463B-B100-C744B6C9035D}" dt="2023-06-14T00:27:51.724" v="7625" actId="1076"/>
          <ac:picMkLst>
            <pc:docMk/>
            <pc:sldMk cId="2770064028" sldId="295"/>
            <ac:picMk id="5" creationId="{D562F151-4114-4DEA-A654-2C4787943744}"/>
          </ac:picMkLst>
        </pc:picChg>
        <pc:picChg chg="mod modCrop">
          <ac:chgData name="Maria Pagano" userId="60497cb8cb4b67d3" providerId="LiveId" clId="{664720C1-E2D5-463B-B100-C744B6C9035D}" dt="2023-06-14T00:35:59.249" v="7658" actId="1076"/>
          <ac:picMkLst>
            <pc:docMk/>
            <pc:sldMk cId="2770064028" sldId="295"/>
            <ac:picMk id="8" creationId="{D28C7EC8-D001-4C8C-8655-B22E5F16B617}"/>
          </ac:picMkLst>
        </pc:picChg>
      </pc:sldChg>
      <pc:sldChg chg="modSp mod">
        <pc:chgData name="Maria Pagano" userId="60497cb8cb4b67d3" providerId="LiveId" clId="{664720C1-E2D5-463B-B100-C744B6C9035D}" dt="2023-06-14T00:38:41.131" v="7682" actId="1076"/>
        <pc:sldMkLst>
          <pc:docMk/>
          <pc:sldMk cId="4180388934" sldId="296"/>
        </pc:sldMkLst>
        <pc:spChg chg="mod">
          <ac:chgData name="Maria Pagano" userId="60497cb8cb4b67d3" providerId="LiveId" clId="{664720C1-E2D5-463B-B100-C744B6C9035D}" dt="2023-06-14T00:38:41.131" v="7682" actId="1076"/>
          <ac:spMkLst>
            <pc:docMk/>
            <pc:sldMk cId="4180388934" sldId="296"/>
            <ac:spMk id="3" creationId="{9B74C52C-0BB1-455A-9B69-A7653AFBB329}"/>
          </ac:spMkLst>
        </pc:spChg>
        <pc:spChg chg="mod">
          <ac:chgData name="Maria Pagano" userId="60497cb8cb4b67d3" providerId="LiveId" clId="{664720C1-E2D5-463B-B100-C744B6C9035D}" dt="2023-06-14T00:37:57.878" v="7680" actId="1076"/>
          <ac:spMkLst>
            <pc:docMk/>
            <pc:sldMk cId="4180388934" sldId="296"/>
            <ac:spMk id="4" creationId="{DDC43189-C2EF-49C2-B4BB-650507CE787D}"/>
          </ac:spMkLst>
        </pc:spChg>
        <pc:spChg chg="mod">
          <ac:chgData name="Maria Pagano" userId="60497cb8cb4b67d3" providerId="LiveId" clId="{664720C1-E2D5-463B-B100-C744B6C9035D}" dt="2023-06-14T00:38:01.048" v="7681" actId="1076"/>
          <ac:spMkLst>
            <pc:docMk/>
            <pc:sldMk cId="4180388934" sldId="296"/>
            <ac:spMk id="5" creationId="{EB366F7A-79B8-4AE6-83C8-8002C72363D8}"/>
          </ac:spMkLst>
        </pc:spChg>
        <pc:spChg chg="mod">
          <ac:chgData name="Maria Pagano" userId="60497cb8cb4b67d3" providerId="LiveId" clId="{664720C1-E2D5-463B-B100-C744B6C9035D}" dt="2023-06-14T00:37:31.270" v="7676" actId="1076"/>
          <ac:spMkLst>
            <pc:docMk/>
            <pc:sldMk cId="4180388934" sldId="296"/>
            <ac:spMk id="6" creationId="{90339AFA-E413-4AB8-85C0-8641DC9AF7B1}"/>
          </ac:spMkLst>
        </pc:spChg>
        <pc:picChg chg="mod">
          <ac:chgData name="Maria Pagano" userId="60497cb8cb4b67d3" providerId="LiveId" clId="{664720C1-E2D5-463B-B100-C744B6C9035D}" dt="2023-06-14T00:37:13.294" v="7672" actId="1076"/>
          <ac:picMkLst>
            <pc:docMk/>
            <pc:sldMk cId="4180388934" sldId="296"/>
            <ac:picMk id="2" creationId="{2FCBB6A4-A84F-4B0B-8476-335DE012FBEF}"/>
          </ac:picMkLst>
        </pc:picChg>
      </pc:sldChg>
      <pc:sldChg chg="addSp modSp mod">
        <pc:chgData name="Maria Pagano" userId="60497cb8cb4b67d3" providerId="LiveId" clId="{664720C1-E2D5-463B-B100-C744B6C9035D}" dt="2023-06-14T00:41:55.311" v="7739" actId="208"/>
        <pc:sldMkLst>
          <pc:docMk/>
          <pc:sldMk cId="2318686985" sldId="297"/>
        </pc:sldMkLst>
        <pc:spChg chg="add mod">
          <ac:chgData name="Maria Pagano" userId="60497cb8cb4b67d3" providerId="LiveId" clId="{664720C1-E2D5-463B-B100-C744B6C9035D}" dt="2023-06-14T00:41:55.311" v="7739" actId="208"/>
          <ac:spMkLst>
            <pc:docMk/>
            <pc:sldMk cId="2318686985" sldId="297"/>
            <ac:spMk id="3" creationId="{E3A1CC52-45C7-DE7E-0494-B6AF2DC7B16C}"/>
          </ac:spMkLst>
        </pc:spChg>
        <pc:spChg chg="mod">
          <ac:chgData name="Maria Pagano" userId="60497cb8cb4b67d3" providerId="LiveId" clId="{664720C1-E2D5-463B-B100-C744B6C9035D}" dt="2023-06-14T00:39:12.035" v="7686" actId="1076"/>
          <ac:spMkLst>
            <pc:docMk/>
            <pc:sldMk cId="2318686985" sldId="297"/>
            <ac:spMk id="5" creationId="{408B3B7C-154E-473D-BC1D-8060DA5A07B2}"/>
          </ac:spMkLst>
        </pc:spChg>
        <pc:spChg chg="mod">
          <ac:chgData name="Maria Pagano" userId="60497cb8cb4b67d3" providerId="LiveId" clId="{664720C1-E2D5-463B-B100-C744B6C9035D}" dt="2023-06-14T00:39:45.373" v="7691" actId="1076"/>
          <ac:spMkLst>
            <pc:docMk/>
            <pc:sldMk cId="2318686985" sldId="297"/>
            <ac:spMk id="6" creationId="{D53FD02C-3D10-4737-AABE-F37553A95CD7}"/>
          </ac:spMkLst>
        </pc:spChg>
        <pc:spChg chg="mod">
          <ac:chgData name="Maria Pagano" userId="60497cb8cb4b67d3" providerId="LiveId" clId="{664720C1-E2D5-463B-B100-C744B6C9035D}" dt="2023-06-14T00:39:28.282" v="7688" actId="1076"/>
          <ac:spMkLst>
            <pc:docMk/>
            <pc:sldMk cId="2318686985" sldId="297"/>
            <ac:spMk id="7" creationId="{614CAC91-A5E1-4534-AAA0-6E4ACAAAC479}"/>
          </ac:spMkLst>
        </pc:spChg>
        <pc:spChg chg="mod">
          <ac:chgData name="Maria Pagano" userId="60497cb8cb4b67d3" providerId="LiveId" clId="{664720C1-E2D5-463B-B100-C744B6C9035D}" dt="2023-06-14T00:40:32.749" v="7699" actId="1076"/>
          <ac:spMkLst>
            <pc:docMk/>
            <pc:sldMk cId="2318686985" sldId="297"/>
            <ac:spMk id="10" creationId="{3D0FF6AD-6EAA-4940-AB99-56065FC52F16}"/>
          </ac:spMkLst>
        </pc:spChg>
        <pc:spChg chg="mod">
          <ac:chgData name="Maria Pagano" userId="60497cb8cb4b67d3" providerId="LiveId" clId="{664720C1-E2D5-463B-B100-C744B6C9035D}" dt="2023-06-14T00:39:57.732" v="7692" actId="1076"/>
          <ac:spMkLst>
            <pc:docMk/>
            <pc:sldMk cId="2318686985" sldId="297"/>
            <ac:spMk id="11" creationId="{49F0B295-E851-463F-A486-59CFE3B4C306}"/>
          </ac:spMkLst>
        </pc:spChg>
        <pc:spChg chg="mod">
          <ac:chgData name="Maria Pagano" userId="60497cb8cb4b67d3" providerId="LiveId" clId="{664720C1-E2D5-463B-B100-C744B6C9035D}" dt="2023-06-14T00:40:47.779" v="7702" actId="1076"/>
          <ac:spMkLst>
            <pc:docMk/>
            <pc:sldMk cId="2318686985" sldId="297"/>
            <ac:spMk id="13" creationId="{0FB96456-0D40-4DA2-8BEA-1FCB1966080E}"/>
          </ac:spMkLst>
        </pc:spChg>
        <pc:picChg chg="mod">
          <ac:chgData name="Maria Pagano" userId="60497cb8cb4b67d3" providerId="LiveId" clId="{664720C1-E2D5-463B-B100-C744B6C9035D}" dt="2023-06-14T00:40:26.819" v="7698" actId="1076"/>
          <ac:picMkLst>
            <pc:docMk/>
            <pc:sldMk cId="2318686985" sldId="297"/>
            <ac:picMk id="8" creationId="{D7696060-3DBF-468D-BD11-F1E685E8B999}"/>
          </ac:picMkLst>
        </pc:picChg>
        <pc:picChg chg="mod">
          <ac:chgData name="Maria Pagano" userId="60497cb8cb4b67d3" providerId="LiveId" clId="{664720C1-E2D5-463B-B100-C744B6C9035D}" dt="2023-06-14T00:40:39.557" v="7701" actId="14100"/>
          <ac:picMkLst>
            <pc:docMk/>
            <pc:sldMk cId="2318686985" sldId="297"/>
            <ac:picMk id="12" creationId="{01B1D369-E98A-4407-B009-0B47AE175B28}"/>
          </ac:picMkLst>
        </pc:picChg>
      </pc:sldChg>
      <pc:sldChg chg="addSp modSp mod">
        <pc:chgData name="Maria Pagano" userId="60497cb8cb4b67d3" providerId="LiveId" clId="{664720C1-E2D5-463B-B100-C744B6C9035D}" dt="2023-06-14T00:52:47.433" v="7819" actId="1076"/>
        <pc:sldMkLst>
          <pc:docMk/>
          <pc:sldMk cId="2363611354" sldId="298"/>
        </pc:sldMkLst>
        <pc:spChg chg="add mod">
          <ac:chgData name="Maria Pagano" userId="60497cb8cb4b67d3" providerId="LiveId" clId="{664720C1-E2D5-463B-B100-C744B6C9035D}" dt="2023-06-14T00:51:48.138" v="7813" actId="1076"/>
          <ac:spMkLst>
            <pc:docMk/>
            <pc:sldMk cId="2363611354" sldId="298"/>
            <ac:spMk id="2" creationId="{A1ABD388-4D14-DE54-46C5-5B13F5299810}"/>
          </ac:spMkLst>
        </pc:spChg>
        <pc:spChg chg="mod">
          <ac:chgData name="Maria Pagano" userId="60497cb8cb4b67d3" providerId="LiveId" clId="{664720C1-E2D5-463B-B100-C744B6C9035D}" dt="2023-06-14T00:42:16.834" v="7743" actId="1076"/>
          <ac:spMkLst>
            <pc:docMk/>
            <pc:sldMk cId="2363611354" sldId="298"/>
            <ac:spMk id="3" creationId="{ECA25FA9-1DCB-4B5E-B45F-D6F6BB4C91FD}"/>
          </ac:spMkLst>
        </pc:spChg>
        <pc:spChg chg="mod">
          <ac:chgData name="Maria Pagano" userId="60497cb8cb4b67d3" providerId="LiveId" clId="{664720C1-E2D5-463B-B100-C744B6C9035D}" dt="2023-06-14T00:42:32.306" v="7746" actId="1076"/>
          <ac:spMkLst>
            <pc:docMk/>
            <pc:sldMk cId="2363611354" sldId="298"/>
            <ac:spMk id="6" creationId="{20F66192-13A9-4B7D-9E4D-E238D68CBF48}"/>
          </ac:spMkLst>
        </pc:spChg>
        <pc:spChg chg="mod">
          <ac:chgData name="Maria Pagano" userId="60497cb8cb4b67d3" providerId="LiveId" clId="{664720C1-E2D5-463B-B100-C744B6C9035D}" dt="2023-06-14T00:52:26.746" v="7816" actId="1076"/>
          <ac:spMkLst>
            <pc:docMk/>
            <pc:sldMk cId="2363611354" sldId="298"/>
            <ac:spMk id="13" creationId="{DFE0D3BC-2977-4878-A84F-1A6794EB1BF3}"/>
          </ac:spMkLst>
        </pc:spChg>
        <pc:spChg chg="mod">
          <ac:chgData name="Maria Pagano" userId="60497cb8cb4b67d3" providerId="LiveId" clId="{664720C1-E2D5-463B-B100-C744B6C9035D}" dt="2023-06-14T00:42:38.408" v="7748" actId="1076"/>
          <ac:spMkLst>
            <pc:docMk/>
            <pc:sldMk cId="2363611354" sldId="298"/>
            <ac:spMk id="14" creationId="{681B721C-7117-4C15-A4D3-2A95F3FB60F2}"/>
          </ac:spMkLst>
        </pc:spChg>
        <pc:spChg chg="mod">
          <ac:chgData name="Maria Pagano" userId="60497cb8cb4b67d3" providerId="LiveId" clId="{664720C1-E2D5-463B-B100-C744B6C9035D}" dt="2023-06-14T00:52:21.792" v="7815" actId="1076"/>
          <ac:spMkLst>
            <pc:docMk/>
            <pc:sldMk cId="2363611354" sldId="298"/>
            <ac:spMk id="16" creationId="{D719BB88-FDC3-4197-85B2-33A3C4B887F2}"/>
          </ac:spMkLst>
        </pc:spChg>
        <pc:spChg chg="mod">
          <ac:chgData name="Maria Pagano" userId="60497cb8cb4b67d3" providerId="LiveId" clId="{664720C1-E2D5-463B-B100-C744B6C9035D}" dt="2023-06-14T00:50:40.249" v="7799" actId="1076"/>
          <ac:spMkLst>
            <pc:docMk/>
            <pc:sldMk cId="2363611354" sldId="298"/>
            <ac:spMk id="18" creationId="{A9FDA8CF-55F1-4849-98CA-05AF2AF9304B}"/>
          </ac:spMkLst>
        </pc:spChg>
        <pc:spChg chg="mod">
          <ac:chgData name="Maria Pagano" userId="60497cb8cb4b67d3" providerId="LiveId" clId="{664720C1-E2D5-463B-B100-C744B6C9035D}" dt="2023-06-14T00:50:20.585" v="7796" actId="1076"/>
          <ac:spMkLst>
            <pc:docMk/>
            <pc:sldMk cId="2363611354" sldId="298"/>
            <ac:spMk id="21" creationId="{0BCA2CA2-7FEB-4CE0-BC4B-3A89EC14AFDD}"/>
          </ac:spMkLst>
        </pc:spChg>
        <pc:spChg chg="mod">
          <ac:chgData name="Maria Pagano" userId="60497cb8cb4b67d3" providerId="LiveId" clId="{664720C1-E2D5-463B-B100-C744B6C9035D}" dt="2023-06-14T00:51:22.901" v="7807" actId="1076"/>
          <ac:spMkLst>
            <pc:docMk/>
            <pc:sldMk cId="2363611354" sldId="298"/>
            <ac:spMk id="23" creationId="{86CF0342-6D38-4B79-AFAC-E62232A67521}"/>
          </ac:spMkLst>
        </pc:spChg>
        <pc:spChg chg="mod">
          <ac:chgData name="Maria Pagano" userId="60497cb8cb4b67d3" providerId="LiveId" clId="{664720C1-E2D5-463B-B100-C744B6C9035D}" dt="2023-06-14T00:51:30.831" v="7809" actId="1076"/>
          <ac:spMkLst>
            <pc:docMk/>
            <pc:sldMk cId="2363611354" sldId="298"/>
            <ac:spMk id="25" creationId="{169B2439-DF65-48F8-AB20-A0925A7ED28F}"/>
          </ac:spMkLst>
        </pc:spChg>
        <pc:spChg chg="mod">
          <ac:chgData name="Maria Pagano" userId="60497cb8cb4b67d3" providerId="LiveId" clId="{664720C1-E2D5-463B-B100-C744B6C9035D}" dt="2023-06-14T00:51:27.033" v="7808" actId="1076"/>
          <ac:spMkLst>
            <pc:docMk/>
            <pc:sldMk cId="2363611354" sldId="298"/>
            <ac:spMk id="27" creationId="{FB27C6A3-602E-4600-A35E-40DF3B382C48}"/>
          </ac:spMkLst>
        </pc:spChg>
        <pc:picChg chg="mod">
          <ac:chgData name="Maria Pagano" userId="60497cb8cb4b67d3" providerId="LiveId" clId="{664720C1-E2D5-463B-B100-C744B6C9035D}" dt="2023-06-14T00:52:47.433" v="7819" actId="1076"/>
          <ac:picMkLst>
            <pc:docMk/>
            <pc:sldMk cId="2363611354" sldId="298"/>
            <ac:picMk id="7" creationId="{D7E82CC6-4046-40A3-B8DF-3553DD4C048E}"/>
          </ac:picMkLst>
        </pc:picChg>
        <pc:picChg chg="mod">
          <ac:chgData name="Maria Pagano" userId="60497cb8cb4b67d3" providerId="LiveId" clId="{664720C1-E2D5-463B-B100-C744B6C9035D}" dt="2023-06-14T00:52:09.304" v="7814" actId="1076"/>
          <ac:picMkLst>
            <pc:docMk/>
            <pc:sldMk cId="2363611354" sldId="298"/>
            <ac:picMk id="19" creationId="{277F999C-4D3A-4BE9-B90C-8058E8E18485}"/>
          </ac:picMkLst>
        </pc:picChg>
        <pc:picChg chg="mod">
          <ac:chgData name="Maria Pagano" userId="60497cb8cb4b67d3" providerId="LiveId" clId="{664720C1-E2D5-463B-B100-C744B6C9035D}" dt="2023-06-14T00:49:39.839" v="7791" actId="1076"/>
          <ac:picMkLst>
            <pc:docMk/>
            <pc:sldMk cId="2363611354" sldId="298"/>
            <ac:picMk id="26" creationId="{03E4543B-175E-4FD0-B420-0DE7E5D962B2}"/>
          </ac:picMkLst>
        </pc:picChg>
      </pc:sldChg>
      <pc:sldChg chg="addSp modSp mod">
        <pc:chgData name="Maria Pagano" userId="60497cb8cb4b67d3" providerId="LiveId" clId="{664720C1-E2D5-463B-B100-C744B6C9035D}" dt="2023-06-14T00:54:06.622" v="7837" actId="1076"/>
        <pc:sldMkLst>
          <pc:docMk/>
          <pc:sldMk cId="4141239391" sldId="299"/>
        </pc:sldMkLst>
        <pc:spChg chg="add mod">
          <ac:chgData name="Maria Pagano" userId="60497cb8cb4b67d3" providerId="LiveId" clId="{664720C1-E2D5-463B-B100-C744B6C9035D}" dt="2023-06-14T00:53:43.018" v="7832" actId="1076"/>
          <ac:spMkLst>
            <pc:docMk/>
            <pc:sldMk cId="4141239391" sldId="299"/>
            <ac:spMk id="2" creationId="{78EC78EF-6F2C-F7E2-80FB-192797ABF7A5}"/>
          </ac:spMkLst>
        </pc:spChg>
        <pc:spChg chg="mod">
          <ac:chgData name="Maria Pagano" userId="60497cb8cb4b67d3" providerId="LiveId" clId="{664720C1-E2D5-463B-B100-C744B6C9035D}" dt="2023-06-14T00:54:06.622" v="7837" actId="1076"/>
          <ac:spMkLst>
            <pc:docMk/>
            <pc:sldMk cId="4141239391" sldId="299"/>
            <ac:spMk id="3" creationId="{CB2A041E-1813-4BF8-9141-BE41AEA98742}"/>
          </ac:spMkLst>
        </pc:spChg>
        <pc:spChg chg="mod">
          <ac:chgData name="Maria Pagano" userId="60497cb8cb4b67d3" providerId="LiveId" clId="{664720C1-E2D5-463B-B100-C744B6C9035D}" dt="2023-06-14T00:53:51.686" v="7834" actId="208"/>
          <ac:spMkLst>
            <pc:docMk/>
            <pc:sldMk cId="4141239391" sldId="299"/>
            <ac:spMk id="9" creationId="{27D245FB-710D-4E98-B010-8478AD18EDCA}"/>
          </ac:spMkLst>
        </pc:spChg>
        <pc:spChg chg="mod">
          <ac:chgData name="Maria Pagano" userId="60497cb8cb4b67d3" providerId="LiveId" clId="{664720C1-E2D5-463B-B100-C744B6C9035D}" dt="2023-06-14T00:53:31.833" v="7830" actId="1076"/>
          <ac:spMkLst>
            <pc:docMk/>
            <pc:sldMk cId="4141239391" sldId="299"/>
            <ac:spMk id="10" creationId="{19731DD8-25BE-439F-84D5-FD3AA1241555}"/>
          </ac:spMkLst>
        </pc:spChg>
        <pc:spChg chg="mod">
          <ac:chgData name="Maria Pagano" userId="60497cb8cb4b67d3" providerId="LiveId" clId="{664720C1-E2D5-463B-B100-C744B6C9035D}" dt="2023-06-14T00:53:36.546" v="7831" actId="1076"/>
          <ac:spMkLst>
            <pc:docMk/>
            <pc:sldMk cId="4141239391" sldId="299"/>
            <ac:spMk id="12" creationId="{ACC51C24-7789-4768-80EA-0F92701C52EC}"/>
          </ac:spMkLst>
        </pc:spChg>
        <pc:spChg chg="mod">
          <ac:chgData name="Maria Pagano" userId="60497cb8cb4b67d3" providerId="LiveId" clId="{664720C1-E2D5-463B-B100-C744B6C9035D}" dt="2023-05-25T19:05:02.001" v="3302" actId="1076"/>
          <ac:spMkLst>
            <pc:docMk/>
            <pc:sldMk cId="4141239391" sldId="299"/>
            <ac:spMk id="14" creationId="{EA9C4F66-7E77-4FF1-A7E6-7927882EFC69}"/>
          </ac:spMkLst>
        </pc:spChg>
      </pc:sldChg>
      <pc:sldChg chg="addSp delSp modSp mod">
        <pc:chgData name="Maria Pagano" userId="60497cb8cb4b67d3" providerId="LiveId" clId="{664720C1-E2D5-463B-B100-C744B6C9035D}" dt="2023-06-14T00:58:25.584" v="7857" actId="1076"/>
        <pc:sldMkLst>
          <pc:docMk/>
          <pc:sldMk cId="3641044034" sldId="300"/>
        </pc:sldMkLst>
        <pc:spChg chg="add mod">
          <ac:chgData name="Maria Pagano" userId="60497cb8cb4b67d3" providerId="LiveId" clId="{664720C1-E2D5-463B-B100-C744B6C9035D}" dt="2023-06-14T00:58:08.355" v="7854" actId="1076"/>
          <ac:spMkLst>
            <pc:docMk/>
            <pc:sldMk cId="3641044034" sldId="300"/>
            <ac:spMk id="2" creationId="{5629DA1C-FDB8-3E87-F2AD-799DB47120DA}"/>
          </ac:spMkLst>
        </pc:spChg>
        <pc:spChg chg="mod">
          <ac:chgData name="Maria Pagano" userId="60497cb8cb4b67d3" providerId="LiveId" clId="{664720C1-E2D5-463B-B100-C744B6C9035D}" dt="2023-06-14T00:57:20.681" v="7843" actId="1076"/>
          <ac:spMkLst>
            <pc:docMk/>
            <pc:sldMk cId="3641044034" sldId="300"/>
            <ac:spMk id="3" creationId="{05FC123E-3ED1-45E5-8E82-BB47EE117E2E}"/>
          </ac:spMkLst>
        </pc:spChg>
        <pc:spChg chg="mod">
          <ac:chgData name="Maria Pagano" userId="60497cb8cb4b67d3" providerId="LiveId" clId="{664720C1-E2D5-463B-B100-C744B6C9035D}" dt="2023-06-14T00:58:25.584" v="7857" actId="1076"/>
          <ac:spMkLst>
            <pc:docMk/>
            <pc:sldMk cId="3641044034" sldId="300"/>
            <ac:spMk id="4" creationId="{EB42A928-D140-48FA-90C4-07DF861AFDB8}"/>
          </ac:spMkLst>
        </pc:spChg>
        <pc:spChg chg="del">
          <ac:chgData name="Maria Pagano" userId="60497cb8cb4b67d3" providerId="LiveId" clId="{664720C1-E2D5-463B-B100-C744B6C9035D}" dt="2023-05-25T19:08:37.622" v="3561" actId="21"/>
          <ac:spMkLst>
            <pc:docMk/>
            <pc:sldMk cId="3641044034" sldId="300"/>
            <ac:spMk id="6" creationId="{2F19B17D-990E-4FA6-AE7E-2F33A0E775AE}"/>
          </ac:spMkLst>
        </pc:spChg>
        <pc:spChg chg="add mod">
          <ac:chgData name="Maria Pagano" userId="60497cb8cb4b67d3" providerId="LiveId" clId="{664720C1-E2D5-463B-B100-C744B6C9035D}" dt="2023-05-26T14:09:51.085" v="6367" actId="1076"/>
          <ac:spMkLst>
            <pc:docMk/>
            <pc:sldMk cId="3641044034" sldId="300"/>
            <ac:spMk id="6" creationId="{68587200-147C-5E7B-E6DE-24B9596975A1}"/>
          </ac:spMkLst>
        </pc:spChg>
        <pc:spChg chg="del">
          <ac:chgData name="Maria Pagano" userId="60497cb8cb4b67d3" providerId="LiveId" clId="{664720C1-E2D5-463B-B100-C744B6C9035D}" dt="2023-05-25T19:08:43.330" v="3562" actId="21"/>
          <ac:spMkLst>
            <pc:docMk/>
            <pc:sldMk cId="3641044034" sldId="300"/>
            <ac:spMk id="8" creationId="{9B1743C5-20AE-4A56-976F-93CA6BE73A90}"/>
          </ac:spMkLst>
        </pc:spChg>
        <pc:spChg chg="del">
          <ac:chgData name="Maria Pagano" userId="60497cb8cb4b67d3" providerId="LiveId" clId="{664720C1-E2D5-463B-B100-C744B6C9035D}" dt="2023-05-25T19:08:47.209" v="3563" actId="21"/>
          <ac:spMkLst>
            <pc:docMk/>
            <pc:sldMk cId="3641044034" sldId="300"/>
            <ac:spMk id="9" creationId="{508A258A-FD63-4242-A8B2-3BC19D09768B}"/>
          </ac:spMkLst>
        </pc:spChg>
        <pc:picChg chg="add mod modCrop">
          <ac:chgData name="Maria Pagano" userId="60497cb8cb4b67d3" providerId="LiveId" clId="{664720C1-E2D5-463B-B100-C744B6C9035D}" dt="2023-06-14T00:57:54.527" v="7851" actId="1076"/>
          <ac:picMkLst>
            <pc:docMk/>
            <pc:sldMk cId="3641044034" sldId="300"/>
            <ac:picMk id="5" creationId="{026C6B7D-A579-20F5-57BC-37A402DDA23F}"/>
          </ac:picMkLst>
        </pc:picChg>
        <pc:picChg chg="del">
          <ac:chgData name="Maria Pagano" userId="60497cb8cb4b67d3" providerId="LiveId" clId="{664720C1-E2D5-463B-B100-C744B6C9035D}" dt="2023-05-25T19:08:33.835" v="3560" actId="21"/>
          <ac:picMkLst>
            <pc:docMk/>
            <pc:sldMk cId="3641044034" sldId="300"/>
            <ac:picMk id="7" creationId="{61096D49-BDDA-4A0F-8035-81E8CF1503C2}"/>
          </ac:picMkLst>
        </pc:picChg>
      </pc:sldChg>
      <pc:sldChg chg="addSp modSp mod">
        <pc:chgData name="Maria Pagano" userId="60497cb8cb4b67d3" providerId="LiveId" clId="{664720C1-E2D5-463B-B100-C744B6C9035D}" dt="2023-06-14T01:04:55.305" v="7906" actId="207"/>
        <pc:sldMkLst>
          <pc:docMk/>
          <pc:sldMk cId="853077905" sldId="301"/>
        </pc:sldMkLst>
        <pc:spChg chg="add mod">
          <ac:chgData name="Maria Pagano" userId="60497cb8cb4b67d3" providerId="LiveId" clId="{664720C1-E2D5-463B-B100-C744B6C9035D}" dt="2023-06-14T01:00:15.473" v="7904" actId="20577"/>
          <ac:spMkLst>
            <pc:docMk/>
            <pc:sldMk cId="853077905" sldId="301"/>
            <ac:spMk id="2" creationId="{E3F0D59D-EDEB-27F2-C1F7-6D19D297D729}"/>
          </ac:spMkLst>
        </pc:spChg>
        <pc:spChg chg="mod">
          <ac:chgData name="Maria Pagano" userId="60497cb8cb4b67d3" providerId="LiveId" clId="{664720C1-E2D5-463B-B100-C744B6C9035D}" dt="2023-06-14T00:58:45.962" v="7860" actId="1076"/>
          <ac:spMkLst>
            <pc:docMk/>
            <pc:sldMk cId="853077905" sldId="301"/>
            <ac:spMk id="3" creationId="{71F98444-5FEA-4255-AF90-2BF9F82F668B}"/>
          </ac:spMkLst>
        </pc:spChg>
        <pc:spChg chg="mod">
          <ac:chgData name="Maria Pagano" userId="60497cb8cb4b67d3" providerId="LiveId" clId="{664720C1-E2D5-463B-B100-C744B6C9035D}" dt="2023-06-14T00:59:51.276" v="7876" actId="208"/>
          <ac:spMkLst>
            <pc:docMk/>
            <pc:sldMk cId="853077905" sldId="301"/>
            <ac:spMk id="4" creationId="{51EA646C-E7E9-4773-9699-A3B4EB071A86}"/>
          </ac:spMkLst>
        </pc:spChg>
        <pc:spChg chg="add mod">
          <ac:chgData name="Maria Pagano" userId="60497cb8cb4b67d3" providerId="LiveId" clId="{664720C1-E2D5-463B-B100-C744B6C9035D}" dt="2023-06-14T00:58:54.520" v="7863" actId="1076"/>
          <ac:spMkLst>
            <pc:docMk/>
            <pc:sldMk cId="853077905" sldId="301"/>
            <ac:spMk id="7" creationId="{055348FF-63C6-EA28-24E8-902BC89E36A1}"/>
          </ac:spMkLst>
        </pc:spChg>
        <pc:spChg chg="mod">
          <ac:chgData name="Maria Pagano" userId="60497cb8cb4b67d3" providerId="LiveId" clId="{664720C1-E2D5-463B-B100-C744B6C9035D}" dt="2023-06-14T01:04:55.305" v="7906" actId="207"/>
          <ac:spMkLst>
            <pc:docMk/>
            <pc:sldMk cId="853077905" sldId="301"/>
            <ac:spMk id="9" creationId="{B2136FC6-AD9A-4906-8418-35D351B63420}"/>
          </ac:spMkLst>
        </pc:spChg>
        <pc:spChg chg="mod">
          <ac:chgData name="Maria Pagano" userId="60497cb8cb4b67d3" providerId="LiveId" clId="{664720C1-E2D5-463B-B100-C744B6C9035D}" dt="2023-06-14T00:59:57.542" v="7877" actId="1076"/>
          <ac:spMkLst>
            <pc:docMk/>
            <pc:sldMk cId="853077905" sldId="301"/>
            <ac:spMk id="10" creationId="{4AA63F2B-12AF-4D76-9595-0E8C3DB7D707}"/>
          </ac:spMkLst>
        </pc:spChg>
        <pc:picChg chg="mod">
          <ac:chgData name="Maria Pagano" userId="60497cb8cb4b67d3" providerId="LiveId" clId="{664720C1-E2D5-463B-B100-C744B6C9035D}" dt="2023-06-14T00:59:29.927" v="7872" actId="14100"/>
          <ac:picMkLst>
            <pc:docMk/>
            <pc:sldMk cId="853077905" sldId="301"/>
            <ac:picMk id="5" creationId="{6265C136-D969-44DE-87BA-54FDB488BAE8}"/>
          </ac:picMkLst>
        </pc:picChg>
      </pc:sldChg>
      <pc:sldChg chg="addSp modSp mod">
        <pc:chgData name="Maria Pagano" userId="60497cb8cb4b67d3" providerId="LiveId" clId="{664720C1-E2D5-463B-B100-C744B6C9035D}" dt="2023-06-14T17:53:38.753" v="8200" actId="1076"/>
        <pc:sldMkLst>
          <pc:docMk/>
          <pc:sldMk cId="247758299" sldId="302"/>
        </pc:sldMkLst>
        <pc:spChg chg="add mod">
          <ac:chgData name="Maria Pagano" userId="60497cb8cb4b67d3" providerId="LiveId" clId="{664720C1-E2D5-463B-B100-C744B6C9035D}" dt="2023-06-14T01:05:48.460" v="7909" actId="1076"/>
          <ac:spMkLst>
            <pc:docMk/>
            <pc:sldMk cId="247758299" sldId="302"/>
            <ac:spMk id="2" creationId="{38B67141-C508-B108-41F1-F23326CE99E7}"/>
          </ac:spMkLst>
        </pc:spChg>
        <pc:spChg chg="mod">
          <ac:chgData name="Maria Pagano" userId="60497cb8cb4b67d3" providerId="LiveId" clId="{664720C1-E2D5-463B-B100-C744B6C9035D}" dt="2023-06-14T01:07:20.642" v="7914" actId="1076"/>
          <ac:spMkLst>
            <pc:docMk/>
            <pc:sldMk cId="247758299" sldId="302"/>
            <ac:spMk id="3" creationId="{5455D66C-5C2D-44BA-88A3-BEE14181BE45}"/>
          </ac:spMkLst>
        </pc:spChg>
        <pc:graphicFrameChg chg="modGraphic">
          <ac:chgData name="Maria Pagano" userId="60497cb8cb4b67d3" providerId="LiveId" clId="{664720C1-E2D5-463B-B100-C744B6C9035D}" dt="2023-06-14T01:05:19.412" v="7908" actId="14734"/>
          <ac:graphicFrameMkLst>
            <pc:docMk/>
            <pc:sldMk cId="247758299" sldId="302"/>
            <ac:graphicFrameMk id="10" creationId="{969FE1B2-DAFD-4404-B823-4D699E41F027}"/>
          </ac:graphicFrameMkLst>
        </pc:graphicFrameChg>
        <pc:picChg chg="mod">
          <ac:chgData name="Maria Pagano" userId="60497cb8cb4b67d3" providerId="LiveId" clId="{664720C1-E2D5-463B-B100-C744B6C9035D}" dt="2023-06-14T17:53:38.753" v="8200" actId="1076"/>
          <ac:picMkLst>
            <pc:docMk/>
            <pc:sldMk cId="247758299" sldId="302"/>
            <ac:picMk id="13" creationId="{90089950-5920-46F0-82E3-4EE54F640DEA}"/>
          </ac:picMkLst>
        </pc:picChg>
      </pc:sldChg>
      <pc:sldChg chg="modSp mod">
        <pc:chgData name="Maria Pagano" userId="60497cb8cb4b67d3" providerId="LiveId" clId="{664720C1-E2D5-463B-B100-C744B6C9035D}" dt="2023-06-14T01:28:48.601" v="7985" actId="208"/>
        <pc:sldMkLst>
          <pc:docMk/>
          <pc:sldMk cId="1932272956" sldId="303"/>
        </pc:sldMkLst>
        <pc:spChg chg="mod">
          <ac:chgData name="Maria Pagano" userId="60497cb8cb4b67d3" providerId="LiveId" clId="{664720C1-E2D5-463B-B100-C744B6C9035D}" dt="2023-06-14T01:28:48.601" v="7985" actId="208"/>
          <ac:spMkLst>
            <pc:docMk/>
            <pc:sldMk cId="1932272956" sldId="303"/>
            <ac:spMk id="2" creationId="{4CD18807-F731-47A7-B460-47056FA7DE03}"/>
          </ac:spMkLst>
        </pc:spChg>
        <pc:spChg chg="mod">
          <ac:chgData name="Maria Pagano" userId="60497cb8cb4b67d3" providerId="LiveId" clId="{664720C1-E2D5-463B-B100-C744B6C9035D}" dt="2023-06-14T01:13:59.303" v="7981" actId="1076"/>
          <ac:spMkLst>
            <pc:docMk/>
            <pc:sldMk cId="1932272956" sldId="303"/>
            <ac:spMk id="3" creationId="{31A1DE59-E340-41AB-8886-607102BA0137}"/>
          </ac:spMkLst>
        </pc:spChg>
      </pc:sldChg>
      <pc:sldChg chg="addSp modSp mod">
        <pc:chgData name="Maria Pagano" userId="60497cb8cb4b67d3" providerId="LiveId" clId="{664720C1-E2D5-463B-B100-C744B6C9035D}" dt="2023-06-14T01:31:52.932" v="8013" actId="1076"/>
        <pc:sldMkLst>
          <pc:docMk/>
          <pc:sldMk cId="4032655122" sldId="305"/>
        </pc:sldMkLst>
        <pc:spChg chg="mod">
          <ac:chgData name="Maria Pagano" userId="60497cb8cb4b67d3" providerId="LiveId" clId="{664720C1-E2D5-463B-B100-C744B6C9035D}" dt="2023-06-14T01:31:17.168" v="8008" actId="1076"/>
          <ac:spMkLst>
            <pc:docMk/>
            <pc:sldMk cId="4032655122" sldId="305"/>
            <ac:spMk id="2" creationId="{08CDC61D-8014-44ED-AAB7-F4E31C368ECE}"/>
          </ac:spMkLst>
        </pc:spChg>
        <pc:spChg chg="mod">
          <ac:chgData name="Maria Pagano" userId="60497cb8cb4b67d3" providerId="LiveId" clId="{664720C1-E2D5-463B-B100-C744B6C9035D}" dt="2023-06-14T01:31:33.860" v="8011" actId="1076"/>
          <ac:spMkLst>
            <pc:docMk/>
            <pc:sldMk cId="4032655122" sldId="305"/>
            <ac:spMk id="3" creationId="{24B9536C-AD2C-4622-889A-DA96A4FEED0B}"/>
          </ac:spMkLst>
        </pc:spChg>
        <pc:spChg chg="mod">
          <ac:chgData name="Maria Pagano" userId="60497cb8cb4b67d3" providerId="LiveId" clId="{664720C1-E2D5-463B-B100-C744B6C9035D}" dt="2023-06-14T01:29:46.504" v="7993" actId="1076"/>
          <ac:spMkLst>
            <pc:docMk/>
            <pc:sldMk cId="4032655122" sldId="305"/>
            <ac:spMk id="4" creationId="{E22B6BBC-CAA7-42FC-9019-1FEAE6348130}"/>
          </ac:spMkLst>
        </pc:spChg>
        <pc:spChg chg="mod">
          <ac:chgData name="Maria Pagano" userId="60497cb8cb4b67d3" providerId="LiveId" clId="{664720C1-E2D5-463B-B100-C744B6C9035D}" dt="2023-06-14T01:30:17.066" v="7998" actId="1076"/>
          <ac:spMkLst>
            <pc:docMk/>
            <pc:sldMk cId="4032655122" sldId="305"/>
            <ac:spMk id="6" creationId="{E07F5D8C-AE14-46EB-A39A-9AA1AFBEF9E2}"/>
          </ac:spMkLst>
        </pc:spChg>
        <pc:spChg chg="add mod">
          <ac:chgData name="Maria Pagano" userId="60497cb8cb4b67d3" providerId="LiveId" clId="{664720C1-E2D5-463B-B100-C744B6C9035D}" dt="2023-06-14T01:31:46.171" v="8012" actId="1076"/>
          <ac:spMkLst>
            <pc:docMk/>
            <pc:sldMk cId="4032655122" sldId="305"/>
            <ac:spMk id="7" creationId="{1C12E5A7-4D71-CF2E-D511-51E79DFDE1D7}"/>
          </ac:spMkLst>
        </pc:spChg>
        <pc:spChg chg="mod">
          <ac:chgData name="Maria Pagano" userId="60497cb8cb4b67d3" providerId="LiveId" clId="{664720C1-E2D5-463B-B100-C744B6C9035D}" dt="2023-06-14T01:30:24.531" v="8000" actId="1076"/>
          <ac:spMkLst>
            <pc:docMk/>
            <pc:sldMk cId="4032655122" sldId="305"/>
            <ac:spMk id="8" creationId="{251BA53E-C1E3-4538-8BAB-A8DA647AC46A}"/>
          </ac:spMkLst>
        </pc:spChg>
        <pc:spChg chg="mod">
          <ac:chgData name="Maria Pagano" userId="60497cb8cb4b67d3" providerId="LiveId" clId="{664720C1-E2D5-463B-B100-C744B6C9035D}" dt="2023-06-14T01:29:58.956" v="7995" actId="1076"/>
          <ac:spMkLst>
            <pc:docMk/>
            <pc:sldMk cId="4032655122" sldId="305"/>
            <ac:spMk id="9" creationId="{FC62B073-77C7-4590-94B5-69014B255F96}"/>
          </ac:spMkLst>
        </pc:spChg>
        <pc:spChg chg="add mod">
          <ac:chgData name="Maria Pagano" userId="60497cb8cb4b67d3" providerId="LiveId" clId="{664720C1-E2D5-463B-B100-C744B6C9035D}" dt="2023-06-14T01:31:52.932" v="8013" actId="1076"/>
          <ac:spMkLst>
            <pc:docMk/>
            <pc:sldMk cId="4032655122" sldId="305"/>
            <ac:spMk id="10" creationId="{09A72513-10FC-3E9A-FA72-42F8F85C390A}"/>
          </ac:spMkLst>
        </pc:spChg>
      </pc:sldChg>
      <pc:sldChg chg="del">
        <pc:chgData name="Maria Pagano" userId="60497cb8cb4b67d3" providerId="LiveId" clId="{664720C1-E2D5-463B-B100-C744B6C9035D}" dt="2023-05-25T20:27:27.537" v="4948" actId="2696"/>
        <pc:sldMkLst>
          <pc:docMk/>
          <pc:sldMk cId="2592306693" sldId="307"/>
        </pc:sldMkLst>
      </pc:sldChg>
      <pc:sldChg chg="modSp mod">
        <pc:chgData name="Maria Pagano" userId="60497cb8cb4b67d3" providerId="LiveId" clId="{664720C1-E2D5-463B-B100-C744B6C9035D}" dt="2023-06-14T01:33:58.015" v="8034" actId="1076"/>
        <pc:sldMkLst>
          <pc:docMk/>
          <pc:sldMk cId="3985088862" sldId="308"/>
        </pc:sldMkLst>
        <pc:spChg chg="mod">
          <ac:chgData name="Maria Pagano" userId="60497cb8cb4b67d3" providerId="LiveId" clId="{664720C1-E2D5-463B-B100-C744B6C9035D}" dt="2023-06-14T01:33:58.015" v="8034" actId="1076"/>
          <ac:spMkLst>
            <pc:docMk/>
            <pc:sldMk cId="3985088862" sldId="308"/>
            <ac:spMk id="3" creationId="{7F359629-78C5-4E08-93B3-B1C6AB85F238}"/>
          </ac:spMkLst>
        </pc:spChg>
        <pc:spChg chg="mod">
          <ac:chgData name="Maria Pagano" userId="60497cb8cb4b67d3" providerId="LiveId" clId="{664720C1-E2D5-463B-B100-C744B6C9035D}" dt="2023-06-14T01:33:52.868" v="8033" actId="208"/>
          <ac:spMkLst>
            <pc:docMk/>
            <pc:sldMk cId="3985088862" sldId="308"/>
            <ac:spMk id="6" creationId="{87017E69-5E85-42F7-9918-2868AC9592F8}"/>
          </ac:spMkLst>
        </pc:spChg>
        <pc:spChg chg="mod">
          <ac:chgData name="Maria Pagano" userId="60497cb8cb4b67d3" providerId="LiveId" clId="{664720C1-E2D5-463B-B100-C744B6C9035D}" dt="2023-05-26T14:14:48.573" v="6373" actId="20577"/>
          <ac:spMkLst>
            <pc:docMk/>
            <pc:sldMk cId="3985088862" sldId="308"/>
            <ac:spMk id="7" creationId="{0D488170-CE4F-4DCE-A40E-A88D58AC6BC0}"/>
          </ac:spMkLst>
        </pc:spChg>
        <pc:spChg chg="mod">
          <ac:chgData name="Maria Pagano" userId="60497cb8cb4b67d3" providerId="LiveId" clId="{664720C1-E2D5-463B-B100-C744B6C9035D}" dt="2023-06-14T01:33:29.913" v="8030" actId="1076"/>
          <ac:spMkLst>
            <pc:docMk/>
            <pc:sldMk cId="3985088862" sldId="308"/>
            <ac:spMk id="14" creationId="{DD586118-3374-49C7-B202-7C0CA0361E4D}"/>
          </ac:spMkLst>
        </pc:spChg>
        <pc:spChg chg="mod">
          <ac:chgData name="Maria Pagano" userId="60497cb8cb4b67d3" providerId="LiveId" clId="{664720C1-E2D5-463B-B100-C744B6C9035D}" dt="2023-06-14T01:33:25.733" v="8029" actId="1076"/>
          <ac:spMkLst>
            <pc:docMk/>
            <pc:sldMk cId="3985088862" sldId="308"/>
            <ac:spMk id="16" creationId="{B5643F59-B1E1-418A-A31B-57D00896DF25}"/>
          </ac:spMkLst>
        </pc:spChg>
      </pc:sldChg>
      <pc:sldChg chg="addSp modSp mod">
        <pc:chgData name="Maria Pagano" userId="60497cb8cb4b67d3" providerId="LiveId" clId="{664720C1-E2D5-463B-B100-C744B6C9035D}" dt="2023-06-14T20:05:43.670" v="9011" actId="1076"/>
        <pc:sldMkLst>
          <pc:docMk/>
          <pc:sldMk cId="265391545" sldId="310"/>
        </pc:sldMkLst>
        <pc:spChg chg="mod">
          <ac:chgData name="Maria Pagano" userId="60497cb8cb4b67d3" providerId="LiveId" clId="{664720C1-E2D5-463B-B100-C744B6C9035D}" dt="2023-06-14T01:35:36.088" v="8047" actId="14100"/>
          <ac:spMkLst>
            <pc:docMk/>
            <pc:sldMk cId="265391545" sldId="310"/>
            <ac:spMk id="2" creationId="{E7FC70A4-48F9-402C-966F-79EE1F915044}"/>
          </ac:spMkLst>
        </pc:spChg>
        <pc:spChg chg="mod">
          <ac:chgData name="Maria Pagano" userId="60497cb8cb4b67d3" providerId="LiveId" clId="{664720C1-E2D5-463B-B100-C744B6C9035D}" dt="2023-06-14T20:05:43.670" v="9011" actId="1076"/>
          <ac:spMkLst>
            <pc:docMk/>
            <pc:sldMk cId="265391545" sldId="310"/>
            <ac:spMk id="3" creationId="{0597BE08-BE63-4248-9B71-605CCE8D40F0}"/>
          </ac:spMkLst>
        </pc:spChg>
        <pc:spChg chg="mod">
          <ac:chgData name="Maria Pagano" userId="60497cb8cb4b67d3" providerId="LiveId" clId="{664720C1-E2D5-463B-B100-C744B6C9035D}" dt="2023-06-14T01:36:23.943" v="8053" actId="1076"/>
          <ac:spMkLst>
            <pc:docMk/>
            <pc:sldMk cId="265391545" sldId="310"/>
            <ac:spMk id="4" creationId="{D6F7B907-747E-4DA9-8B9D-66C5ADB90644}"/>
          </ac:spMkLst>
        </pc:spChg>
        <pc:spChg chg="add mod">
          <ac:chgData name="Maria Pagano" userId="60497cb8cb4b67d3" providerId="LiveId" clId="{664720C1-E2D5-463B-B100-C744B6C9035D}" dt="2023-06-14T01:39:58.206" v="8064" actId="1076"/>
          <ac:spMkLst>
            <pc:docMk/>
            <pc:sldMk cId="265391545" sldId="310"/>
            <ac:spMk id="5" creationId="{9D70409D-F7B5-F16C-5103-FC68ED9A8D3D}"/>
          </ac:spMkLst>
        </pc:spChg>
        <pc:spChg chg="add mod">
          <ac:chgData name="Maria Pagano" userId="60497cb8cb4b67d3" providerId="LiveId" clId="{664720C1-E2D5-463B-B100-C744B6C9035D}" dt="2023-06-14T01:40:02.980" v="8065" actId="1076"/>
          <ac:spMkLst>
            <pc:docMk/>
            <pc:sldMk cId="265391545" sldId="310"/>
            <ac:spMk id="6" creationId="{104DB234-82B3-9805-7CEE-0D0F9C9E7213}"/>
          </ac:spMkLst>
        </pc:spChg>
      </pc:sldChg>
      <pc:sldChg chg="addSp delSp modSp mod">
        <pc:chgData name="Maria Pagano" userId="60497cb8cb4b67d3" providerId="LiveId" clId="{664720C1-E2D5-463B-B100-C744B6C9035D}" dt="2023-06-14T01:41:13.269" v="8074" actId="1076"/>
        <pc:sldMkLst>
          <pc:docMk/>
          <pc:sldMk cId="4135265779" sldId="311"/>
        </pc:sldMkLst>
        <pc:spChg chg="mod">
          <ac:chgData name="Maria Pagano" userId="60497cb8cb4b67d3" providerId="LiveId" clId="{664720C1-E2D5-463B-B100-C744B6C9035D}" dt="2023-06-14T01:41:07.764" v="8073" actId="208"/>
          <ac:spMkLst>
            <pc:docMk/>
            <pc:sldMk cId="4135265779" sldId="311"/>
            <ac:spMk id="2" creationId="{B09D58E4-26EE-4B6D-95F4-549616AD180A}"/>
          </ac:spMkLst>
        </pc:spChg>
        <pc:spChg chg="mod">
          <ac:chgData name="Maria Pagano" userId="60497cb8cb4b67d3" providerId="LiveId" clId="{664720C1-E2D5-463B-B100-C744B6C9035D}" dt="2023-06-14T01:40:18.836" v="8068" actId="1076"/>
          <ac:spMkLst>
            <pc:docMk/>
            <pc:sldMk cId="4135265779" sldId="311"/>
            <ac:spMk id="3" creationId="{57FC8780-6D80-4CE2-8F5E-F5704E851724}"/>
          </ac:spMkLst>
        </pc:spChg>
        <pc:spChg chg="add mod">
          <ac:chgData name="Maria Pagano" userId="60497cb8cb4b67d3" providerId="LiveId" clId="{664720C1-E2D5-463B-B100-C744B6C9035D}" dt="2023-06-14T01:41:13.269" v="8074" actId="1076"/>
          <ac:spMkLst>
            <pc:docMk/>
            <pc:sldMk cId="4135265779" sldId="311"/>
            <ac:spMk id="4" creationId="{9D2D2CF1-84D0-76D7-CBBE-539C88EE3E47}"/>
          </ac:spMkLst>
        </pc:spChg>
        <pc:spChg chg="mod">
          <ac:chgData name="Maria Pagano" userId="60497cb8cb4b67d3" providerId="LiveId" clId="{664720C1-E2D5-463B-B100-C744B6C9035D}" dt="2023-05-26T14:16:01.881" v="6378" actId="1076"/>
          <ac:spMkLst>
            <pc:docMk/>
            <pc:sldMk cId="4135265779" sldId="311"/>
            <ac:spMk id="5" creationId="{83AF0802-AFF2-4EB4-9548-6B728BAE70E6}"/>
          </ac:spMkLst>
        </pc:spChg>
        <pc:spChg chg="del mod">
          <ac:chgData name="Maria Pagano" userId="60497cb8cb4b67d3" providerId="LiveId" clId="{664720C1-E2D5-463B-B100-C744B6C9035D}" dt="2023-05-26T14:16:09.744" v="6380" actId="21"/>
          <ac:spMkLst>
            <pc:docMk/>
            <pc:sldMk cId="4135265779" sldId="311"/>
            <ac:spMk id="7" creationId="{39A4558C-670A-462B-BEC6-058156DF7C32}"/>
          </ac:spMkLst>
        </pc:spChg>
      </pc:sldChg>
      <pc:sldChg chg="modSp mod">
        <pc:chgData name="Maria Pagano" userId="60497cb8cb4b67d3" providerId="LiveId" clId="{664720C1-E2D5-463B-B100-C744B6C9035D}" dt="2023-06-14T20:05:19.922" v="9007" actId="14100"/>
        <pc:sldMkLst>
          <pc:docMk/>
          <pc:sldMk cId="3568136153" sldId="312"/>
        </pc:sldMkLst>
        <pc:spChg chg="mod">
          <ac:chgData name="Maria Pagano" userId="60497cb8cb4b67d3" providerId="LiveId" clId="{664720C1-E2D5-463B-B100-C744B6C9035D}" dt="2023-06-14T01:47:31.145" v="8138" actId="1076"/>
          <ac:spMkLst>
            <pc:docMk/>
            <pc:sldMk cId="3568136153" sldId="312"/>
            <ac:spMk id="2" creationId="{FE960D32-6821-4121-8B08-280AC5CF61EE}"/>
          </ac:spMkLst>
        </pc:spChg>
        <pc:spChg chg="mod">
          <ac:chgData name="Maria Pagano" userId="60497cb8cb4b67d3" providerId="LiveId" clId="{664720C1-E2D5-463B-B100-C744B6C9035D}" dt="2023-06-14T20:05:19.922" v="9007" actId="14100"/>
          <ac:spMkLst>
            <pc:docMk/>
            <pc:sldMk cId="3568136153" sldId="312"/>
            <ac:spMk id="3" creationId="{194DF093-322E-4075-85C3-6B3E4830C66B}"/>
          </ac:spMkLst>
        </pc:spChg>
        <pc:spChg chg="mod">
          <ac:chgData name="Maria Pagano" userId="60497cb8cb4b67d3" providerId="LiveId" clId="{664720C1-E2D5-463B-B100-C744B6C9035D}" dt="2023-06-14T01:47:04.641" v="8128" actId="1076"/>
          <ac:spMkLst>
            <pc:docMk/>
            <pc:sldMk cId="3568136153" sldId="312"/>
            <ac:spMk id="4" creationId="{5F9179EF-1CE8-4611-A238-EA1DBFC9EEF7}"/>
          </ac:spMkLst>
        </pc:spChg>
      </pc:sldChg>
      <pc:sldChg chg="addSp modSp mod">
        <pc:chgData name="Maria Pagano" userId="60497cb8cb4b67d3" providerId="LiveId" clId="{664720C1-E2D5-463B-B100-C744B6C9035D}" dt="2023-06-14T20:05:04.688" v="8988" actId="1076"/>
        <pc:sldMkLst>
          <pc:docMk/>
          <pc:sldMk cId="1234528315" sldId="313"/>
        </pc:sldMkLst>
        <pc:spChg chg="mod">
          <ac:chgData name="Maria Pagano" userId="60497cb8cb4b67d3" providerId="LiveId" clId="{664720C1-E2D5-463B-B100-C744B6C9035D}" dt="2023-06-14T01:51:34.864" v="8180" actId="208"/>
          <ac:spMkLst>
            <pc:docMk/>
            <pc:sldMk cId="1234528315" sldId="313"/>
            <ac:spMk id="2" creationId="{5361C8CD-5532-4DB7-9ACE-82E0E0AB111B}"/>
          </ac:spMkLst>
        </pc:spChg>
        <pc:spChg chg="add mod">
          <ac:chgData name="Maria Pagano" userId="60497cb8cb4b67d3" providerId="LiveId" clId="{664720C1-E2D5-463B-B100-C744B6C9035D}" dt="2023-06-14T01:51:44.903" v="8182" actId="1076"/>
          <ac:spMkLst>
            <pc:docMk/>
            <pc:sldMk cId="1234528315" sldId="313"/>
            <ac:spMk id="3" creationId="{BA8B09BA-F9F0-2812-5FF1-88E8E55C8FD8}"/>
          </ac:spMkLst>
        </pc:spChg>
        <pc:spChg chg="mod">
          <ac:chgData name="Maria Pagano" userId="60497cb8cb4b67d3" providerId="LiveId" clId="{664720C1-E2D5-463B-B100-C744B6C9035D}" dt="2023-06-14T20:05:04.688" v="8988" actId="1076"/>
          <ac:spMkLst>
            <pc:docMk/>
            <pc:sldMk cId="1234528315" sldId="313"/>
            <ac:spMk id="5" creationId="{3FD72BD4-0D2F-487F-8493-BCC89BA5188B}"/>
          </ac:spMkLst>
        </pc:spChg>
        <pc:spChg chg="mod">
          <ac:chgData name="Maria Pagano" userId="60497cb8cb4b67d3" providerId="LiveId" clId="{664720C1-E2D5-463B-B100-C744B6C9035D}" dt="2023-06-14T01:49:41.875" v="8151" actId="1076"/>
          <ac:spMkLst>
            <pc:docMk/>
            <pc:sldMk cId="1234528315" sldId="313"/>
            <ac:spMk id="6" creationId="{5788222E-2BA4-4510-9DF7-EF7506EB450B}"/>
          </ac:spMkLst>
        </pc:spChg>
        <pc:spChg chg="add mod">
          <ac:chgData name="Maria Pagano" userId="60497cb8cb4b67d3" providerId="LiveId" clId="{664720C1-E2D5-463B-B100-C744B6C9035D}" dt="2023-06-14T01:51:39.534" v="8181" actId="1076"/>
          <ac:spMkLst>
            <pc:docMk/>
            <pc:sldMk cId="1234528315" sldId="313"/>
            <ac:spMk id="8" creationId="{55CC9F74-29DC-E8C8-754C-FDB7398CEF3A}"/>
          </ac:spMkLst>
        </pc:spChg>
        <pc:picChg chg="mod">
          <ac:chgData name="Maria Pagano" userId="60497cb8cb4b67d3" providerId="LiveId" clId="{664720C1-E2D5-463B-B100-C744B6C9035D}" dt="2023-06-14T01:49:14.357" v="8147" actId="1076"/>
          <ac:picMkLst>
            <pc:docMk/>
            <pc:sldMk cId="1234528315" sldId="313"/>
            <ac:picMk id="4" creationId="{ADF4DF47-6ED8-4F76-8715-B56D623EF337}"/>
          </ac:picMkLst>
        </pc:picChg>
        <pc:picChg chg="add mod modCrop">
          <ac:chgData name="Maria Pagano" userId="60497cb8cb4b67d3" providerId="LiveId" clId="{664720C1-E2D5-463B-B100-C744B6C9035D}" dt="2023-06-14T01:51:27.086" v="8178" actId="1076"/>
          <ac:picMkLst>
            <pc:docMk/>
            <pc:sldMk cId="1234528315" sldId="313"/>
            <ac:picMk id="7" creationId="{551131EC-5C93-F4B9-40E1-3E61C34A396B}"/>
          </ac:picMkLst>
        </pc:picChg>
      </pc:sldChg>
      <pc:sldChg chg="addSp modSp mod">
        <pc:chgData name="Maria Pagano" userId="60497cb8cb4b67d3" providerId="LiveId" clId="{664720C1-E2D5-463B-B100-C744B6C9035D}" dt="2023-06-14T20:04:27.985" v="8937" actId="14100"/>
        <pc:sldMkLst>
          <pc:docMk/>
          <pc:sldMk cId="1455843934" sldId="314"/>
        </pc:sldMkLst>
        <pc:spChg chg="add mod">
          <ac:chgData name="Maria Pagano" userId="60497cb8cb4b67d3" providerId="LiveId" clId="{664720C1-E2D5-463B-B100-C744B6C9035D}" dt="2023-06-14T01:56:26.886" v="8198" actId="1076"/>
          <ac:spMkLst>
            <pc:docMk/>
            <pc:sldMk cId="1455843934" sldId="314"/>
            <ac:spMk id="4" creationId="{58D33689-FCBB-861C-6F6A-6642FE8280D2}"/>
          </ac:spMkLst>
        </pc:spChg>
        <pc:spChg chg="mod">
          <ac:chgData name="Maria Pagano" userId="60497cb8cb4b67d3" providerId="LiveId" clId="{664720C1-E2D5-463B-B100-C744B6C9035D}" dt="2023-06-14T01:56:15.162" v="8197" actId="1076"/>
          <ac:spMkLst>
            <pc:docMk/>
            <pc:sldMk cId="1455843934" sldId="314"/>
            <ac:spMk id="7" creationId="{F66F687C-027C-4B99-B528-5216223AAE90}"/>
          </ac:spMkLst>
        </pc:spChg>
        <pc:spChg chg="mod">
          <ac:chgData name="Maria Pagano" userId="60497cb8cb4b67d3" providerId="LiveId" clId="{664720C1-E2D5-463B-B100-C744B6C9035D}" dt="2023-06-14T20:04:27.985" v="8937" actId="14100"/>
          <ac:spMkLst>
            <pc:docMk/>
            <pc:sldMk cId="1455843934" sldId="314"/>
            <ac:spMk id="9" creationId="{656C01DE-5456-474C-8C0D-0DFBBA2B6543}"/>
          </ac:spMkLst>
        </pc:spChg>
        <pc:graphicFrameChg chg="mod modGraphic">
          <ac:chgData name="Maria Pagano" userId="60497cb8cb4b67d3" providerId="LiveId" clId="{664720C1-E2D5-463B-B100-C744B6C9035D}" dt="2023-06-14T01:55:40.743" v="8191" actId="1076"/>
          <ac:graphicFrameMkLst>
            <pc:docMk/>
            <pc:sldMk cId="1455843934" sldId="314"/>
            <ac:graphicFrameMk id="2" creationId="{21D642FF-980A-40B1-8264-47CD4D0D28BA}"/>
          </ac:graphicFrameMkLst>
        </pc:graphicFrameChg>
        <pc:picChg chg="mod">
          <ac:chgData name="Maria Pagano" userId="60497cb8cb4b67d3" providerId="LiveId" clId="{664720C1-E2D5-463B-B100-C744B6C9035D}" dt="2023-06-14T01:56:03.393" v="8194" actId="1076"/>
          <ac:picMkLst>
            <pc:docMk/>
            <pc:sldMk cId="1455843934" sldId="314"/>
            <ac:picMk id="6" creationId="{80CE5843-2C5F-4991-8E17-DE66A43CB8AE}"/>
          </ac:picMkLst>
        </pc:picChg>
      </pc:sldChg>
      <pc:sldChg chg="modSp mod">
        <pc:chgData name="Maria Pagano" userId="60497cb8cb4b67d3" providerId="LiveId" clId="{664720C1-E2D5-463B-B100-C744B6C9035D}" dt="2023-06-14T20:04:15.009" v="8918" actId="1076"/>
        <pc:sldMkLst>
          <pc:docMk/>
          <pc:sldMk cId="3076082006" sldId="315"/>
        </pc:sldMkLst>
        <pc:spChg chg="mod">
          <ac:chgData name="Maria Pagano" userId="60497cb8cb4b67d3" providerId="LiveId" clId="{664720C1-E2D5-463B-B100-C744B6C9035D}" dt="2023-06-14T20:04:15.009" v="8918" actId="1076"/>
          <ac:spMkLst>
            <pc:docMk/>
            <pc:sldMk cId="3076082006" sldId="315"/>
            <ac:spMk id="3" creationId="{7C1E1110-8BCF-4BCD-BEFA-34EF7A154E49}"/>
          </ac:spMkLst>
        </pc:spChg>
        <pc:spChg chg="mod">
          <ac:chgData name="Maria Pagano" userId="60497cb8cb4b67d3" providerId="LiveId" clId="{664720C1-E2D5-463B-B100-C744B6C9035D}" dt="2023-06-14T17:56:50.203" v="8234" actId="208"/>
          <ac:spMkLst>
            <pc:docMk/>
            <pc:sldMk cId="3076082006" sldId="315"/>
            <ac:spMk id="13" creationId="{E658106D-F5BC-4B3D-963F-EC8A5B8206A4}"/>
          </ac:spMkLst>
        </pc:spChg>
        <pc:spChg chg="mod">
          <ac:chgData name="Maria Pagano" userId="60497cb8cb4b67d3" providerId="LiveId" clId="{664720C1-E2D5-463B-B100-C744B6C9035D}" dt="2023-06-14T17:56:19.678" v="8224" actId="1076"/>
          <ac:spMkLst>
            <pc:docMk/>
            <pc:sldMk cId="3076082006" sldId="315"/>
            <ac:spMk id="15" creationId="{AB2A6C55-A37D-4A68-B2D1-D42170013420}"/>
          </ac:spMkLst>
        </pc:spChg>
        <pc:spChg chg="mod">
          <ac:chgData name="Maria Pagano" userId="60497cb8cb4b67d3" providerId="LiveId" clId="{664720C1-E2D5-463B-B100-C744B6C9035D}" dt="2023-06-14T17:56:38.462" v="8232" actId="20577"/>
          <ac:spMkLst>
            <pc:docMk/>
            <pc:sldMk cId="3076082006" sldId="315"/>
            <ac:spMk id="18" creationId="{6F02F81F-E37D-4CE7-B04D-58842AF28D32}"/>
          </ac:spMkLst>
        </pc:spChg>
      </pc:sldChg>
      <pc:sldChg chg="modSp del mod">
        <pc:chgData name="Maria Pagano" userId="60497cb8cb4b67d3" providerId="LiveId" clId="{664720C1-E2D5-463B-B100-C744B6C9035D}" dt="2023-05-26T15:09:45.550" v="7450" actId="2696"/>
        <pc:sldMkLst>
          <pc:docMk/>
          <pc:sldMk cId="565810892" sldId="316"/>
        </pc:sldMkLst>
        <pc:spChg chg="mod">
          <ac:chgData name="Maria Pagano" userId="60497cb8cb4b67d3" providerId="LiveId" clId="{664720C1-E2D5-463B-B100-C744B6C9035D}" dt="2023-05-26T15:02:44.415" v="7445" actId="20577"/>
          <ac:spMkLst>
            <pc:docMk/>
            <pc:sldMk cId="565810892" sldId="316"/>
            <ac:spMk id="5" creationId="{B30427AD-EAD5-4E23-9ABE-B23B0893AA0C}"/>
          </ac:spMkLst>
        </pc:spChg>
      </pc:sldChg>
      <pc:sldChg chg="addSp delSp modSp mod">
        <pc:chgData name="Maria Pagano" userId="60497cb8cb4b67d3" providerId="LiveId" clId="{664720C1-E2D5-463B-B100-C744B6C9035D}" dt="2023-06-14T01:12:09.415" v="7978" actId="1076"/>
        <pc:sldMkLst>
          <pc:docMk/>
          <pc:sldMk cId="2457782670" sldId="317"/>
        </pc:sldMkLst>
        <pc:spChg chg="mod">
          <ac:chgData name="Maria Pagano" userId="60497cb8cb4b67d3" providerId="LiveId" clId="{664720C1-E2D5-463B-B100-C744B6C9035D}" dt="2023-06-14T01:07:33.897" v="7917" actId="1076"/>
          <ac:spMkLst>
            <pc:docMk/>
            <pc:sldMk cId="2457782670" sldId="317"/>
            <ac:spMk id="3" creationId="{F0BBFF4A-49C2-444B-BFF0-19073AA45D8B}"/>
          </ac:spMkLst>
        </pc:spChg>
        <pc:spChg chg="mod">
          <ac:chgData name="Maria Pagano" userId="60497cb8cb4b67d3" providerId="LiveId" clId="{664720C1-E2D5-463B-B100-C744B6C9035D}" dt="2023-06-14T01:12:09.415" v="7978" actId="1076"/>
          <ac:spMkLst>
            <pc:docMk/>
            <pc:sldMk cId="2457782670" sldId="317"/>
            <ac:spMk id="4" creationId="{EE7182D5-E46C-4923-9FF9-433739050248}"/>
          </ac:spMkLst>
        </pc:spChg>
        <pc:spChg chg="add mod">
          <ac:chgData name="Maria Pagano" userId="60497cb8cb4b67d3" providerId="LiveId" clId="{664720C1-E2D5-463B-B100-C744B6C9035D}" dt="2023-06-14T01:12:04.125" v="7977" actId="20577"/>
          <ac:spMkLst>
            <pc:docMk/>
            <pc:sldMk cId="2457782670" sldId="317"/>
            <ac:spMk id="5" creationId="{9CFA51B6-A526-9517-BB23-B4D99154CBE7}"/>
          </ac:spMkLst>
        </pc:spChg>
        <pc:spChg chg="mod">
          <ac:chgData name="Maria Pagano" userId="60497cb8cb4b67d3" providerId="LiveId" clId="{664720C1-E2D5-463B-B100-C744B6C9035D}" dt="2023-06-14T01:08:49.896" v="7929" actId="1076"/>
          <ac:spMkLst>
            <pc:docMk/>
            <pc:sldMk cId="2457782670" sldId="317"/>
            <ac:spMk id="6" creationId="{FFB4FC67-B71A-4F8E-AE79-A6F71529C595}"/>
          </ac:spMkLst>
        </pc:spChg>
        <pc:spChg chg="del mod">
          <ac:chgData name="Maria Pagano" userId="60497cb8cb4b67d3" providerId="LiveId" clId="{664720C1-E2D5-463B-B100-C744B6C9035D}" dt="2023-05-25T19:52:59.746" v="4456" actId="21"/>
          <ac:spMkLst>
            <pc:docMk/>
            <pc:sldMk cId="2457782670" sldId="317"/>
            <ac:spMk id="8" creationId="{42CFA48C-213A-43D9-9E4B-B767C2EC36EB}"/>
          </ac:spMkLst>
        </pc:spChg>
        <pc:spChg chg="add del mod">
          <ac:chgData name="Maria Pagano" userId="60497cb8cb4b67d3" providerId="LiveId" clId="{664720C1-E2D5-463B-B100-C744B6C9035D}" dt="2023-05-25T20:13:57.221" v="4700" actId="21"/>
          <ac:spMkLst>
            <pc:docMk/>
            <pc:sldMk cId="2457782670" sldId="317"/>
            <ac:spMk id="9" creationId="{905A3432-E6B2-1944-93BC-FA8151190A91}"/>
          </ac:spMkLst>
        </pc:spChg>
        <pc:picChg chg="add del mod">
          <ac:chgData name="Maria Pagano" userId="60497cb8cb4b67d3" providerId="LiveId" clId="{664720C1-E2D5-463B-B100-C744B6C9035D}" dt="2023-05-25T19:51:18.707" v="4279" actId="21"/>
          <ac:picMkLst>
            <pc:docMk/>
            <pc:sldMk cId="2457782670" sldId="317"/>
            <ac:picMk id="7" creationId="{F44B4A6E-558B-B758-ECE0-2EAB1F76B023}"/>
          </ac:picMkLst>
        </pc:picChg>
        <pc:picChg chg="del mod">
          <ac:chgData name="Maria Pagano" userId="60497cb8cb4b67d3" providerId="LiveId" clId="{664720C1-E2D5-463B-B100-C744B6C9035D}" dt="2023-05-25T19:50:06.224" v="4276" actId="21"/>
          <ac:picMkLst>
            <pc:docMk/>
            <pc:sldMk cId="2457782670" sldId="317"/>
            <ac:picMk id="10" creationId="{76E68BD7-7B75-42B6-AA73-838329EA65CF}"/>
          </ac:picMkLst>
        </pc:picChg>
      </pc:sldChg>
      <pc:sldChg chg="addSp modSp mod">
        <pc:chgData name="Maria Pagano" userId="60497cb8cb4b67d3" providerId="LiveId" clId="{664720C1-E2D5-463B-B100-C744B6C9035D}" dt="2023-06-14T01:44:59.452" v="8112" actId="1076"/>
        <pc:sldMkLst>
          <pc:docMk/>
          <pc:sldMk cId="2877810642" sldId="318"/>
        </pc:sldMkLst>
        <pc:spChg chg="add mod">
          <ac:chgData name="Maria Pagano" userId="60497cb8cb4b67d3" providerId="LiveId" clId="{664720C1-E2D5-463B-B100-C744B6C9035D}" dt="2023-06-14T01:44:47.371" v="8111" actId="1076"/>
          <ac:spMkLst>
            <pc:docMk/>
            <pc:sldMk cId="2877810642" sldId="318"/>
            <ac:spMk id="2" creationId="{6D045363-7FB5-92DD-F26D-09735A75C915}"/>
          </ac:spMkLst>
        </pc:spChg>
        <pc:spChg chg="add mod">
          <ac:chgData name="Maria Pagano" userId="60497cb8cb4b67d3" providerId="LiveId" clId="{664720C1-E2D5-463B-B100-C744B6C9035D}" dt="2023-06-14T01:44:39.240" v="8109" actId="1076"/>
          <ac:spMkLst>
            <pc:docMk/>
            <pc:sldMk cId="2877810642" sldId="318"/>
            <ac:spMk id="3" creationId="{09ECA074-3B0C-5A6D-D228-58E13DD3A2B5}"/>
          </ac:spMkLst>
        </pc:spChg>
        <pc:spChg chg="mod">
          <ac:chgData name="Maria Pagano" userId="60497cb8cb4b67d3" providerId="LiveId" clId="{664720C1-E2D5-463B-B100-C744B6C9035D}" dt="2023-06-14T01:44:59.452" v="8112" actId="1076"/>
          <ac:spMkLst>
            <pc:docMk/>
            <pc:sldMk cId="2877810642" sldId="318"/>
            <ac:spMk id="5" creationId="{12621768-16A8-486D-A8DB-6D331655F62D}"/>
          </ac:spMkLst>
        </pc:spChg>
        <pc:spChg chg="mod">
          <ac:chgData name="Maria Pagano" userId="60497cb8cb4b67d3" providerId="LiveId" clId="{664720C1-E2D5-463B-B100-C744B6C9035D}" dt="2023-06-14T01:43:26.533" v="8098" actId="1076"/>
          <ac:spMkLst>
            <pc:docMk/>
            <pc:sldMk cId="2877810642" sldId="318"/>
            <ac:spMk id="8" creationId="{3437ACCC-B934-4E50-AED0-26F59FD35523}"/>
          </ac:spMkLst>
        </pc:spChg>
        <pc:spChg chg="mod">
          <ac:chgData name="Maria Pagano" userId="60497cb8cb4b67d3" providerId="LiveId" clId="{664720C1-E2D5-463B-B100-C744B6C9035D}" dt="2023-06-14T01:43:16.777" v="8096" actId="1076"/>
          <ac:spMkLst>
            <pc:docMk/>
            <pc:sldMk cId="2877810642" sldId="318"/>
            <ac:spMk id="9" creationId="{5F513388-18CD-4384-B129-A7378E38CC1C}"/>
          </ac:spMkLst>
        </pc:spChg>
        <pc:spChg chg="mod">
          <ac:chgData name="Maria Pagano" userId="60497cb8cb4b67d3" providerId="LiveId" clId="{664720C1-E2D5-463B-B100-C744B6C9035D}" dt="2023-06-14T01:44:14.071" v="8105" actId="1076"/>
          <ac:spMkLst>
            <pc:docMk/>
            <pc:sldMk cId="2877810642" sldId="318"/>
            <ac:spMk id="11" creationId="{0C5B62F4-22C1-4364-9648-83B4323A80B7}"/>
          </ac:spMkLst>
        </pc:spChg>
        <pc:picChg chg="mod">
          <ac:chgData name="Maria Pagano" userId="60497cb8cb4b67d3" providerId="LiveId" clId="{664720C1-E2D5-463B-B100-C744B6C9035D}" dt="2023-06-14T01:43:22.159" v="8097" actId="14100"/>
          <ac:picMkLst>
            <pc:docMk/>
            <pc:sldMk cId="2877810642" sldId="318"/>
            <ac:picMk id="7" creationId="{9AC9779E-7AFD-4989-BCD0-8267CC8B592A}"/>
          </ac:picMkLst>
        </pc:picChg>
      </pc:sldChg>
      <pc:sldChg chg="addSp delSp modSp mod">
        <pc:chgData name="Maria Pagano" userId="60497cb8cb4b67d3" providerId="LiveId" clId="{664720C1-E2D5-463B-B100-C744B6C9035D}" dt="2023-06-14T20:03:43.134" v="8878" actId="1076"/>
        <pc:sldMkLst>
          <pc:docMk/>
          <pc:sldMk cId="1460068459" sldId="319"/>
        </pc:sldMkLst>
        <pc:spChg chg="mod">
          <ac:chgData name="Maria Pagano" userId="60497cb8cb4b67d3" providerId="LiveId" clId="{664720C1-E2D5-463B-B100-C744B6C9035D}" dt="2023-06-14T20:03:43.134" v="8878" actId="1076"/>
          <ac:spMkLst>
            <pc:docMk/>
            <pc:sldMk cId="1460068459" sldId="319"/>
            <ac:spMk id="3" creationId="{600B282D-68F7-472F-BD56-764EC852CC2A}"/>
          </ac:spMkLst>
        </pc:spChg>
        <pc:spChg chg="add mod">
          <ac:chgData name="Maria Pagano" userId="60497cb8cb4b67d3" providerId="LiveId" clId="{664720C1-E2D5-463B-B100-C744B6C9035D}" dt="2023-06-14T19:12:46.141" v="8823" actId="1076"/>
          <ac:spMkLst>
            <pc:docMk/>
            <pc:sldMk cId="1460068459" sldId="319"/>
            <ac:spMk id="4" creationId="{D2F20B6D-254A-E0A4-2D7D-43727C288049}"/>
          </ac:spMkLst>
        </pc:spChg>
        <pc:spChg chg="del mod">
          <ac:chgData name="Maria Pagano" userId="60497cb8cb4b67d3" providerId="LiveId" clId="{664720C1-E2D5-463B-B100-C744B6C9035D}" dt="2023-05-26T15:09:26.865" v="7449"/>
          <ac:spMkLst>
            <pc:docMk/>
            <pc:sldMk cId="1460068459" sldId="319"/>
            <ac:spMk id="5" creationId="{46FD91CF-50BD-4193-8748-2E89C444D3E1}"/>
          </ac:spMkLst>
        </pc:spChg>
        <pc:spChg chg="add mod">
          <ac:chgData name="Maria Pagano" userId="60497cb8cb4b67d3" providerId="LiveId" clId="{664720C1-E2D5-463B-B100-C744B6C9035D}" dt="2023-06-14T19:12:17.671" v="8819" actId="20577"/>
          <ac:spMkLst>
            <pc:docMk/>
            <pc:sldMk cId="1460068459" sldId="319"/>
            <ac:spMk id="5" creationId="{A97AB148-5CA3-8811-A575-3D03BD6BA8C2}"/>
          </ac:spMkLst>
        </pc:spChg>
        <pc:spChg chg="mod">
          <ac:chgData name="Maria Pagano" userId="60497cb8cb4b67d3" providerId="LiveId" clId="{664720C1-E2D5-463B-B100-C744B6C9035D}" dt="2023-06-14T19:04:41.264" v="8522" actId="1076"/>
          <ac:spMkLst>
            <pc:docMk/>
            <pc:sldMk cId="1460068459" sldId="319"/>
            <ac:spMk id="8" creationId="{2C96F41E-5AE8-4F9A-814A-56E254148A52}"/>
          </ac:spMkLst>
        </pc:spChg>
        <pc:picChg chg="add mod modCrop">
          <ac:chgData name="Maria Pagano" userId="60497cb8cb4b67d3" providerId="LiveId" clId="{664720C1-E2D5-463B-B100-C744B6C9035D}" dt="2023-06-14T19:04:47.615" v="8523" actId="1076"/>
          <ac:picMkLst>
            <pc:docMk/>
            <pc:sldMk cId="1460068459" sldId="319"/>
            <ac:picMk id="2" creationId="{D851AF39-3507-715E-6B93-24F09C62862D}"/>
          </ac:picMkLst>
        </pc:picChg>
      </pc:sldChg>
      <pc:sldChg chg="addSp modSp mod">
        <pc:chgData name="Maria Pagano" userId="60497cb8cb4b67d3" providerId="LiveId" clId="{664720C1-E2D5-463B-B100-C744B6C9035D}" dt="2023-06-14T20:04:01.431" v="8897" actId="1076"/>
        <pc:sldMkLst>
          <pc:docMk/>
          <pc:sldMk cId="3113204066" sldId="320"/>
        </pc:sldMkLst>
        <pc:spChg chg="add mod">
          <ac:chgData name="Maria Pagano" userId="60497cb8cb4b67d3" providerId="LiveId" clId="{664720C1-E2D5-463B-B100-C744B6C9035D}" dt="2023-06-14T17:58:59.501" v="8241" actId="1076"/>
          <ac:spMkLst>
            <pc:docMk/>
            <pc:sldMk cId="3113204066" sldId="320"/>
            <ac:spMk id="2" creationId="{243DA8D4-6561-7EED-468E-B7E054DCFE03}"/>
          </ac:spMkLst>
        </pc:spChg>
        <pc:spChg chg="mod">
          <ac:chgData name="Maria Pagano" userId="60497cb8cb4b67d3" providerId="LiveId" clId="{664720C1-E2D5-463B-B100-C744B6C9035D}" dt="2023-06-14T20:04:01.431" v="8897" actId="1076"/>
          <ac:spMkLst>
            <pc:docMk/>
            <pc:sldMk cId="3113204066" sldId="320"/>
            <ac:spMk id="3" creationId="{5387970C-77A3-4F7B-A13E-A32F34AE2D81}"/>
          </ac:spMkLst>
        </pc:spChg>
        <pc:spChg chg="mod">
          <ac:chgData name="Maria Pagano" userId="60497cb8cb4b67d3" providerId="LiveId" clId="{664720C1-E2D5-463B-B100-C744B6C9035D}" dt="2023-06-14T18:32:30.457" v="8386" actId="1076"/>
          <ac:spMkLst>
            <pc:docMk/>
            <pc:sldMk cId="3113204066" sldId="320"/>
            <ac:spMk id="5" creationId="{B1134E17-26CA-47A3-8782-EC47848DB512}"/>
          </ac:spMkLst>
        </pc:spChg>
        <pc:spChg chg="add mod">
          <ac:chgData name="Maria Pagano" userId="60497cb8cb4b67d3" providerId="LiveId" clId="{664720C1-E2D5-463B-B100-C744B6C9035D}" dt="2023-06-14T18:50:10.273" v="8387" actId="208"/>
          <ac:spMkLst>
            <pc:docMk/>
            <pc:sldMk cId="3113204066" sldId="320"/>
            <ac:spMk id="6" creationId="{11D52424-37F4-8C08-D0CF-7BED4CB0E8B0}"/>
          </ac:spMkLst>
        </pc:spChg>
      </pc:sldChg>
      <pc:sldChg chg="addSp modSp new del mod">
        <pc:chgData name="Maria Pagano" userId="60497cb8cb4b67d3" providerId="LiveId" clId="{664720C1-E2D5-463B-B100-C744B6C9035D}" dt="2023-06-14T00:36:33.472" v="7663" actId="2696"/>
        <pc:sldMkLst>
          <pc:docMk/>
          <pc:sldMk cId="3451768107" sldId="321"/>
        </pc:sldMkLst>
        <pc:picChg chg="add mod">
          <ac:chgData name="Maria Pagano" userId="60497cb8cb4b67d3" providerId="LiveId" clId="{664720C1-E2D5-463B-B100-C744B6C9035D}" dt="2023-06-14T00:34:57.464" v="7657" actId="14100"/>
          <ac:picMkLst>
            <pc:docMk/>
            <pc:sldMk cId="3451768107" sldId="321"/>
            <ac:picMk id="2" creationId="{2947F892-992A-E5F9-125E-D5BB4CBFA512}"/>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8/16/2024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dirty="0"/>
              <a:t>8/16/2024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8/16/2024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8/16/2024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8/16/2024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8/16/2024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8/16/2024</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dirty="0"/>
              <a:pPr/>
              <a:t>8/16/2024</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8/16/2024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8/16/2024</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youtube.com/watch?v=tC44pjJ2Gjk" TargetMode="External"/><Relationship Id="rId1" Type="http://schemas.openxmlformats.org/officeDocument/2006/relationships/slideLayout" Target="../slideLayouts/slideLayout7.xml"/><Relationship Id="rId6" Type="http://schemas.openxmlformats.org/officeDocument/2006/relationships/hyperlink" Target="https://creativecommons.org/licenses/by-sa/4.0/deed.en" TargetMode="External"/><Relationship Id="rId5" Type="http://schemas.openxmlformats.org/officeDocument/2006/relationships/hyperlink" Target="https://commons.wikimedia.org/wiki/User:Xiaoanan1207" TargetMode="External"/><Relationship Id="rId4" Type="http://schemas.openxmlformats.org/officeDocument/2006/relationships/hyperlink" Target="https://commons.wikimedia.org/wiki/File:Newborn_baby_20230401.jpg"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open.umn.edu/opentextbooks/textbooks/lifespan-development-a-psychological-perspective" TargetMode="External"/><Relationship Id="rId7" Type="http://schemas.openxmlformats.org/officeDocument/2006/relationships/hyperlink" Target="https://www.youtube.com/watch?v=VUHJ13j3d6M" TargetMode="External"/><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hyperlink" Target="https://creativecommons.org/licenses/by-sa/3.0/deed.en" TargetMode="External"/><Relationship Id="rId5" Type="http://schemas.openxmlformats.org/officeDocument/2006/relationships/hyperlink" Target="https://commons.wikimedia.org/wiki/File:Baba-meres-kozben.jpg" TargetMode="External"/><Relationship Id="rId4" Type="http://schemas.openxmlformats.org/officeDocument/2006/relationships/hyperlink" Target="https://creativecommons.org/licenses/by-nc-sa/3.0/"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7lzXPl6rYTE" TargetMode="External"/><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hyperlink" Target="http://heartlandconnection.blogspot.com/2019/09/infants-can-now-receive-diagnostic.html"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5gEEE2Vf-cg" TargetMode="External"/><Relationship Id="rId2" Type="http://schemas.openxmlformats.org/officeDocument/2006/relationships/hyperlink" Target="https://www.youtube.com/watch?v=QTKvtKYLlQ8"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fairuse.stanford.edu/overview/public-domain/welcome/#:~:text=The%20term%20%E2%80%9Cpublic%20domain%E2%80%9D%20refers,one%20can%20ever%20own%20it." TargetMode="External"/><Relationship Id="rId7" Type="http://schemas.openxmlformats.org/officeDocument/2006/relationships/hyperlink" Target="https://www.youtube.com/watch?v=kQjKmIi2-tg&amp;t=122s" TargetMode="External"/><Relationship Id="rId2" Type="http://schemas.openxmlformats.org/officeDocument/2006/relationships/hyperlink" Target="https://www.nidcd.nih.gov/health/your-babys-hearing-screening" TargetMode="External"/><Relationship Id="rId1" Type="http://schemas.openxmlformats.org/officeDocument/2006/relationships/slideLayout" Target="../slideLayouts/slideLayout7.xml"/><Relationship Id="rId6" Type="http://schemas.openxmlformats.org/officeDocument/2006/relationships/hyperlink" Target="https://www.boystownhospital.org/services/ear-nose-throat-institute/hearing-balance/hearing-aids-children" TargetMode="External"/><Relationship Id="rId5" Type="http://schemas.openxmlformats.org/officeDocument/2006/relationships/hyperlink" Target="https://www.nidcd.nih.gov/health/cochlear-implants" TargetMode="External"/><Relationship Id="rId4" Type="http://schemas.openxmlformats.org/officeDocument/2006/relationships/hyperlink" Target="https://www.nidcd.nih.gov/sites/default/files/Documents/health/hearing/NIDCD-Assistive-Devices-FS.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nidcd.nih.gov/health/your-babys-hearing-screening" TargetMode="External"/><Relationship Id="rId7" Type="http://schemas.openxmlformats.org/officeDocument/2006/relationships/hyperlink" Target="https://en.wikipedia.org/wiki/Wikipedia:Text_of_Creative_Commons_Attribution-ShareAlike_3.0_Unported_License" TargetMode="External"/><Relationship Id="rId2" Type="http://schemas.openxmlformats.org/officeDocument/2006/relationships/hyperlink" Target="https://www.coursera.org/lecture/hearing-loss-in-children/communication-options-for-children-who-are-deaf-or-hard-of-hearing-EDwS0" TargetMode="External"/><Relationship Id="rId1" Type="http://schemas.openxmlformats.org/officeDocument/2006/relationships/slideLayout" Target="../slideLayouts/slideLayout7.xml"/><Relationship Id="rId6" Type="http://schemas.openxmlformats.org/officeDocument/2006/relationships/hyperlink" Target="https://en.wikipedia.org/wiki/Sign_language" TargetMode="External"/><Relationship Id="rId5" Type="http://schemas.openxmlformats.org/officeDocument/2006/relationships/image" Target="../media/image14.png"/><Relationship Id="rId4" Type="http://schemas.openxmlformats.org/officeDocument/2006/relationships/hyperlink" Target="https://fairuse.stanford.edu/overview/public-domain/welcome/#:~:text=The%20term%20%E2%80%9Cpublic%20domain%E2%80%9D%20refers,one%20can%20ever%20own%20it."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fairuse.stanford.edu/overview/public-domain/welcome/#:~:text=The%20term%20%E2%80%9Cpublic%20domain%E2%80%9D%20refers,one%20can%20ever%20own%20it." TargetMode="External"/><Relationship Id="rId2" Type="http://schemas.openxmlformats.org/officeDocument/2006/relationships/hyperlink" Target="https://www.nccih.nih.gov/health/massage-therapy-what-you-need-to-know" TargetMode="External"/><Relationship Id="rId1" Type="http://schemas.openxmlformats.org/officeDocument/2006/relationships/slideLayout" Target="../slideLayouts/slideLayout7.xml"/><Relationship Id="rId5" Type="http://schemas.openxmlformats.org/officeDocument/2006/relationships/hyperlink" Target="https://www.youtube.com/watch?v=gQ6hYUJ3MEg" TargetMode="External"/><Relationship Id="rId4" Type="http://schemas.openxmlformats.org/officeDocument/2006/relationships/hyperlink" Target="https://www.youtube.com/watch?v=urf9tBYr3J0&amp;t=57s"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fairuse.stanford.edu/overview/public-domain/welcome/#:~:text=The%20term%20%E2%80%9Cpublic%20domain%E2%80%9D%20refers,one%20can%20ever%20own%20it." TargetMode="External"/><Relationship Id="rId2" Type="http://schemas.openxmlformats.org/officeDocument/2006/relationships/hyperlink" Target="https://www.ncbi.nlm.nih.gov/pmc/articles/PMC3202923/#sec1_4title" TargetMode="External"/><Relationship Id="rId1" Type="http://schemas.openxmlformats.org/officeDocument/2006/relationships/slideLayout" Target="../slideLayouts/slideLayout7.xml"/><Relationship Id="rId4" Type="http://schemas.openxmlformats.org/officeDocument/2006/relationships/hyperlink" Target="https://www.youtube.com/watch?v=r2aMf3oTxss"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sciencedirect.com/science/article/pii/S0065240708603493" TargetMode="External"/><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hyperlink" Target="https://www.wbay.com/2021/12/15/3-brilliant-minutes-babies-strangers-butter-vs-margarine/"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rHYk1sYsge0" TargetMode="Externa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www.uilis.unsyiah.ac.id/oer/files/original/79f04d87bf89c0f27024fc4f376048c9.pdf"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s://commons.wikimedia.org/wiki/File:Children_playing_at_the_Lifelong_Learning_Library.jpg" TargetMode="External"/><Relationship Id="rId3" Type="http://schemas.openxmlformats.org/officeDocument/2006/relationships/hyperlink" Target="https://medlineplus.gov/about/using/usingcontent/" TargetMode="External"/><Relationship Id="rId7"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hyperlink" Target="https://www.youtube.com/watch?v=uR2tmJ60vNg" TargetMode="External"/><Relationship Id="rId5" Type="http://schemas.openxmlformats.org/officeDocument/2006/relationships/hyperlink" Target="https://fairuse.stanford.edu/overview/public-domain/welcome/#:~:text=The%20term%20%E2%80%9Cpublic%20domain%E2%80%9D%20refers,one%20can%20ever%20own%20it." TargetMode="External"/><Relationship Id="rId4" Type="http://schemas.openxmlformats.org/officeDocument/2006/relationships/hyperlink" Target="https://medlineplus.gov/ency/article/002456.htm" TargetMode="External"/><Relationship Id="rId9" Type="http://schemas.openxmlformats.org/officeDocument/2006/relationships/hyperlink" Target="https://en.wikipedia.org/wiki/Public_domain"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7" Type="http://schemas.openxmlformats.org/officeDocument/2006/relationships/hyperlink" Target="https://www.youtube.com/watch?v=UPu0Ez4JBfs&amp;t=8s"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 Id="rId6" Type="http://schemas.openxmlformats.org/officeDocument/2006/relationships/hyperlink" Target="https://en.wikipedia.org/wiki/Wikipedia:Text_of_Creative_Commons_Attribution-ShareAlike_3.0_Unported_License" TargetMode="External"/><Relationship Id="rId5" Type="http://schemas.openxmlformats.org/officeDocument/2006/relationships/hyperlink" Target="https://en.wikipedia.org/wiki/Child_art" TargetMode="Externa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hyperlink" Target="https://fairuse.stanford.edu/overview/public-domain/welcome/#:~:text=The%20term%20%E2%80%9Cpublic%20domain%E2%80%9D%20refers,one%20can%20ever%20own%20it." TargetMode="External"/><Relationship Id="rId2" Type="http://schemas.openxmlformats.org/officeDocument/2006/relationships/hyperlink" Target="https://www.ncbi.nlm.nih.gov/pmc/articles/PMC4856309/" TargetMode="External"/><Relationship Id="rId1" Type="http://schemas.openxmlformats.org/officeDocument/2006/relationships/slideLayout" Target="../slideLayouts/slideLayout7.xml"/><Relationship Id="rId5" Type="http://schemas.openxmlformats.org/officeDocument/2006/relationships/hyperlink" Target="https://en.wikipedia.org/wiki/Wikipedia:Text_of_Creative_Commons_Attribution-ShareAlike_3.0_Unported_License" TargetMode="External"/><Relationship Id="rId4" Type="http://schemas.openxmlformats.org/officeDocument/2006/relationships/hyperlink" Target="https://en.wikipedia.org/wiki/Gender_in_youth_sports"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2" Type="http://schemas.openxmlformats.org/officeDocument/2006/relationships/hyperlink" Target="https://open.umn.edu/opentextbooks/textbooks/lifespan-development-a-psychological-perspective" TargetMode="External"/><Relationship Id="rId1" Type="http://schemas.openxmlformats.org/officeDocument/2006/relationships/slideLayout" Target="../slideLayouts/slideLayout7.xml"/><Relationship Id="rId4" Type="http://schemas.openxmlformats.org/officeDocument/2006/relationships/hyperlink" Target="https://www.mountsinai.org/health-library/diseases-conditions/obesity-in-children"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fairuse.stanford.edu/overview/public-domain/welcome/#:~:text=The%20term%20%E2%80%9Cpublic%20domain%E2%80%9D%20refers,one%20can%20ever%20own%20it." TargetMode="External"/><Relationship Id="rId2" Type="http://schemas.openxmlformats.org/officeDocument/2006/relationships/hyperlink" Target="https://www.cdc.gov/obesity/data/childhood.html" TargetMode="Externa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courses.lumenlearning.com/wm-lifespandevelopment/chapter/physical-development/" TargetMode="External"/><Relationship Id="rId1" Type="http://schemas.openxmlformats.org/officeDocument/2006/relationships/slideLayout" Target="../slideLayouts/slideLayout7.xml"/><Relationship Id="rId5" Type="http://schemas.openxmlformats.org/officeDocument/2006/relationships/hyperlink" Target="https://www.youtube.com/watch?v=VNNsN9IJkws" TargetMode="Externa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hyperlink" Target="https://www.youtube.com/watch?v=Fhm6aOKJ1TY&amp;t=100s" TargetMode="External"/><Relationship Id="rId2" Type="http://schemas.openxmlformats.org/officeDocument/2006/relationships/hyperlink" Target="https://www.youtube.com/watch?v=VaDlLD97CLM" TargetMode="External"/><Relationship Id="rId1" Type="http://schemas.openxmlformats.org/officeDocument/2006/relationships/slideLayout" Target="../slideLayouts/slideLayout7.xml"/><Relationship Id="rId6" Type="http://schemas.openxmlformats.org/officeDocument/2006/relationships/hyperlink" Target="https://www.youtube.com/watch?v=f2fCY_M7Vms" TargetMode="External"/><Relationship Id="rId5" Type="http://schemas.openxmlformats.org/officeDocument/2006/relationships/hyperlink" Target="https://www.google.com/search?q=public+domain&amp;oq=public+domain&amp;aqs=chrome.0.69i59j69i64j0i20i263i512j0i433i512l4j69i60.2335j0j7&amp;sourceid=chrome&amp;ie=UTF-8" TargetMode="External"/><Relationship Id="rId4" Type="http://schemas.openxmlformats.org/officeDocument/2006/relationships/hyperlink" Target="https://fairuse.stanford.edu/overview/public-domain/welcome/#:~:text=The%20term%20%E2%80%9Cpublic%20domain%E2%80%9D%20refers,one%20can%20ever%20own%20it."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www.youtube.com/watch?v=R0fiu2S0_3M&amp;feature=youtu.be" TargetMode="External"/><Relationship Id="rId3" Type="http://schemas.openxmlformats.org/officeDocument/2006/relationships/hyperlink" Target="https://commons.wikimedia.org/wiki/File:Human_brain_development_1wk-3mo-1yr-2yr-10yr-T1W-MRI.PNG" TargetMode="External"/><Relationship Id="rId7"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hyperlink" Target="https://creativecommons.org/licenses/by-nc-sa/3.0/" TargetMode="External"/><Relationship Id="rId5" Type="http://schemas.openxmlformats.org/officeDocument/2006/relationships/hyperlink" Target="https://open.umn.edu/opentextbooks/textbooks/lifespan-development-a-psychological-perspective" TargetMode="External"/><Relationship Id="rId4" Type="http://schemas.openxmlformats.org/officeDocument/2006/relationships/hyperlink" Target="https://en.wikipedia.org/wiki/Public_domain"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open.umn.edu/opentextbooks/textbooks/lifespan-development-a-psychological-perspective" TargetMode="External"/><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hyperlink" Target="https://www.ooa.org/aws/OOA/pt/sd/product/2340/_PARENT/layout_details/false" TargetMode="External"/><Relationship Id="rId4" Type="http://schemas.openxmlformats.org/officeDocument/2006/relationships/hyperlink" Target="https://creativecommons.org/licenses/by-nc-sa/3.0/"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hyperlink" Target="https://creativecommons.org/licenses/by-sa/4.0/legalcode" TargetMode="External"/><Relationship Id="rId7" Type="http://schemas.openxmlformats.org/officeDocument/2006/relationships/hyperlink" Target="https://www.youtube.com/watch?v=3WvtEFJGp-8" TargetMode="External"/><Relationship Id="rId2" Type="http://schemas.openxmlformats.org/officeDocument/2006/relationships/hyperlink" Target="https://courses.lumenlearning.com/boundless-psychology/chapter/advanced-topics-in-perception/" TargetMode="External"/><Relationship Id="rId1" Type="http://schemas.openxmlformats.org/officeDocument/2006/relationships/slideLayout" Target="../slideLayouts/slideLayout7.xml"/><Relationship Id="rId6" Type="http://schemas.openxmlformats.org/officeDocument/2006/relationships/hyperlink" Target="https://creativecommons.org/licenses/by-nc-nd/3.0/" TargetMode="External"/><Relationship Id="rId5" Type="http://schemas.openxmlformats.org/officeDocument/2006/relationships/hyperlink" Target="https://www.simplypsychology.org/visual-cliff-experiment.html" TargetMode="External"/><Relationship Id="rId10" Type="http://schemas.openxmlformats.org/officeDocument/2006/relationships/hyperlink" Target="https://en.wikipedia.org/wiki/Wikipedia:Text_of_Creative_Commons_Attribution-ShareAlike_3.0_Unported_License" TargetMode="External"/><Relationship Id="rId4" Type="http://schemas.openxmlformats.org/officeDocument/2006/relationships/image" Target="../media/image6.png"/><Relationship Id="rId9" Type="http://schemas.openxmlformats.org/officeDocument/2006/relationships/hyperlink" Target="https://en.wikipedia.org/wiki/Visual_cliff"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en.wikipedia.org/wiki/Strabismus#:~:text=Strabismus%20is%20a%20condition%20in,or%20loss%20of%20depth%20perception." TargetMode="External"/><Relationship Id="rId7" Type="http://schemas.openxmlformats.org/officeDocument/2006/relationships/hyperlink" Target="https://en.wikipedia.org/wiki/Amblyopia" TargetMode="External"/><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hyperlink" Target="https://en.wikipedia.org/wiki/Esotropia" TargetMode="External"/><Relationship Id="rId4" Type="http://schemas.openxmlformats.org/officeDocument/2006/relationships/hyperlink" Target="https://en.wikipedia.org/wiki/Wikipedia:Text_of_Creative_Commons_Attribution-ShareAlike_3.0_Unported_License" TargetMode="External"/><Relationship Id="rId9" Type="http://schemas.openxmlformats.org/officeDocument/2006/relationships/hyperlink" Target="https://www.youtube.com/watch?v=eLbmk1Go8YQ&amp;t=118s"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fairuse.stanford.edu/overview/public-domain/welcome/#:~:text=The%20term%20%E2%80%9Cpublic%20domain%E2%80%9D%20refers,one%20can%20ever%20own%20it." TargetMode="External"/><Relationship Id="rId2" Type="http://schemas.openxmlformats.org/officeDocument/2006/relationships/hyperlink" Target="https://medlineplus.gov/genetics/condition/nearsightedness/#resources" TargetMode="External"/><Relationship Id="rId1" Type="http://schemas.openxmlformats.org/officeDocument/2006/relationships/slideLayout" Target="../slideLayouts/slideLayout7.xml"/><Relationship Id="rId6" Type="http://schemas.openxmlformats.org/officeDocument/2006/relationships/hyperlink" Target="https://www.youtube.com/watch?v=yQ4rDNOX7So&amp;t=1s" TargetMode="External"/><Relationship Id="rId5" Type="http://schemas.openxmlformats.org/officeDocument/2006/relationships/hyperlink" Target="https://medlineplus.gov/ency/article/001015.htm" TargetMode="External"/><Relationship Id="rId4" Type="http://schemas.openxmlformats.org/officeDocument/2006/relationships/hyperlink" Target="https://medlineplus.gov/genetics/condition/farsightednes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7279" y="758952"/>
            <a:ext cx="10349973" cy="3566160"/>
          </a:xfrm>
        </p:spPr>
        <p:txBody>
          <a:bodyPr>
            <a:normAutofit/>
          </a:bodyPr>
          <a:lstStyle/>
          <a:p>
            <a:r>
              <a:rPr lang="en-US" sz="4400" dirty="0"/>
              <a:t>Brain and </a:t>
            </a:r>
            <a:r>
              <a:rPr lang="en-US" sz="4400"/>
              <a:t>Body Development</a:t>
            </a:r>
            <a:endParaRPr lang="en-US" sz="4400" dirty="0"/>
          </a:p>
        </p:txBody>
      </p:sp>
      <p:sp>
        <p:nvSpPr>
          <p:cNvPr id="3" name="Subtitle 2"/>
          <p:cNvSpPr>
            <a:spLocks noGrp="1"/>
          </p:cNvSpPr>
          <p:nvPr>
            <p:ph type="subTitle" idx="1"/>
          </p:nvPr>
        </p:nvSpPr>
        <p:spPr/>
        <p:txBody>
          <a:bodyPr/>
          <a:lstStyle/>
          <a:p>
            <a:r>
              <a:rPr lang="en-US" dirty="0"/>
              <a:t>Chapter 6</a:t>
            </a:r>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5FC123E-3ED1-45E5-8E82-BB47EE117E2E}"/>
              </a:ext>
            </a:extLst>
          </p:cNvPr>
          <p:cNvSpPr txBox="1"/>
          <p:nvPr/>
        </p:nvSpPr>
        <p:spPr>
          <a:xfrm>
            <a:off x="2846235" y="80010"/>
            <a:ext cx="6498742"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Vision Screening</a:t>
            </a:r>
          </a:p>
        </p:txBody>
      </p:sp>
      <p:sp>
        <p:nvSpPr>
          <p:cNvPr id="4" name="TextBox 3">
            <a:extLst>
              <a:ext uri="{FF2B5EF4-FFF2-40B4-BE49-F238E27FC236}">
                <a16:creationId xmlns:a16="http://schemas.microsoft.com/office/drawing/2014/main" id="{EB42A928-D140-48FA-90C4-07DF861AFDB8}"/>
              </a:ext>
            </a:extLst>
          </p:cNvPr>
          <p:cNvSpPr txBox="1"/>
          <p:nvPr/>
        </p:nvSpPr>
        <p:spPr>
          <a:xfrm>
            <a:off x="267066" y="628233"/>
            <a:ext cx="11657078" cy="2308324"/>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All babies should have their eyes checked before being released from the hospital. (blink response to light, pupil response), ability to follow a target.</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By 6 months of age infants should have eye alignment (cover and uncover test), eye focus, and eye health examined.</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Between the ages of 3 and 4, children are old enough for the chart “type” eye tests that adults can take, however instead of using letters, images and symbols are used.</a:t>
            </a:r>
          </a:p>
        </p:txBody>
      </p:sp>
      <p:sp>
        <p:nvSpPr>
          <p:cNvPr id="2" name="TextBox 1">
            <a:extLst>
              <a:ext uri="{FF2B5EF4-FFF2-40B4-BE49-F238E27FC236}">
                <a16:creationId xmlns:a16="http://schemas.microsoft.com/office/drawing/2014/main" id="{5629DA1C-FDB8-3E87-F2AD-799DB47120DA}"/>
              </a:ext>
            </a:extLst>
          </p:cNvPr>
          <p:cNvSpPr txBox="1"/>
          <p:nvPr/>
        </p:nvSpPr>
        <p:spPr>
          <a:xfrm>
            <a:off x="110442" y="5669994"/>
            <a:ext cx="1197032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Two-month Well Baby Check Up</a:t>
            </a:r>
            <a:r>
              <a:rPr lang="en-US" sz="1200" dirty="0">
                <a:latin typeface="Arial" panose="020B0604020202020204" pitchFamily="34" charset="0"/>
                <a:cs typeface="Arial" panose="020B0604020202020204" pitchFamily="34" charset="0"/>
              </a:rPr>
              <a:t>. This video show a 2-month-old getting a complete check-up; however, the first 5 minutes of the video shows the eye exam portion of the check-up.  </a:t>
            </a:r>
          </a:p>
        </p:txBody>
      </p:sp>
      <p:pic>
        <p:nvPicPr>
          <p:cNvPr id="5" name="Picture 4">
            <a:extLst>
              <a:ext uri="{FF2B5EF4-FFF2-40B4-BE49-F238E27FC236}">
                <a16:creationId xmlns:a16="http://schemas.microsoft.com/office/drawing/2014/main" id="{026C6B7D-A579-20F5-57BC-37A402DDA23F}"/>
              </a:ext>
            </a:extLst>
          </p:cNvPr>
          <p:cNvPicPr>
            <a:picLocks noChangeAspect="1"/>
          </p:cNvPicPr>
          <p:nvPr/>
        </p:nvPicPr>
        <p:blipFill rotWithShape="1">
          <a:blip r:embed="rId3"/>
          <a:srcRect t="19386"/>
          <a:stretch/>
        </p:blipFill>
        <p:spPr>
          <a:xfrm>
            <a:off x="3703879" y="3084671"/>
            <a:ext cx="4590277" cy="2468880"/>
          </a:xfrm>
          <a:prstGeom prst="rect">
            <a:avLst/>
          </a:prstGeom>
        </p:spPr>
      </p:pic>
      <p:sp>
        <p:nvSpPr>
          <p:cNvPr id="6" name="TextBox 5">
            <a:extLst>
              <a:ext uri="{FF2B5EF4-FFF2-40B4-BE49-F238E27FC236}">
                <a16:creationId xmlns:a16="http://schemas.microsoft.com/office/drawing/2014/main" id="{68587200-147C-5E7B-E6DE-24B9596975A1}"/>
              </a:ext>
            </a:extLst>
          </p:cNvPr>
          <p:cNvSpPr txBox="1"/>
          <p:nvPr/>
        </p:nvSpPr>
        <p:spPr>
          <a:xfrm>
            <a:off x="4045599" y="6131659"/>
            <a:ext cx="390683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4"/>
              </a:rPr>
              <a:t>Wikimedia</a:t>
            </a:r>
            <a:r>
              <a:rPr lang="en-US" sz="1000" dirty="0">
                <a:latin typeface="Arial" panose="020B0604020202020204" pitchFamily="34" charset="0"/>
                <a:cs typeface="Arial" panose="020B0604020202020204" pitchFamily="34" charset="0"/>
              </a:rPr>
              <a:t> by </a:t>
            </a:r>
            <a:r>
              <a:rPr lang="en-US" sz="1000" dirty="0">
                <a:latin typeface="Arial" panose="020B0604020202020204" pitchFamily="34" charset="0"/>
                <a:cs typeface="Arial" panose="020B0604020202020204" pitchFamily="34" charset="0"/>
                <a:hlinkClick r:id="rId5"/>
              </a:rPr>
              <a:t>Xiaoanan</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6"/>
              </a:rPr>
              <a:t>CC BY SA 4.0</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41044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F98444-5FEA-4255-AF90-2BF9F82F668B}"/>
              </a:ext>
            </a:extLst>
          </p:cNvPr>
          <p:cNvSpPr txBox="1"/>
          <p:nvPr/>
        </p:nvSpPr>
        <p:spPr>
          <a:xfrm>
            <a:off x="3314698" y="115847"/>
            <a:ext cx="5562601"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a:t>
            </a:r>
            <a:r>
              <a:rPr lang="en-US" sz="2000" dirty="0">
                <a:solidFill>
                  <a:prstClr val="black"/>
                </a:solidFill>
                <a:latin typeface="Arial" panose="020B0604020202020204" pitchFamily="34" charset="0"/>
                <a:cs typeface="Arial" panose="020B0604020202020204" pitchFamily="34" charset="0"/>
              </a:rPr>
              <a:t>Hearing</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51EA646C-E7E9-4773-9699-A3B4EB071A86}"/>
              </a:ext>
            </a:extLst>
          </p:cNvPr>
          <p:cNvSpPr txBox="1">
            <a:spLocks/>
          </p:cNvSpPr>
          <p:nvPr/>
        </p:nvSpPr>
        <p:spPr bwMode="auto">
          <a:xfrm>
            <a:off x="89969" y="1311625"/>
            <a:ext cx="7882370" cy="3120723"/>
          </a:xfrm>
          <a:prstGeom prst="rect">
            <a:avLst/>
          </a:prstGeom>
          <a:solidFill>
            <a:schemeClr val="accent1">
              <a:lumMod val="20000"/>
              <a:lumOff val="80000"/>
            </a:schemeClr>
          </a:solidFill>
          <a:ln w="9525">
            <a:solidFill>
              <a:schemeClr val="accent1">
                <a:lumMod val="50000"/>
              </a:schemeClr>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lvl="0" defTabSz="914400">
              <a:spcBef>
                <a:spcPct val="0"/>
              </a:spcBef>
              <a:buClrTx/>
              <a:buFont typeface="Wingdings" panose="05000000000000000000" pitchFamily="2" charset="2"/>
              <a:buChar char="Ø"/>
            </a:pPr>
            <a:r>
              <a:rPr lang="en-US" altLang="en-US" sz="1800" dirty="0">
                <a:solidFill>
                  <a:srgbClr val="000000"/>
                </a:solidFill>
                <a:cs typeface="Arial" panose="020B0604020202020204" pitchFamily="34" charset="0"/>
              </a:rPr>
              <a:t>By the age of 6 months, infants can respond to a broad range of sounds</a:t>
            </a:r>
          </a:p>
          <a:p>
            <a:pPr eaLnBrk="1" hangingPunct="1">
              <a:buClrTx/>
              <a:buFont typeface="Wingdings" panose="05000000000000000000" pitchFamily="2" charset="2"/>
              <a:buChar char="Ø"/>
            </a:pPr>
            <a:r>
              <a:rPr lang="en-US" altLang="en-US" sz="1800" dirty="0">
                <a:cs typeface="Arial" panose="020B0604020202020204" pitchFamily="34" charset="0"/>
              </a:rPr>
              <a:t>Newborns prefer the voices of their own mothers to voices of unfamiliar females when speaking the same material and will register in utero specific information heard from their mother’s voice.</a:t>
            </a:r>
          </a:p>
          <a:p>
            <a:pPr eaLnBrk="1" hangingPunct="1">
              <a:buClrTx/>
              <a:buFont typeface="Wingdings" panose="05000000000000000000" pitchFamily="2" charset="2"/>
              <a:buChar char="Ø"/>
            </a:pPr>
            <a:r>
              <a:rPr lang="en-US" altLang="en-US" sz="1800" dirty="0">
                <a:cs typeface="Arial" panose="020B0604020202020204" pitchFamily="34" charset="0"/>
              </a:rPr>
              <a:t>Infants distinguish between very similar sounds as early as one month of age and can distinguish between familiar and non-familiar voices.</a:t>
            </a:r>
          </a:p>
          <a:p>
            <a:pPr eaLnBrk="1" hangingPunct="1">
              <a:buClrTx/>
              <a:buFont typeface="Wingdings" panose="05000000000000000000" pitchFamily="2" charset="2"/>
              <a:buChar char="Ø"/>
            </a:pPr>
            <a:r>
              <a:rPr lang="en-US" altLang="en-US" sz="1800" dirty="0">
                <a:cs typeface="Arial" panose="020B0604020202020204" pitchFamily="34" charset="0"/>
              </a:rPr>
              <a:t>Infants are sensitive to higher frequency sounds.</a:t>
            </a:r>
          </a:p>
          <a:p>
            <a:pPr eaLnBrk="1" hangingPunct="1">
              <a:buClrTx/>
              <a:buFont typeface="Wingdings" panose="05000000000000000000" pitchFamily="2" charset="2"/>
              <a:buChar char="Ø"/>
            </a:pPr>
            <a:r>
              <a:rPr lang="en-US" altLang="en-US" sz="1800" dirty="0">
                <a:cs typeface="Arial" panose="020B0604020202020204" pitchFamily="34" charset="0"/>
              </a:rPr>
              <a:t>Between 6- and 9-months old infants show a preference for listening to their native language and the ability to distinguish sounds that are not heard diminishes.</a:t>
            </a:r>
          </a:p>
        </p:txBody>
      </p:sp>
      <p:pic>
        <p:nvPicPr>
          <p:cNvPr id="5" name="Picture 4">
            <a:extLst>
              <a:ext uri="{FF2B5EF4-FFF2-40B4-BE49-F238E27FC236}">
                <a16:creationId xmlns:a16="http://schemas.microsoft.com/office/drawing/2014/main" id="{6265C136-D969-44DE-87BA-54FDB488BAE8}"/>
              </a:ext>
            </a:extLst>
          </p:cNvPr>
          <p:cNvPicPr>
            <a:picLocks noChangeAspect="1"/>
          </p:cNvPicPr>
          <p:nvPr/>
        </p:nvPicPr>
        <p:blipFill>
          <a:blip r:embed="rId2"/>
          <a:stretch>
            <a:fillRect/>
          </a:stretch>
        </p:blipFill>
        <p:spPr>
          <a:xfrm>
            <a:off x="8160847" y="1348899"/>
            <a:ext cx="3779520" cy="2834640"/>
          </a:xfrm>
          <a:prstGeom prst="rect">
            <a:avLst/>
          </a:prstGeom>
        </p:spPr>
      </p:pic>
      <p:sp>
        <p:nvSpPr>
          <p:cNvPr id="9" name="TextBox 8">
            <a:extLst>
              <a:ext uri="{FF2B5EF4-FFF2-40B4-BE49-F238E27FC236}">
                <a16:creationId xmlns:a16="http://schemas.microsoft.com/office/drawing/2014/main" id="{B2136FC6-AD9A-4906-8418-35D351B63420}"/>
              </a:ext>
            </a:extLst>
          </p:cNvPr>
          <p:cNvSpPr txBox="1"/>
          <p:nvPr/>
        </p:nvSpPr>
        <p:spPr>
          <a:xfrm>
            <a:off x="1741921" y="6077528"/>
            <a:ext cx="8469745" cy="24622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Text from </a:t>
            </a:r>
            <a:r>
              <a:rPr kumimoji="0" lang="en-US" sz="1000" b="0" i="0" u="sng" strike="noStrike" kern="1200" cap="none" spc="0" normalizeH="0" baseline="0" noProof="0" dirty="0">
                <a:ln>
                  <a:noFill/>
                </a:ln>
                <a:solidFill>
                  <a:srgbClr val="92D050"/>
                </a:solidFill>
                <a:effectLst/>
                <a:uLnTx/>
                <a:uFillTx/>
                <a:latin typeface="Calibri" panose="020F050202020403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Lifespan Development: A Psychological Perspective 2</a:t>
            </a:r>
            <a:r>
              <a:rPr kumimoji="0" lang="en-US" sz="1000" b="0" i="0" u="sng" strike="noStrike" kern="1200" cap="none" spc="0" normalizeH="0" baseline="30000" noProof="0" dirty="0">
                <a:ln>
                  <a:noFill/>
                </a:ln>
                <a:solidFill>
                  <a:srgbClr val="92D050"/>
                </a:solidFill>
                <a:effectLst/>
                <a:uLnTx/>
                <a:uFillTx/>
                <a:latin typeface="Calibri" panose="020F0502020204030204" pitchFamily="3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nd</a:t>
            </a:r>
            <a:r>
              <a:rPr kumimoji="0" lang="en-US" sz="1000" b="0" i="0" u="none" strike="noStrike" kern="1200" cap="none" spc="0" normalizeH="0" baseline="0" noProof="0" dirty="0">
                <a:ln>
                  <a:noFill/>
                </a:ln>
                <a:solidFill>
                  <a:srgbClr val="92D050"/>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en-US" sz="1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Edition by Martha </a:t>
            </a:r>
            <a:r>
              <a:rPr kumimoji="0" lang="en-US" sz="10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Lally</a:t>
            </a:r>
            <a:r>
              <a:rPr kumimoji="0" lang="en-US" sz="1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and Suzanne Valentine-French is licensed under </a:t>
            </a:r>
            <a:r>
              <a:rPr kumimoji="0" lang="en-US" sz="1000" b="0" i="0" u="sng" strike="noStrike" kern="1200" cap="none" spc="0" normalizeH="0" baseline="0" noProof="0" dirty="0">
                <a:ln>
                  <a:noFill/>
                </a:ln>
                <a:solidFill>
                  <a:srgbClr val="92D050"/>
                </a:solidFill>
                <a:effectLst/>
                <a:uLnTx/>
                <a:uFillTx/>
                <a:latin typeface="Calibri" panose="020F050202020403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CC BY-NC-SA 3.0</a:t>
            </a:r>
            <a:endParaRPr kumimoji="0" lang="en-US" altLang="en-US" sz="1000" b="0" i="0" u="none" strike="noStrike" kern="1200" cap="none" spc="0" normalizeH="0" baseline="0" noProof="0" dirty="0">
              <a:ln>
                <a:noFill/>
              </a:ln>
              <a:solidFill>
                <a:srgbClr val="92D050"/>
              </a:solidFill>
              <a:effectLst/>
              <a:uLnTx/>
              <a:uFillTx/>
              <a:latin typeface="Arial" panose="020B0604020202020204" pitchFamily="34" charset="0"/>
              <a:ea typeface="+mn-ea"/>
              <a:cs typeface="Arial" panose="020B0604020202020204" pitchFamily="34" charset="0"/>
            </a:endParaRPr>
          </a:p>
        </p:txBody>
      </p:sp>
      <p:sp>
        <p:nvSpPr>
          <p:cNvPr id="10" name="TextBox 9">
            <a:extLst>
              <a:ext uri="{FF2B5EF4-FFF2-40B4-BE49-F238E27FC236}">
                <a16:creationId xmlns:a16="http://schemas.microsoft.com/office/drawing/2014/main" id="{4AA63F2B-12AF-4D76-9595-0E8C3DB7D707}"/>
              </a:ext>
            </a:extLst>
          </p:cNvPr>
          <p:cNvSpPr txBox="1"/>
          <p:nvPr/>
        </p:nvSpPr>
        <p:spPr>
          <a:xfrm>
            <a:off x="8134290" y="4216995"/>
            <a:ext cx="3781772" cy="400110"/>
          </a:xfrm>
          <a:prstGeom prst="rect">
            <a:avLst/>
          </a:prstGeom>
          <a:noFill/>
        </p:spPr>
        <p:txBody>
          <a:bodyPr wrap="square" rtlCol="0">
            <a:spAutoFit/>
          </a:bodyPr>
          <a:lstStyle/>
          <a:p>
            <a:r>
              <a:rPr lang="en-US" sz="1000" dirty="0"/>
              <a:t>A newborn infant detecting the beat in music.  Source: </a:t>
            </a:r>
            <a:r>
              <a:rPr lang="en-US" sz="1000" dirty="0">
                <a:hlinkClick r:id="rId5"/>
              </a:rPr>
              <a:t>Wikimedia</a:t>
            </a:r>
            <a:r>
              <a:rPr lang="en-US" sz="1000" dirty="0"/>
              <a:t>, by Gabor </a:t>
            </a:r>
            <a:r>
              <a:rPr lang="en-US" sz="1000" dirty="0" err="1"/>
              <a:t>Stefanics</a:t>
            </a:r>
            <a:r>
              <a:rPr lang="en-US" sz="1000" dirty="0"/>
              <a:t>. Licensed under </a:t>
            </a:r>
            <a:r>
              <a:rPr lang="en-US" sz="1000" dirty="0">
                <a:hlinkClick r:id="rId6"/>
              </a:rPr>
              <a:t>CC BY SA 3.0</a:t>
            </a:r>
            <a:r>
              <a:rPr lang="en-US" sz="1000" dirty="0"/>
              <a:t>.</a:t>
            </a:r>
          </a:p>
        </p:txBody>
      </p:sp>
      <p:sp>
        <p:nvSpPr>
          <p:cNvPr id="2" name="TextBox 1">
            <a:extLst>
              <a:ext uri="{FF2B5EF4-FFF2-40B4-BE49-F238E27FC236}">
                <a16:creationId xmlns:a16="http://schemas.microsoft.com/office/drawing/2014/main" id="{E3F0D59D-EDEB-27F2-C1F7-6D19D297D729}"/>
              </a:ext>
            </a:extLst>
          </p:cNvPr>
          <p:cNvSpPr txBox="1"/>
          <p:nvPr/>
        </p:nvSpPr>
        <p:spPr>
          <a:xfrm>
            <a:off x="448829" y="5084710"/>
            <a:ext cx="11055927" cy="461665"/>
          </a:xfrm>
          <a:prstGeom prst="rect">
            <a:avLst/>
          </a:prstGeom>
          <a:noFill/>
        </p:spPr>
        <p:txBody>
          <a:bodyPr wrap="square" rtlCol="0">
            <a:spAutoFit/>
          </a:bodyPr>
          <a:lstStyle/>
          <a:p>
            <a:r>
              <a:rPr lang="en-US" sz="1200" dirty="0"/>
              <a:t>Video: </a:t>
            </a:r>
            <a:r>
              <a:rPr lang="en-US" sz="1200" dirty="0">
                <a:hlinkClick r:id="rId7"/>
              </a:rPr>
              <a:t>How a Baby’s Hearing Changes as They Grow. </a:t>
            </a:r>
            <a:r>
              <a:rPr lang="en-US" sz="1200" dirty="0"/>
              <a:t>This video not only discusses the  physical development of hearing, but also looks at the role sound exposure plays in building the baby’s auditory system.</a:t>
            </a:r>
          </a:p>
        </p:txBody>
      </p:sp>
      <p:sp>
        <p:nvSpPr>
          <p:cNvPr id="7" name="TextBox 6">
            <a:extLst>
              <a:ext uri="{FF2B5EF4-FFF2-40B4-BE49-F238E27FC236}">
                <a16:creationId xmlns:a16="http://schemas.microsoft.com/office/drawing/2014/main" id="{055348FF-63C6-EA28-24E8-902BC89E36A1}"/>
              </a:ext>
            </a:extLst>
          </p:cNvPr>
          <p:cNvSpPr txBox="1"/>
          <p:nvPr/>
        </p:nvSpPr>
        <p:spPr>
          <a:xfrm>
            <a:off x="2067789" y="532349"/>
            <a:ext cx="8056418" cy="369332"/>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lvl="0" defTabSz="914400">
              <a:spcBef>
                <a:spcPct val="0"/>
              </a:spcBef>
              <a:buClrTx/>
            </a:pPr>
            <a:r>
              <a:rPr lang="en-US" altLang="en-US" sz="1800" dirty="0">
                <a:solidFill>
                  <a:srgbClr val="000000"/>
                </a:solidFill>
                <a:cs typeface="Arial" panose="020B0604020202020204" pitchFamily="34" charset="0"/>
              </a:rPr>
              <a:t>Unlike the visual system the auditory system is functional several weeks before birth</a:t>
            </a:r>
          </a:p>
        </p:txBody>
      </p:sp>
    </p:spTree>
    <p:extLst>
      <p:ext uri="{BB962C8B-B14F-4D97-AF65-F5344CB8AC3E}">
        <p14:creationId xmlns:p14="http://schemas.microsoft.com/office/powerpoint/2010/main" val="853077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down)">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455D66C-5C2D-44BA-88A3-BEE14181BE45}"/>
              </a:ext>
            </a:extLst>
          </p:cNvPr>
          <p:cNvSpPr txBox="1"/>
          <p:nvPr/>
        </p:nvSpPr>
        <p:spPr>
          <a:xfrm>
            <a:off x="3129698" y="68915"/>
            <a:ext cx="6109623"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a:t>
            </a:r>
            <a:r>
              <a:rPr lang="en-US" sz="2000" dirty="0">
                <a:solidFill>
                  <a:prstClr val="black"/>
                </a:solidFill>
                <a:latin typeface="Arial" panose="020B0604020202020204" pitchFamily="34" charset="0"/>
                <a:cs typeface="Arial" panose="020B0604020202020204" pitchFamily="34" charset="0"/>
              </a:rPr>
              <a:t>Hearing Loss</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graphicFrame>
        <p:nvGraphicFramePr>
          <p:cNvPr id="10" name="Table 10">
            <a:extLst>
              <a:ext uri="{FF2B5EF4-FFF2-40B4-BE49-F238E27FC236}">
                <a16:creationId xmlns:a16="http://schemas.microsoft.com/office/drawing/2014/main" id="{969FE1B2-DAFD-4404-B823-4D699E41F027}"/>
              </a:ext>
            </a:extLst>
          </p:cNvPr>
          <p:cNvGraphicFramePr>
            <a:graphicFrameLocks noGrp="1"/>
          </p:cNvGraphicFramePr>
          <p:nvPr>
            <p:extLst>
              <p:ext uri="{D42A27DB-BD31-4B8C-83A1-F6EECF244321}">
                <p14:modId xmlns:p14="http://schemas.microsoft.com/office/powerpoint/2010/main" val="3693606972"/>
              </p:ext>
            </p:extLst>
          </p:nvPr>
        </p:nvGraphicFramePr>
        <p:xfrm>
          <a:off x="163068" y="655282"/>
          <a:ext cx="5694260" cy="5125720"/>
        </p:xfrm>
        <a:graphic>
          <a:graphicData uri="http://schemas.openxmlformats.org/drawingml/2006/table">
            <a:tbl>
              <a:tblPr firstRow="1" bandRow="1">
                <a:tableStyleId>{69012ECD-51FC-41F1-AA8D-1B2483CD663E}</a:tableStyleId>
              </a:tblPr>
              <a:tblGrid>
                <a:gridCol w="2303041">
                  <a:extLst>
                    <a:ext uri="{9D8B030D-6E8A-4147-A177-3AD203B41FA5}">
                      <a16:colId xmlns:a16="http://schemas.microsoft.com/office/drawing/2014/main" val="549656739"/>
                    </a:ext>
                  </a:extLst>
                </a:gridCol>
                <a:gridCol w="3391219">
                  <a:extLst>
                    <a:ext uri="{9D8B030D-6E8A-4147-A177-3AD203B41FA5}">
                      <a16:colId xmlns:a16="http://schemas.microsoft.com/office/drawing/2014/main" val="3558678278"/>
                    </a:ext>
                  </a:extLst>
                </a:gridCol>
              </a:tblGrid>
              <a:tr h="370840">
                <a:tc>
                  <a:txBody>
                    <a:bodyPr/>
                    <a:lstStyle/>
                    <a:p>
                      <a:pPr algn="ctr"/>
                      <a:r>
                        <a:rPr lang="en-US" sz="1600" dirty="0">
                          <a:latin typeface="Arial" panose="020B0604020202020204" pitchFamily="34" charset="0"/>
                          <a:cs typeface="Arial" panose="020B0604020202020204" pitchFamily="34" charset="0"/>
                        </a:rPr>
                        <a:t>Part of the Ear</a:t>
                      </a:r>
                    </a:p>
                  </a:txBody>
                  <a:tcPr/>
                </a:tc>
                <a:tc>
                  <a:txBody>
                    <a:bodyPr/>
                    <a:lstStyle/>
                    <a:p>
                      <a:pPr algn="ctr"/>
                      <a:r>
                        <a:rPr lang="en-US" sz="1600" dirty="0">
                          <a:latin typeface="Arial" panose="020B0604020202020204" pitchFamily="34" charset="0"/>
                          <a:cs typeface="Arial" panose="020B0604020202020204" pitchFamily="34" charset="0"/>
                        </a:rPr>
                        <a:t>Possible Causes</a:t>
                      </a:r>
                    </a:p>
                  </a:txBody>
                  <a:tcPr/>
                </a:tc>
                <a:extLst>
                  <a:ext uri="{0D108BD9-81ED-4DB2-BD59-A6C34878D82A}">
                    <a16:rowId xmlns:a16="http://schemas.microsoft.com/office/drawing/2014/main" val="2845936527"/>
                  </a:ext>
                </a:extLst>
              </a:tr>
              <a:tr h="741680">
                <a:tc rowSpan="4">
                  <a:txBody>
                    <a:bodyPr/>
                    <a:lstStyle/>
                    <a:p>
                      <a:endParaRPr lang="en-US" sz="16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Middle or Outer Ear</a:t>
                      </a:r>
                    </a:p>
                  </a:txBody>
                  <a:tcPr/>
                </a:tc>
                <a:tc>
                  <a:txBody>
                    <a:bodyPr/>
                    <a:lstStyle/>
                    <a:p>
                      <a:r>
                        <a:rPr lang="en-US" sz="1600" dirty="0">
                          <a:latin typeface="Arial" panose="020B0604020202020204" pitchFamily="34" charset="0"/>
                          <a:cs typeface="Arial" panose="020B0604020202020204" pitchFamily="34" charset="0"/>
                        </a:rPr>
                        <a:t>Birth defects</a:t>
                      </a:r>
                    </a:p>
                    <a:p>
                      <a:r>
                        <a:rPr lang="en-US" sz="1600" dirty="0">
                          <a:latin typeface="Arial" panose="020B0604020202020204" pitchFamily="34" charset="0"/>
                          <a:cs typeface="Arial" panose="020B0604020202020204" pitchFamily="34" charset="0"/>
                        </a:rPr>
                        <a:t>Ear wax buildup</a:t>
                      </a:r>
                    </a:p>
                  </a:txBody>
                  <a:tcPr/>
                </a:tc>
                <a:extLst>
                  <a:ext uri="{0D108BD9-81ED-4DB2-BD59-A6C34878D82A}">
                    <a16:rowId xmlns:a16="http://schemas.microsoft.com/office/drawing/2014/main" val="1911456047"/>
                  </a:ext>
                </a:extLst>
              </a:tr>
              <a:tr h="370840">
                <a:tc vMerge="1">
                  <a:txBody>
                    <a:bodyPr/>
                    <a:lstStyle/>
                    <a:p>
                      <a:endParaRPr lang="en-US" dirty="0"/>
                    </a:p>
                  </a:txBody>
                  <a:tcPr/>
                </a:tc>
                <a:tc>
                  <a:txBody>
                    <a:bodyPr/>
                    <a:lstStyle/>
                    <a:p>
                      <a:r>
                        <a:rPr lang="en-US" sz="1600" dirty="0">
                          <a:latin typeface="Arial" panose="020B0604020202020204" pitchFamily="34" charset="0"/>
                          <a:cs typeface="Arial" panose="020B0604020202020204" pitchFamily="34" charset="0"/>
                        </a:rPr>
                        <a:t>Fluid buildup behind the eardrum</a:t>
                      </a:r>
                    </a:p>
                  </a:txBody>
                  <a:tcPr/>
                </a:tc>
                <a:extLst>
                  <a:ext uri="{0D108BD9-81ED-4DB2-BD59-A6C34878D82A}">
                    <a16:rowId xmlns:a16="http://schemas.microsoft.com/office/drawing/2014/main" val="962401770"/>
                  </a:ext>
                </a:extLst>
              </a:tr>
              <a:tr h="370840">
                <a:tc vMerge="1">
                  <a:txBody>
                    <a:bodyPr/>
                    <a:lstStyle/>
                    <a:p>
                      <a:endParaRPr lang="en-US" dirty="0"/>
                    </a:p>
                  </a:txBody>
                  <a:tcPr/>
                </a:tc>
                <a:tc>
                  <a:txBody>
                    <a:bodyPr/>
                    <a:lstStyle/>
                    <a:p>
                      <a:r>
                        <a:rPr lang="en-US" sz="1600" dirty="0">
                          <a:latin typeface="Arial" panose="020B0604020202020204" pitchFamily="34" charset="0"/>
                          <a:cs typeface="Arial" panose="020B0604020202020204" pitchFamily="34" charset="0"/>
                        </a:rPr>
                        <a:t>Injury or rupture of the eardrum</a:t>
                      </a:r>
                    </a:p>
                  </a:txBody>
                  <a:tcPr/>
                </a:tc>
                <a:extLst>
                  <a:ext uri="{0D108BD9-81ED-4DB2-BD59-A6C34878D82A}">
                    <a16:rowId xmlns:a16="http://schemas.microsoft.com/office/drawing/2014/main" val="4002212685"/>
                  </a:ext>
                </a:extLst>
              </a:tr>
              <a:tr h="370840">
                <a:tc vMerge="1">
                  <a:txBody>
                    <a:bodyPr/>
                    <a:lstStyle/>
                    <a:p>
                      <a:endParaRPr lang="en-US" dirty="0"/>
                    </a:p>
                  </a:txBody>
                  <a:tcPr/>
                </a:tc>
                <a:tc>
                  <a:txBody>
                    <a:bodyPr/>
                    <a:lstStyle/>
                    <a:p>
                      <a:r>
                        <a:rPr lang="en-US" sz="1600" dirty="0">
                          <a:latin typeface="Arial" panose="020B0604020202020204" pitchFamily="34" charset="0"/>
                          <a:cs typeface="Arial" panose="020B0604020202020204" pitchFamily="34" charset="0"/>
                        </a:rPr>
                        <a:t>Objects stuck in the ear canal</a:t>
                      </a:r>
                    </a:p>
                  </a:txBody>
                  <a:tcPr/>
                </a:tc>
                <a:extLst>
                  <a:ext uri="{0D108BD9-81ED-4DB2-BD59-A6C34878D82A}">
                    <a16:rowId xmlns:a16="http://schemas.microsoft.com/office/drawing/2014/main" val="3661808002"/>
                  </a:ext>
                </a:extLst>
              </a:tr>
              <a:tr h="370840">
                <a:tc>
                  <a:txBody>
                    <a:bodyPr/>
                    <a:lstStyle/>
                    <a:p>
                      <a:endParaRPr lang="en-US" sz="1600" dirty="0">
                        <a:latin typeface="Arial" panose="020B0604020202020204" pitchFamily="34" charset="0"/>
                        <a:cs typeface="Arial" panose="020B0604020202020204" pitchFamily="34" charset="0"/>
                      </a:endParaRPr>
                    </a:p>
                  </a:txBody>
                  <a:tcPr/>
                </a:tc>
                <a:tc>
                  <a:txBody>
                    <a:bodyPr/>
                    <a:lstStyle/>
                    <a:p>
                      <a:r>
                        <a:rPr lang="en-US" sz="1600" dirty="0">
                          <a:latin typeface="Arial" panose="020B0604020202020204" pitchFamily="34" charset="0"/>
                          <a:cs typeface="Arial" panose="020B0604020202020204" pitchFamily="34" charset="0"/>
                        </a:rPr>
                        <a:t>Infections to the eardrum</a:t>
                      </a:r>
                    </a:p>
                  </a:txBody>
                  <a:tcPr/>
                </a:tc>
                <a:extLst>
                  <a:ext uri="{0D108BD9-81ED-4DB2-BD59-A6C34878D82A}">
                    <a16:rowId xmlns:a16="http://schemas.microsoft.com/office/drawing/2014/main" val="4236462037"/>
                  </a:ext>
                </a:extLst>
              </a:tr>
              <a:tr h="2225040">
                <a:tc>
                  <a:txBody>
                    <a:bodyPr/>
                    <a:lstStyle/>
                    <a:p>
                      <a:endParaRPr lang="en-US" sz="16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endParaRPr lang="en-US" sz="1600" dirty="0">
                        <a:latin typeface="Arial" panose="020B0604020202020204" pitchFamily="34" charset="0"/>
                        <a:cs typeface="Arial" panose="020B0604020202020204" pitchFamily="34" charset="0"/>
                      </a:endParaRPr>
                    </a:p>
                    <a:p>
                      <a:r>
                        <a:rPr lang="en-US" sz="1600" dirty="0">
                          <a:latin typeface="Arial" panose="020B0604020202020204" pitchFamily="34" charset="0"/>
                          <a:cs typeface="Arial" panose="020B0604020202020204" pitchFamily="34" charset="0"/>
                        </a:rPr>
                        <a:t>Inner Ear</a:t>
                      </a:r>
                    </a:p>
                  </a:txBody>
                  <a:tcPr/>
                </a:tc>
                <a:tc>
                  <a:txBody>
                    <a:bodyPr/>
                    <a:lstStyle/>
                    <a:p>
                      <a:r>
                        <a:rPr lang="en-US" sz="1600" dirty="0">
                          <a:latin typeface="Arial" panose="020B0604020202020204" pitchFamily="34" charset="0"/>
                          <a:cs typeface="Arial" panose="020B0604020202020204" pitchFamily="34" charset="0"/>
                        </a:rPr>
                        <a:t>Exposure to toxins or medicines while in womb or after birth</a:t>
                      </a:r>
                    </a:p>
                    <a:p>
                      <a:r>
                        <a:rPr lang="en-US" sz="1600" dirty="0">
                          <a:latin typeface="Arial" panose="020B0604020202020204" pitchFamily="34" charset="0"/>
                          <a:cs typeface="Arial" panose="020B0604020202020204" pitchFamily="34" charset="0"/>
                        </a:rPr>
                        <a:t>Genetic Disorders</a:t>
                      </a:r>
                    </a:p>
                    <a:p>
                      <a:r>
                        <a:rPr lang="en-US" sz="1600" dirty="0">
                          <a:latin typeface="Arial" panose="020B0604020202020204" pitchFamily="34" charset="0"/>
                          <a:cs typeface="Arial" panose="020B0604020202020204" pitchFamily="34" charset="0"/>
                        </a:rPr>
                        <a:t>Infections passed by Mom (measles or herpes</a:t>
                      </a:r>
                    </a:p>
                    <a:p>
                      <a:r>
                        <a:rPr lang="en-US" sz="1600" dirty="0">
                          <a:latin typeface="Arial" panose="020B0604020202020204" pitchFamily="34" charset="0"/>
                          <a:cs typeface="Arial" panose="020B0604020202020204" pitchFamily="34" charset="0"/>
                        </a:rPr>
                        <a:t>Meningitis (inflammation of the membranes that surround and protect the brain and spinal cord.</a:t>
                      </a:r>
                    </a:p>
                    <a:p>
                      <a:r>
                        <a:rPr lang="en-US" sz="1600" dirty="0">
                          <a:latin typeface="Arial" panose="020B0604020202020204" pitchFamily="34" charset="0"/>
                          <a:cs typeface="Arial" panose="020B0604020202020204" pitchFamily="34" charset="0"/>
                        </a:rPr>
                        <a:t>Problems with inner ear structure</a:t>
                      </a:r>
                    </a:p>
                    <a:p>
                      <a:r>
                        <a:rPr lang="en-US" sz="1600" dirty="0">
                          <a:latin typeface="Arial" panose="020B0604020202020204" pitchFamily="34" charset="0"/>
                          <a:cs typeface="Arial" panose="020B0604020202020204" pitchFamily="34" charset="0"/>
                        </a:rPr>
                        <a:t>Tumors</a:t>
                      </a:r>
                    </a:p>
                  </a:txBody>
                  <a:tcPr/>
                </a:tc>
                <a:extLst>
                  <a:ext uri="{0D108BD9-81ED-4DB2-BD59-A6C34878D82A}">
                    <a16:rowId xmlns:a16="http://schemas.microsoft.com/office/drawing/2014/main" val="1000164338"/>
                  </a:ext>
                </a:extLst>
              </a:tr>
            </a:tbl>
          </a:graphicData>
        </a:graphic>
      </p:graphicFrame>
      <p:pic>
        <p:nvPicPr>
          <p:cNvPr id="13" name="Picture 12">
            <a:extLst>
              <a:ext uri="{FF2B5EF4-FFF2-40B4-BE49-F238E27FC236}">
                <a16:creationId xmlns:a16="http://schemas.microsoft.com/office/drawing/2014/main" id="{90089950-5920-46F0-82E3-4EE54F640DEA}"/>
              </a:ext>
            </a:extLst>
          </p:cNvPr>
          <p:cNvPicPr>
            <a:picLocks noChangeAspect="1"/>
          </p:cNvPicPr>
          <p:nvPr/>
        </p:nvPicPr>
        <p:blipFill>
          <a:blip r:embed="rId2"/>
          <a:stretch>
            <a:fillRect/>
          </a:stretch>
        </p:blipFill>
        <p:spPr>
          <a:xfrm>
            <a:off x="6184509" y="751802"/>
            <a:ext cx="5844422" cy="5029200"/>
          </a:xfrm>
          <a:prstGeom prst="rect">
            <a:avLst/>
          </a:prstGeom>
        </p:spPr>
      </p:pic>
      <p:sp>
        <p:nvSpPr>
          <p:cNvPr id="2" name="TextBox 1">
            <a:extLst>
              <a:ext uri="{FF2B5EF4-FFF2-40B4-BE49-F238E27FC236}">
                <a16:creationId xmlns:a16="http://schemas.microsoft.com/office/drawing/2014/main" id="{38B67141-C508-B108-41F1-F23326CE99E7}"/>
              </a:ext>
            </a:extLst>
          </p:cNvPr>
          <p:cNvSpPr txBox="1"/>
          <p:nvPr/>
        </p:nvSpPr>
        <p:spPr>
          <a:xfrm>
            <a:off x="2145013" y="5967259"/>
            <a:ext cx="7901971"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3"/>
              </a:rPr>
              <a:t>Infant Hearing Loss </a:t>
            </a:r>
            <a:r>
              <a:rPr lang="en-US" sz="1200" dirty="0">
                <a:latin typeface="Arial" panose="020B0604020202020204" pitchFamily="34" charset="0"/>
                <a:cs typeface="Arial" panose="020B0604020202020204" pitchFamily="34" charset="0"/>
              </a:rPr>
              <a:t>discusses how to detect hearing loss and what can be done if hearing loss is detected.</a:t>
            </a:r>
          </a:p>
        </p:txBody>
      </p:sp>
    </p:spTree>
    <p:extLst>
      <p:ext uri="{BB962C8B-B14F-4D97-AF65-F5344CB8AC3E}">
        <p14:creationId xmlns:p14="http://schemas.microsoft.com/office/powerpoint/2010/main" val="247758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0BBFF4A-49C2-444B-BFF0-19073AA45D8B}"/>
              </a:ext>
            </a:extLst>
          </p:cNvPr>
          <p:cNvSpPr txBox="1"/>
          <p:nvPr/>
        </p:nvSpPr>
        <p:spPr>
          <a:xfrm>
            <a:off x="2791806" y="220844"/>
            <a:ext cx="6608386"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Cortical Deafness</a:t>
            </a:r>
          </a:p>
        </p:txBody>
      </p:sp>
      <p:sp>
        <p:nvSpPr>
          <p:cNvPr id="4" name="TextBox 3">
            <a:extLst>
              <a:ext uri="{FF2B5EF4-FFF2-40B4-BE49-F238E27FC236}">
                <a16:creationId xmlns:a16="http://schemas.microsoft.com/office/drawing/2014/main" id="{EE7182D5-E46C-4923-9FF9-433739050248}"/>
              </a:ext>
            </a:extLst>
          </p:cNvPr>
          <p:cNvSpPr txBox="1"/>
          <p:nvPr/>
        </p:nvSpPr>
        <p:spPr>
          <a:xfrm>
            <a:off x="404981" y="1813082"/>
            <a:ext cx="11382029" cy="176715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marR="0" indent="-285750">
              <a:lnSpc>
                <a:spcPct val="115000"/>
              </a:lnSpc>
              <a:spcBef>
                <a:spcPts val="0"/>
              </a:spcBef>
              <a:spcAft>
                <a:spcPts val="800"/>
              </a:spcAft>
              <a:buFont typeface="Wingdings" panose="05000000000000000000" pitchFamily="2" charset="2"/>
              <a:buChar char="Ø"/>
            </a:pPr>
            <a:r>
              <a:rPr lang="en-US" sz="1800" dirty="0">
                <a:effectLst/>
                <a:latin typeface="Arial" panose="020B0604020202020204" pitchFamily="34" charset="0"/>
                <a:ea typeface="Calibri" panose="020F0502020204030204" pitchFamily="34" charset="0"/>
                <a:cs typeface="Times New Roman" panose="02020603050405020304" pitchFamily="18" charset="0"/>
              </a:rPr>
              <a:t>Symptoms of cortical deafness in infants and children include: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15000"/>
              </a:lnSpc>
              <a:buFont typeface="Wingdings" panose="05000000000000000000" pitchFamily="2" charset="2"/>
              <a:buChar char="Ø"/>
            </a:pPr>
            <a:r>
              <a:rPr lang="en-US" dirty="0">
                <a:effectLst/>
                <a:latin typeface="Arial" panose="020B0604020202020204" pitchFamily="34" charset="0"/>
                <a:ea typeface="Calibri" panose="020F0502020204030204" pitchFamily="34" charset="0"/>
                <a:cs typeface="Times New Roman" panose="02020603050405020304" pitchFamily="18" charset="0"/>
              </a:rPr>
              <a:t>A newborn baby may not startle when there is a loud noise nearby.</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15000"/>
              </a:lnSpc>
              <a:buFont typeface="Wingdings" panose="05000000000000000000" pitchFamily="2" charset="2"/>
              <a:buChar char="Ø"/>
            </a:pPr>
            <a:r>
              <a:rPr lang="en-US" dirty="0">
                <a:effectLst/>
                <a:latin typeface="Arial" panose="020B0604020202020204" pitchFamily="34" charset="0"/>
                <a:ea typeface="Calibri" panose="020F0502020204030204" pitchFamily="34" charset="0"/>
                <a:cs typeface="Times New Roman" panose="02020603050405020304" pitchFamily="18" charset="0"/>
              </a:rPr>
              <a:t>Older infants, who should respond to familiar voices, may show no reaction when spoken to.</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15000"/>
              </a:lnSpc>
              <a:spcAft>
                <a:spcPts val="800"/>
              </a:spcAft>
              <a:buFont typeface="Wingdings" panose="05000000000000000000" pitchFamily="2" charset="2"/>
              <a:buChar char="Ø"/>
            </a:pPr>
            <a:r>
              <a:rPr lang="en-US" dirty="0">
                <a:effectLst/>
                <a:latin typeface="Arial" panose="020B0604020202020204" pitchFamily="34" charset="0"/>
                <a:ea typeface="Calibri" panose="020F0502020204030204" pitchFamily="34" charset="0"/>
                <a:cs typeface="Times New Roman" panose="02020603050405020304" pitchFamily="18" charset="0"/>
              </a:rPr>
              <a:t>Children should be using single words by 15 months, and simple 2-word sentences by age 2. If they do not reach these milestones, the cause may be hearing loss.</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FFB4FC67-B71A-4F8E-AE79-A6F71529C595}"/>
              </a:ext>
            </a:extLst>
          </p:cNvPr>
          <p:cNvSpPr txBox="1"/>
          <p:nvPr/>
        </p:nvSpPr>
        <p:spPr>
          <a:xfrm>
            <a:off x="3979872" y="6032499"/>
            <a:ext cx="423224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from</a:t>
            </a:r>
            <a:r>
              <a:rPr lang="en-US" sz="1000" dirty="0">
                <a:effectLst/>
                <a:latin typeface="Arial" panose="020B0604020202020204" pitchFamily="34" charset="0"/>
                <a:ea typeface="Calibri" panose="020F0502020204030204" pitchFamily="34" charset="0"/>
                <a:cs typeface="Arial" panose="020B0604020202020204" pitchFamily="34" charset="0"/>
              </a:rPr>
              <a:t> </a:t>
            </a:r>
            <a:r>
              <a:rPr lang="en-US"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The Connection Blog</a:t>
            </a:r>
            <a:r>
              <a:rPr lang="en-US" sz="1000" dirty="0">
                <a:effectLst/>
                <a:latin typeface="Arial" panose="020B0604020202020204" pitchFamily="34" charset="0"/>
                <a:ea typeface="Calibri" panose="020F0502020204030204" pitchFamily="34" charset="0"/>
                <a:cs typeface="Arial" panose="020B0604020202020204" pitchFamily="34" charset="0"/>
              </a:rPr>
              <a:t>, HEARTLAND Area Education Agency</a:t>
            </a:r>
          </a:p>
        </p:txBody>
      </p:sp>
      <p:sp>
        <p:nvSpPr>
          <p:cNvPr id="5" name="TextBox 4">
            <a:extLst>
              <a:ext uri="{FF2B5EF4-FFF2-40B4-BE49-F238E27FC236}">
                <a16:creationId xmlns:a16="http://schemas.microsoft.com/office/drawing/2014/main" id="{9CFA51B6-A526-9517-BB23-B4D99154CBE7}"/>
              </a:ext>
            </a:extLst>
          </p:cNvPr>
          <p:cNvSpPr txBox="1"/>
          <p:nvPr/>
        </p:nvSpPr>
        <p:spPr>
          <a:xfrm>
            <a:off x="230907" y="702390"/>
            <a:ext cx="11730182" cy="1029256"/>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R="0">
              <a:lnSpc>
                <a:spcPct val="115000"/>
              </a:lnSpc>
              <a:spcBef>
                <a:spcPts val="0"/>
              </a:spcBef>
              <a:spcAft>
                <a:spcPts val="800"/>
              </a:spcAft>
            </a:pPr>
            <a:r>
              <a:rPr lang="en-US" dirty="0">
                <a:ea typeface="Calibri" panose="020F0502020204030204" pitchFamily="34" charset="0"/>
                <a:cs typeface="Times New Roman" panose="02020603050405020304" pitchFamily="18" charset="0"/>
              </a:rPr>
              <a:t>C</a:t>
            </a:r>
            <a:r>
              <a:rPr lang="en-US" sz="1800" dirty="0">
                <a:effectLst/>
                <a:ea typeface="Calibri" panose="020F0502020204030204" pitchFamily="34" charset="0"/>
                <a:cs typeface="Times New Roman" panose="02020603050405020304" pitchFamily="18" charset="0"/>
              </a:rPr>
              <a:t>ortical deafness (central hearing loss) is a </a:t>
            </a:r>
            <a:r>
              <a:rPr lang="en-US" dirty="0">
                <a:ea typeface="Calibri" panose="020F0502020204030204" pitchFamily="34" charset="0"/>
                <a:cs typeface="Times New Roman" panose="02020603050405020304" pitchFamily="18" charset="0"/>
              </a:rPr>
              <a:t>type of sensorineural hearing loss </a:t>
            </a:r>
            <a:r>
              <a:rPr lang="en-US" sz="1800" dirty="0">
                <a:effectLst/>
                <a:ea typeface="Calibri" panose="020F0502020204030204" pitchFamily="34" charset="0"/>
                <a:cs typeface="Times New Roman" panose="02020603050405020304" pitchFamily="18" charset="0"/>
              </a:rPr>
              <a:t>resulting from damage to the auditory nerve (the brain pathways that lead to the nerve), but there is no apparent damage to the structures of the ear.  This disorder is rare in infants and children.</a:t>
            </a:r>
          </a:p>
        </p:txBody>
      </p:sp>
    </p:spTree>
    <p:extLst>
      <p:ext uri="{BB962C8B-B14F-4D97-AF65-F5344CB8AC3E}">
        <p14:creationId xmlns:p14="http://schemas.microsoft.com/office/powerpoint/2010/main" val="24577826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1A1DE59-E340-41AB-8886-607102BA0137}"/>
              </a:ext>
            </a:extLst>
          </p:cNvPr>
          <p:cNvSpPr txBox="1"/>
          <p:nvPr/>
        </p:nvSpPr>
        <p:spPr>
          <a:xfrm>
            <a:off x="2191326" y="192475"/>
            <a:ext cx="7809346"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a:t>
            </a:r>
            <a:r>
              <a:rPr lang="en-US" sz="2000" dirty="0">
                <a:solidFill>
                  <a:prstClr val="black"/>
                </a:solidFill>
                <a:latin typeface="Arial" panose="020B0604020202020204" pitchFamily="34" charset="0"/>
                <a:cs typeface="Arial" panose="020B0604020202020204" pitchFamily="34" charset="0"/>
              </a:rPr>
              <a:t>Screening for Hearing Loss</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4CD18807-F731-47A7-B460-47056FA7DE03}"/>
              </a:ext>
            </a:extLst>
          </p:cNvPr>
          <p:cNvSpPr txBox="1"/>
          <p:nvPr/>
        </p:nvSpPr>
        <p:spPr>
          <a:xfrm>
            <a:off x="230908" y="858982"/>
            <a:ext cx="11730182" cy="2585323"/>
          </a:xfrm>
          <a:prstGeom prst="rect">
            <a:avLst/>
          </a:prstGeom>
          <a:solidFill>
            <a:schemeClr val="accent1">
              <a:lumMod val="20000"/>
              <a:lumOff val="80000"/>
            </a:schemeClr>
          </a:solidFill>
        </p:spPr>
        <p:txBody>
          <a:bodyPr wrap="squar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Two common hearing tests are used to screen newborns:</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Auditory Brainstem Response (ABR): Electrodes are used to determine if the cochlea is operating properly and sending signals to the brain.</a:t>
            </a:r>
          </a:p>
          <a:p>
            <a:pPr marL="1085850" lvl="2" indent="-171450">
              <a:buFont typeface="Wingdings" panose="05000000000000000000" pitchFamily="2" charset="2"/>
              <a:buChar char="Ø"/>
            </a:pPr>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Audiology: ABR Testing </a:t>
            </a:r>
            <a:r>
              <a:rPr lang="en-US" sz="1200" dirty="0">
                <a:latin typeface="Arial" panose="020B0604020202020204" pitchFamily="34" charset="0"/>
                <a:cs typeface="Arial" panose="020B0604020202020204" pitchFamily="34" charset="0"/>
              </a:rPr>
              <a:t>demonstrates how infants are tested using ABR</a:t>
            </a:r>
          </a:p>
          <a:p>
            <a:pPr marL="1200150" lvl="2"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Otoacoustic Emissions Test (OAE): Microphones are placed in the baby’s ear which detect sound.  These sounds should echo in the ear canal.  However, if no echo is measured, this is a sign of hearing loss. </a:t>
            </a:r>
          </a:p>
          <a:p>
            <a:pPr marL="1085850" lvl="2" indent="-171450">
              <a:buFont typeface="Wingdings" panose="05000000000000000000" pitchFamily="2" charset="2"/>
              <a:buChar char="Ø"/>
            </a:pPr>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3"/>
              </a:rPr>
              <a:t>Introducing Otoacoustic Emission (OAE) As a Newborn Screening Tool- Interacoustics Academy </a:t>
            </a:r>
            <a:r>
              <a:rPr lang="en-US" sz="1200" dirty="0">
                <a:latin typeface="Arial" panose="020B0604020202020204" pitchFamily="34" charset="0"/>
                <a:cs typeface="Arial" panose="020B0604020202020204" pitchFamily="34" charset="0"/>
              </a:rPr>
              <a:t>demonstrates the use of the OAE.  This video also demonstrates ABR, which begins at timestamp 2:34 (later in the video).</a:t>
            </a:r>
          </a:p>
        </p:txBody>
      </p:sp>
    </p:spTree>
    <p:extLst>
      <p:ext uri="{BB962C8B-B14F-4D97-AF65-F5344CB8AC3E}">
        <p14:creationId xmlns:p14="http://schemas.microsoft.com/office/powerpoint/2010/main" val="19322729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4B9536C-AD2C-4622-889A-DA96A4FEED0B}"/>
              </a:ext>
            </a:extLst>
          </p:cNvPr>
          <p:cNvSpPr txBox="1"/>
          <p:nvPr/>
        </p:nvSpPr>
        <p:spPr>
          <a:xfrm>
            <a:off x="2283856" y="227408"/>
            <a:ext cx="7384133"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a:t>
            </a:r>
            <a:r>
              <a:rPr lang="en-US" sz="2000" dirty="0">
                <a:solidFill>
                  <a:prstClr val="black"/>
                </a:solidFill>
                <a:latin typeface="Arial" panose="020B0604020202020204" pitchFamily="34" charset="0"/>
                <a:cs typeface="Arial" panose="020B0604020202020204" pitchFamily="34" charset="0"/>
              </a:rPr>
              <a:t>Hearing Loss Treatment</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08CDC61D-8014-44ED-AAB7-F4E31C368ECE}"/>
              </a:ext>
            </a:extLst>
          </p:cNvPr>
          <p:cNvSpPr txBox="1"/>
          <p:nvPr/>
        </p:nvSpPr>
        <p:spPr>
          <a:xfrm>
            <a:off x="132770" y="722570"/>
            <a:ext cx="11926454" cy="4247317"/>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Hearing Aids:  Make sound louder and can be used for differing degrees of hearing loss in infants as young as one month.</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Cochlear Implants: A small electronic device that consists of an external portion that sits behind the ear and a second portion that is surgically placed under the skin.  Unlike a hearing aid, which amplifies sound, the cochlear implant stimulates the auditory nerve  which  sends signals that the brain recognizes as sound.</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Assistive Listening Devices (ALD’s): Any device that helps amplify the sounds you want to hear, especially where there’s a lot of background noise.  ALD’s can be used with a hearing aid or cochlear implant to help a wearer hear certain sounds.</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Augmentative and Alternative Communication (AAC) Devices: Help people with communication disorders to express themselves. These devices can range from a simple picture boards to a computer program that synthesizes speech from text.</a:t>
            </a:r>
          </a:p>
        </p:txBody>
      </p:sp>
      <p:sp>
        <p:nvSpPr>
          <p:cNvPr id="4" name="TextBox 3">
            <a:extLst>
              <a:ext uri="{FF2B5EF4-FFF2-40B4-BE49-F238E27FC236}">
                <a16:creationId xmlns:a16="http://schemas.microsoft.com/office/drawing/2014/main" id="{E22B6BBC-CAA7-42FC-9019-1FEAE6348130}"/>
              </a:ext>
            </a:extLst>
          </p:cNvPr>
          <p:cNvSpPr txBox="1"/>
          <p:nvPr/>
        </p:nvSpPr>
        <p:spPr>
          <a:xfrm>
            <a:off x="1611744" y="944706"/>
            <a:ext cx="5798382"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From </a:t>
            </a:r>
            <a:r>
              <a:rPr lang="en-US"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National Institute on Deafness and Other Communication Disorders (NIDCD)</a:t>
            </a:r>
            <a:r>
              <a:rPr lang="en-US" sz="1000" dirty="0">
                <a:solidFill>
                  <a:srgbClr val="0563C1"/>
                </a:solidFill>
                <a:latin typeface="Arial" panose="020B0604020202020204" pitchFamily="34" charset="0"/>
                <a:ea typeface="Calibri" panose="020F0502020204030204" pitchFamily="34" charset="0"/>
                <a:cs typeface="Arial" panose="020B0604020202020204" pitchFamily="34" charset="0"/>
              </a:rPr>
              <a:t>. </a:t>
            </a:r>
            <a:r>
              <a:rPr lang="en-US" sz="1000" b="0" i="0" dirty="0">
                <a:solidFill>
                  <a:srgbClr val="444444"/>
                </a:solidFill>
                <a:effectLst/>
                <a:latin typeface="Arial" panose="020B0604020202020204" pitchFamily="34" charset="0"/>
                <a:cs typeface="Arial" panose="020B0604020202020204" pitchFamily="34" charset="0"/>
              </a:rPr>
              <a:t> </a:t>
            </a:r>
            <a:r>
              <a:rPr lang="en-US" sz="1000" b="0" i="0" dirty="0">
                <a:solidFill>
                  <a:srgbClr val="444444"/>
                </a:solidFill>
                <a:effectLst/>
                <a:latin typeface="Arial" panose="020B0604020202020204" pitchFamily="34" charset="0"/>
                <a:cs typeface="Arial" panose="020B0604020202020204" pitchFamily="34" charset="0"/>
                <a:hlinkClick r:id="rId3"/>
              </a:rPr>
              <a:t>Public domain </a:t>
            </a:r>
            <a:endParaRPr lang="en-US" sz="1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07F5D8C-AE14-46EB-A39A-9AA1AFBEF9E2}"/>
              </a:ext>
            </a:extLst>
          </p:cNvPr>
          <p:cNvSpPr txBox="1"/>
          <p:nvPr/>
        </p:nvSpPr>
        <p:spPr>
          <a:xfrm>
            <a:off x="3249460" y="3429000"/>
            <a:ext cx="8439726"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From U. S Department of Health and human Services, National Institutes of Health, National Institute on Deafness and Other Communication Disorders. </a:t>
            </a:r>
            <a:r>
              <a:rPr lang="en-US" sz="1000" dirty="0">
                <a:latin typeface="Arial" panose="020B0604020202020204" pitchFamily="34" charset="0"/>
                <a:cs typeface="Arial" panose="020B0604020202020204" pitchFamily="34" charset="0"/>
                <a:hlinkClick r:id="rId4"/>
              </a:rPr>
              <a:t> NICD Fact Sheet: Assistive Devices for People with Hearing, Voice, Speech, or Language Disorders</a:t>
            </a:r>
            <a:r>
              <a:rPr lang="en-US" sz="1000" dirty="0">
                <a:latin typeface="Arial" panose="020B0604020202020204" pitchFamily="34" charset="0"/>
                <a:cs typeface="Arial" panose="020B0604020202020204" pitchFamily="34" charset="0"/>
              </a:rPr>
              <a:t>. </a:t>
            </a:r>
            <a:r>
              <a:rPr lang="en-US" sz="1000" b="0" i="0" dirty="0">
                <a:solidFill>
                  <a:srgbClr val="444444"/>
                </a:solidFill>
                <a:effectLst/>
                <a:latin typeface="Arial" panose="020B0604020202020204" pitchFamily="34" charset="0"/>
                <a:cs typeface="Arial" panose="020B0604020202020204" pitchFamily="34" charset="0"/>
                <a:hlinkClick r:id="rId3"/>
              </a:rPr>
              <a:t>Public domain </a:t>
            </a:r>
            <a:endParaRPr lang="en-US" sz="1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51BA53E-C1E3-4538-8BAB-A8DA647AC46A}"/>
              </a:ext>
            </a:extLst>
          </p:cNvPr>
          <p:cNvSpPr txBox="1"/>
          <p:nvPr/>
        </p:nvSpPr>
        <p:spPr>
          <a:xfrm>
            <a:off x="3486728" y="4506597"/>
            <a:ext cx="8439726"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From U. S Department of Health and human Services, National Institutes of Health, National Institute on Deafness and Other Communication Disorders. </a:t>
            </a:r>
            <a:r>
              <a:rPr lang="en-US" sz="1000" dirty="0">
                <a:latin typeface="Arial" panose="020B0604020202020204" pitchFamily="34" charset="0"/>
                <a:cs typeface="Arial" panose="020B0604020202020204" pitchFamily="34" charset="0"/>
                <a:hlinkClick r:id="rId4"/>
              </a:rPr>
              <a:t> NICD Fact Sheet: Assistive Devices for People with Hearing, Voice, Speech, or Language Disorders</a:t>
            </a:r>
            <a:r>
              <a:rPr lang="en-US" sz="1000" dirty="0">
                <a:latin typeface="Arial" panose="020B0604020202020204" pitchFamily="34" charset="0"/>
                <a:cs typeface="Arial" panose="020B0604020202020204" pitchFamily="34" charset="0"/>
              </a:rPr>
              <a:t>. </a:t>
            </a:r>
            <a:r>
              <a:rPr lang="en-US" sz="1000" b="0" i="0" dirty="0">
                <a:solidFill>
                  <a:srgbClr val="444444"/>
                </a:solidFill>
                <a:effectLst/>
                <a:latin typeface="Arial" panose="020B0604020202020204" pitchFamily="34" charset="0"/>
                <a:cs typeface="Arial" panose="020B0604020202020204" pitchFamily="34" charset="0"/>
                <a:hlinkClick r:id="rId3"/>
              </a:rPr>
              <a:t>Public domain </a:t>
            </a:r>
            <a:endParaRPr lang="en-US" sz="10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FC62B073-77C7-4590-94B5-69014B255F96}"/>
              </a:ext>
            </a:extLst>
          </p:cNvPr>
          <p:cNvSpPr txBox="1"/>
          <p:nvPr/>
        </p:nvSpPr>
        <p:spPr>
          <a:xfrm>
            <a:off x="262660" y="2319476"/>
            <a:ext cx="11426526" cy="246221"/>
          </a:xfrm>
          <a:prstGeom prst="rect">
            <a:avLst/>
          </a:prstGeom>
          <a:noFill/>
        </p:spPr>
        <p:txBody>
          <a:bodyPr wrap="none" rtlCol="0">
            <a:spAutoFit/>
          </a:bodyPr>
          <a:lstStyle/>
          <a:p>
            <a:r>
              <a:rPr lang="en-US" sz="1000" dirty="0">
                <a:latin typeface="Arial" panose="020B0604020202020204" pitchFamily="34" charset="0"/>
                <a:ea typeface="Calibri" panose="020F0502020204030204" pitchFamily="34" charset="0"/>
                <a:cs typeface="Arial" panose="020B0604020202020204" pitchFamily="34" charset="0"/>
              </a:rPr>
              <a:t>Text from U.S. Department of Health &amp; Human Services, National Institutes of Health, </a:t>
            </a:r>
            <a:r>
              <a:rPr lang="en-US" sz="1000" dirty="0">
                <a:effectLst/>
                <a:latin typeface="Arial" panose="020B0604020202020204" pitchFamily="34" charset="0"/>
                <a:ea typeface="Calibri" panose="020F0502020204030204" pitchFamily="34" charset="0"/>
                <a:cs typeface="Arial" panose="020B0604020202020204" pitchFamily="34" charset="0"/>
              </a:rPr>
              <a:t> National Institute on Deafness and Other Communication Disorders (NIDCD), </a:t>
            </a:r>
            <a:r>
              <a:rPr lang="en-US" sz="1000" dirty="0">
                <a:effectLst/>
                <a:latin typeface="Arial" panose="020B0604020202020204" pitchFamily="34" charset="0"/>
                <a:ea typeface="Calibri" panose="020F0502020204030204" pitchFamily="34" charset="0"/>
                <a:cs typeface="Arial" panose="020B0604020202020204" pitchFamily="34" charset="0"/>
                <a:hlinkClick r:id="rId5"/>
              </a:rPr>
              <a:t>Cochlear Im</a:t>
            </a:r>
            <a:r>
              <a:rPr lang="en-US" sz="1000" dirty="0">
                <a:latin typeface="Arial" panose="020B0604020202020204" pitchFamily="34" charset="0"/>
                <a:ea typeface="Calibri" panose="020F0502020204030204" pitchFamily="34" charset="0"/>
                <a:cs typeface="Arial" panose="020B0604020202020204" pitchFamily="34" charset="0"/>
                <a:hlinkClick r:id="rId5"/>
              </a:rPr>
              <a:t>plants</a:t>
            </a:r>
            <a:r>
              <a:rPr lang="en-US" sz="1000" dirty="0">
                <a:latin typeface="Arial" panose="020B0604020202020204" pitchFamily="34" charset="0"/>
                <a:ea typeface="Calibri" panose="020F0502020204030204" pitchFamily="34" charset="0"/>
                <a:cs typeface="Arial" panose="020B0604020202020204" pitchFamily="34" charset="0"/>
              </a:rPr>
              <a:t>. </a:t>
            </a:r>
            <a:r>
              <a:rPr lang="en-US" sz="1000" b="0" i="0" dirty="0">
                <a:solidFill>
                  <a:srgbClr val="444444"/>
                </a:solidFill>
                <a:effectLst/>
                <a:latin typeface="Arial" panose="020B0604020202020204" pitchFamily="34" charset="0"/>
                <a:cs typeface="Arial" panose="020B0604020202020204" pitchFamily="34" charset="0"/>
                <a:hlinkClick r:id="rId3"/>
              </a:rPr>
              <a:t>Public domain </a:t>
            </a:r>
            <a:endParaRPr lang="en-US" sz="1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1C12E5A7-4D71-CF2E-D511-51E79DFDE1D7}"/>
              </a:ext>
            </a:extLst>
          </p:cNvPr>
          <p:cNvSpPr txBox="1"/>
          <p:nvPr/>
        </p:nvSpPr>
        <p:spPr>
          <a:xfrm>
            <a:off x="1794161" y="5185709"/>
            <a:ext cx="8843819" cy="461665"/>
          </a:xfrm>
          <a:prstGeom prst="rect">
            <a:avLst/>
          </a:prstGeom>
          <a:noFill/>
        </p:spPr>
        <p:txBody>
          <a:bodyPr wrap="square">
            <a:spAutoFit/>
          </a:bodyPr>
          <a:lstStyle/>
          <a:p>
            <a:r>
              <a:rPr lang="en-US" sz="1200" dirty="0">
                <a:latin typeface="Arial" panose="020B0604020202020204" pitchFamily="34" charset="0"/>
                <a:cs typeface="Arial" panose="020B0604020202020204" pitchFamily="34" charset="0"/>
              </a:rPr>
              <a:t>Video:1 </a:t>
            </a:r>
            <a:r>
              <a:rPr lang="en-US" sz="1200" dirty="0">
                <a:latin typeface="Arial" panose="020B0604020202020204" pitchFamily="34" charset="0"/>
                <a:cs typeface="Arial" panose="020B0604020202020204" pitchFamily="34" charset="0"/>
                <a:hlinkClick r:id="rId6"/>
              </a:rPr>
              <a:t>Hearing Services for Children- Boys Town National Research Hospital </a:t>
            </a:r>
            <a:r>
              <a:rPr lang="en-US" sz="1200" dirty="0">
                <a:latin typeface="Arial" panose="020B0604020202020204" pitchFamily="34" charset="0"/>
                <a:cs typeface="Arial" panose="020B0604020202020204" pitchFamily="34" charset="0"/>
              </a:rPr>
              <a:t>(scroll down a bit when you get to the site), discusses and demonstrates hearing tests and hearing aids for infants and children. </a:t>
            </a:r>
          </a:p>
        </p:txBody>
      </p:sp>
      <p:sp>
        <p:nvSpPr>
          <p:cNvPr id="10" name="TextBox 9">
            <a:extLst>
              <a:ext uri="{FF2B5EF4-FFF2-40B4-BE49-F238E27FC236}">
                <a16:creationId xmlns:a16="http://schemas.microsoft.com/office/drawing/2014/main" id="{09A72513-10FC-3E9A-FA72-42F8F85C390A}"/>
              </a:ext>
            </a:extLst>
          </p:cNvPr>
          <p:cNvSpPr txBox="1"/>
          <p:nvPr/>
        </p:nvSpPr>
        <p:spPr>
          <a:xfrm>
            <a:off x="1794161" y="5647374"/>
            <a:ext cx="7781297"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7"/>
              </a:rPr>
              <a:t>The Road to Hearing for Baby Aida </a:t>
            </a:r>
            <a:r>
              <a:rPr lang="en-US" sz="1200" dirty="0">
                <a:latin typeface="Arial" panose="020B0604020202020204" pitchFamily="34" charset="0"/>
                <a:cs typeface="Arial" panose="020B0604020202020204" pitchFamily="34" charset="0"/>
              </a:rPr>
              <a:t>discusses how baby Aida, born deaf is fitted with cochlear implants.</a:t>
            </a:r>
          </a:p>
        </p:txBody>
      </p:sp>
    </p:spTree>
    <p:extLst>
      <p:ext uri="{BB962C8B-B14F-4D97-AF65-F5344CB8AC3E}">
        <p14:creationId xmlns:p14="http://schemas.microsoft.com/office/powerpoint/2010/main" val="40326551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F359629-78C5-4E08-93B3-B1C6AB85F238}"/>
              </a:ext>
            </a:extLst>
          </p:cNvPr>
          <p:cNvSpPr txBox="1"/>
          <p:nvPr/>
        </p:nvSpPr>
        <p:spPr>
          <a:xfrm>
            <a:off x="2395475" y="208233"/>
            <a:ext cx="7652328"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Learning to Communicate</a:t>
            </a:r>
            <a:r>
              <a:rPr lang="en-US" sz="2000" dirty="0">
                <a:solidFill>
                  <a:prstClr val="black"/>
                </a:solidFill>
                <a:latin typeface="Arial" panose="020B0604020202020204" pitchFamily="34" charset="0"/>
                <a:cs typeface="Arial" panose="020B0604020202020204" pitchFamily="34" charset="0"/>
              </a:rPr>
              <a:t> </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FF71872-C47B-47EF-ABD1-B7C0BBC867FB}"/>
              </a:ext>
            </a:extLst>
          </p:cNvPr>
          <p:cNvSpPr txBox="1"/>
          <p:nvPr/>
        </p:nvSpPr>
        <p:spPr>
          <a:xfrm>
            <a:off x="1270000" y="1500909"/>
            <a:ext cx="184731" cy="369332"/>
          </a:xfrm>
          <a:prstGeom prst="rect">
            <a:avLst/>
          </a:prstGeom>
          <a:noFill/>
        </p:spPr>
        <p:txBody>
          <a:bodyPr wrap="none" rtlCol="0">
            <a:spAutoFit/>
          </a:bodyPr>
          <a:lstStyle/>
          <a:p>
            <a:endParaRPr lang="en-US"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87017E69-5E85-42F7-9918-2868AC9592F8}"/>
              </a:ext>
            </a:extLst>
          </p:cNvPr>
          <p:cNvSpPr txBox="1"/>
          <p:nvPr/>
        </p:nvSpPr>
        <p:spPr>
          <a:xfrm>
            <a:off x="124265" y="830807"/>
            <a:ext cx="8321963" cy="4278094"/>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sz="1700" dirty="0">
                <a:cs typeface="Arial" panose="020B0604020202020204" pitchFamily="34" charset="0"/>
              </a:rPr>
              <a:t>Auditory-oral and auditory-verbal options combine natural hearing ability and hearing devices, such as hearing aids and cochlear implants, with other strategies to help children develop speech and English-language skills. Auditory-oral options use visual cues such as lipreading and sign language, while auditory-verbal options work to strengthen listening skills.</a:t>
            </a:r>
          </a:p>
          <a:p>
            <a:pPr marL="285750" indent="-285750">
              <a:buFont typeface="Wingdings" panose="05000000000000000000" pitchFamily="2" charset="2"/>
              <a:buChar char="Ø"/>
            </a:pPr>
            <a:endParaRPr lang="en-US" sz="1700" dirty="0">
              <a:cs typeface="Arial" panose="020B0604020202020204" pitchFamily="34" charset="0"/>
            </a:endParaRPr>
          </a:p>
          <a:p>
            <a:pPr marL="285750" indent="-285750">
              <a:buFont typeface="Wingdings" panose="05000000000000000000" pitchFamily="2" charset="2"/>
              <a:buChar char="Ø"/>
            </a:pPr>
            <a:r>
              <a:rPr lang="en-US" sz="1700" dirty="0">
                <a:cs typeface="Arial" panose="020B0604020202020204" pitchFamily="34" charset="0"/>
              </a:rPr>
              <a:t>Signed English is a system that uses signs to represent words or phrases in English. Signed English is designed to enhance the use of both spoken and written English.</a:t>
            </a:r>
          </a:p>
          <a:p>
            <a:pPr marL="285750" indent="-285750">
              <a:buFont typeface="Wingdings" panose="05000000000000000000" pitchFamily="2" charset="2"/>
              <a:buChar char="Ø"/>
            </a:pPr>
            <a:r>
              <a:rPr lang="en-US" sz="1700" dirty="0">
                <a:cs typeface="Arial" panose="020B0604020202020204" pitchFamily="34" charset="0"/>
              </a:rPr>
              <a:t> </a:t>
            </a:r>
          </a:p>
          <a:p>
            <a:pPr marL="285750" indent="-285750">
              <a:buFont typeface="Wingdings" panose="05000000000000000000" pitchFamily="2" charset="2"/>
              <a:buChar char="Ø"/>
            </a:pPr>
            <a:r>
              <a:rPr lang="en-US" sz="1700" dirty="0">
                <a:cs typeface="Arial" panose="020B0604020202020204" pitchFamily="34" charset="0"/>
              </a:rPr>
              <a:t>American Sign Language (ASL) is a language used by some children who are deaf and their families and communities. ASL has its own grammar and has no written form. </a:t>
            </a:r>
          </a:p>
          <a:p>
            <a:pPr marL="285750" indent="-285750">
              <a:buFont typeface="Wingdings" panose="05000000000000000000" pitchFamily="2" charset="2"/>
              <a:buChar char="Ø"/>
            </a:pPr>
            <a:endParaRPr lang="en-US" sz="1700" dirty="0">
              <a:cs typeface="Arial" panose="020B0604020202020204" pitchFamily="34" charset="0"/>
            </a:endParaRPr>
          </a:p>
          <a:p>
            <a:pPr marL="285750" indent="-285750">
              <a:buFont typeface="Wingdings" panose="05000000000000000000" pitchFamily="2" charset="2"/>
              <a:buChar char="Ø"/>
            </a:pPr>
            <a:r>
              <a:rPr lang="en-US" sz="1700" dirty="0">
                <a:cs typeface="Arial" panose="020B0604020202020204" pitchFamily="34" charset="0"/>
              </a:rPr>
              <a:t>Combined options use portions of the various methods listed above. For example, some deaf children who use auditory-oral options also learn sign language. Children who use ASL also learn to read and write in English. Combined options can expose children who are deaf or hard-of-hearing to many ways to communicate with others.</a:t>
            </a:r>
          </a:p>
        </p:txBody>
      </p:sp>
      <p:sp>
        <p:nvSpPr>
          <p:cNvPr id="7" name="TextBox 6">
            <a:extLst>
              <a:ext uri="{FF2B5EF4-FFF2-40B4-BE49-F238E27FC236}">
                <a16:creationId xmlns:a16="http://schemas.microsoft.com/office/drawing/2014/main" id="{0D488170-CE4F-4DCE-A40E-A88D58AC6BC0}"/>
              </a:ext>
            </a:extLst>
          </p:cNvPr>
          <p:cNvSpPr txBox="1"/>
          <p:nvPr/>
        </p:nvSpPr>
        <p:spPr>
          <a:xfrm>
            <a:off x="251277" y="5196927"/>
            <a:ext cx="8183418"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Communication Options for Children Who are Deaf or Hard of Hearing</a:t>
            </a:r>
            <a:r>
              <a:rPr lang="en-US" sz="1200" dirty="0">
                <a:latin typeface="Arial" panose="020B0604020202020204" pitchFamily="34" charset="0"/>
                <a:cs typeface="Arial" panose="020B0604020202020204" pitchFamily="34" charset="0"/>
              </a:rPr>
              <a:t>, explains in more detail most of the above ways to communicate.  The portion of the video applicable to this page ends at timestamp 7:50.  There is also a video on hearing aids that follows.</a:t>
            </a:r>
          </a:p>
        </p:txBody>
      </p:sp>
      <p:sp>
        <p:nvSpPr>
          <p:cNvPr id="11" name="TextBox 10">
            <a:extLst>
              <a:ext uri="{FF2B5EF4-FFF2-40B4-BE49-F238E27FC236}">
                <a16:creationId xmlns:a16="http://schemas.microsoft.com/office/drawing/2014/main" id="{F3174AE7-5329-4F77-BCF1-57E6F4F54BF2}"/>
              </a:ext>
            </a:extLst>
          </p:cNvPr>
          <p:cNvSpPr txBox="1"/>
          <p:nvPr/>
        </p:nvSpPr>
        <p:spPr>
          <a:xfrm>
            <a:off x="251278" y="6114227"/>
            <a:ext cx="11940722" cy="246221"/>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Text from U. S Department of Health and human Services, National Institutes of Health, National Institute on Deafness and Other Communication Disorders. </a:t>
            </a:r>
            <a:r>
              <a:rPr lang="en-US" sz="1000" dirty="0">
                <a:latin typeface="Arial" panose="020B0604020202020204" pitchFamily="34" charset="0"/>
                <a:cs typeface="Arial" panose="020B0604020202020204" pitchFamily="34" charset="0"/>
                <a:hlinkClick r:id="rId3"/>
              </a:rPr>
              <a:t>Your Baby’s Hearing Screening</a:t>
            </a:r>
            <a:r>
              <a:rPr lang="en-US" sz="1000" dirty="0">
                <a:latin typeface="Arial" panose="020B0604020202020204" pitchFamily="34" charset="0"/>
                <a:cs typeface="Arial" panose="020B0604020202020204" pitchFamily="34" charset="0"/>
              </a:rPr>
              <a:t>. </a:t>
            </a:r>
            <a:r>
              <a:rPr lang="en-US" sz="1000" b="0" i="0" dirty="0">
                <a:solidFill>
                  <a:srgbClr val="444444"/>
                </a:solidFill>
                <a:effectLst/>
                <a:latin typeface="Arial" panose="020B0604020202020204" pitchFamily="34" charset="0"/>
                <a:cs typeface="Arial" panose="020B0604020202020204" pitchFamily="34" charset="0"/>
                <a:hlinkClick r:id="rId4"/>
              </a:rPr>
              <a:t>Public domain</a:t>
            </a:r>
            <a:r>
              <a:rPr lang="en-US" sz="1000" b="0" i="0" dirty="0">
                <a:solidFill>
                  <a:srgbClr val="444444"/>
                </a:solidFill>
                <a:effectLst/>
                <a:latin typeface="Arial" panose="020B0604020202020204" pitchFamily="34" charset="0"/>
                <a:cs typeface="Arial" panose="020B0604020202020204" pitchFamily="34" charset="0"/>
              </a:rPr>
              <a:t>.</a:t>
            </a:r>
            <a:endParaRPr lang="en-US" sz="1000" dirty="0">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73913D28-61CE-46C4-A6A7-988E6259506B}"/>
              </a:ext>
            </a:extLst>
          </p:cNvPr>
          <p:cNvPicPr>
            <a:picLocks noChangeAspect="1"/>
          </p:cNvPicPr>
          <p:nvPr/>
        </p:nvPicPr>
        <p:blipFill rotWithShape="1">
          <a:blip r:embed="rId5"/>
          <a:srcRect l="15517" r="20237"/>
          <a:stretch/>
        </p:blipFill>
        <p:spPr>
          <a:xfrm>
            <a:off x="8599054" y="743681"/>
            <a:ext cx="3097871" cy="3931920"/>
          </a:xfrm>
          <a:prstGeom prst="rect">
            <a:avLst/>
          </a:prstGeom>
        </p:spPr>
      </p:pic>
      <p:sp>
        <p:nvSpPr>
          <p:cNvPr id="14" name="TextBox 13">
            <a:extLst>
              <a:ext uri="{FF2B5EF4-FFF2-40B4-BE49-F238E27FC236}">
                <a16:creationId xmlns:a16="http://schemas.microsoft.com/office/drawing/2014/main" id="{DD586118-3374-49C7-B202-7C0CA0361E4D}"/>
              </a:ext>
            </a:extLst>
          </p:cNvPr>
          <p:cNvSpPr txBox="1"/>
          <p:nvPr/>
        </p:nvSpPr>
        <p:spPr>
          <a:xfrm>
            <a:off x="8599054" y="5108901"/>
            <a:ext cx="3315856" cy="938719"/>
          </a:xfrm>
          <a:prstGeom prst="rect">
            <a:avLst/>
          </a:prstGeom>
          <a:noFill/>
        </p:spPr>
        <p:txBody>
          <a:bodyPr wrap="square">
            <a:spAutoFit/>
          </a:bodyPr>
          <a:lstStyle/>
          <a:p>
            <a:r>
              <a:rPr lang="en-US" sz="1100" dirty="0">
                <a:latin typeface="Arial" panose="020B0604020202020204" pitchFamily="34" charset="0"/>
                <a:cs typeface="Arial" panose="020B0604020202020204" pitchFamily="34" charset="0"/>
              </a:rPr>
              <a:t>Young students learn some words of Lao sign language from </a:t>
            </a:r>
            <a:r>
              <a:rPr lang="en-US" sz="1100" dirty="0" err="1">
                <a:latin typeface="Arial" panose="020B0604020202020204" pitchFamily="34" charset="0"/>
                <a:cs typeface="Arial" panose="020B0604020202020204" pitchFamily="34" charset="0"/>
              </a:rPr>
              <a:t>Suliphone</a:t>
            </a:r>
            <a:r>
              <a:rPr lang="en-US" sz="1100" dirty="0">
                <a:latin typeface="Arial" panose="020B0604020202020204" pitchFamily="34" charset="0"/>
                <a:cs typeface="Arial" panose="020B0604020202020204" pitchFamily="34" charset="0"/>
              </a:rPr>
              <a:t>, a deaf artist. This was one of several activities at a school, book party sponsored by Big Brother Mouse, a literacy project in Laos where </a:t>
            </a:r>
            <a:r>
              <a:rPr lang="en-US" sz="1100" dirty="0" err="1">
                <a:latin typeface="Arial" panose="020B0604020202020204" pitchFamily="34" charset="0"/>
                <a:cs typeface="Arial" panose="020B0604020202020204" pitchFamily="34" charset="0"/>
              </a:rPr>
              <a:t>Suliphone</a:t>
            </a:r>
            <a:r>
              <a:rPr lang="en-US" sz="1100" dirty="0">
                <a:latin typeface="Arial" panose="020B0604020202020204" pitchFamily="34" charset="0"/>
                <a:cs typeface="Arial" panose="020B0604020202020204" pitchFamily="34" charset="0"/>
              </a:rPr>
              <a:t> works.</a:t>
            </a:r>
          </a:p>
        </p:txBody>
      </p:sp>
      <p:sp>
        <p:nvSpPr>
          <p:cNvPr id="16" name="TextBox 15">
            <a:extLst>
              <a:ext uri="{FF2B5EF4-FFF2-40B4-BE49-F238E27FC236}">
                <a16:creationId xmlns:a16="http://schemas.microsoft.com/office/drawing/2014/main" id="{B5643F59-B1E1-418A-A31B-57D00896DF25}"/>
              </a:ext>
            </a:extLst>
          </p:cNvPr>
          <p:cNvSpPr txBox="1"/>
          <p:nvPr/>
        </p:nvSpPr>
        <p:spPr>
          <a:xfrm>
            <a:off x="8497170" y="4649111"/>
            <a:ext cx="3582098"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Text below and Image above from </a:t>
            </a:r>
            <a:r>
              <a:rPr lang="en-US" sz="1000" dirty="0">
                <a:latin typeface="Arial" panose="020B0604020202020204" pitchFamily="34" charset="0"/>
                <a:cs typeface="Arial" panose="020B0604020202020204" pitchFamily="34" charset="0"/>
                <a:hlinkClick r:id="rId6"/>
              </a:rPr>
              <a:t>Wikipedia</a:t>
            </a:r>
            <a:r>
              <a:rPr lang="en-US" sz="1000" dirty="0">
                <a:latin typeface="Arial" panose="020B0604020202020204" pitchFamily="34" charset="0"/>
                <a:cs typeface="Arial" panose="020B0604020202020204" pitchFamily="34" charset="0"/>
              </a:rPr>
              <a:t>.  Licensed under </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7"/>
              </a:rPr>
              <a:t>CC BY SA 3.0</a:t>
            </a:r>
            <a:r>
              <a:rPr lang="en-US" sz="10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9850888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597BE08-BE63-4248-9B71-605CCE8D40F0}"/>
              </a:ext>
            </a:extLst>
          </p:cNvPr>
          <p:cNvSpPr txBox="1"/>
          <p:nvPr/>
        </p:nvSpPr>
        <p:spPr>
          <a:xfrm>
            <a:off x="3067626" y="116361"/>
            <a:ext cx="6463146"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Touch and Pain</a:t>
            </a:r>
          </a:p>
        </p:txBody>
      </p:sp>
      <p:sp>
        <p:nvSpPr>
          <p:cNvPr id="2" name="TextBox 1">
            <a:extLst>
              <a:ext uri="{FF2B5EF4-FFF2-40B4-BE49-F238E27FC236}">
                <a16:creationId xmlns:a16="http://schemas.microsoft.com/office/drawing/2014/main" id="{E7FC70A4-48F9-402C-966F-79EE1F915044}"/>
              </a:ext>
            </a:extLst>
          </p:cNvPr>
          <p:cNvSpPr txBox="1"/>
          <p:nvPr/>
        </p:nvSpPr>
        <p:spPr>
          <a:xfrm>
            <a:off x="350981" y="558888"/>
            <a:ext cx="11563927" cy="4801314"/>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Newborns are comforted by touch and being swaddled.</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While no benefits for normal full-term infants have been clearly demonstrated using massage, there is evidence that premature babies who are massaged have improved weight gain and leave the NICU quicker.</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However, massaging your child gently may,</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Help the infant relax and sleep</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Reduce crying</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Encourage bonding</a:t>
            </a: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Newborns can feel pain.</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Repeated exposure to pain can result in emotional problems and lead to stress.</a:t>
            </a: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Holding or swaddling the infant during a procedure or even breastfeeding during a procedure helps reduce the potential trauma of the situation.</a:t>
            </a:r>
          </a:p>
        </p:txBody>
      </p:sp>
      <p:sp>
        <p:nvSpPr>
          <p:cNvPr id="4" name="TextBox 3">
            <a:extLst>
              <a:ext uri="{FF2B5EF4-FFF2-40B4-BE49-F238E27FC236}">
                <a16:creationId xmlns:a16="http://schemas.microsoft.com/office/drawing/2014/main" id="{D6F7B907-747E-4DA9-8B9D-66C5ADB90644}"/>
              </a:ext>
            </a:extLst>
          </p:cNvPr>
          <p:cNvSpPr txBox="1"/>
          <p:nvPr/>
        </p:nvSpPr>
        <p:spPr>
          <a:xfrm>
            <a:off x="5541819" y="2180307"/>
            <a:ext cx="5836486" cy="400110"/>
          </a:xfrm>
          <a:prstGeom prst="rect">
            <a:avLst/>
          </a:prstGeom>
          <a:noFill/>
        </p:spPr>
        <p:txBody>
          <a:bodyPr wrap="square" rtlCol="0">
            <a:spAutoFit/>
          </a:bodyPr>
          <a:lstStyle/>
          <a:p>
            <a:r>
              <a:rPr lang="en-US" sz="1000" dirty="0"/>
              <a:t>Text from U. S. Department of Health and Human Services, National Institutes of Health.  National Center for Complementary and Integrative Health.  </a:t>
            </a:r>
            <a:r>
              <a:rPr lang="en-US" sz="1000" dirty="0">
                <a:hlinkClick r:id="rId2"/>
              </a:rPr>
              <a:t>Massage Therapy: What You Need to Know</a:t>
            </a:r>
            <a:r>
              <a:rPr lang="en-US" sz="1000" dirty="0"/>
              <a:t>. </a:t>
            </a:r>
            <a:r>
              <a:rPr lang="en-US" sz="1000" b="0" i="0" dirty="0">
                <a:solidFill>
                  <a:srgbClr val="444444"/>
                </a:solidFill>
                <a:effectLst/>
                <a:latin typeface="Arial" panose="020B0604020202020204" pitchFamily="34" charset="0"/>
                <a:cs typeface="Arial" panose="020B0604020202020204" pitchFamily="34" charset="0"/>
                <a:hlinkClick r:id="rId3"/>
              </a:rPr>
              <a:t>Public domain</a:t>
            </a:r>
            <a:r>
              <a:rPr lang="en-US" sz="1000" b="0" i="0" dirty="0">
                <a:solidFill>
                  <a:srgbClr val="444444"/>
                </a:solidFill>
                <a:effectLst/>
                <a:latin typeface="Arial" panose="020B0604020202020204" pitchFamily="34" charset="0"/>
                <a:cs typeface="Arial" panose="020B0604020202020204" pitchFamily="34" charset="0"/>
              </a:rPr>
              <a:t>.</a:t>
            </a:r>
            <a:endParaRPr lang="en-US" sz="1000" dirty="0"/>
          </a:p>
        </p:txBody>
      </p:sp>
      <p:sp>
        <p:nvSpPr>
          <p:cNvPr id="5" name="TextBox 4">
            <a:extLst>
              <a:ext uri="{FF2B5EF4-FFF2-40B4-BE49-F238E27FC236}">
                <a16:creationId xmlns:a16="http://schemas.microsoft.com/office/drawing/2014/main" id="{9D70409D-F7B5-F16C-5103-FC68ED9A8D3D}"/>
              </a:ext>
            </a:extLst>
          </p:cNvPr>
          <p:cNvSpPr txBox="1"/>
          <p:nvPr/>
        </p:nvSpPr>
        <p:spPr>
          <a:xfrm>
            <a:off x="350981" y="5581236"/>
            <a:ext cx="7793737"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4"/>
              </a:rPr>
              <a:t>Step-by-step Guide to Massaging Your Baby </a:t>
            </a:r>
            <a:r>
              <a:rPr lang="en-US" sz="1200" dirty="0">
                <a:latin typeface="Arial" panose="020B0604020202020204" pitchFamily="34" charset="0"/>
                <a:cs typeface="Arial" panose="020B0604020202020204" pitchFamily="34" charset="0"/>
              </a:rPr>
              <a:t>provides simple instructions for how to an infant massage.</a:t>
            </a:r>
          </a:p>
        </p:txBody>
      </p:sp>
      <p:sp>
        <p:nvSpPr>
          <p:cNvPr id="6" name="TextBox 5">
            <a:extLst>
              <a:ext uri="{FF2B5EF4-FFF2-40B4-BE49-F238E27FC236}">
                <a16:creationId xmlns:a16="http://schemas.microsoft.com/office/drawing/2014/main" id="{104DB234-82B3-9805-7CEE-0D0F9C9E7213}"/>
              </a:ext>
            </a:extLst>
          </p:cNvPr>
          <p:cNvSpPr txBox="1"/>
          <p:nvPr/>
        </p:nvSpPr>
        <p:spPr>
          <a:xfrm>
            <a:off x="350981" y="5802729"/>
            <a:ext cx="11896437"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5"/>
              </a:rPr>
              <a:t>From the Minds of Babes: New Frontiers in Pediatric Pain </a:t>
            </a:r>
            <a:r>
              <a:rPr lang="en-US" sz="1200" dirty="0">
                <a:latin typeface="Arial" panose="020B0604020202020204" pitchFamily="34" charset="0"/>
                <a:cs typeface="Arial" panose="020B0604020202020204" pitchFamily="34" charset="0"/>
              </a:rPr>
              <a:t>discusses how up until the 1980’s many believed that infants, especially newborns did not process and feel pain like children and adults.</a:t>
            </a:r>
          </a:p>
        </p:txBody>
      </p:sp>
    </p:spTree>
    <p:extLst>
      <p:ext uri="{BB962C8B-B14F-4D97-AF65-F5344CB8AC3E}">
        <p14:creationId xmlns:p14="http://schemas.microsoft.com/office/powerpoint/2010/main" val="2653915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7FC8780-6D80-4CE2-8F5E-F5704E851724}"/>
              </a:ext>
            </a:extLst>
          </p:cNvPr>
          <p:cNvSpPr txBox="1"/>
          <p:nvPr/>
        </p:nvSpPr>
        <p:spPr>
          <a:xfrm>
            <a:off x="2947552" y="179134"/>
            <a:ext cx="5798128"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a:t>
            </a:r>
            <a:r>
              <a:rPr lang="en-US" sz="2000" dirty="0">
                <a:solidFill>
                  <a:prstClr val="black"/>
                </a:solidFill>
                <a:latin typeface="Arial" panose="020B0604020202020204" pitchFamily="34" charset="0"/>
                <a:cs typeface="Arial" panose="020B0604020202020204" pitchFamily="34" charset="0"/>
              </a:rPr>
              <a:t> Taste</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B09D58E4-26EE-4B6D-95F4-549616AD180A}"/>
              </a:ext>
            </a:extLst>
          </p:cNvPr>
          <p:cNvSpPr txBox="1"/>
          <p:nvPr/>
        </p:nvSpPr>
        <p:spPr>
          <a:xfrm>
            <a:off x="360218" y="825465"/>
            <a:ext cx="11517746" cy="397031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t>Foods that are sweet appear to be innately preferred by most or all  herbivores and omnivores.</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A sensitivity to and preference for salty tasting substances also appears to have an innate component that develops at around 4 months.</a:t>
            </a:r>
          </a:p>
          <a:p>
            <a:pPr marL="742950" lvl="1" indent="-285750">
              <a:buFont typeface="Wingdings" panose="05000000000000000000" pitchFamily="2" charset="2"/>
              <a:buChar char="Ø"/>
            </a:pPr>
            <a:r>
              <a:rPr lang="en-US" dirty="0"/>
              <a:t>By 2 years of age, children’s preferences for salty foods are even greater than they are for adults.</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Flavor senses are well developed at birth and continue to change throughout childhood and adolescence.</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Foods that are bitter will often trigger a negative response in newborns and infants.</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Genetic variation in the ability to taste bitter compounds may have important implications as a marker for dietary patterns and chronic health in children.</a:t>
            </a:r>
          </a:p>
          <a:p>
            <a:pPr marL="742950" lvl="1" indent="-285750">
              <a:buFont typeface="Wingdings" panose="05000000000000000000" pitchFamily="2" charset="2"/>
              <a:buChar char="Ø"/>
            </a:pPr>
            <a:r>
              <a:rPr lang="en-US" dirty="0"/>
              <a:t> Few children have a higher liking for bitter taste and consume bitter foods.</a:t>
            </a:r>
          </a:p>
          <a:p>
            <a:pPr marL="742950" lvl="1" indent="-285750">
              <a:buFont typeface="Wingdings" panose="05000000000000000000" pitchFamily="2" charset="2"/>
              <a:buChar char="Ø"/>
            </a:pPr>
            <a:r>
              <a:rPr lang="en-US" dirty="0"/>
              <a:t>Those children who are unable to taste bitter tend to consume more dietary fat and are prone to obesity.</a:t>
            </a:r>
          </a:p>
        </p:txBody>
      </p:sp>
      <p:sp>
        <p:nvSpPr>
          <p:cNvPr id="5" name="TextBox 4">
            <a:extLst>
              <a:ext uri="{FF2B5EF4-FFF2-40B4-BE49-F238E27FC236}">
                <a16:creationId xmlns:a16="http://schemas.microsoft.com/office/drawing/2014/main" id="{83AF0802-AFF2-4EB4-9548-6B728BAE70E6}"/>
              </a:ext>
            </a:extLst>
          </p:cNvPr>
          <p:cNvSpPr txBox="1"/>
          <p:nvPr/>
        </p:nvSpPr>
        <p:spPr>
          <a:xfrm>
            <a:off x="752761" y="6032535"/>
            <a:ext cx="10658763" cy="246221"/>
          </a:xfrm>
          <a:prstGeom prst="rect">
            <a:avLst/>
          </a:prstGeom>
          <a:noFill/>
        </p:spPr>
        <p:txBody>
          <a:bodyPr wrap="square">
            <a:spAutoFit/>
          </a:bodyPr>
          <a:lstStyle/>
          <a:p>
            <a:r>
              <a:rPr lang="en-US" sz="1000" b="0" i="0" dirty="0">
                <a:solidFill>
                  <a:srgbClr val="303030"/>
                </a:solidFill>
                <a:effectLst/>
                <a:latin typeface="Arial" panose="020B0604020202020204" pitchFamily="34" charset="0"/>
                <a:cs typeface="Arial" panose="020B0604020202020204" pitchFamily="34" charset="0"/>
              </a:rPr>
              <a:t>Text from U.S. National Library of Medicine. Beauchamp, G. K., &amp; Mennella, J. A. (2011). </a:t>
            </a:r>
            <a:r>
              <a:rPr lang="en-US" sz="1000" b="0" i="0" dirty="0">
                <a:solidFill>
                  <a:srgbClr val="303030"/>
                </a:solidFill>
                <a:effectLst/>
                <a:latin typeface="Arial" panose="020B0604020202020204" pitchFamily="34" charset="0"/>
                <a:cs typeface="Arial" panose="020B0604020202020204" pitchFamily="34" charset="0"/>
                <a:hlinkClick r:id="rId2"/>
              </a:rPr>
              <a:t>Flavor Perception in Human </a:t>
            </a:r>
            <a:r>
              <a:rPr lang="en-US" sz="1000" dirty="0">
                <a:solidFill>
                  <a:srgbClr val="303030"/>
                </a:solidFill>
                <a:latin typeface="Arial" panose="020B0604020202020204" pitchFamily="34" charset="0"/>
                <a:cs typeface="Arial" panose="020B0604020202020204" pitchFamily="34" charset="0"/>
                <a:hlinkClick r:id="rId2"/>
              </a:rPr>
              <a:t>I</a:t>
            </a:r>
            <a:r>
              <a:rPr lang="en-US" sz="1000" b="0" i="0" dirty="0">
                <a:solidFill>
                  <a:srgbClr val="303030"/>
                </a:solidFill>
                <a:effectLst/>
                <a:latin typeface="Arial" panose="020B0604020202020204" pitchFamily="34" charset="0"/>
                <a:cs typeface="Arial" panose="020B0604020202020204" pitchFamily="34" charset="0"/>
                <a:hlinkClick r:id="rId2"/>
              </a:rPr>
              <a:t>nfants: Development and Functional </a:t>
            </a:r>
            <a:r>
              <a:rPr lang="en-US" sz="1000" dirty="0">
                <a:solidFill>
                  <a:srgbClr val="303030"/>
                </a:solidFill>
                <a:latin typeface="Arial" panose="020B0604020202020204" pitchFamily="34" charset="0"/>
                <a:cs typeface="Arial" panose="020B0604020202020204" pitchFamily="34" charset="0"/>
                <a:hlinkClick r:id="rId2"/>
              </a:rPr>
              <a:t>S</a:t>
            </a:r>
            <a:r>
              <a:rPr lang="en-US" sz="1000" b="0" i="0" dirty="0">
                <a:solidFill>
                  <a:srgbClr val="303030"/>
                </a:solidFill>
                <a:effectLst/>
                <a:latin typeface="Arial" panose="020B0604020202020204" pitchFamily="34" charset="0"/>
                <a:cs typeface="Arial" panose="020B0604020202020204" pitchFamily="34" charset="0"/>
                <a:hlinkClick r:id="rId2"/>
              </a:rPr>
              <a:t>ignificance</a:t>
            </a:r>
            <a:r>
              <a:rPr lang="en-US" sz="1000" b="0" i="0" dirty="0">
                <a:solidFill>
                  <a:srgbClr val="303030"/>
                </a:solidFill>
                <a:effectLst/>
                <a:latin typeface="Arial" panose="020B0604020202020204" pitchFamily="34" charset="0"/>
                <a:cs typeface="Arial" panose="020B0604020202020204" pitchFamily="34" charset="0"/>
              </a:rPr>
              <a:t>. </a:t>
            </a:r>
            <a:r>
              <a:rPr lang="en-US" sz="1000" b="0" i="0" dirty="0">
                <a:solidFill>
                  <a:srgbClr val="444444"/>
                </a:solidFill>
                <a:effectLst/>
                <a:latin typeface="Arial" panose="020B0604020202020204" pitchFamily="34" charset="0"/>
                <a:cs typeface="Arial" panose="020B0604020202020204" pitchFamily="34" charset="0"/>
                <a:hlinkClick r:id="rId3"/>
              </a:rPr>
              <a:t> Public domain</a:t>
            </a:r>
            <a:r>
              <a:rPr lang="en-US" sz="1000" b="0" i="0" dirty="0">
                <a:solidFill>
                  <a:srgbClr val="444444"/>
                </a:solidFill>
                <a:effectLst/>
                <a:latin typeface="Arial" panose="020B0604020202020204" pitchFamily="34" charset="0"/>
                <a:cs typeface="Arial" panose="020B0604020202020204" pitchFamily="34" charset="0"/>
              </a:rPr>
              <a:t>.</a:t>
            </a:r>
            <a:endParaRPr lang="en-US" sz="10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9D2D2CF1-84D0-76D7-CBBE-539C88EE3E47}"/>
              </a:ext>
            </a:extLst>
          </p:cNvPr>
          <p:cNvSpPr txBox="1"/>
          <p:nvPr/>
        </p:nvSpPr>
        <p:spPr>
          <a:xfrm>
            <a:off x="1972414" y="5042004"/>
            <a:ext cx="774840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The Taste of Babies: Sweet &amp; Bitter/Breast &amp; Bottle </a:t>
            </a:r>
            <a:r>
              <a:rPr lang="en-US" sz="1200" dirty="0">
                <a:latin typeface="Arial" panose="020B0604020202020204" pitchFamily="34" charset="0"/>
                <a:cs typeface="Arial" panose="020B0604020202020204" pitchFamily="34" charset="0"/>
              </a:rPr>
              <a:t>discusses research on taste differentiation in babies.</a:t>
            </a:r>
          </a:p>
        </p:txBody>
      </p:sp>
    </p:spTree>
    <p:extLst>
      <p:ext uri="{BB962C8B-B14F-4D97-AF65-F5344CB8AC3E}">
        <p14:creationId xmlns:p14="http://schemas.microsoft.com/office/powerpoint/2010/main" val="4135265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2621768-16A8-486D-A8DB-6D331655F62D}"/>
              </a:ext>
            </a:extLst>
          </p:cNvPr>
          <p:cNvSpPr txBox="1"/>
          <p:nvPr/>
        </p:nvSpPr>
        <p:spPr>
          <a:xfrm>
            <a:off x="1037000" y="232746"/>
            <a:ext cx="5234710"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a:t>
            </a:r>
            <a:r>
              <a:rPr lang="en-US" sz="2000" dirty="0">
                <a:solidFill>
                  <a:prstClr val="black"/>
                </a:solidFill>
                <a:latin typeface="Arial" panose="020B0604020202020204" pitchFamily="34" charset="0"/>
                <a:cs typeface="Arial" panose="020B0604020202020204" pitchFamily="34" charset="0"/>
              </a:rPr>
              <a:t> Smell</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9AC9779E-7AFD-4989-BCD0-8267CC8B592A}"/>
              </a:ext>
            </a:extLst>
          </p:cNvPr>
          <p:cNvPicPr>
            <a:picLocks noChangeAspect="1"/>
          </p:cNvPicPr>
          <p:nvPr/>
        </p:nvPicPr>
        <p:blipFill rotWithShape="1">
          <a:blip r:embed="rId2"/>
          <a:srcRect l="5897" r="17284" b="17338"/>
          <a:stretch/>
        </p:blipFill>
        <p:spPr>
          <a:xfrm>
            <a:off x="6910477" y="348865"/>
            <a:ext cx="5110262" cy="5120640"/>
          </a:xfrm>
          <a:prstGeom prst="rect">
            <a:avLst/>
          </a:prstGeom>
        </p:spPr>
      </p:pic>
      <p:sp>
        <p:nvSpPr>
          <p:cNvPr id="8" name="TextBox 7">
            <a:extLst>
              <a:ext uri="{FF2B5EF4-FFF2-40B4-BE49-F238E27FC236}">
                <a16:creationId xmlns:a16="http://schemas.microsoft.com/office/drawing/2014/main" id="{3437ACCC-B934-4E50-AED0-26F59FD35523}"/>
              </a:ext>
            </a:extLst>
          </p:cNvPr>
          <p:cNvSpPr txBox="1"/>
          <p:nvPr/>
        </p:nvSpPr>
        <p:spPr>
          <a:xfrm>
            <a:off x="6910477" y="5466840"/>
            <a:ext cx="5077780" cy="3693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Image from Steiner, Jacob E. (1977) </a:t>
            </a:r>
            <a:r>
              <a:rPr lang="en-US" sz="900" dirty="0">
                <a:latin typeface="Arial" panose="020B0604020202020204" pitchFamily="34" charset="0"/>
                <a:cs typeface="Arial" panose="020B0604020202020204" pitchFamily="34" charset="0"/>
                <a:hlinkClick r:id="rId3"/>
              </a:rPr>
              <a:t>Human Facial Expressions in Response to Taste and Smell Stimulation</a:t>
            </a:r>
            <a:r>
              <a:rPr lang="en-US" sz="900" dirty="0">
                <a:latin typeface="Arial" panose="020B0604020202020204" pitchFamily="34" charset="0"/>
                <a:cs typeface="Arial" panose="020B0604020202020204" pitchFamily="34" charset="0"/>
              </a:rPr>
              <a:t>.  Advances in Child Development and Behavior Volume 134, pages 257-295</a:t>
            </a:r>
          </a:p>
        </p:txBody>
      </p:sp>
      <p:sp>
        <p:nvSpPr>
          <p:cNvPr id="9" name="TextBox 8">
            <a:extLst>
              <a:ext uri="{FF2B5EF4-FFF2-40B4-BE49-F238E27FC236}">
                <a16:creationId xmlns:a16="http://schemas.microsoft.com/office/drawing/2014/main" id="{5F513388-18CD-4384-B129-A7378E38CC1C}"/>
              </a:ext>
            </a:extLst>
          </p:cNvPr>
          <p:cNvSpPr txBox="1"/>
          <p:nvPr/>
        </p:nvSpPr>
        <p:spPr>
          <a:xfrm>
            <a:off x="7453746" y="5857983"/>
            <a:ext cx="4618182"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Odor preferences measured using facial expressions of 3 to 8-hour-old infants in response to some food related odors.</a:t>
            </a:r>
          </a:p>
        </p:txBody>
      </p:sp>
      <p:sp>
        <p:nvSpPr>
          <p:cNvPr id="11" name="TextBox 10">
            <a:extLst>
              <a:ext uri="{FF2B5EF4-FFF2-40B4-BE49-F238E27FC236}">
                <a16:creationId xmlns:a16="http://schemas.microsoft.com/office/drawing/2014/main" id="{0C5B62F4-22C1-4364-9648-83B4323A80B7}"/>
              </a:ext>
            </a:extLst>
          </p:cNvPr>
          <p:cNvSpPr txBox="1"/>
          <p:nvPr/>
        </p:nvSpPr>
        <p:spPr>
          <a:xfrm>
            <a:off x="366210" y="1038348"/>
            <a:ext cx="6576291" cy="120032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Arial" panose="020B0604020202020204" pitchFamily="34" charset="0"/>
                <a:cs typeface="Arial" panose="020B0604020202020204" pitchFamily="34" charset="0"/>
              </a:rPr>
              <a:t>At 6 days old infants will preferentially turn their heads to the smell of their own mother’s breast pad over that of another baby’s mom indicating that at birth infants have a memory for olfaction. </a:t>
            </a:r>
          </a:p>
        </p:txBody>
      </p:sp>
      <p:sp>
        <p:nvSpPr>
          <p:cNvPr id="3" name="TextBox 2">
            <a:extLst>
              <a:ext uri="{FF2B5EF4-FFF2-40B4-BE49-F238E27FC236}">
                <a16:creationId xmlns:a16="http://schemas.microsoft.com/office/drawing/2014/main" id="{09ECA074-3B0C-5A6D-D228-58E13DD3A2B5}"/>
              </a:ext>
            </a:extLst>
          </p:cNvPr>
          <p:cNvSpPr txBox="1"/>
          <p:nvPr/>
        </p:nvSpPr>
        <p:spPr>
          <a:xfrm>
            <a:off x="420955" y="2844224"/>
            <a:ext cx="6466800" cy="1169551"/>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400" dirty="0">
                <a:latin typeface="Arial" panose="020B0604020202020204" pitchFamily="34" charset="0"/>
                <a:cs typeface="Arial" panose="020B0604020202020204" pitchFamily="34" charset="0"/>
              </a:rPr>
              <a:t>The image on the right is from Jacob Steiner’s seminal work which showed that the smells which are pleasing to most adults, and smells which are aversive to most adults are also pleasing or aversive in the same way to newborns.  For example, notice the unpleasant look on the faces of the newborns when given the smell of rotten eggs.</a:t>
            </a:r>
          </a:p>
        </p:txBody>
      </p:sp>
      <p:sp>
        <p:nvSpPr>
          <p:cNvPr id="2" name="TextBox 1">
            <a:extLst>
              <a:ext uri="{FF2B5EF4-FFF2-40B4-BE49-F238E27FC236}">
                <a16:creationId xmlns:a16="http://schemas.microsoft.com/office/drawing/2014/main" id="{6D045363-7FB5-92DD-F26D-09735A75C915}"/>
              </a:ext>
            </a:extLst>
          </p:cNvPr>
          <p:cNvSpPr txBox="1"/>
          <p:nvPr/>
        </p:nvSpPr>
        <p:spPr>
          <a:xfrm>
            <a:off x="420955" y="4820509"/>
            <a:ext cx="5889556"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Using a Babies Sense of Smell to Make them Less Anxious with Strangers</a:t>
            </a:r>
            <a:r>
              <a:rPr lang="en-US" sz="1200" dirty="0">
                <a:latin typeface="Arial" panose="020B0604020202020204" pitchFamily="34" charset="0"/>
                <a:cs typeface="Arial" panose="020B0604020202020204" pitchFamily="34" charset="0"/>
              </a:rPr>
              <a:t>: Discusses research that demonstrates having babies hold their Mom’s t-shirt made them less anxious.  Note: The discussion of this study ends at timestamp 2:19 </a:t>
            </a:r>
          </a:p>
        </p:txBody>
      </p:sp>
    </p:spTree>
    <p:extLst>
      <p:ext uri="{BB962C8B-B14F-4D97-AF65-F5344CB8AC3E}">
        <p14:creationId xmlns:p14="http://schemas.microsoft.com/office/powerpoint/2010/main" val="2877810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6716B0-74E7-4BD4-ADB1-562BF02D1C68}"/>
              </a:ext>
            </a:extLst>
          </p:cNvPr>
          <p:cNvSpPr txBox="1"/>
          <p:nvPr/>
        </p:nvSpPr>
        <p:spPr>
          <a:xfrm>
            <a:off x="4891983" y="117566"/>
            <a:ext cx="2281394" cy="400110"/>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Newborn Reflexes</a:t>
            </a:r>
          </a:p>
        </p:txBody>
      </p:sp>
      <p:graphicFrame>
        <p:nvGraphicFramePr>
          <p:cNvPr id="3" name="Table 3">
            <a:extLst>
              <a:ext uri="{FF2B5EF4-FFF2-40B4-BE49-F238E27FC236}">
                <a16:creationId xmlns:a16="http://schemas.microsoft.com/office/drawing/2014/main" id="{D48BF53D-6139-4FAD-AA65-3E21E0985701}"/>
              </a:ext>
            </a:extLst>
          </p:cNvPr>
          <p:cNvGraphicFramePr>
            <a:graphicFrameLocks noGrp="1"/>
          </p:cNvGraphicFramePr>
          <p:nvPr>
            <p:extLst>
              <p:ext uri="{D42A27DB-BD31-4B8C-83A1-F6EECF244321}">
                <p14:modId xmlns:p14="http://schemas.microsoft.com/office/powerpoint/2010/main" val="1117968606"/>
              </p:ext>
            </p:extLst>
          </p:nvPr>
        </p:nvGraphicFramePr>
        <p:xfrm>
          <a:off x="344680" y="612435"/>
          <a:ext cx="11502639" cy="4892040"/>
        </p:xfrm>
        <a:graphic>
          <a:graphicData uri="http://schemas.openxmlformats.org/drawingml/2006/table">
            <a:tbl>
              <a:tblPr firstRow="1" bandRow="1">
                <a:tableStyleId>{B301B821-A1FF-4177-AEE7-76D212191A09}</a:tableStyleId>
              </a:tblPr>
              <a:tblGrid>
                <a:gridCol w="1928775">
                  <a:extLst>
                    <a:ext uri="{9D8B030D-6E8A-4147-A177-3AD203B41FA5}">
                      <a16:colId xmlns:a16="http://schemas.microsoft.com/office/drawing/2014/main" val="263087595"/>
                    </a:ext>
                  </a:extLst>
                </a:gridCol>
                <a:gridCol w="2730151">
                  <a:extLst>
                    <a:ext uri="{9D8B030D-6E8A-4147-A177-3AD203B41FA5}">
                      <a16:colId xmlns:a16="http://schemas.microsoft.com/office/drawing/2014/main" val="4118830503"/>
                    </a:ext>
                  </a:extLst>
                </a:gridCol>
                <a:gridCol w="6843713">
                  <a:extLst>
                    <a:ext uri="{9D8B030D-6E8A-4147-A177-3AD203B41FA5}">
                      <a16:colId xmlns:a16="http://schemas.microsoft.com/office/drawing/2014/main" val="1368264779"/>
                    </a:ext>
                  </a:extLst>
                </a:gridCol>
              </a:tblGrid>
              <a:tr h="370840">
                <a:tc>
                  <a:txBody>
                    <a:bodyPr/>
                    <a:lstStyle/>
                    <a:p>
                      <a:pPr algn="ctr"/>
                      <a:r>
                        <a:rPr lang="en-US" dirty="0">
                          <a:latin typeface="Arial" panose="020B0604020202020204" pitchFamily="34" charset="0"/>
                          <a:cs typeface="Arial" panose="020B0604020202020204" pitchFamily="34" charset="0"/>
                        </a:rPr>
                        <a:t>Reflex</a:t>
                      </a:r>
                    </a:p>
                  </a:txBody>
                  <a:tcPr/>
                </a:tc>
                <a:tc>
                  <a:txBody>
                    <a:bodyPr/>
                    <a:lstStyle/>
                    <a:p>
                      <a:pPr algn="ctr"/>
                      <a:r>
                        <a:rPr lang="en-US" dirty="0">
                          <a:latin typeface="Arial" panose="020B0604020202020204" pitchFamily="34" charset="0"/>
                          <a:cs typeface="Arial" panose="020B0604020202020204" pitchFamily="34" charset="0"/>
                        </a:rPr>
                        <a:t>Approximate Age When Disappears</a:t>
                      </a:r>
                    </a:p>
                  </a:txBody>
                  <a:tcPr/>
                </a:tc>
                <a:tc>
                  <a:txBody>
                    <a:bodyPr/>
                    <a:lstStyle/>
                    <a:p>
                      <a:pPr algn="ctr"/>
                      <a:r>
                        <a:rPr lang="en-US" dirty="0">
                          <a:latin typeface="Arial" panose="020B0604020202020204" pitchFamily="34" charset="0"/>
                          <a:cs typeface="Arial" panose="020B0604020202020204" pitchFamily="34" charset="0"/>
                        </a:rPr>
                        <a:t>Description</a:t>
                      </a:r>
                    </a:p>
                  </a:txBody>
                  <a:tcPr/>
                </a:tc>
                <a:extLst>
                  <a:ext uri="{0D108BD9-81ED-4DB2-BD59-A6C34878D82A}">
                    <a16:rowId xmlns:a16="http://schemas.microsoft.com/office/drawing/2014/main" val="3715688163"/>
                  </a:ext>
                </a:extLst>
              </a:tr>
              <a:tr h="370840">
                <a:tc>
                  <a:txBody>
                    <a:bodyPr/>
                    <a:lstStyle/>
                    <a:p>
                      <a:r>
                        <a:rPr lang="en-US" sz="1600" dirty="0"/>
                        <a:t>Sucking</a:t>
                      </a:r>
                    </a:p>
                  </a:txBody>
                  <a:tcPr/>
                </a:tc>
                <a:tc>
                  <a:txBody>
                    <a:bodyPr/>
                    <a:lstStyle/>
                    <a:p>
                      <a:pPr algn="ctr"/>
                      <a:r>
                        <a:rPr lang="en-US" sz="1600" dirty="0"/>
                        <a:t>Does not disappear but changes with age</a:t>
                      </a:r>
                    </a:p>
                  </a:txBody>
                  <a:tcPr/>
                </a:tc>
                <a:tc>
                  <a:txBody>
                    <a:bodyPr/>
                    <a:lstStyle/>
                    <a:p>
                      <a:r>
                        <a:rPr lang="en-US" sz="1400" dirty="0"/>
                        <a:t>Occurs when the roof of the baby’s mouth is touched or stroked, the baby will begin to suck.  This reflex develops around the 32</a:t>
                      </a:r>
                      <a:r>
                        <a:rPr lang="en-US" sz="1400" baseline="30000" dirty="0"/>
                        <a:t>nd</a:t>
                      </a:r>
                      <a:r>
                        <a:rPr lang="en-US" sz="1400" dirty="0"/>
                        <a:t> week of pregnancy.</a:t>
                      </a:r>
                    </a:p>
                  </a:txBody>
                  <a:tcPr/>
                </a:tc>
                <a:extLst>
                  <a:ext uri="{0D108BD9-81ED-4DB2-BD59-A6C34878D82A}">
                    <a16:rowId xmlns:a16="http://schemas.microsoft.com/office/drawing/2014/main" val="3799754355"/>
                  </a:ext>
                </a:extLst>
              </a:tr>
              <a:tr h="370840">
                <a:tc>
                  <a:txBody>
                    <a:bodyPr/>
                    <a:lstStyle/>
                    <a:p>
                      <a:r>
                        <a:rPr lang="en-US" sz="1600" dirty="0"/>
                        <a:t>Rooting</a:t>
                      </a:r>
                    </a:p>
                  </a:txBody>
                  <a:tcPr/>
                </a:tc>
                <a:tc>
                  <a:txBody>
                    <a:bodyPr/>
                    <a:lstStyle/>
                    <a:p>
                      <a:pPr algn="ctr"/>
                      <a:r>
                        <a:rPr lang="en-US" sz="1600" dirty="0"/>
                        <a:t>4 months</a:t>
                      </a:r>
                    </a:p>
                  </a:txBody>
                  <a:tcPr/>
                </a:tc>
                <a:tc>
                  <a:txBody>
                    <a:bodyPr/>
                    <a:lstStyle/>
                    <a:p>
                      <a:r>
                        <a:rPr lang="en-US" sz="1400" dirty="0"/>
                        <a:t>Starts when the corner of the baby’s mouth is stroked.  The baby will then turn their head, open their mouth, and root in the direction of the stroking</a:t>
                      </a:r>
                    </a:p>
                  </a:txBody>
                  <a:tcPr/>
                </a:tc>
                <a:extLst>
                  <a:ext uri="{0D108BD9-81ED-4DB2-BD59-A6C34878D82A}">
                    <a16:rowId xmlns:a16="http://schemas.microsoft.com/office/drawing/2014/main" val="294229847"/>
                  </a:ext>
                </a:extLst>
              </a:tr>
              <a:tr h="370840">
                <a:tc>
                  <a:txBody>
                    <a:bodyPr/>
                    <a:lstStyle/>
                    <a:p>
                      <a:r>
                        <a:rPr lang="en-US" sz="1600" dirty="0"/>
                        <a:t>Moro</a:t>
                      </a:r>
                    </a:p>
                  </a:txBody>
                  <a:tcPr/>
                </a:tc>
                <a:tc>
                  <a:txBody>
                    <a:bodyPr/>
                    <a:lstStyle/>
                    <a:p>
                      <a:pPr algn="ctr"/>
                      <a:r>
                        <a:rPr lang="en-US" sz="1600" dirty="0"/>
                        <a:t>2 months</a:t>
                      </a:r>
                    </a:p>
                  </a:txBody>
                  <a:tcPr/>
                </a:tc>
                <a:tc>
                  <a:txBody>
                    <a:bodyPr/>
                    <a:lstStyle/>
                    <a:p>
                      <a:r>
                        <a:rPr lang="en-US" sz="1400" dirty="0"/>
                        <a:t>Sometime called the startle reflex. In response to a loud sound, the baby will lift its arms and legs, curl them back toward the body, and throw their head back.</a:t>
                      </a:r>
                    </a:p>
                  </a:txBody>
                  <a:tcPr/>
                </a:tc>
                <a:extLst>
                  <a:ext uri="{0D108BD9-81ED-4DB2-BD59-A6C34878D82A}">
                    <a16:rowId xmlns:a16="http://schemas.microsoft.com/office/drawing/2014/main" val="830836992"/>
                  </a:ext>
                </a:extLst>
              </a:tr>
              <a:tr h="370840">
                <a:tc>
                  <a:txBody>
                    <a:bodyPr/>
                    <a:lstStyle/>
                    <a:p>
                      <a:r>
                        <a:rPr lang="en-US" sz="1600" dirty="0"/>
                        <a:t>Stepping</a:t>
                      </a:r>
                    </a:p>
                  </a:txBody>
                  <a:tcPr/>
                </a:tc>
                <a:tc>
                  <a:txBody>
                    <a:bodyPr/>
                    <a:lstStyle/>
                    <a:p>
                      <a:pPr algn="ctr"/>
                      <a:r>
                        <a:rPr lang="en-US" sz="1600" dirty="0"/>
                        <a:t>2 months</a:t>
                      </a:r>
                    </a:p>
                  </a:txBody>
                  <a:tcPr/>
                </a:tc>
                <a:tc>
                  <a:txBody>
                    <a:bodyPr/>
                    <a:lstStyle/>
                    <a:p>
                      <a:r>
                        <a:rPr lang="en-US" sz="1400" dirty="0"/>
                        <a:t>When held upright and feet touch a solid surface, the baby appears to take steps</a:t>
                      </a:r>
                    </a:p>
                  </a:txBody>
                  <a:tcPr/>
                </a:tc>
                <a:extLst>
                  <a:ext uri="{0D108BD9-81ED-4DB2-BD59-A6C34878D82A}">
                    <a16:rowId xmlns:a16="http://schemas.microsoft.com/office/drawing/2014/main" val="1490094524"/>
                  </a:ext>
                </a:extLst>
              </a:tr>
              <a:tr h="370840">
                <a:tc>
                  <a:txBody>
                    <a:bodyPr/>
                    <a:lstStyle/>
                    <a:p>
                      <a:r>
                        <a:rPr lang="en-US" sz="1600" dirty="0"/>
                        <a:t>Babinski</a:t>
                      </a:r>
                    </a:p>
                  </a:txBody>
                  <a:tcPr/>
                </a:tc>
                <a:tc>
                  <a:txBody>
                    <a:bodyPr/>
                    <a:lstStyle/>
                    <a:p>
                      <a:pPr algn="ctr"/>
                      <a:r>
                        <a:rPr lang="en-US" sz="1600" dirty="0"/>
                        <a:t>8-9 months</a:t>
                      </a:r>
                    </a:p>
                  </a:txBody>
                  <a:tcPr/>
                </a:tc>
                <a:tc>
                  <a:txBody>
                    <a:bodyPr/>
                    <a:lstStyle/>
                    <a:p>
                      <a:r>
                        <a:rPr lang="en-US" sz="1400" dirty="0"/>
                        <a:t>The baby's toes will fan out when the sole of their foot is stroked.</a:t>
                      </a:r>
                    </a:p>
                  </a:txBody>
                  <a:tcPr/>
                </a:tc>
                <a:extLst>
                  <a:ext uri="{0D108BD9-81ED-4DB2-BD59-A6C34878D82A}">
                    <a16:rowId xmlns:a16="http://schemas.microsoft.com/office/drawing/2014/main" val="3357241663"/>
                  </a:ext>
                </a:extLst>
              </a:tr>
              <a:tr h="370840">
                <a:tc>
                  <a:txBody>
                    <a:bodyPr/>
                    <a:lstStyle/>
                    <a:p>
                      <a:r>
                        <a:rPr lang="en-US" sz="1600" dirty="0"/>
                        <a:t>Grasping</a:t>
                      </a:r>
                    </a:p>
                  </a:txBody>
                  <a:tcPr/>
                </a:tc>
                <a:tc>
                  <a:txBody>
                    <a:bodyPr/>
                    <a:lstStyle/>
                    <a:p>
                      <a:pPr algn="ctr"/>
                      <a:r>
                        <a:rPr lang="en-US" sz="1600" dirty="0"/>
                        <a:t>9-12 months</a:t>
                      </a:r>
                    </a:p>
                  </a:txBody>
                  <a:tcPr/>
                </a:tc>
                <a:tc>
                  <a:txBody>
                    <a:bodyPr/>
                    <a:lstStyle/>
                    <a:p>
                      <a:r>
                        <a:rPr lang="en-US" sz="1400" dirty="0"/>
                        <a:t>Stroking the palm of the baby’s hand will cause the baby to close their fingers and grasp.</a:t>
                      </a:r>
                    </a:p>
                  </a:txBody>
                  <a:tcPr/>
                </a:tc>
                <a:extLst>
                  <a:ext uri="{0D108BD9-81ED-4DB2-BD59-A6C34878D82A}">
                    <a16:rowId xmlns:a16="http://schemas.microsoft.com/office/drawing/2014/main" val="2630208642"/>
                  </a:ext>
                </a:extLst>
              </a:tr>
              <a:tr h="370840">
                <a:tc>
                  <a:txBody>
                    <a:bodyPr/>
                    <a:lstStyle/>
                    <a:p>
                      <a:r>
                        <a:rPr lang="en-US" sz="1600" dirty="0"/>
                        <a:t>Crawling Reflex</a:t>
                      </a:r>
                    </a:p>
                  </a:txBody>
                  <a:tcPr/>
                </a:tc>
                <a:tc>
                  <a:txBody>
                    <a:bodyPr/>
                    <a:lstStyle/>
                    <a:p>
                      <a:pPr algn="ctr"/>
                      <a:r>
                        <a:rPr lang="en-US" sz="1600"/>
                        <a:t>Few weeks to months after birth</a:t>
                      </a:r>
                      <a:endParaRPr lang="en-US" sz="1600" dirty="0"/>
                    </a:p>
                  </a:txBody>
                  <a:tcPr/>
                </a:tc>
                <a:tc>
                  <a:txBody>
                    <a:bodyPr/>
                    <a:lstStyle/>
                    <a:p>
                      <a:r>
                        <a:rPr lang="en-US" sz="1400" dirty="0"/>
                        <a:t>When placed on their stomach a baby will pull their legs under their body and kick out in a crawling motion.</a:t>
                      </a:r>
                    </a:p>
                  </a:txBody>
                  <a:tcPr/>
                </a:tc>
                <a:extLst>
                  <a:ext uri="{0D108BD9-81ED-4DB2-BD59-A6C34878D82A}">
                    <a16:rowId xmlns:a16="http://schemas.microsoft.com/office/drawing/2014/main" val="3446461294"/>
                  </a:ext>
                </a:extLst>
              </a:tr>
              <a:tr h="370840">
                <a:tc>
                  <a:txBody>
                    <a:bodyPr/>
                    <a:lstStyle/>
                    <a:p>
                      <a:r>
                        <a:rPr lang="en-US" sz="1600"/>
                        <a:t>Tonic Neck Reflex</a:t>
                      </a:r>
                      <a:endParaRPr lang="en-US" sz="1600" dirty="0"/>
                    </a:p>
                  </a:txBody>
                  <a:tcPr/>
                </a:tc>
                <a:tc>
                  <a:txBody>
                    <a:bodyPr/>
                    <a:lstStyle/>
                    <a:p>
                      <a:pPr algn="ctr"/>
                      <a:r>
                        <a:rPr lang="en-US" sz="1600" dirty="0"/>
                        <a:t>5-7 months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Also known as the fencing reflex.  Turning a baby’s head to the right, will cause the baby’s right arm to stretch out and the left arm to bend in at the elbow. Turning a baby’s head to the left, will cause the baby’s left arm to stretch out and the right arm to bend in at the elbow.</a:t>
                      </a:r>
                    </a:p>
                  </a:txBody>
                  <a:tcPr/>
                </a:tc>
                <a:extLst>
                  <a:ext uri="{0D108BD9-81ED-4DB2-BD59-A6C34878D82A}">
                    <a16:rowId xmlns:a16="http://schemas.microsoft.com/office/drawing/2014/main" val="2906670608"/>
                  </a:ext>
                </a:extLst>
              </a:tr>
            </a:tbl>
          </a:graphicData>
        </a:graphic>
      </p:graphicFrame>
      <p:sp>
        <p:nvSpPr>
          <p:cNvPr id="5" name="TextBox 4">
            <a:extLst>
              <a:ext uri="{FF2B5EF4-FFF2-40B4-BE49-F238E27FC236}">
                <a16:creationId xmlns:a16="http://schemas.microsoft.com/office/drawing/2014/main" id="{4E83DE48-CCB4-52C4-A3D6-9F4DCBA9A5E1}"/>
              </a:ext>
            </a:extLst>
          </p:cNvPr>
          <p:cNvSpPr txBox="1"/>
          <p:nvPr/>
        </p:nvSpPr>
        <p:spPr>
          <a:xfrm>
            <a:off x="0" y="5599234"/>
            <a:ext cx="12092299"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Video: </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2"/>
              </a:rPr>
              <a:t>“Newborn Reflexes Assessment (Infant) Nursing Pediatric NCLEX Review” </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shows each of the reflexes on the left and includes two other newborn reflexes (Tonic Neck Response and Crawling Reflex) that are not in the textbook.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video explains and demonstrates each reflex and notes when or if the reflex disappears.</a:t>
            </a:r>
          </a:p>
        </p:txBody>
      </p:sp>
    </p:spTree>
    <p:extLst>
      <p:ext uri="{BB962C8B-B14F-4D97-AF65-F5344CB8AC3E}">
        <p14:creationId xmlns:p14="http://schemas.microsoft.com/office/powerpoint/2010/main" val="880802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94DF093-322E-4075-85C3-6B3E4830C66B}"/>
              </a:ext>
            </a:extLst>
          </p:cNvPr>
          <p:cNvSpPr txBox="1"/>
          <p:nvPr/>
        </p:nvSpPr>
        <p:spPr>
          <a:xfrm>
            <a:off x="3613726" y="78596"/>
            <a:ext cx="5908965"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solidFill>
                  <a:prstClr val="black"/>
                </a:solidFill>
                <a:latin typeface="Arial" panose="020B0604020202020204" pitchFamily="34" charset="0"/>
                <a:cs typeface="Arial" panose="020B0604020202020204" pitchFamily="34" charset="0"/>
              </a:rPr>
              <a:t>Physical Development: Overall Physical Growth</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FE960D32-6821-4121-8B08-280AC5CF61EE}"/>
              </a:ext>
            </a:extLst>
          </p:cNvPr>
          <p:cNvSpPr txBox="1"/>
          <p:nvPr/>
        </p:nvSpPr>
        <p:spPr>
          <a:xfrm>
            <a:off x="147782" y="554393"/>
            <a:ext cx="11896436" cy="5324535"/>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700" b="0" i="0" dirty="0">
                <a:solidFill>
                  <a:srgbClr val="373D3F"/>
                </a:solidFill>
                <a:effectLst/>
                <a:cs typeface="Arial" panose="020B0604020202020204" pitchFamily="34" charset="0"/>
              </a:rPr>
              <a:t>The average newborn weighs approximately 7.5 pounds </a:t>
            </a:r>
            <a:r>
              <a:rPr lang="en-US" sz="1700" dirty="0">
                <a:solidFill>
                  <a:srgbClr val="373D3F"/>
                </a:solidFill>
                <a:cs typeface="Arial" panose="020B0604020202020204" pitchFamily="34" charset="0"/>
              </a:rPr>
              <a:t>(</a:t>
            </a:r>
            <a:r>
              <a:rPr lang="en-US" sz="1700" b="0" i="0" dirty="0">
                <a:solidFill>
                  <a:srgbClr val="373D3F"/>
                </a:solidFill>
                <a:effectLst/>
                <a:cs typeface="Arial" panose="020B0604020202020204" pitchFamily="34" charset="0"/>
              </a:rPr>
              <a:t>healthy birth weight is between 5 lbs. 8 oz. and 8 lbs.).</a:t>
            </a:r>
          </a:p>
          <a:p>
            <a:pPr marL="742950" lvl="1" indent="-285750">
              <a:buFont typeface="Wingdings" panose="05000000000000000000" pitchFamily="2" charset="2"/>
              <a:buChar char="Ø"/>
            </a:pPr>
            <a:r>
              <a:rPr lang="en-US" sz="1700" dirty="0">
                <a:solidFill>
                  <a:srgbClr val="373D3F"/>
                </a:solidFill>
                <a:cs typeface="Arial" panose="020B0604020202020204" pitchFamily="34" charset="0"/>
              </a:rPr>
              <a:t>Over the first few days of life, infants typically lose about 5% of they body weight.</a:t>
            </a:r>
          </a:p>
          <a:p>
            <a:pPr marL="285750" indent="-285750">
              <a:buFont typeface="Wingdings" panose="05000000000000000000" pitchFamily="2" charset="2"/>
              <a:buChar char="Ø"/>
            </a:pPr>
            <a:endParaRPr lang="en-US" sz="1700" dirty="0">
              <a:solidFill>
                <a:srgbClr val="373D3F"/>
              </a:solidFill>
              <a:cs typeface="Arial" panose="020B0604020202020204" pitchFamily="34" charset="0"/>
            </a:endParaRPr>
          </a:p>
          <a:p>
            <a:pPr marL="285750" indent="-285750">
              <a:buFont typeface="Wingdings" panose="05000000000000000000" pitchFamily="2" charset="2"/>
              <a:buChar char="Ø"/>
            </a:pPr>
            <a:r>
              <a:rPr lang="en-US" sz="1700" dirty="0">
                <a:solidFill>
                  <a:srgbClr val="373D3F"/>
                </a:solidFill>
                <a:cs typeface="Arial" panose="020B0604020202020204" pitchFamily="34" charset="0"/>
              </a:rPr>
              <a:t>By 4 months the infant doubles in weight and by one year has tripled the birth weight.</a:t>
            </a:r>
          </a:p>
          <a:p>
            <a:pPr marL="285750" indent="-285750">
              <a:buFont typeface="Wingdings" panose="05000000000000000000" pitchFamily="2" charset="2"/>
              <a:buChar char="Ø"/>
            </a:pPr>
            <a:endParaRPr lang="en-US" sz="1700" dirty="0">
              <a:solidFill>
                <a:srgbClr val="373D3F"/>
              </a:solidFill>
              <a:cs typeface="Arial" panose="020B0604020202020204" pitchFamily="34" charset="0"/>
            </a:endParaRPr>
          </a:p>
          <a:p>
            <a:pPr marL="285750" indent="-285750">
              <a:buFont typeface="Wingdings" panose="05000000000000000000" pitchFamily="2" charset="2"/>
              <a:buChar char="Ø"/>
            </a:pPr>
            <a:r>
              <a:rPr lang="en-US" sz="1700" b="0" i="0" dirty="0">
                <a:solidFill>
                  <a:srgbClr val="373D3F"/>
                </a:solidFill>
                <a:effectLst/>
                <a:cs typeface="Arial" panose="020B0604020202020204" pitchFamily="34" charset="0"/>
              </a:rPr>
              <a:t>The average length of a newborn is 19.5 inches, increasing to 29.5 inches by 12 months and 34.4 inches by 2 years old</a:t>
            </a:r>
          </a:p>
          <a:p>
            <a:pPr marL="285750" indent="-285750">
              <a:buFont typeface="Wingdings" panose="05000000000000000000" pitchFamily="2" charset="2"/>
              <a:buChar char="Ø"/>
            </a:pPr>
            <a:endParaRPr lang="en-US" sz="1700" b="0" i="0" dirty="0">
              <a:solidFill>
                <a:srgbClr val="373D3F"/>
              </a:solidFill>
              <a:effectLst/>
              <a:cs typeface="Arial" panose="020B0604020202020204" pitchFamily="34" charset="0"/>
            </a:endParaRPr>
          </a:p>
          <a:p>
            <a:pPr marL="285750" indent="-285750">
              <a:buFont typeface="Wingdings" panose="05000000000000000000" pitchFamily="2" charset="2"/>
              <a:buChar char="Ø"/>
            </a:pPr>
            <a:r>
              <a:rPr lang="en-US" sz="1700" b="0" i="0" dirty="0">
                <a:solidFill>
                  <a:srgbClr val="373D3F"/>
                </a:solidFill>
                <a:effectLst/>
                <a:cs typeface="Arial" panose="020B0604020202020204" pitchFamily="34" charset="0"/>
              </a:rPr>
              <a:t>At birth, the head makes up about 25 percent of a person’s length, and by adulthood, the head comprises about 15 percent of a person’s length.</a:t>
            </a:r>
          </a:p>
          <a:p>
            <a:pPr marL="285750" indent="-285750">
              <a:buFont typeface="Wingdings" panose="05000000000000000000" pitchFamily="2" charset="2"/>
              <a:buChar char="Ø"/>
            </a:pPr>
            <a:endParaRPr lang="en-US" sz="1700" dirty="0">
              <a:solidFill>
                <a:srgbClr val="373D3F"/>
              </a:solidFill>
              <a:cs typeface="Arial" panose="020B0604020202020204" pitchFamily="34" charset="0"/>
            </a:endParaRPr>
          </a:p>
          <a:p>
            <a:pPr marL="285750" indent="-285750">
              <a:buFont typeface="Wingdings" panose="05000000000000000000" pitchFamily="2" charset="2"/>
              <a:buChar char="Ø"/>
            </a:pPr>
            <a:r>
              <a:rPr lang="en-US" sz="1700" b="0" i="0" dirty="0">
                <a:solidFill>
                  <a:srgbClr val="373D3F"/>
                </a:solidFill>
                <a:effectLst/>
                <a:cs typeface="Arial" panose="020B0604020202020204" pitchFamily="34" charset="0"/>
              </a:rPr>
              <a:t>Growth is influenced by two major trends:</a:t>
            </a:r>
          </a:p>
          <a:p>
            <a:pPr marL="742950" lvl="1" indent="-285750">
              <a:buFont typeface="Wingdings" panose="05000000000000000000" pitchFamily="2" charset="2"/>
              <a:buChar char="Ø"/>
            </a:pPr>
            <a:r>
              <a:rPr lang="en-US" sz="1700" dirty="0">
                <a:solidFill>
                  <a:srgbClr val="373D3F"/>
                </a:solidFill>
                <a:cs typeface="Arial" panose="020B0604020202020204" pitchFamily="34" charset="0"/>
              </a:rPr>
              <a:t>Cephalocaudal Development: Development from head to toe (for example, infants will be able to control their head movements before torso movements)</a:t>
            </a:r>
          </a:p>
          <a:p>
            <a:pPr marL="742950" lvl="1" indent="-285750">
              <a:buFont typeface="Wingdings" panose="05000000000000000000" pitchFamily="2" charset="2"/>
              <a:buChar char="Ø"/>
            </a:pPr>
            <a:r>
              <a:rPr lang="en-US" sz="1700" b="0" i="0" dirty="0">
                <a:solidFill>
                  <a:srgbClr val="373D3F"/>
                </a:solidFill>
                <a:effectLst/>
                <a:cs typeface="Arial" panose="020B0604020202020204" pitchFamily="34" charset="0"/>
              </a:rPr>
              <a:t>Proximodistal Development: From the midline outward (for example, infants will have control over the whole hand before individual fingers.</a:t>
            </a:r>
          </a:p>
          <a:p>
            <a:pPr marL="285750" indent="-285750">
              <a:buFont typeface="Wingdings" panose="05000000000000000000" pitchFamily="2" charset="2"/>
              <a:buChar char="Ø"/>
            </a:pPr>
            <a:endParaRPr lang="en-US" sz="1700" dirty="0">
              <a:solidFill>
                <a:srgbClr val="373D3F"/>
              </a:solidFill>
              <a:cs typeface="Arial" panose="020B0604020202020204" pitchFamily="34" charset="0"/>
            </a:endParaRPr>
          </a:p>
          <a:p>
            <a:pPr marL="285750" indent="-285750">
              <a:buFont typeface="Wingdings" panose="05000000000000000000" pitchFamily="2" charset="2"/>
              <a:buChar char="Ø"/>
            </a:pPr>
            <a:r>
              <a:rPr lang="en-US" sz="1700" b="0" i="0" dirty="0">
                <a:solidFill>
                  <a:srgbClr val="373D3F"/>
                </a:solidFill>
                <a:effectLst/>
                <a:cs typeface="Arial" panose="020B0604020202020204" pitchFamily="34" charset="0"/>
              </a:rPr>
              <a:t>Two hormones that are very important to the growth process:</a:t>
            </a:r>
          </a:p>
          <a:p>
            <a:pPr marL="742950" lvl="1" indent="-285750">
              <a:buFont typeface="Wingdings" panose="05000000000000000000" pitchFamily="2" charset="2"/>
              <a:buChar char="Ø"/>
            </a:pPr>
            <a:r>
              <a:rPr lang="en-US" sz="1700" dirty="0">
                <a:solidFill>
                  <a:srgbClr val="373D3F"/>
                </a:solidFill>
                <a:cs typeface="Arial" panose="020B0604020202020204" pitchFamily="34" charset="0"/>
              </a:rPr>
              <a:t>Human Growth Hormone (HGH): Influence all growth except that of the Central Nervous System (CNS) (the brain and the spinal cord.)</a:t>
            </a:r>
          </a:p>
          <a:p>
            <a:pPr marL="742950" lvl="1" indent="-285750">
              <a:buFont typeface="Wingdings" panose="05000000000000000000" pitchFamily="2" charset="2"/>
              <a:buChar char="Ø"/>
            </a:pPr>
            <a:r>
              <a:rPr lang="en-US" sz="1700" b="0" i="0" dirty="0">
                <a:solidFill>
                  <a:srgbClr val="373D3F"/>
                </a:solidFill>
                <a:effectLst/>
                <a:cs typeface="Arial" panose="020B0604020202020204" pitchFamily="34" charset="0"/>
              </a:rPr>
              <a:t>Thyroid Stimulating Hormone: The hormone </a:t>
            </a:r>
            <a:r>
              <a:rPr lang="en-US" sz="1700" dirty="0">
                <a:solidFill>
                  <a:srgbClr val="373D3F"/>
                </a:solidFill>
                <a:cs typeface="Arial" panose="020B0604020202020204" pitchFamily="34" charset="0"/>
              </a:rPr>
              <a:t>that influences growth in the CNS</a:t>
            </a:r>
            <a:endParaRPr lang="en-US" sz="1700" b="0" i="0" dirty="0">
              <a:solidFill>
                <a:srgbClr val="373D3F"/>
              </a:solidFill>
              <a:effectLst/>
              <a:cs typeface="Arial" panose="020B0604020202020204" pitchFamily="34" charset="0"/>
            </a:endParaRPr>
          </a:p>
        </p:txBody>
      </p:sp>
      <p:sp>
        <p:nvSpPr>
          <p:cNvPr id="4" name="TextBox 3">
            <a:extLst>
              <a:ext uri="{FF2B5EF4-FFF2-40B4-BE49-F238E27FC236}">
                <a16:creationId xmlns:a16="http://schemas.microsoft.com/office/drawing/2014/main" id="{5F9179EF-1CE8-4611-A238-EA1DBFC9EEF7}"/>
              </a:ext>
            </a:extLst>
          </p:cNvPr>
          <p:cNvSpPr txBox="1"/>
          <p:nvPr/>
        </p:nvSpPr>
        <p:spPr>
          <a:xfrm>
            <a:off x="1069893" y="6030302"/>
            <a:ext cx="9450023"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Text from </a:t>
            </a:r>
            <a:r>
              <a:rPr lang="en-US" sz="8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2"/>
              </a:rPr>
              <a:t>Child Growth and Development: An Open Educational Resources Publication by College of the Canyons</a:t>
            </a:r>
            <a:r>
              <a:rPr lang="en-US" sz="800" dirty="0">
                <a:effectLst/>
                <a:latin typeface="Arial" panose="020B0604020202020204" pitchFamily="34" charset="0"/>
                <a:ea typeface="Calibri" panose="020F0502020204030204" pitchFamily="34" charset="0"/>
                <a:cs typeface="Arial" panose="020B0604020202020204" pitchFamily="34" charset="0"/>
              </a:rPr>
              <a:t> by Jennifer Paris, Antoinette Ricardo, and Dawn Richmond is licensed under </a:t>
            </a:r>
            <a:r>
              <a:rPr lang="en-US" sz="8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CC BY 4.0</a:t>
            </a:r>
            <a:endParaRPr lang="en-US" sz="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568136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FD72BD4-0D2F-487F-8493-BCC89BA5188B}"/>
              </a:ext>
            </a:extLst>
          </p:cNvPr>
          <p:cNvSpPr txBox="1"/>
          <p:nvPr/>
        </p:nvSpPr>
        <p:spPr>
          <a:xfrm>
            <a:off x="3434186" y="63541"/>
            <a:ext cx="6023191"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solidFill>
                  <a:prstClr val="black"/>
                </a:solidFill>
                <a:latin typeface="Arial" panose="020B0604020202020204" pitchFamily="34" charset="0"/>
                <a:cs typeface="Arial" panose="020B0604020202020204" pitchFamily="34" charset="0"/>
              </a:rPr>
              <a:t>Motor Development: Gross and Fine Motor Skills</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5361C8CD-5532-4DB7-9ACE-82E0E0AB111B}"/>
              </a:ext>
            </a:extLst>
          </p:cNvPr>
          <p:cNvSpPr txBox="1"/>
          <p:nvPr/>
        </p:nvSpPr>
        <p:spPr>
          <a:xfrm>
            <a:off x="136272" y="564875"/>
            <a:ext cx="6426016" cy="1588127"/>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R="0" lvl="0" defTabSz="914400" rtl="0" eaLnBrk="0" fontAlgn="base" latinLnBrk="0" hangingPunct="0">
              <a:lnSpc>
                <a:spcPct val="100000"/>
              </a:lnSpc>
              <a:spcBef>
                <a:spcPct val="20000"/>
              </a:spcBef>
              <a:spcAft>
                <a:spcPct val="0"/>
              </a:spcAft>
              <a:buSzPct val="70000"/>
              <a:tabLst/>
              <a:defRPr/>
            </a:pPr>
            <a:r>
              <a:rPr kumimoji="0" lang="en-US" b="0" i="0" u="none" strike="noStrike" kern="0" cap="none" spc="0" normalizeH="0" baseline="0" noProof="0" dirty="0">
                <a:ln>
                  <a:noFill/>
                </a:ln>
                <a:solidFill>
                  <a:srgbClr val="000000"/>
                </a:solidFill>
                <a:effectLst/>
                <a:uLnTx/>
                <a:uFillTx/>
                <a:cs typeface="Arial" panose="020B0604020202020204" pitchFamily="34" charset="0"/>
              </a:rPr>
              <a:t>Two basic</a:t>
            </a:r>
            <a:r>
              <a:rPr kumimoji="0" lang="en-US" b="0" i="0" u="none" strike="noStrike" kern="0" cap="none" spc="0" normalizeH="0" noProof="0" dirty="0">
                <a:ln>
                  <a:noFill/>
                </a:ln>
                <a:solidFill>
                  <a:srgbClr val="000000"/>
                </a:solidFill>
                <a:effectLst/>
                <a:uLnTx/>
                <a:uFillTx/>
                <a:cs typeface="Arial" panose="020B0604020202020204" pitchFamily="34" charset="0"/>
              </a:rPr>
              <a:t> forms of motor skills are:</a:t>
            </a:r>
            <a:endParaRPr lang="en-US" kern="0" dirty="0">
              <a:solidFill>
                <a:srgbClr val="000000"/>
              </a:solidFill>
              <a:cs typeface="Arial" panose="020B0604020202020204" pitchFamily="34" charset="0"/>
            </a:endParaRPr>
          </a:p>
          <a:p>
            <a:pPr marL="742950" lvl="1" indent="-285750" defTabSz="914400" eaLnBrk="0" fontAlgn="base" hangingPunct="0">
              <a:spcBef>
                <a:spcPct val="20000"/>
              </a:spcBef>
              <a:spcAft>
                <a:spcPct val="0"/>
              </a:spcAft>
              <a:buSzPct val="70000"/>
              <a:buFont typeface="Wingdings" panose="05000000000000000000" pitchFamily="2" charset="2"/>
              <a:buChar char="Ø"/>
              <a:defRPr/>
            </a:pPr>
            <a:r>
              <a:rPr kumimoji="0" lang="en-US" b="0" i="0" u="none" strike="noStrike" kern="0" cap="none" spc="0" normalizeH="0" baseline="0" noProof="0" dirty="0">
                <a:ln>
                  <a:noFill/>
                </a:ln>
                <a:solidFill>
                  <a:srgbClr val="000000"/>
                </a:solidFill>
                <a:effectLst/>
                <a:uLnTx/>
                <a:uFillTx/>
                <a:cs typeface="Arial" panose="020B0604020202020204" pitchFamily="34" charset="0"/>
              </a:rPr>
              <a:t>Gross motor: skills that involve the large muscle groups of the body—for example, the legs and arms.</a:t>
            </a:r>
          </a:p>
          <a:p>
            <a:pPr marL="742950" lvl="1" indent="-285750" defTabSz="914400" eaLnBrk="0" fontAlgn="base" hangingPunct="0">
              <a:spcBef>
                <a:spcPct val="20000"/>
              </a:spcBef>
              <a:spcAft>
                <a:spcPct val="0"/>
              </a:spcAft>
              <a:buSzPct val="70000"/>
              <a:buFont typeface="Wingdings" panose="05000000000000000000" pitchFamily="2" charset="2"/>
              <a:buChar char="Ø"/>
              <a:defRPr/>
            </a:pPr>
            <a:r>
              <a:rPr kumimoji="0" lang="en-US" b="0" i="0" u="none" strike="noStrike" kern="0" cap="none" spc="0" normalizeH="0" baseline="0" noProof="0" dirty="0">
                <a:ln>
                  <a:noFill/>
                </a:ln>
                <a:solidFill>
                  <a:srgbClr val="000000"/>
                </a:solidFill>
                <a:effectLst/>
                <a:uLnTx/>
                <a:uFillTx/>
                <a:cs typeface="Arial" panose="020B0604020202020204" pitchFamily="34" charset="0"/>
              </a:rPr>
              <a:t>Fine motor: skills that involve small movements, mostly of the hands and fingers, but also of the lips and tongue.</a:t>
            </a:r>
          </a:p>
        </p:txBody>
      </p:sp>
      <p:pic>
        <p:nvPicPr>
          <p:cNvPr id="4" name="Picture 3">
            <a:extLst>
              <a:ext uri="{FF2B5EF4-FFF2-40B4-BE49-F238E27FC236}">
                <a16:creationId xmlns:a16="http://schemas.microsoft.com/office/drawing/2014/main" id="{ADF4DF47-6ED8-4F76-8715-B56D623EF337}"/>
              </a:ext>
            </a:extLst>
          </p:cNvPr>
          <p:cNvPicPr>
            <a:picLocks noChangeAspect="1"/>
          </p:cNvPicPr>
          <p:nvPr/>
        </p:nvPicPr>
        <p:blipFill>
          <a:blip r:embed="rId2"/>
          <a:stretch>
            <a:fillRect/>
          </a:stretch>
        </p:blipFill>
        <p:spPr>
          <a:xfrm>
            <a:off x="6643056" y="463651"/>
            <a:ext cx="5098322" cy="5669280"/>
          </a:xfrm>
          <a:prstGeom prst="rect">
            <a:avLst/>
          </a:prstGeom>
        </p:spPr>
      </p:pic>
      <p:sp>
        <p:nvSpPr>
          <p:cNvPr id="6" name="TextBox 5">
            <a:extLst>
              <a:ext uri="{FF2B5EF4-FFF2-40B4-BE49-F238E27FC236}">
                <a16:creationId xmlns:a16="http://schemas.microsoft.com/office/drawing/2014/main" id="{5788222E-2BA4-4510-9DF7-EF7506EB450B}"/>
              </a:ext>
            </a:extLst>
          </p:cNvPr>
          <p:cNvSpPr txBox="1"/>
          <p:nvPr/>
        </p:nvSpPr>
        <p:spPr>
          <a:xfrm>
            <a:off x="7310433" y="6104024"/>
            <a:ext cx="4105712" cy="246221"/>
          </a:xfrm>
          <a:prstGeom prst="rect">
            <a:avLst/>
          </a:prstGeom>
          <a:noFill/>
        </p:spPr>
        <p:txBody>
          <a:bodyPr wrap="square">
            <a:spAutoFit/>
          </a:bodyPr>
          <a:lstStyle/>
          <a:p>
            <a:r>
              <a:rPr lang="en-US" sz="800" dirty="0">
                <a:effectLst/>
                <a:latin typeface="Calibri" panose="020F0502020204030204" pitchFamily="34" charset="0"/>
                <a:ea typeface="Calibri" panose="020F0502020204030204" pitchFamily="34" charset="0"/>
                <a:cs typeface="Times New Roman" panose="02020603050405020304" pitchFamily="18" charset="0"/>
              </a:rPr>
              <a:t>Chart Courtesy of</a:t>
            </a:r>
            <a:r>
              <a:rPr lang="en-US" sz="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 MedlinePlus</a:t>
            </a:r>
            <a:r>
              <a:rPr lang="en-US" sz="800" dirty="0">
                <a:effectLst/>
                <a:latin typeface="Calibri" panose="020F0502020204030204" pitchFamily="34" charset="0"/>
                <a:ea typeface="Calibri" panose="020F0502020204030204" pitchFamily="34" charset="0"/>
                <a:cs typeface="Times New Roman" panose="02020603050405020304" pitchFamily="18" charset="0"/>
              </a:rPr>
              <a:t> from the </a:t>
            </a:r>
            <a:r>
              <a:rPr lang="en-US" sz="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National Library of Medicine (NLM)</a:t>
            </a:r>
            <a:r>
              <a:rPr lang="en-US" sz="800" dirty="0">
                <a:effectLst/>
                <a:latin typeface="Calibri" panose="020F0502020204030204" pitchFamily="34" charset="0"/>
                <a:ea typeface="Calibri" panose="020F0502020204030204" pitchFamily="34" charset="0"/>
                <a:cs typeface="Times New Roman" panose="02020603050405020304" pitchFamily="18" charset="0"/>
              </a:rPr>
              <a:t>.</a:t>
            </a:r>
            <a:r>
              <a:rPr lang="en-US" sz="8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rPr>
              <a:t> </a:t>
            </a:r>
            <a:r>
              <a:rPr lang="en-US" sz="800" b="0" i="0" dirty="0">
                <a:solidFill>
                  <a:srgbClr val="444444"/>
                </a:solidFill>
                <a:effectLst/>
                <a:latin typeface="Arial" panose="020B0604020202020204" pitchFamily="34" charset="0"/>
                <a:cs typeface="Arial" panose="020B0604020202020204" pitchFamily="34" charset="0"/>
                <a:hlinkClick r:id="rId5"/>
              </a:rPr>
              <a:t>Public domain</a:t>
            </a:r>
            <a:r>
              <a:rPr lang="en-US" sz="1000" b="0" i="0" dirty="0">
                <a:solidFill>
                  <a:srgbClr val="444444"/>
                </a:solidFill>
                <a:effectLst/>
                <a:latin typeface="Arial" panose="020B0604020202020204" pitchFamily="34" charset="0"/>
                <a:cs typeface="Arial" panose="020B0604020202020204" pitchFamily="34" charset="0"/>
              </a:rPr>
              <a:t>.</a:t>
            </a:r>
            <a:endParaRPr lang="en-US" sz="1000" dirty="0"/>
          </a:p>
        </p:txBody>
      </p:sp>
      <p:sp>
        <p:nvSpPr>
          <p:cNvPr id="3" name="TextBox 2">
            <a:extLst>
              <a:ext uri="{FF2B5EF4-FFF2-40B4-BE49-F238E27FC236}">
                <a16:creationId xmlns:a16="http://schemas.microsoft.com/office/drawing/2014/main" id="{BA8B09BA-F9F0-2812-5FF1-88E8E55C8FD8}"/>
              </a:ext>
            </a:extLst>
          </p:cNvPr>
          <p:cNvSpPr txBox="1"/>
          <p:nvPr/>
        </p:nvSpPr>
        <p:spPr>
          <a:xfrm>
            <a:off x="868179" y="5580803"/>
            <a:ext cx="4962201"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EYFS – Physical Development – Fine Motor Skills</a:t>
            </a:r>
            <a:r>
              <a:rPr lang="en-US" sz="1200" dirty="0">
                <a:latin typeface="Arial" panose="020B0604020202020204" pitchFamily="34" charset="0"/>
                <a:cs typeface="Arial" panose="020B0604020202020204" pitchFamily="34" charset="0"/>
              </a:rPr>
              <a:t>: While this video is subtitled, “Fine Motor Skills,” can we really separate gross and fine motor skills?  This is discussed in the video.</a:t>
            </a:r>
          </a:p>
        </p:txBody>
      </p:sp>
      <p:pic>
        <p:nvPicPr>
          <p:cNvPr id="7" name="Picture 6">
            <a:extLst>
              <a:ext uri="{FF2B5EF4-FFF2-40B4-BE49-F238E27FC236}">
                <a16:creationId xmlns:a16="http://schemas.microsoft.com/office/drawing/2014/main" id="{551131EC-5C93-F4B9-40E1-3E61C34A396B}"/>
              </a:ext>
            </a:extLst>
          </p:cNvPr>
          <p:cNvPicPr>
            <a:picLocks noChangeAspect="1"/>
          </p:cNvPicPr>
          <p:nvPr/>
        </p:nvPicPr>
        <p:blipFill rotWithShape="1">
          <a:blip r:embed="rId7"/>
          <a:srcRect t="19286" r="10303"/>
          <a:stretch/>
        </p:blipFill>
        <p:spPr>
          <a:xfrm>
            <a:off x="1149614" y="2313613"/>
            <a:ext cx="4569146" cy="2743200"/>
          </a:xfrm>
          <a:prstGeom prst="rect">
            <a:avLst/>
          </a:prstGeom>
        </p:spPr>
      </p:pic>
      <p:sp>
        <p:nvSpPr>
          <p:cNvPr id="8" name="TextBox 7">
            <a:extLst>
              <a:ext uri="{FF2B5EF4-FFF2-40B4-BE49-F238E27FC236}">
                <a16:creationId xmlns:a16="http://schemas.microsoft.com/office/drawing/2014/main" id="{55CC9F74-29DC-E8C8-754C-FDB7398CEF3A}"/>
              </a:ext>
            </a:extLst>
          </p:cNvPr>
          <p:cNvSpPr txBox="1"/>
          <p:nvPr/>
        </p:nvSpPr>
        <p:spPr>
          <a:xfrm>
            <a:off x="1234521" y="5127123"/>
            <a:ext cx="4399331"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Children Playing at the Lifelong Learning Library by Lance Cpl. Ali </a:t>
            </a:r>
            <a:r>
              <a:rPr lang="en-US" sz="1000" dirty="0" err="1">
                <a:latin typeface="Arial" panose="020B0604020202020204" pitchFamily="34" charset="0"/>
                <a:cs typeface="Arial" panose="020B0604020202020204" pitchFamily="34" charset="0"/>
              </a:rPr>
              <a:t>Azimi</a:t>
            </a:r>
            <a:r>
              <a:rPr lang="en-US" sz="1000" dirty="0">
                <a:latin typeface="Arial" panose="020B0604020202020204" pitchFamily="34" charset="0"/>
                <a:cs typeface="Arial" panose="020B0604020202020204" pitchFamily="34" charset="0"/>
              </a:rPr>
              <a:t> from </a:t>
            </a:r>
            <a:r>
              <a:rPr lang="en-US" sz="1000" dirty="0">
                <a:latin typeface="Arial" panose="020B0604020202020204" pitchFamily="34" charset="0"/>
                <a:cs typeface="Arial" panose="020B0604020202020204" pitchFamily="34" charset="0"/>
                <a:hlinkClick r:id="rId8"/>
              </a:rPr>
              <a:t>Wikimedia</a:t>
            </a:r>
            <a:r>
              <a:rPr lang="en-US" sz="1000" dirty="0">
                <a:latin typeface="Arial" panose="020B0604020202020204" pitchFamily="34" charset="0"/>
                <a:cs typeface="Arial" panose="020B0604020202020204" pitchFamily="34" charset="0"/>
              </a:rPr>
              <a:t> is licensed under </a:t>
            </a:r>
            <a:r>
              <a:rPr lang="en-US" sz="1000" dirty="0">
                <a:latin typeface="Arial" panose="020B0604020202020204" pitchFamily="34" charset="0"/>
                <a:cs typeface="Arial" panose="020B0604020202020204" pitchFamily="34" charset="0"/>
                <a:hlinkClick r:id="rId9"/>
              </a:rPr>
              <a:t>Public Domain </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345283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656C01DE-5456-474C-8C0D-0DFBBA2B6543}"/>
              </a:ext>
            </a:extLst>
          </p:cNvPr>
          <p:cNvSpPr txBox="1"/>
          <p:nvPr/>
        </p:nvSpPr>
        <p:spPr>
          <a:xfrm>
            <a:off x="4114205" y="0"/>
            <a:ext cx="4586450"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solidFill>
                  <a:prstClr val="black"/>
                </a:solidFill>
                <a:latin typeface="Arial" panose="020B0604020202020204" pitchFamily="34" charset="0"/>
                <a:cs typeface="Arial" panose="020B0604020202020204" pitchFamily="34" charset="0"/>
              </a:rPr>
              <a:t>Physical Development: Children’s Art</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graphicFrame>
        <p:nvGraphicFramePr>
          <p:cNvPr id="2" name="Table 3">
            <a:extLst>
              <a:ext uri="{FF2B5EF4-FFF2-40B4-BE49-F238E27FC236}">
                <a16:creationId xmlns:a16="http://schemas.microsoft.com/office/drawing/2014/main" id="{21D642FF-980A-40B1-8264-47CD4D0D28BA}"/>
              </a:ext>
            </a:extLst>
          </p:cNvPr>
          <p:cNvGraphicFramePr>
            <a:graphicFrameLocks noGrp="1"/>
          </p:cNvGraphicFramePr>
          <p:nvPr>
            <p:extLst>
              <p:ext uri="{D42A27DB-BD31-4B8C-83A1-F6EECF244321}">
                <p14:modId xmlns:p14="http://schemas.microsoft.com/office/powerpoint/2010/main" val="690320168"/>
              </p:ext>
            </p:extLst>
          </p:nvPr>
        </p:nvGraphicFramePr>
        <p:xfrm>
          <a:off x="166253" y="379937"/>
          <a:ext cx="11859491" cy="3789680"/>
        </p:xfrm>
        <a:graphic>
          <a:graphicData uri="http://schemas.openxmlformats.org/drawingml/2006/table">
            <a:tbl>
              <a:tblPr firstRow="1" bandRow="1">
                <a:tableStyleId>{5C22544A-7EE6-4342-B048-85BDC9FD1C3A}</a:tableStyleId>
              </a:tblPr>
              <a:tblGrid>
                <a:gridCol w="1487055">
                  <a:extLst>
                    <a:ext uri="{9D8B030D-6E8A-4147-A177-3AD203B41FA5}">
                      <a16:colId xmlns:a16="http://schemas.microsoft.com/office/drawing/2014/main" val="2619545162"/>
                    </a:ext>
                  </a:extLst>
                </a:gridCol>
                <a:gridCol w="1828800">
                  <a:extLst>
                    <a:ext uri="{9D8B030D-6E8A-4147-A177-3AD203B41FA5}">
                      <a16:colId xmlns:a16="http://schemas.microsoft.com/office/drawing/2014/main" val="2014497663"/>
                    </a:ext>
                  </a:extLst>
                </a:gridCol>
                <a:gridCol w="8543636">
                  <a:extLst>
                    <a:ext uri="{9D8B030D-6E8A-4147-A177-3AD203B41FA5}">
                      <a16:colId xmlns:a16="http://schemas.microsoft.com/office/drawing/2014/main" val="2211335172"/>
                    </a:ext>
                  </a:extLst>
                </a:gridCol>
              </a:tblGrid>
              <a:tr h="370840">
                <a:tc gridSpan="3">
                  <a:txBody>
                    <a:bodyPr/>
                    <a:lstStyle/>
                    <a:p>
                      <a:pPr algn="ctr"/>
                      <a:r>
                        <a:rPr lang="en-US" dirty="0"/>
                        <a:t>Transformation of Children’s Artwork</a:t>
                      </a:r>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587734133"/>
                  </a:ext>
                </a:extLst>
              </a:tr>
              <a:tr h="370840">
                <a:tc>
                  <a:txBody>
                    <a:bodyPr/>
                    <a:lstStyle/>
                    <a:p>
                      <a:r>
                        <a:rPr lang="en-US" sz="1600" dirty="0">
                          <a:latin typeface="+mn-lt"/>
                          <a:cs typeface="Arial" panose="020B0604020202020204" pitchFamily="34" charset="0"/>
                        </a:rPr>
                        <a:t>Scribbling</a:t>
                      </a:r>
                    </a:p>
                  </a:txBody>
                  <a:tcPr/>
                </a:tc>
                <a:tc>
                  <a:txBody>
                    <a:bodyPr/>
                    <a:lstStyle/>
                    <a:p>
                      <a:r>
                        <a:rPr lang="en-US" sz="1600" dirty="0">
                          <a:latin typeface="+mn-lt"/>
                          <a:cs typeface="Arial" panose="020B0604020202020204" pitchFamily="34" charset="0"/>
                        </a:rPr>
                        <a:t>From 2 to 4 years</a:t>
                      </a:r>
                    </a:p>
                  </a:txBody>
                  <a:tcPr/>
                </a:tc>
                <a:tc>
                  <a:txBody>
                    <a:bodyPr/>
                    <a:lstStyle/>
                    <a:p>
                      <a:r>
                        <a:rPr lang="en-US" sz="1600" dirty="0">
                          <a:latin typeface="+mn-lt"/>
                          <a:cs typeface="Arial" panose="020B0604020202020204" pitchFamily="34" charset="0"/>
                        </a:rPr>
                        <a:t>Begins with about 20 different scribbles (random scribbling).</a:t>
                      </a:r>
                    </a:p>
                    <a:p>
                      <a:r>
                        <a:rPr lang="en-US" sz="1600" dirty="0">
                          <a:latin typeface="+mn-lt"/>
                          <a:cs typeface="Arial" panose="020B0604020202020204" pitchFamily="34" charset="0"/>
                        </a:rPr>
                        <a:t>By age 3 begin to use basic structure of scribbles to create shapes (controlled scribbling).</a:t>
                      </a:r>
                    </a:p>
                    <a:p>
                      <a:r>
                        <a:rPr lang="en-US" sz="1600" dirty="0">
                          <a:latin typeface="+mn-lt"/>
                          <a:cs typeface="Arial" panose="020B0604020202020204" pitchFamily="34" charset="0"/>
                        </a:rPr>
                        <a:t>By age 4 creating images that are recognizable.</a:t>
                      </a:r>
                    </a:p>
                    <a:p>
                      <a:r>
                        <a:rPr lang="en-US" sz="1600" dirty="0">
                          <a:latin typeface="+mn-lt"/>
                          <a:cs typeface="Arial" panose="020B0604020202020204" pitchFamily="34" charset="0"/>
                        </a:rPr>
                        <a:t>Provides a chance to move their arms freely and is imaginative.</a:t>
                      </a:r>
                    </a:p>
                    <a:p>
                      <a:r>
                        <a:rPr lang="en-US" sz="1600" dirty="0">
                          <a:latin typeface="+mn-lt"/>
                          <a:cs typeface="Arial" panose="020B0604020202020204" pitchFamily="34" charset="0"/>
                        </a:rPr>
                        <a:t>Will choose their favorite colors to scribble.</a:t>
                      </a:r>
                    </a:p>
                  </a:txBody>
                  <a:tcPr/>
                </a:tc>
                <a:extLst>
                  <a:ext uri="{0D108BD9-81ED-4DB2-BD59-A6C34878D82A}">
                    <a16:rowId xmlns:a16="http://schemas.microsoft.com/office/drawing/2014/main" val="682506534"/>
                  </a:ext>
                </a:extLst>
              </a:tr>
              <a:tr h="370840">
                <a:tc>
                  <a:txBody>
                    <a:bodyPr/>
                    <a:lstStyle/>
                    <a:p>
                      <a:r>
                        <a:rPr lang="en-US" sz="1600" dirty="0">
                          <a:latin typeface="+mn-lt"/>
                          <a:cs typeface="Arial" panose="020B0604020202020204" pitchFamily="34" charset="0"/>
                        </a:rPr>
                        <a:t>Pre-Schematic</a:t>
                      </a:r>
                    </a:p>
                  </a:txBody>
                  <a:tcPr/>
                </a:tc>
                <a:tc>
                  <a:txBody>
                    <a:bodyPr/>
                    <a:lstStyle/>
                    <a:p>
                      <a:r>
                        <a:rPr lang="en-US" sz="1600" dirty="0">
                          <a:latin typeface="+mn-lt"/>
                          <a:cs typeface="Arial" panose="020B0604020202020204" pitchFamily="34" charset="0"/>
                        </a:rPr>
                        <a:t>From 3 to 7 years</a:t>
                      </a:r>
                    </a:p>
                  </a:txBody>
                  <a:tcPr/>
                </a:tc>
                <a:tc>
                  <a:txBody>
                    <a:bodyPr/>
                    <a:lstStyle/>
                    <a:p>
                      <a:r>
                        <a:rPr lang="en-US" sz="1600" dirty="0">
                          <a:latin typeface="+mn-lt"/>
                          <a:cs typeface="Arial" panose="020B0604020202020204" pitchFamily="34" charset="0"/>
                        </a:rPr>
                        <a:t>Produces first representative symbols.  Begins to draw lines, and simplistic shapes like circles and squares.</a:t>
                      </a:r>
                    </a:p>
                  </a:txBody>
                  <a:tcPr/>
                </a:tc>
                <a:extLst>
                  <a:ext uri="{0D108BD9-81ED-4DB2-BD59-A6C34878D82A}">
                    <a16:rowId xmlns:a16="http://schemas.microsoft.com/office/drawing/2014/main" val="471336865"/>
                  </a:ext>
                </a:extLst>
              </a:tr>
              <a:tr h="370840">
                <a:tc>
                  <a:txBody>
                    <a:bodyPr/>
                    <a:lstStyle/>
                    <a:p>
                      <a:r>
                        <a:rPr lang="en-US" sz="1600" dirty="0">
                          <a:latin typeface="+mn-lt"/>
                          <a:cs typeface="Arial" panose="020B0604020202020204" pitchFamily="34" charset="0"/>
                        </a:rPr>
                        <a:t>Schematic</a:t>
                      </a:r>
                    </a:p>
                  </a:txBody>
                  <a:tcPr/>
                </a:tc>
                <a:tc>
                  <a:txBody>
                    <a:bodyPr/>
                    <a:lstStyle/>
                    <a:p>
                      <a:r>
                        <a:rPr lang="en-US" sz="1600" dirty="0">
                          <a:latin typeface="+mn-lt"/>
                          <a:cs typeface="Arial" panose="020B0604020202020204" pitchFamily="34" charset="0"/>
                        </a:rPr>
                        <a:t>From 6 to 11 years</a:t>
                      </a:r>
                    </a:p>
                  </a:txBody>
                  <a:tcPr/>
                </a:tc>
                <a:tc>
                  <a:txBody>
                    <a:bodyPr/>
                    <a:lstStyle/>
                    <a:p>
                      <a:r>
                        <a:rPr lang="en-US" sz="1600" dirty="0">
                          <a:latin typeface="+mn-lt"/>
                          <a:cs typeface="Arial" panose="020B0604020202020204" pitchFamily="34" charset="0"/>
                        </a:rPr>
                        <a:t>Consistent and repeated symbols are used for objects like the “scarecrow” drawings of people and drawings of houses will al look the same.</a:t>
                      </a:r>
                    </a:p>
                  </a:txBody>
                  <a:tcPr/>
                </a:tc>
                <a:extLst>
                  <a:ext uri="{0D108BD9-81ED-4DB2-BD59-A6C34878D82A}">
                    <a16:rowId xmlns:a16="http://schemas.microsoft.com/office/drawing/2014/main" val="4121231974"/>
                  </a:ext>
                </a:extLst>
              </a:tr>
              <a:tr h="370840">
                <a:tc>
                  <a:txBody>
                    <a:bodyPr/>
                    <a:lstStyle/>
                    <a:p>
                      <a:r>
                        <a:rPr lang="en-US" sz="1600" dirty="0">
                          <a:latin typeface="+mn-lt"/>
                          <a:cs typeface="Arial" panose="020B0604020202020204" pitchFamily="34" charset="0"/>
                        </a:rPr>
                        <a:t>Transitional </a:t>
                      </a:r>
                    </a:p>
                  </a:txBody>
                  <a:tcPr/>
                </a:tc>
                <a:tc>
                  <a:txBody>
                    <a:bodyPr/>
                    <a:lstStyle/>
                    <a:p>
                      <a:r>
                        <a:rPr lang="en-US" sz="1600" dirty="0">
                          <a:latin typeface="+mn-lt"/>
                          <a:cs typeface="Arial" panose="020B0604020202020204" pitchFamily="34" charset="0"/>
                        </a:rPr>
                        <a:t>From 9 to 12 years</a:t>
                      </a:r>
                    </a:p>
                  </a:txBody>
                  <a:tcPr/>
                </a:tc>
                <a:tc>
                  <a:txBody>
                    <a:bodyPr/>
                    <a:lstStyle/>
                    <a:p>
                      <a:r>
                        <a:rPr lang="en-US" sz="1600" dirty="0">
                          <a:latin typeface="+mn-lt"/>
                          <a:cs typeface="Arial" panose="020B0604020202020204" pitchFamily="34" charset="0"/>
                        </a:rPr>
                        <a:t>Colors become more realistic, and artwork looks more from an adult perspective.  Gender roles are defined using clothing, and accessories.</a:t>
                      </a:r>
                    </a:p>
                  </a:txBody>
                  <a:tcPr/>
                </a:tc>
                <a:extLst>
                  <a:ext uri="{0D108BD9-81ED-4DB2-BD59-A6C34878D82A}">
                    <a16:rowId xmlns:a16="http://schemas.microsoft.com/office/drawing/2014/main" val="2799949117"/>
                  </a:ext>
                </a:extLst>
              </a:tr>
              <a:tr h="370840">
                <a:tc>
                  <a:txBody>
                    <a:bodyPr/>
                    <a:lstStyle/>
                    <a:p>
                      <a:r>
                        <a:rPr lang="en-US" sz="1600" dirty="0">
                          <a:latin typeface="+mn-lt"/>
                          <a:cs typeface="Arial" panose="020B0604020202020204" pitchFamily="34" charset="0"/>
                        </a:rPr>
                        <a:t>Realism</a:t>
                      </a:r>
                    </a:p>
                  </a:txBody>
                  <a:tcPr/>
                </a:tc>
                <a:tc>
                  <a:txBody>
                    <a:bodyPr/>
                    <a:lstStyle/>
                    <a:p>
                      <a:r>
                        <a:rPr lang="en-US" sz="1600" dirty="0">
                          <a:latin typeface="+mn-lt"/>
                          <a:cs typeface="Arial" panose="020B0604020202020204" pitchFamily="34" charset="0"/>
                        </a:rPr>
                        <a:t>12 years and older</a:t>
                      </a:r>
                    </a:p>
                  </a:txBody>
                  <a:tcPr/>
                </a:tc>
                <a:tc>
                  <a:txBody>
                    <a:bodyPr/>
                    <a:lstStyle/>
                    <a:p>
                      <a:r>
                        <a:rPr lang="en-US" sz="1600" dirty="0">
                          <a:latin typeface="+mn-lt"/>
                          <a:cs typeface="Arial" panose="020B0604020202020204" pitchFamily="34" charset="0"/>
                        </a:rPr>
                        <a:t>The child becomes more self-critical of his or her drawings and </a:t>
                      </a:r>
                    </a:p>
                  </a:txBody>
                  <a:tcPr/>
                </a:tc>
                <a:extLst>
                  <a:ext uri="{0D108BD9-81ED-4DB2-BD59-A6C34878D82A}">
                    <a16:rowId xmlns:a16="http://schemas.microsoft.com/office/drawing/2014/main" val="484097671"/>
                  </a:ext>
                </a:extLst>
              </a:tr>
            </a:tbl>
          </a:graphicData>
        </a:graphic>
      </p:graphicFrame>
      <p:sp>
        <p:nvSpPr>
          <p:cNvPr id="3" name="TextBox 2">
            <a:extLst>
              <a:ext uri="{FF2B5EF4-FFF2-40B4-BE49-F238E27FC236}">
                <a16:creationId xmlns:a16="http://schemas.microsoft.com/office/drawing/2014/main" id="{CF9E9FCB-D511-4AAA-920F-F266658FF859}"/>
              </a:ext>
            </a:extLst>
          </p:cNvPr>
          <p:cNvSpPr txBox="1"/>
          <p:nvPr/>
        </p:nvSpPr>
        <p:spPr>
          <a:xfrm>
            <a:off x="1269999" y="6105225"/>
            <a:ext cx="9652001" cy="246221"/>
          </a:xfrm>
          <a:prstGeom prst="rect">
            <a:avLst/>
          </a:prstGeom>
          <a:noFill/>
        </p:spPr>
        <p:txBody>
          <a:bodyPr wrap="none" rtlCol="0">
            <a:spAutoFit/>
          </a:bodyPr>
          <a:lstStyle/>
          <a:p>
            <a:r>
              <a:rPr lang="en-US" sz="1000" dirty="0"/>
              <a:t>Text from </a:t>
            </a:r>
            <a:r>
              <a:rPr lang="en-US" sz="10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Lifespan Development: A Psychological Perspective 2</a:t>
            </a:r>
            <a:r>
              <a:rPr lang="en-US" sz="1000" u="sng" baseline="300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2"/>
              </a:rPr>
              <a:t>nd</a:t>
            </a:r>
            <a:r>
              <a:rPr lang="en-US" sz="1000" dirty="0">
                <a:effectLst/>
                <a:latin typeface="Calibri" panose="020F0502020204030204" pitchFamily="34" charset="0"/>
                <a:ea typeface="Calibri" panose="020F0502020204030204" pitchFamily="34" charset="0"/>
                <a:cs typeface="Times New Roman" panose="02020603050405020304" pitchFamily="18" charset="0"/>
              </a:rPr>
              <a:t> Edition by Martha </a:t>
            </a:r>
            <a:r>
              <a:rPr lang="en-US" sz="1000" dirty="0" err="1">
                <a:effectLst/>
                <a:latin typeface="Calibri" panose="020F0502020204030204" pitchFamily="34" charset="0"/>
                <a:ea typeface="Calibri" panose="020F0502020204030204" pitchFamily="34" charset="0"/>
                <a:cs typeface="Times New Roman" panose="02020603050405020304" pitchFamily="18" charset="0"/>
              </a:rPr>
              <a:t>Lally</a:t>
            </a:r>
            <a:r>
              <a:rPr lang="en-US" sz="1000" dirty="0">
                <a:effectLst/>
                <a:latin typeface="Calibri" panose="020F0502020204030204" pitchFamily="34" charset="0"/>
                <a:ea typeface="Calibri" panose="020F0502020204030204" pitchFamily="34" charset="0"/>
                <a:cs typeface="Times New Roman" panose="02020603050405020304" pitchFamily="18" charset="0"/>
              </a:rPr>
              <a:t> and Suzanne Valentine-French is licensed under </a:t>
            </a:r>
            <a:r>
              <a:rPr lang="en-US" sz="1000" u="sng"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3"/>
              </a:rPr>
              <a:t>CC BY-NC-SA 3.0</a:t>
            </a:r>
            <a:r>
              <a:rPr lang="en-US" sz="1000" dirty="0">
                <a:effectLst/>
                <a:latin typeface="Calibri" panose="020F0502020204030204" pitchFamily="34" charset="0"/>
                <a:ea typeface="Calibri" panose="020F0502020204030204" pitchFamily="34" charset="0"/>
                <a:cs typeface="Times New Roman" panose="02020603050405020304" pitchFamily="18" charset="0"/>
              </a:rPr>
              <a:t> (modified by Maria Pagano)</a:t>
            </a:r>
            <a:endParaRPr lang="en-US" sz="1000" dirty="0"/>
          </a:p>
        </p:txBody>
      </p:sp>
      <p:pic>
        <p:nvPicPr>
          <p:cNvPr id="6" name="Picture 5">
            <a:extLst>
              <a:ext uri="{FF2B5EF4-FFF2-40B4-BE49-F238E27FC236}">
                <a16:creationId xmlns:a16="http://schemas.microsoft.com/office/drawing/2014/main" id="{80CE5843-2C5F-4991-8E17-DE66A43CB8AE}"/>
              </a:ext>
            </a:extLst>
          </p:cNvPr>
          <p:cNvPicPr>
            <a:picLocks noChangeAspect="1"/>
          </p:cNvPicPr>
          <p:nvPr/>
        </p:nvPicPr>
        <p:blipFill>
          <a:blip r:embed="rId4"/>
          <a:stretch>
            <a:fillRect/>
          </a:stretch>
        </p:blipFill>
        <p:spPr>
          <a:xfrm>
            <a:off x="4692384" y="4223021"/>
            <a:ext cx="2579077" cy="1828800"/>
          </a:xfrm>
          <a:prstGeom prst="rect">
            <a:avLst/>
          </a:prstGeom>
        </p:spPr>
      </p:pic>
      <p:sp>
        <p:nvSpPr>
          <p:cNvPr id="7" name="TextBox 6">
            <a:extLst>
              <a:ext uri="{FF2B5EF4-FFF2-40B4-BE49-F238E27FC236}">
                <a16:creationId xmlns:a16="http://schemas.microsoft.com/office/drawing/2014/main" id="{F66F687C-027C-4B99-B528-5216223AAE90}"/>
              </a:ext>
            </a:extLst>
          </p:cNvPr>
          <p:cNvSpPr txBox="1"/>
          <p:nvPr/>
        </p:nvSpPr>
        <p:spPr>
          <a:xfrm>
            <a:off x="2013527" y="4937366"/>
            <a:ext cx="2492695"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One-year-old’s scribble from</a:t>
            </a:r>
            <a:r>
              <a:rPr lang="en-US" sz="1000" dirty="0">
                <a:latin typeface="Arial" panose="020B0604020202020204" pitchFamily="34" charset="0"/>
                <a:cs typeface="Arial" panose="020B0604020202020204" pitchFamily="34" charset="0"/>
                <a:hlinkClick r:id="rId5"/>
              </a:rPr>
              <a:t> Wikipedia</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6"/>
              </a:rPr>
              <a:t>CC BY SA 3.0</a:t>
            </a:r>
            <a:r>
              <a:rPr lang="en-US" sz="1000" dirty="0">
                <a:latin typeface="Arial" panose="020B0604020202020204" pitchFamily="34" charset="0"/>
                <a:cs typeface="Arial" panose="020B0604020202020204" pitchFamily="34" charset="0"/>
              </a:rPr>
              <a:t> </a:t>
            </a:r>
          </a:p>
        </p:txBody>
      </p:sp>
      <p:sp>
        <p:nvSpPr>
          <p:cNvPr id="4" name="TextBox 3">
            <a:extLst>
              <a:ext uri="{FF2B5EF4-FFF2-40B4-BE49-F238E27FC236}">
                <a16:creationId xmlns:a16="http://schemas.microsoft.com/office/drawing/2014/main" id="{58D33689-FCBB-861C-6F6A-6642FE8280D2}"/>
              </a:ext>
            </a:extLst>
          </p:cNvPr>
          <p:cNvSpPr txBox="1"/>
          <p:nvPr/>
        </p:nvSpPr>
        <p:spPr>
          <a:xfrm>
            <a:off x="7751752" y="4937366"/>
            <a:ext cx="4062680"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Development of Drawing in Young Children </a:t>
            </a:r>
            <a:r>
              <a:rPr lang="en-US" sz="1200" dirty="0">
                <a:latin typeface="Arial" panose="020B0604020202020204" pitchFamily="34" charset="0"/>
                <a:cs typeface="Arial" panose="020B0604020202020204" pitchFamily="34" charset="0"/>
              </a:rPr>
              <a:t>compares the work of three researchers and what they observed in the drawings of children. </a:t>
            </a:r>
          </a:p>
        </p:txBody>
      </p:sp>
    </p:spTree>
    <p:extLst>
      <p:ext uri="{BB962C8B-B14F-4D97-AF65-F5344CB8AC3E}">
        <p14:creationId xmlns:p14="http://schemas.microsoft.com/office/powerpoint/2010/main" val="14558439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C1E1110-8BCF-4BCD-BEFA-34EF7A154E49}"/>
              </a:ext>
            </a:extLst>
          </p:cNvPr>
          <p:cNvSpPr txBox="1"/>
          <p:nvPr/>
        </p:nvSpPr>
        <p:spPr>
          <a:xfrm>
            <a:off x="4621229" y="118943"/>
            <a:ext cx="3703488"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solidFill>
                  <a:prstClr val="black"/>
                </a:solidFill>
                <a:latin typeface="Arial" panose="020B0604020202020204" pitchFamily="34" charset="0"/>
                <a:cs typeface="Arial" panose="020B0604020202020204" pitchFamily="34" charset="0"/>
              </a:rPr>
              <a:t>Physical Development: Sports</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E658106D-F5BC-4B3D-963F-EC8A5B8206A4}"/>
              </a:ext>
            </a:extLst>
          </p:cNvPr>
          <p:cNvSpPr txBox="1"/>
          <p:nvPr/>
        </p:nvSpPr>
        <p:spPr>
          <a:xfrm>
            <a:off x="78378" y="612844"/>
            <a:ext cx="11984312" cy="5632311"/>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According to the National Alliance for Youth Sports (NAYS), approximately 65% of children worldwide are involved in sports activities.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55% of American children are involved in sports</a:t>
            </a: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Research conducted by </a:t>
            </a:r>
            <a:r>
              <a:rPr lang="en-US" dirty="0" err="1">
                <a:latin typeface="Arial" panose="020B0604020202020204" pitchFamily="34" charset="0"/>
                <a:cs typeface="Arial" panose="020B0604020202020204" pitchFamily="34" charset="0"/>
              </a:rPr>
              <a:t>Felfe</a:t>
            </a:r>
            <a:r>
              <a:rPr lang="en-US" dirty="0">
                <a:latin typeface="Arial" panose="020B0604020202020204" pitchFamily="34" charset="0"/>
                <a:cs typeface="Arial" panose="020B0604020202020204" pitchFamily="34" charset="0"/>
              </a:rPr>
              <a:t>, Lechner, and </a:t>
            </a:r>
            <a:r>
              <a:rPr lang="en-US" dirty="0" err="1">
                <a:latin typeface="Arial" panose="020B0604020202020204" pitchFamily="34" charset="0"/>
                <a:cs typeface="Arial" panose="020B0604020202020204" pitchFamily="34" charset="0"/>
              </a:rPr>
              <a:t>Steinmayr</a:t>
            </a:r>
            <a:r>
              <a:rPr lang="en-US" dirty="0">
                <a:latin typeface="Arial" panose="020B0604020202020204" pitchFamily="34" charset="0"/>
                <a:cs typeface="Arial" panose="020B0604020202020204" pitchFamily="34" charset="0"/>
              </a:rPr>
              <a:t> (2016) revealed that when compared to children who were physically inactive,  children who participated in sports </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had lower resting heart rates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did better in school</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had parents who rated their health as significantly better than those parents whose children did not participate in sports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were less hyperactive</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had fewer peer, emotional, behavioral or conduct problems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expressed less antisocial behavior</a:t>
            </a: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In the United States 8 million, 3</a:t>
            </a:r>
            <a:r>
              <a:rPr lang="en-US" baseline="30000" dirty="0">
                <a:latin typeface="Arial" panose="020B0604020202020204" pitchFamily="34" charset="0"/>
                <a:cs typeface="Arial" panose="020B0604020202020204" pitchFamily="34" charset="0"/>
              </a:rPr>
              <a:t>rd</a:t>
            </a:r>
            <a:r>
              <a:rPr lang="en-US" dirty="0">
                <a:latin typeface="Arial" panose="020B0604020202020204" pitchFamily="34" charset="0"/>
                <a:cs typeface="Arial" panose="020B0604020202020204" pitchFamily="34" charset="0"/>
              </a:rPr>
              <a:t> to 12</a:t>
            </a:r>
            <a:r>
              <a:rPr lang="en-US" baseline="30000" dirty="0">
                <a:latin typeface="Arial" panose="020B0604020202020204" pitchFamily="34" charset="0"/>
                <a:cs typeface="Arial" panose="020B0604020202020204" pitchFamily="34" charset="0"/>
              </a:rPr>
              <a:t>th</a:t>
            </a:r>
            <a:r>
              <a:rPr lang="en-US" dirty="0">
                <a:latin typeface="Arial" panose="020B0604020202020204" pitchFamily="34" charset="0"/>
                <a:cs typeface="Arial" panose="020B0604020202020204" pitchFamily="34" charset="0"/>
              </a:rPr>
              <a:t> grade girls and 13 million boys play sports.</a:t>
            </a:r>
          </a:p>
          <a:p>
            <a:pPr marL="1200150" lvl="2" indent="-285750">
              <a:buFont typeface="Wingdings" panose="05000000000000000000" pitchFamily="2" charset="2"/>
              <a:buChar char="Ø"/>
            </a:pPr>
            <a:r>
              <a:rPr lang="en-US" dirty="0">
                <a:latin typeface="Arial" panose="020B0604020202020204" pitchFamily="34" charset="0"/>
                <a:cs typeface="Arial" panose="020B0604020202020204" pitchFamily="34" charset="0"/>
              </a:rPr>
              <a:t>Gender equality for children was better in rural and suburban areas than in urban areas.</a:t>
            </a:r>
          </a:p>
          <a:p>
            <a:pPr marL="1200150" lvl="2" indent="-285750">
              <a:buFont typeface="Wingdings" panose="05000000000000000000" pitchFamily="2" charset="2"/>
              <a:buChar char="Ø"/>
            </a:pPr>
            <a:r>
              <a:rPr lang="en-US" dirty="0">
                <a:latin typeface="Arial" panose="020B0604020202020204" pitchFamily="34" charset="0"/>
                <a:cs typeface="Arial" panose="020B0604020202020204" pitchFamily="34" charset="0"/>
              </a:rPr>
              <a:t>Social class contributes to differences in gender participation</a:t>
            </a:r>
          </a:p>
          <a:p>
            <a:pPr marL="1657350" lvl="3" indent="-285750">
              <a:buFont typeface="Wingdings" panose="05000000000000000000" pitchFamily="2" charset="2"/>
              <a:buChar char="Ø"/>
            </a:pPr>
            <a:r>
              <a:rPr lang="en-US" dirty="0">
                <a:latin typeface="Arial" panose="020B0604020202020204" pitchFamily="34" charset="0"/>
                <a:cs typeface="Arial" panose="020B0604020202020204" pitchFamily="34" charset="0"/>
              </a:rPr>
              <a:t>Half of low-income parents agreed that their schools and communities were not meeting the needs of girls.</a:t>
            </a:r>
          </a:p>
        </p:txBody>
      </p:sp>
      <p:sp>
        <p:nvSpPr>
          <p:cNvPr id="15" name="TextBox 14">
            <a:extLst>
              <a:ext uri="{FF2B5EF4-FFF2-40B4-BE49-F238E27FC236}">
                <a16:creationId xmlns:a16="http://schemas.microsoft.com/office/drawing/2014/main" id="{AB2A6C55-A37D-4A68-B2D1-D42170013420}"/>
              </a:ext>
            </a:extLst>
          </p:cNvPr>
          <p:cNvSpPr txBox="1"/>
          <p:nvPr/>
        </p:nvSpPr>
        <p:spPr>
          <a:xfrm>
            <a:off x="503068" y="4212280"/>
            <a:ext cx="11185864" cy="230832"/>
          </a:xfrm>
          <a:prstGeom prst="rect">
            <a:avLst/>
          </a:prstGeom>
          <a:noFill/>
        </p:spPr>
        <p:txBody>
          <a:bodyPr wrap="square">
            <a:spAutoFit/>
          </a:bodyPr>
          <a:lstStyle/>
          <a:p>
            <a:r>
              <a:rPr lang="en-US" sz="900" dirty="0">
                <a:solidFill>
                  <a:srgbClr val="303030"/>
                </a:solidFill>
                <a:latin typeface="Arial" panose="020B0604020202020204" pitchFamily="34" charset="0"/>
                <a:cs typeface="Arial" panose="020B0604020202020204" pitchFamily="34" charset="0"/>
              </a:rPr>
              <a:t>Above t</a:t>
            </a:r>
            <a:r>
              <a:rPr lang="en-US" sz="900" b="0" i="0" dirty="0">
                <a:solidFill>
                  <a:srgbClr val="303030"/>
                </a:solidFill>
                <a:effectLst/>
                <a:latin typeface="Arial" panose="020B0604020202020204" pitchFamily="34" charset="0"/>
                <a:cs typeface="Arial" panose="020B0604020202020204" pitchFamily="34" charset="0"/>
              </a:rPr>
              <a:t>ext adapted from </a:t>
            </a:r>
            <a:r>
              <a:rPr lang="en-US" sz="900" b="0" i="0" dirty="0" err="1">
                <a:solidFill>
                  <a:srgbClr val="303030"/>
                </a:solidFill>
                <a:effectLst/>
                <a:latin typeface="Arial" panose="020B0604020202020204" pitchFamily="34" charset="0"/>
                <a:cs typeface="Arial" panose="020B0604020202020204" pitchFamily="34" charset="0"/>
              </a:rPr>
              <a:t>Felfe</a:t>
            </a:r>
            <a:r>
              <a:rPr lang="en-US" sz="900" b="0" i="0" dirty="0">
                <a:solidFill>
                  <a:srgbClr val="303030"/>
                </a:solidFill>
                <a:effectLst/>
                <a:latin typeface="Arial" panose="020B0604020202020204" pitchFamily="34" charset="0"/>
                <a:cs typeface="Arial" panose="020B0604020202020204" pitchFamily="34" charset="0"/>
              </a:rPr>
              <a:t>, C., Lechner, M., &amp; </a:t>
            </a:r>
            <a:r>
              <a:rPr lang="en-US" sz="900" b="0" i="0" dirty="0" err="1">
                <a:solidFill>
                  <a:srgbClr val="303030"/>
                </a:solidFill>
                <a:effectLst/>
                <a:latin typeface="Arial" panose="020B0604020202020204" pitchFamily="34" charset="0"/>
                <a:cs typeface="Arial" panose="020B0604020202020204" pitchFamily="34" charset="0"/>
              </a:rPr>
              <a:t>Steinmayr</a:t>
            </a:r>
            <a:r>
              <a:rPr lang="en-US" sz="900" b="0" i="0" dirty="0">
                <a:solidFill>
                  <a:srgbClr val="303030"/>
                </a:solidFill>
                <a:effectLst/>
                <a:latin typeface="Arial" panose="020B0604020202020204" pitchFamily="34" charset="0"/>
                <a:cs typeface="Arial" panose="020B0604020202020204" pitchFamily="34" charset="0"/>
              </a:rPr>
              <a:t>, A. (2016). </a:t>
            </a:r>
            <a:r>
              <a:rPr lang="en-US" sz="900" b="0" i="0" dirty="0">
                <a:solidFill>
                  <a:srgbClr val="303030"/>
                </a:solidFill>
                <a:effectLst/>
                <a:latin typeface="Arial" panose="020B0604020202020204" pitchFamily="34" charset="0"/>
                <a:cs typeface="Arial" panose="020B0604020202020204" pitchFamily="34" charset="0"/>
                <a:hlinkClick r:id="rId2"/>
              </a:rPr>
              <a:t>Sports and Child Development</a:t>
            </a:r>
            <a:r>
              <a:rPr lang="en-US" sz="900" b="0" i="0" dirty="0">
                <a:solidFill>
                  <a:srgbClr val="303030"/>
                </a:solidFill>
                <a:effectLst/>
                <a:latin typeface="Arial" panose="020B0604020202020204" pitchFamily="34" charset="0"/>
                <a:cs typeface="Arial" panose="020B0604020202020204" pitchFamily="34" charset="0"/>
              </a:rPr>
              <a:t>. </a:t>
            </a:r>
            <a:r>
              <a:rPr lang="en-US" sz="900" b="0" i="1" dirty="0" err="1">
                <a:solidFill>
                  <a:srgbClr val="303030"/>
                </a:solidFill>
                <a:effectLst/>
                <a:latin typeface="Arial" panose="020B0604020202020204" pitchFamily="34" charset="0"/>
                <a:cs typeface="Arial" panose="020B0604020202020204" pitchFamily="34" charset="0"/>
              </a:rPr>
              <a:t>PloS</a:t>
            </a:r>
            <a:r>
              <a:rPr lang="en-US" sz="900" b="0" i="1" dirty="0">
                <a:solidFill>
                  <a:srgbClr val="303030"/>
                </a:solidFill>
                <a:effectLst/>
                <a:latin typeface="Arial" panose="020B0604020202020204" pitchFamily="34" charset="0"/>
                <a:cs typeface="Arial" panose="020B0604020202020204" pitchFamily="34" charset="0"/>
              </a:rPr>
              <a:t> one</a:t>
            </a:r>
            <a:r>
              <a:rPr lang="en-US" sz="900" b="0" i="0" dirty="0">
                <a:solidFill>
                  <a:srgbClr val="303030"/>
                </a:solidFill>
                <a:effectLst/>
                <a:latin typeface="Arial" panose="020B0604020202020204" pitchFamily="34" charset="0"/>
                <a:cs typeface="Arial" panose="020B0604020202020204" pitchFamily="34" charset="0"/>
              </a:rPr>
              <a:t>, </a:t>
            </a:r>
            <a:r>
              <a:rPr lang="en-US" sz="900" b="0" i="1" dirty="0">
                <a:solidFill>
                  <a:srgbClr val="303030"/>
                </a:solidFill>
                <a:effectLst/>
                <a:latin typeface="Arial" panose="020B0604020202020204" pitchFamily="34" charset="0"/>
                <a:cs typeface="Arial" panose="020B0604020202020204" pitchFamily="34" charset="0"/>
              </a:rPr>
              <a:t>11</a:t>
            </a:r>
            <a:r>
              <a:rPr lang="en-US" sz="900" b="0" i="0" dirty="0">
                <a:solidFill>
                  <a:srgbClr val="303030"/>
                </a:solidFill>
                <a:effectLst/>
                <a:latin typeface="Arial" panose="020B0604020202020204" pitchFamily="34" charset="0"/>
                <a:cs typeface="Arial" panose="020B0604020202020204" pitchFamily="34" charset="0"/>
              </a:rPr>
              <a:t>(5), e0151729. F</a:t>
            </a:r>
            <a:r>
              <a:rPr lang="en-US" sz="900" dirty="0">
                <a:solidFill>
                  <a:srgbClr val="303030"/>
                </a:solidFill>
                <a:latin typeface="Arial" panose="020B0604020202020204" pitchFamily="34" charset="0"/>
                <a:cs typeface="Arial" panose="020B0604020202020204" pitchFamily="34" charset="0"/>
              </a:rPr>
              <a:t>rom U.S National Library of Medicine, national Institutes of Health. </a:t>
            </a:r>
            <a:r>
              <a:rPr kumimoji="0" lang="en-US" sz="900" b="0" i="0" u="none" strike="noStrike" kern="1200" cap="none" spc="0" normalizeH="0" baseline="0" noProof="0" dirty="0">
                <a:ln>
                  <a:noFill/>
                </a:ln>
                <a:solidFill>
                  <a:srgbClr val="444444"/>
                </a:solidFill>
                <a:effectLst/>
                <a:uLnTx/>
                <a:uFillTx/>
                <a:latin typeface="Arial" panose="020B0604020202020204" pitchFamily="34" charset="0"/>
                <a:cs typeface="Arial" panose="020B0604020202020204" pitchFamily="34" charset="0"/>
                <a:hlinkClick r:id="rId3"/>
              </a:rPr>
              <a:t>Public domain</a:t>
            </a:r>
            <a:endParaRPr lang="en-US" sz="900" dirty="0">
              <a:latin typeface="Arial" panose="020B0604020202020204" pitchFamily="34" charset="0"/>
              <a:cs typeface="Arial" panose="020B0604020202020204" pitchFamily="34" charset="0"/>
            </a:endParaRPr>
          </a:p>
        </p:txBody>
      </p:sp>
      <p:sp>
        <p:nvSpPr>
          <p:cNvPr id="18" name="TextBox 17">
            <a:extLst>
              <a:ext uri="{FF2B5EF4-FFF2-40B4-BE49-F238E27FC236}">
                <a16:creationId xmlns:a16="http://schemas.microsoft.com/office/drawing/2014/main" id="{6F02F81F-E37D-4CE7-B04D-58842AF28D32}"/>
              </a:ext>
            </a:extLst>
          </p:cNvPr>
          <p:cNvSpPr txBox="1"/>
          <p:nvPr/>
        </p:nvSpPr>
        <p:spPr>
          <a:xfrm>
            <a:off x="2537280" y="5892823"/>
            <a:ext cx="3935693" cy="230832"/>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From </a:t>
            </a:r>
            <a:r>
              <a:rPr lang="en-US" sz="900" dirty="0">
                <a:latin typeface="Arial" panose="020B0604020202020204" pitchFamily="34" charset="0"/>
                <a:cs typeface="Arial" panose="020B0604020202020204" pitchFamily="34" charset="0"/>
                <a:hlinkClick r:id="rId4"/>
              </a:rPr>
              <a:t>Wikipedia, Gender in Youth Sports</a:t>
            </a:r>
            <a:r>
              <a:rPr lang="en-US" sz="900" dirty="0">
                <a:latin typeface="Arial" panose="020B0604020202020204" pitchFamily="34" charset="0"/>
                <a:cs typeface="Arial" panose="020B0604020202020204" pitchFamily="34" charset="0"/>
              </a:rPr>
              <a:t>.  Licensed under</a:t>
            </a:r>
            <a:r>
              <a:rPr kumimoji="0" lang="en-US" sz="9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5"/>
              </a:rPr>
              <a:t> CC BY SA 3.0</a:t>
            </a:r>
            <a:r>
              <a:rPr lang="en-US" sz="9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076082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387970C-77A3-4F7B-A13E-A32F34AE2D81}"/>
              </a:ext>
            </a:extLst>
          </p:cNvPr>
          <p:cNvSpPr txBox="1"/>
          <p:nvPr/>
        </p:nvSpPr>
        <p:spPr>
          <a:xfrm>
            <a:off x="3862121" y="105013"/>
            <a:ext cx="4990273"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solidFill>
                  <a:prstClr val="black"/>
                </a:solidFill>
                <a:latin typeface="Arial" panose="020B0604020202020204" pitchFamily="34" charset="0"/>
                <a:cs typeface="Arial" panose="020B0604020202020204" pitchFamily="34" charset="0"/>
              </a:rPr>
              <a:t>Physical Development: Childhood Obesity</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1134E17-26CA-47A3-8782-EC47848DB512}"/>
              </a:ext>
            </a:extLst>
          </p:cNvPr>
          <p:cNvSpPr txBox="1"/>
          <p:nvPr/>
        </p:nvSpPr>
        <p:spPr>
          <a:xfrm>
            <a:off x="78377" y="1626325"/>
            <a:ext cx="12035246" cy="4247317"/>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sz="1750" dirty="0">
                <a:effectLst/>
                <a:ea typeface="Calibri" panose="020F0502020204030204" pitchFamily="34" charset="0"/>
              </a:rPr>
              <a:t> Excess weight and obesity in children is associated with a variety of medical and cognitive conditions including high blood pressure, insulin resistance, inflammation, depression, and lower academic achievement.</a:t>
            </a:r>
          </a:p>
          <a:p>
            <a:pPr marL="285750" indent="-285750">
              <a:buFont typeface="Wingdings" panose="05000000000000000000" pitchFamily="2" charset="2"/>
              <a:buChar char="Ø"/>
            </a:pPr>
            <a:endParaRPr lang="en-US" sz="1750" dirty="0"/>
          </a:p>
          <a:p>
            <a:pPr marL="742950" lvl="1" indent="-285750">
              <a:buFont typeface="Wingdings" panose="05000000000000000000" pitchFamily="2" charset="2"/>
              <a:buChar char="Ø"/>
            </a:pPr>
            <a:r>
              <a:rPr lang="en-US" sz="1750" dirty="0">
                <a:effectLst/>
                <a:ea typeface="Calibri" panose="020F0502020204030204" pitchFamily="34" charset="0"/>
              </a:rPr>
              <a:t>Being overweight has also been linked to impaired brain functioning, which includes deficits in executive functioning, working memory, mental flexibility, and decision making.</a:t>
            </a:r>
          </a:p>
          <a:p>
            <a:pPr marL="742950" lvl="1" indent="-285750">
              <a:buFont typeface="Wingdings" panose="05000000000000000000" pitchFamily="2" charset="2"/>
              <a:buChar char="Ø"/>
            </a:pPr>
            <a:endParaRPr lang="en-US" sz="1750" dirty="0">
              <a:effectLst/>
              <a:ea typeface="Calibri" panose="020F0502020204030204" pitchFamily="34" charset="0"/>
            </a:endParaRPr>
          </a:p>
          <a:p>
            <a:pPr marL="742950" lvl="1" indent="-285750">
              <a:buFont typeface="Wingdings" panose="05000000000000000000" pitchFamily="2" charset="2"/>
              <a:buChar char="Ø"/>
            </a:pPr>
            <a:r>
              <a:rPr lang="en-US" sz="1750" dirty="0">
                <a:effectLst/>
                <a:ea typeface="Calibri" panose="020F0502020204030204" pitchFamily="34" charset="0"/>
              </a:rPr>
              <a:t>Children who ate more saturated fats performed worse on relational memory tasks, while eating a diet high in omega-3 fatty acids promoted relational memory skills.</a:t>
            </a:r>
          </a:p>
          <a:p>
            <a:pPr marL="742950" lvl="1" indent="-285750">
              <a:buFont typeface="Wingdings" panose="05000000000000000000" pitchFamily="2" charset="2"/>
              <a:buChar char="Ø"/>
            </a:pPr>
            <a:r>
              <a:rPr lang="en-US" sz="1750" dirty="0">
                <a:effectLst/>
                <a:ea typeface="Calibri" panose="020F0502020204030204" pitchFamily="34" charset="0"/>
              </a:rPr>
              <a:t>A growing concern is the </a:t>
            </a:r>
            <a:r>
              <a:rPr lang="en-US" sz="1750" i="1" dirty="0">
                <a:effectLst/>
                <a:ea typeface="Calibri" panose="020F0502020204030204" pitchFamily="34" charset="0"/>
              </a:rPr>
              <a:t>lack of recognition from parents that children are overweight or obese</a:t>
            </a:r>
            <a:r>
              <a:rPr lang="en-US" sz="1750" dirty="0">
                <a:effectLst/>
                <a:ea typeface="Calibri" panose="020F0502020204030204" pitchFamily="34" charset="0"/>
              </a:rPr>
              <a:t>. Katz (2015) referred to this as “</a:t>
            </a:r>
            <a:r>
              <a:rPr lang="en-US" sz="1750" dirty="0" err="1">
                <a:effectLst/>
                <a:ea typeface="Calibri" panose="020F0502020204030204" pitchFamily="34" charset="0"/>
              </a:rPr>
              <a:t>oblivobesity</a:t>
            </a:r>
            <a:r>
              <a:rPr lang="en-US" sz="1750" dirty="0">
                <a:effectLst/>
                <a:ea typeface="Calibri" panose="020F0502020204030204" pitchFamily="34" charset="0"/>
              </a:rPr>
              <a:t>.”</a:t>
            </a:r>
          </a:p>
          <a:p>
            <a:pPr marL="742950" lvl="1" indent="-285750">
              <a:buFont typeface="Wingdings" panose="05000000000000000000" pitchFamily="2" charset="2"/>
              <a:buChar char="Ø"/>
            </a:pPr>
            <a:endParaRPr lang="en-US" sz="1750" dirty="0">
              <a:effectLst/>
              <a:ea typeface="Calibri" panose="020F0502020204030204" pitchFamily="34" charset="0"/>
            </a:endParaRPr>
          </a:p>
          <a:p>
            <a:pPr marL="285750" indent="-285750">
              <a:buFont typeface="Wingdings" panose="05000000000000000000" pitchFamily="2" charset="2"/>
              <a:buChar char="Ø"/>
            </a:pPr>
            <a:r>
              <a:rPr lang="en-US" sz="1750" dirty="0">
                <a:effectLst/>
                <a:ea typeface="Calibri" panose="020F0502020204030204" pitchFamily="34" charset="0"/>
              </a:rPr>
              <a:t>Children who are overweight tend to be rejected, ridiculed, teased and bullied by others.</a:t>
            </a:r>
          </a:p>
          <a:p>
            <a:pPr marL="285750" indent="-285750">
              <a:buFont typeface="Wingdings" panose="05000000000000000000" pitchFamily="2" charset="2"/>
              <a:buChar char="Ø"/>
            </a:pPr>
            <a:endParaRPr lang="en-US" sz="1750" dirty="0"/>
          </a:p>
          <a:p>
            <a:pPr marL="285750" indent="-285750">
              <a:buFont typeface="Wingdings" panose="05000000000000000000" pitchFamily="2" charset="2"/>
              <a:buChar char="Ø"/>
            </a:pPr>
            <a:r>
              <a:rPr lang="en-US" sz="1750" dirty="0">
                <a:effectLst/>
                <a:ea typeface="Calibri" panose="020F0502020204030204" pitchFamily="34" charset="0"/>
              </a:rPr>
              <a:t>Behavioral interventions, including training children to overcome impulsive eating behaviors, are being researched to help overweight children.</a:t>
            </a:r>
            <a:endParaRPr lang="en-US" sz="1750" dirty="0"/>
          </a:p>
        </p:txBody>
      </p:sp>
      <p:sp>
        <p:nvSpPr>
          <p:cNvPr id="7" name="TextBox 6">
            <a:extLst>
              <a:ext uri="{FF2B5EF4-FFF2-40B4-BE49-F238E27FC236}">
                <a16:creationId xmlns:a16="http://schemas.microsoft.com/office/drawing/2014/main" id="{45C3EBDF-9DCC-42BE-8887-A6A898A26455}"/>
              </a:ext>
            </a:extLst>
          </p:cNvPr>
          <p:cNvSpPr txBox="1"/>
          <p:nvPr/>
        </p:nvSpPr>
        <p:spPr>
          <a:xfrm>
            <a:off x="1942012" y="6106656"/>
            <a:ext cx="8830492" cy="246221"/>
          </a:xfrm>
          <a:prstGeom prst="rect">
            <a:avLst/>
          </a:prstGeom>
          <a:noFill/>
        </p:spPr>
        <p:txBody>
          <a:bodyPr wrap="square">
            <a:spAutoFit/>
          </a:bodyPr>
          <a:lstStyle/>
          <a:p>
            <a:r>
              <a:rPr lang="en-US" sz="10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2"/>
              </a:rPr>
              <a:t>Lifespan Development: A Psychological Perspective 2</a:t>
            </a:r>
            <a:r>
              <a:rPr lang="en-US" sz="1000" u="sng" baseline="30000"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2"/>
              </a:rPr>
              <a:t>nd</a:t>
            </a:r>
            <a:r>
              <a:rPr lang="en-US" sz="1000" dirty="0">
                <a:effectLst/>
                <a:latin typeface="Arial" panose="020B0604020202020204" pitchFamily="34" charset="0"/>
                <a:ea typeface="Calibri" panose="020F0502020204030204" pitchFamily="34" charset="0"/>
                <a:cs typeface="Arial" panose="020B0604020202020204" pitchFamily="34" charset="0"/>
              </a:rPr>
              <a:t> Edition by Martha </a:t>
            </a:r>
            <a:r>
              <a:rPr lang="en-US" sz="1000" dirty="0" err="1">
                <a:effectLst/>
                <a:latin typeface="Arial" panose="020B0604020202020204" pitchFamily="34" charset="0"/>
                <a:ea typeface="Calibri" panose="020F0502020204030204" pitchFamily="34" charset="0"/>
                <a:cs typeface="Arial" panose="020B0604020202020204" pitchFamily="34" charset="0"/>
              </a:rPr>
              <a:t>Lally</a:t>
            </a:r>
            <a:r>
              <a:rPr lang="en-US" sz="1000" dirty="0">
                <a:effectLst/>
                <a:latin typeface="Arial" panose="020B0604020202020204" pitchFamily="34" charset="0"/>
                <a:ea typeface="Calibri" panose="020F0502020204030204" pitchFamily="34" charset="0"/>
                <a:cs typeface="Arial" panose="020B0604020202020204" pitchFamily="34" charset="0"/>
              </a:rPr>
              <a:t> and Suzanne Valentine-French is licensed under </a:t>
            </a:r>
            <a:r>
              <a:rPr lang="en-US" sz="10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CC BY-NC-SA 3.0</a:t>
            </a:r>
            <a:endParaRPr lang="en-US" sz="10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243DA8D4-6561-7EED-468E-B7E054DCFE03}"/>
              </a:ext>
            </a:extLst>
          </p:cNvPr>
          <p:cNvSpPr txBox="1"/>
          <p:nvPr/>
        </p:nvSpPr>
        <p:spPr>
          <a:xfrm>
            <a:off x="2969054" y="5829657"/>
            <a:ext cx="5468613"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Obesity in Children</a:t>
            </a:r>
            <a:r>
              <a:rPr lang="en-US" sz="1200" dirty="0">
                <a:latin typeface="Arial" panose="020B0604020202020204" pitchFamily="34" charset="0"/>
                <a:cs typeface="Arial" panose="020B0604020202020204" pitchFamily="34" charset="0"/>
              </a:rPr>
              <a:t>: Discusses the rise of childhood obesity since 1988</a:t>
            </a:r>
          </a:p>
        </p:txBody>
      </p:sp>
      <p:sp>
        <p:nvSpPr>
          <p:cNvPr id="6" name="TextBox 5">
            <a:extLst>
              <a:ext uri="{FF2B5EF4-FFF2-40B4-BE49-F238E27FC236}">
                <a16:creationId xmlns:a16="http://schemas.microsoft.com/office/drawing/2014/main" id="{11D52424-37F4-8C08-D0CF-7BED4CB0E8B0}"/>
              </a:ext>
            </a:extLst>
          </p:cNvPr>
          <p:cNvSpPr txBox="1"/>
          <p:nvPr/>
        </p:nvSpPr>
        <p:spPr>
          <a:xfrm>
            <a:off x="200296" y="587078"/>
            <a:ext cx="11791408" cy="900246"/>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750" dirty="0">
                <a:effectLst/>
                <a:ea typeface="Calibri" panose="020F0502020204030204" pitchFamily="34" charset="0"/>
              </a:rPr>
              <a:t>The measurement for determining excess weight is the Body Mass Index (BMI) which expresses the relationship of height to weight. According to the Centers for Disease Control and Prevention (CDC), children whose BMI is at or above the 85th percentile for their age are considered overweight, while children who are at or above the 95th percentile are considered obese.</a:t>
            </a:r>
          </a:p>
        </p:txBody>
      </p:sp>
    </p:spTree>
    <p:extLst>
      <p:ext uri="{BB962C8B-B14F-4D97-AF65-F5344CB8AC3E}">
        <p14:creationId xmlns:p14="http://schemas.microsoft.com/office/powerpoint/2010/main" val="31132040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0B282D-68F7-472F-BD56-764EC852CC2A}"/>
              </a:ext>
            </a:extLst>
          </p:cNvPr>
          <p:cNvSpPr txBox="1"/>
          <p:nvPr/>
        </p:nvSpPr>
        <p:spPr>
          <a:xfrm>
            <a:off x="1588654" y="117777"/>
            <a:ext cx="10196946"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2000" dirty="0">
                <a:solidFill>
                  <a:prstClr val="black"/>
                </a:solidFill>
                <a:latin typeface="Arial" panose="020B0604020202020204" pitchFamily="34" charset="0"/>
                <a:cs typeface="Arial" panose="020B0604020202020204" pitchFamily="34" charset="0"/>
              </a:rPr>
              <a:t>Physical Development: Childhood and Adolescent Obesity Statistics in the United States</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C96F41E-5AE8-4F9A-814A-56E254148A52}"/>
              </a:ext>
            </a:extLst>
          </p:cNvPr>
          <p:cNvSpPr txBox="1"/>
          <p:nvPr/>
        </p:nvSpPr>
        <p:spPr>
          <a:xfrm>
            <a:off x="6278682" y="6093892"/>
            <a:ext cx="4916731" cy="246221"/>
          </a:xfrm>
          <a:prstGeom prst="rect">
            <a:avLst/>
          </a:prstGeom>
          <a:noFill/>
        </p:spPr>
        <p:txBody>
          <a:bodyPr wrap="none" rtlCol="0">
            <a:spAutoFit/>
          </a:bodyPr>
          <a:lstStyle/>
          <a:p>
            <a:r>
              <a:rPr lang="en-US" sz="1000" dirty="0"/>
              <a:t>Text and Table from </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2"/>
              </a:rPr>
              <a:t>U.S. Centers for Disease Control and Prevention </a:t>
            </a:r>
            <a:r>
              <a:rPr kumimoji="0" lang="en-US" sz="10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en-US" sz="1000" b="0" i="0" u="none" strike="noStrike" kern="1200" cap="none" spc="0" normalizeH="0" baseline="0" noProof="0" dirty="0">
                <a:ln>
                  <a:noFill/>
                </a:ln>
                <a:solidFill>
                  <a:srgbClr val="444444"/>
                </a:solidFill>
                <a:effectLst/>
                <a:uLnTx/>
                <a:uFillTx/>
                <a:latin typeface="Arial" panose="020B0604020202020204" pitchFamily="34" charset="0"/>
                <a:cs typeface="Arial" panose="020B0604020202020204" pitchFamily="34" charset="0"/>
                <a:hlinkClick r:id="rId3"/>
              </a:rPr>
              <a:t>Public domain</a:t>
            </a:r>
            <a:endParaRPr lang="en-US" sz="1000" dirty="0"/>
          </a:p>
        </p:txBody>
      </p:sp>
      <p:sp>
        <p:nvSpPr>
          <p:cNvPr id="4" name="TextBox 3">
            <a:extLst>
              <a:ext uri="{FF2B5EF4-FFF2-40B4-BE49-F238E27FC236}">
                <a16:creationId xmlns:a16="http://schemas.microsoft.com/office/drawing/2014/main" id="{D2F20B6D-254A-E0A4-2D7D-43727C288049}"/>
              </a:ext>
            </a:extLst>
          </p:cNvPr>
          <p:cNvSpPr txBox="1"/>
          <p:nvPr/>
        </p:nvSpPr>
        <p:spPr>
          <a:xfrm>
            <a:off x="45381" y="612844"/>
            <a:ext cx="4815466" cy="5632311"/>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l"/>
            <a:r>
              <a:rPr lang="en-US" sz="1750" b="0" i="0" dirty="0">
                <a:solidFill>
                  <a:srgbClr val="000000"/>
                </a:solidFill>
                <a:effectLst/>
              </a:rPr>
              <a:t>Childhood obesity is a serious problem in the United States, putting children and adolescents at risk for poor health. According to the CDC: (data are for years 2017 to 2020 and for children and adolescents aged 2-19 years)</a:t>
            </a:r>
          </a:p>
          <a:p>
            <a:pPr algn="l"/>
            <a:endParaRPr lang="en-US" sz="1750" b="0" i="0" dirty="0">
              <a:solidFill>
                <a:srgbClr val="000000"/>
              </a:solidFill>
              <a:effectLst/>
            </a:endParaRPr>
          </a:p>
          <a:p>
            <a:pPr marL="285750" indent="-285750" algn="l">
              <a:buFont typeface="Wingdings" panose="05000000000000000000" pitchFamily="2" charset="2"/>
              <a:buChar char="Ø"/>
            </a:pPr>
            <a:r>
              <a:rPr lang="en-US" sz="1750" b="0" i="0" dirty="0">
                <a:solidFill>
                  <a:srgbClr val="000000"/>
                </a:solidFill>
                <a:effectLst/>
              </a:rPr>
              <a:t>The prevalence of obesity was 19.7% and affected about 14.7 million children and adolescents.</a:t>
            </a:r>
          </a:p>
          <a:p>
            <a:pPr marL="742950" lvl="1" indent="-285750">
              <a:buFont typeface="Wingdings" panose="05000000000000000000" pitchFamily="2" charset="2"/>
              <a:buChar char="Ø"/>
            </a:pPr>
            <a:r>
              <a:rPr lang="en-US" sz="1750" b="0" i="0" dirty="0">
                <a:solidFill>
                  <a:srgbClr val="000000"/>
                </a:solidFill>
                <a:effectLst/>
              </a:rPr>
              <a:t>Obesity prevalence was 12.7% among 2- to 5-year-olds, 20.7% among 6- to 11-year-olds, and 22.2% among 12- to 19-year-olds.</a:t>
            </a:r>
          </a:p>
          <a:p>
            <a:pPr marL="285750" indent="-285750" algn="l">
              <a:buFont typeface="Wingdings" panose="05000000000000000000" pitchFamily="2" charset="2"/>
              <a:buChar char="Ø"/>
            </a:pPr>
            <a:r>
              <a:rPr lang="en-US" sz="1750" b="0" i="0" dirty="0">
                <a:solidFill>
                  <a:srgbClr val="000000"/>
                </a:solidFill>
                <a:effectLst/>
              </a:rPr>
              <a:t>Childhood obesity is also more common among certain populations.</a:t>
            </a:r>
          </a:p>
          <a:p>
            <a:pPr marL="742950" lvl="1" indent="-285750">
              <a:buFont typeface="Wingdings" panose="05000000000000000000" pitchFamily="2" charset="2"/>
              <a:buChar char="Ø"/>
            </a:pPr>
            <a:r>
              <a:rPr lang="en-US" sz="1750" b="0" i="0" dirty="0">
                <a:solidFill>
                  <a:srgbClr val="000000"/>
                </a:solidFill>
                <a:effectLst/>
              </a:rPr>
              <a:t>Obesity prevalence was 26.2% among Hispanic children, 24.8% among non-Hispanic Black children, 16.6% among non-Hispanic White children, and 9.0% among non-Hispanic Asian children.</a:t>
            </a:r>
          </a:p>
        </p:txBody>
      </p:sp>
      <p:pic>
        <p:nvPicPr>
          <p:cNvPr id="2" name="Picture 1">
            <a:extLst>
              <a:ext uri="{FF2B5EF4-FFF2-40B4-BE49-F238E27FC236}">
                <a16:creationId xmlns:a16="http://schemas.microsoft.com/office/drawing/2014/main" id="{D851AF39-3507-715E-6B93-24F09C62862D}"/>
              </a:ext>
            </a:extLst>
          </p:cNvPr>
          <p:cNvPicPr>
            <a:picLocks noChangeAspect="1"/>
          </p:cNvPicPr>
          <p:nvPr/>
        </p:nvPicPr>
        <p:blipFill rotWithShape="1">
          <a:blip r:embed="rId4"/>
          <a:srcRect l="20971" t="32233" r="22524" b="5890"/>
          <a:stretch/>
        </p:blipFill>
        <p:spPr>
          <a:xfrm>
            <a:off x="4950691" y="978416"/>
            <a:ext cx="7125434" cy="4389120"/>
          </a:xfrm>
          <a:prstGeom prst="rect">
            <a:avLst/>
          </a:prstGeom>
        </p:spPr>
      </p:pic>
      <p:sp>
        <p:nvSpPr>
          <p:cNvPr id="5" name="TextBox 4">
            <a:extLst>
              <a:ext uri="{FF2B5EF4-FFF2-40B4-BE49-F238E27FC236}">
                <a16:creationId xmlns:a16="http://schemas.microsoft.com/office/drawing/2014/main" id="{A97AB148-5CA3-8811-A575-3D03BD6BA8C2}"/>
              </a:ext>
            </a:extLst>
          </p:cNvPr>
          <p:cNvSpPr txBox="1"/>
          <p:nvPr/>
        </p:nvSpPr>
        <p:spPr>
          <a:xfrm>
            <a:off x="5130380" y="5342692"/>
            <a:ext cx="6945745" cy="553998"/>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FPL is defined as </a:t>
            </a:r>
            <a:r>
              <a:rPr lang="en-US" sz="1000" b="0" i="0" dirty="0">
                <a:solidFill>
                  <a:srgbClr val="040C28"/>
                </a:solidFill>
                <a:effectLst/>
                <a:latin typeface="Arial" panose="020B0604020202020204" pitchFamily="34" charset="0"/>
                <a:cs typeface="Arial" panose="020B0604020202020204" pitchFamily="34" charset="0"/>
              </a:rPr>
              <a:t>A measure of income issued every year by the Department of Health and Human Services (HHS). The FPL is based on family size and income, </a:t>
            </a:r>
            <a:r>
              <a:rPr lang="en-US" sz="1000" dirty="0">
                <a:solidFill>
                  <a:srgbClr val="040C28"/>
                </a:solidFill>
                <a:latin typeface="Arial" panose="020B0604020202020204" pitchFamily="34" charset="0"/>
                <a:cs typeface="Arial" panose="020B0604020202020204" pitchFamily="34" charset="0"/>
              </a:rPr>
              <a:t>and </a:t>
            </a:r>
            <a:r>
              <a:rPr lang="en-US" sz="1000" b="0" i="0" dirty="0">
                <a:solidFill>
                  <a:srgbClr val="040C28"/>
                </a:solidFill>
                <a:effectLst/>
                <a:latin typeface="Arial" panose="020B0604020202020204" pitchFamily="34" charset="0"/>
                <a:cs typeface="Arial" panose="020B0604020202020204" pitchFamily="34" charset="0"/>
              </a:rPr>
              <a:t>the higher the percentage, the more income a family has, and the lower the </a:t>
            </a:r>
            <a:r>
              <a:rPr lang="en-US" sz="1000" dirty="0">
                <a:solidFill>
                  <a:srgbClr val="040C28"/>
                </a:solidFill>
                <a:latin typeface="Arial" panose="020B0604020202020204" pitchFamily="34" charset="0"/>
                <a:cs typeface="Arial" panose="020B0604020202020204" pitchFamily="34" charset="0"/>
              </a:rPr>
              <a:t>percentage the less income a family has.</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60068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4C2EFD8-8154-4075-824E-8A19FAFD30D3}"/>
              </a:ext>
            </a:extLst>
          </p:cNvPr>
          <p:cNvSpPr txBox="1"/>
          <p:nvPr/>
        </p:nvSpPr>
        <p:spPr>
          <a:xfrm>
            <a:off x="2983973" y="91722"/>
            <a:ext cx="6316620" cy="400110"/>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Newborn Brain Development: Neuronal Development</a:t>
            </a:r>
          </a:p>
        </p:txBody>
      </p:sp>
      <p:sp>
        <p:nvSpPr>
          <p:cNvPr id="7" name="TextBox 6">
            <a:extLst>
              <a:ext uri="{FF2B5EF4-FFF2-40B4-BE49-F238E27FC236}">
                <a16:creationId xmlns:a16="http://schemas.microsoft.com/office/drawing/2014/main" id="{C965AAC0-E808-41BF-91E0-B7F7AAA37796}"/>
              </a:ext>
            </a:extLst>
          </p:cNvPr>
          <p:cNvSpPr txBox="1"/>
          <p:nvPr/>
        </p:nvSpPr>
        <p:spPr>
          <a:xfrm>
            <a:off x="92280" y="484742"/>
            <a:ext cx="11870422" cy="2308324"/>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Wingdings" panose="05000000000000000000" pitchFamily="2" charset="2"/>
              <a:buChar char="Ø"/>
            </a:pPr>
            <a:r>
              <a:rPr lang="en-US" sz="1600" dirty="0">
                <a:solidFill>
                  <a:srgbClr val="333333"/>
                </a:solidFill>
                <a:latin typeface="Arial" panose="020B0604020202020204" pitchFamily="34" charset="0"/>
                <a:cs typeface="Arial" panose="020B0604020202020204" pitchFamily="34" charset="0"/>
              </a:rPr>
              <a:t>M</a:t>
            </a:r>
            <a:r>
              <a:rPr lang="en-US" sz="1600" b="0" i="0" dirty="0">
                <a:solidFill>
                  <a:srgbClr val="333333"/>
                </a:solidFill>
                <a:effectLst/>
                <a:latin typeface="Arial" panose="020B0604020202020204" pitchFamily="34" charset="0"/>
                <a:cs typeface="Arial" panose="020B0604020202020204" pitchFamily="34" charset="0"/>
              </a:rPr>
              <a:t>ost of the brain’s 100 to 200 billion neurons are present at birth, but they are not fully mature.</a:t>
            </a:r>
          </a:p>
          <a:p>
            <a:pPr marL="285750" indent="-285750">
              <a:buFont typeface="Wingdings" panose="05000000000000000000" pitchFamily="2" charset="2"/>
              <a:buChar char="Ø"/>
            </a:pPr>
            <a:r>
              <a:rPr lang="en-US" sz="1600" b="0" i="0" dirty="0">
                <a:solidFill>
                  <a:srgbClr val="333333"/>
                </a:solidFill>
                <a:effectLst/>
                <a:latin typeface="Arial" panose="020B0604020202020204" pitchFamily="34" charset="0"/>
                <a:cs typeface="Arial" panose="020B0604020202020204" pitchFamily="34" charset="0"/>
              </a:rPr>
              <a:t>Each neural pathway forms thousands of new connections during infancy and toddlerhood (called blooming).</a:t>
            </a:r>
          </a:p>
          <a:p>
            <a:pPr marL="742950" lvl="1" indent="-285750">
              <a:buFont typeface="Wingdings" panose="05000000000000000000" pitchFamily="2" charset="2"/>
              <a:buChar char="Ø"/>
            </a:pPr>
            <a:r>
              <a:rPr lang="en-US" sz="1600" dirty="0">
                <a:solidFill>
                  <a:srgbClr val="333333"/>
                </a:solidFill>
                <a:latin typeface="Arial" panose="020B0604020202020204" pitchFamily="34" charset="0"/>
                <a:cs typeface="Arial" panose="020B0604020202020204" pitchFamily="34" charset="0"/>
              </a:rPr>
              <a:t>B</a:t>
            </a:r>
            <a:r>
              <a:rPr lang="en-US" sz="1600" b="0" i="0" dirty="0">
                <a:solidFill>
                  <a:srgbClr val="333333"/>
                </a:solidFill>
                <a:effectLst/>
                <a:latin typeface="Arial" panose="020B0604020202020204" pitchFamily="34" charset="0"/>
                <a:cs typeface="Arial" panose="020B0604020202020204" pitchFamily="34" charset="0"/>
              </a:rPr>
              <a:t>y age 2, a single neuron might have thousands of dendrites.</a:t>
            </a:r>
          </a:p>
          <a:p>
            <a:pPr marL="742950" lvl="1" indent="-285750">
              <a:buFont typeface="Wingdings" panose="05000000000000000000" pitchFamily="2" charset="2"/>
              <a:buChar char="Ø"/>
            </a:pPr>
            <a:r>
              <a:rPr lang="en-US" sz="1600" dirty="0">
                <a:solidFill>
                  <a:srgbClr val="333333"/>
                </a:solidFill>
                <a:latin typeface="Arial" panose="020B0604020202020204" pitchFamily="34" charset="0"/>
                <a:cs typeface="Arial" panose="020B0604020202020204" pitchFamily="34" charset="0"/>
              </a:rPr>
              <a:t>N</a:t>
            </a:r>
            <a:r>
              <a:rPr lang="en-US" sz="1600" b="0" i="0" dirty="0">
                <a:solidFill>
                  <a:srgbClr val="333333"/>
                </a:solidFill>
                <a:effectLst/>
                <a:latin typeface="Arial" panose="020B0604020202020204" pitchFamily="34" charset="0"/>
                <a:cs typeface="Arial" panose="020B0604020202020204" pitchFamily="34" charset="0"/>
              </a:rPr>
              <a:t>eural pathways that are not used will be eliminated through a process called </a:t>
            </a:r>
            <a:r>
              <a:rPr lang="en-US" sz="1600" i="0" dirty="0">
                <a:solidFill>
                  <a:srgbClr val="333333"/>
                </a:solidFill>
                <a:effectLst/>
                <a:latin typeface="Arial" panose="020B0604020202020204" pitchFamily="34" charset="0"/>
                <a:cs typeface="Arial" panose="020B0604020202020204" pitchFamily="34" charset="0"/>
              </a:rPr>
              <a:t>pruning</a:t>
            </a:r>
            <a:r>
              <a:rPr lang="en-US" sz="1600" dirty="0">
                <a:solidFill>
                  <a:srgbClr val="333333"/>
                </a:solidFill>
                <a:latin typeface="Arial" panose="020B0604020202020204" pitchFamily="34" charset="0"/>
                <a:cs typeface="Arial" panose="020B0604020202020204" pitchFamily="34" charset="0"/>
              </a:rPr>
              <a:t>.</a:t>
            </a:r>
          </a:p>
          <a:p>
            <a:pPr marL="1200150" lvl="2" indent="-285750">
              <a:buFont typeface="Wingdings" panose="05000000000000000000" pitchFamily="2" charset="2"/>
              <a:buChar char="Ø"/>
            </a:pPr>
            <a:r>
              <a:rPr lang="en-US" sz="1600" dirty="0">
                <a:solidFill>
                  <a:srgbClr val="333333"/>
                </a:solidFill>
                <a:latin typeface="Arial" panose="020B0604020202020204" pitchFamily="34" charset="0"/>
                <a:cs typeface="Arial" panose="020B0604020202020204" pitchFamily="34" charset="0"/>
              </a:rPr>
              <a:t>Pruning makes those neural pathways </a:t>
            </a:r>
            <a:r>
              <a:rPr lang="en-US" sz="1600" b="0" i="0" dirty="0">
                <a:solidFill>
                  <a:srgbClr val="333333"/>
                </a:solidFill>
                <a:effectLst/>
                <a:latin typeface="Arial" panose="020B0604020202020204" pitchFamily="34" charset="0"/>
                <a:cs typeface="Arial" panose="020B0604020202020204" pitchFamily="34" charset="0"/>
              </a:rPr>
              <a:t>that are used form stronger connections.</a:t>
            </a:r>
          </a:p>
          <a:p>
            <a:pPr marL="1200150" lvl="2" indent="-285750">
              <a:buFont typeface="Wingdings" panose="05000000000000000000" pitchFamily="2" charset="2"/>
              <a:buChar char="Ø"/>
            </a:pPr>
            <a:r>
              <a:rPr lang="en-US" sz="1600" b="0" i="0" dirty="0">
                <a:solidFill>
                  <a:srgbClr val="333333"/>
                </a:solidFill>
                <a:effectLst/>
                <a:latin typeface="Arial" panose="020B0604020202020204" pitchFamily="34" charset="0"/>
                <a:cs typeface="Arial" panose="020B0604020202020204" pitchFamily="34" charset="0"/>
              </a:rPr>
              <a:t>It is thought that pruning causes the brain to function more efficiently, allowing for mastery of more complex skills.</a:t>
            </a:r>
          </a:p>
          <a:p>
            <a:pPr marL="1200150" lvl="2" indent="-285750">
              <a:buFont typeface="Wingdings" panose="05000000000000000000" pitchFamily="2" charset="2"/>
              <a:buChar char="Ø"/>
            </a:pPr>
            <a:r>
              <a:rPr lang="en-US" sz="1600" dirty="0">
                <a:solidFill>
                  <a:srgbClr val="333333"/>
                </a:solidFill>
                <a:latin typeface="Arial" panose="020B0604020202020204" pitchFamily="34" charset="0"/>
                <a:cs typeface="Arial" panose="020B0604020202020204" pitchFamily="34" charset="0"/>
              </a:rPr>
              <a:t>P</a:t>
            </a:r>
            <a:r>
              <a:rPr lang="en-US" sz="1600" b="0" i="0" dirty="0">
                <a:solidFill>
                  <a:srgbClr val="333333"/>
                </a:solidFill>
                <a:effectLst/>
                <a:latin typeface="Arial" panose="020B0604020202020204" pitchFamily="34" charset="0"/>
                <a:cs typeface="Arial" panose="020B0604020202020204" pitchFamily="34" charset="0"/>
              </a:rPr>
              <a:t>runing continues through childhood and into adolescence in various areas of the brain.</a:t>
            </a:r>
          </a:p>
          <a:p>
            <a:pPr marL="285750" indent="-285750">
              <a:buFont typeface="Wingdings" panose="05000000000000000000" pitchFamily="2" charset="2"/>
              <a:buChar char="Ø"/>
            </a:pPr>
            <a:r>
              <a:rPr lang="en-US" sz="1600" dirty="0">
                <a:solidFill>
                  <a:srgbClr val="333333"/>
                </a:solidFill>
                <a:latin typeface="Arial" panose="020B0604020202020204" pitchFamily="34" charset="0"/>
                <a:cs typeface="Arial" panose="020B0604020202020204" pitchFamily="34" charset="0"/>
              </a:rPr>
              <a:t>Neural pathway development (blooming) and pruning is </a:t>
            </a:r>
            <a:r>
              <a:rPr lang="en-US" sz="1600" b="0" i="0" dirty="0">
                <a:solidFill>
                  <a:srgbClr val="333333"/>
                </a:solidFill>
                <a:effectLst/>
                <a:latin typeface="Arial" panose="020B0604020202020204" pitchFamily="34" charset="0"/>
                <a:cs typeface="Arial" panose="020B0604020202020204" pitchFamily="34" charset="0"/>
              </a:rPr>
              <a:t>primarily found in the</a:t>
            </a:r>
            <a:r>
              <a:rPr lang="en-US" sz="1600" i="0" dirty="0">
                <a:solidFill>
                  <a:srgbClr val="333333"/>
                </a:solidFill>
                <a:effectLst/>
                <a:latin typeface="Arial" panose="020B0604020202020204" pitchFamily="34" charset="0"/>
                <a:cs typeface="Arial" panose="020B0604020202020204" pitchFamily="34" charset="0"/>
              </a:rPr>
              <a:t> cortex </a:t>
            </a:r>
            <a:r>
              <a:rPr lang="en-US" sz="1600" dirty="0">
                <a:solidFill>
                  <a:srgbClr val="333333"/>
                </a:solidFill>
                <a:latin typeface="Arial" panose="020B0604020202020204" pitchFamily="34" charset="0"/>
                <a:cs typeface="Arial" panose="020B0604020202020204" pitchFamily="34" charset="0"/>
              </a:rPr>
              <a:t>(</a:t>
            </a:r>
            <a:r>
              <a:rPr lang="en-US" sz="1600" b="0" i="0" dirty="0">
                <a:solidFill>
                  <a:srgbClr val="333333"/>
                </a:solidFill>
                <a:effectLst/>
                <a:latin typeface="Arial" panose="020B0604020202020204" pitchFamily="34" charset="0"/>
                <a:cs typeface="Arial" panose="020B0604020202020204" pitchFamily="34" charset="0"/>
              </a:rPr>
              <a:t>the thin outer covering of the brain involved in voluntary activity and thinking).</a:t>
            </a:r>
            <a:endParaRPr lang="en-US" sz="16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992A8667-C9D8-448A-99A2-DB4428A646B3}"/>
              </a:ext>
            </a:extLst>
          </p:cNvPr>
          <p:cNvSpPr txBox="1"/>
          <p:nvPr/>
        </p:nvSpPr>
        <p:spPr>
          <a:xfrm>
            <a:off x="1946246" y="6119947"/>
            <a:ext cx="863569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and Image from </a:t>
            </a:r>
            <a:r>
              <a:rPr lang="en-US" sz="1000" dirty="0">
                <a:latin typeface="Arial" panose="020B0604020202020204" pitchFamily="34" charset="0"/>
                <a:cs typeface="Arial" panose="020B0604020202020204" pitchFamily="34" charset="0"/>
                <a:hlinkClick r:id="rId2"/>
              </a:rPr>
              <a:t>Lumen Learning, Lifespan Development, Module 4: Infancy, Physical Growth and Brain Development</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3"/>
              </a:rPr>
              <a:t>CC BY 4.0</a:t>
            </a:r>
            <a:endParaRPr lang="en-US" sz="1000" dirty="0">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DD250B56-FD37-4C2F-ABEC-7DC6728185C8}"/>
              </a:ext>
            </a:extLst>
          </p:cNvPr>
          <p:cNvPicPr>
            <a:picLocks noChangeAspect="1"/>
          </p:cNvPicPr>
          <p:nvPr/>
        </p:nvPicPr>
        <p:blipFill>
          <a:blip r:embed="rId4"/>
          <a:stretch>
            <a:fillRect/>
          </a:stretch>
        </p:blipFill>
        <p:spPr>
          <a:xfrm>
            <a:off x="6465989" y="3574906"/>
            <a:ext cx="5496713" cy="2377440"/>
          </a:xfrm>
          <a:prstGeom prst="rect">
            <a:avLst/>
          </a:prstGeom>
        </p:spPr>
      </p:pic>
      <p:sp>
        <p:nvSpPr>
          <p:cNvPr id="11" name="TextBox 10">
            <a:extLst>
              <a:ext uri="{FF2B5EF4-FFF2-40B4-BE49-F238E27FC236}">
                <a16:creationId xmlns:a16="http://schemas.microsoft.com/office/drawing/2014/main" id="{5F63A17E-BA08-47EB-A56B-C2CB4912B14D}"/>
              </a:ext>
            </a:extLst>
          </p:cNvPr>
          <p:cNvSpPr txBox="1"/>
          <p:nvPr/>
        </p:nvSpPr>
        <p:spPr>
          <a:xfrm>
            <a:off x="291132" y="3490133"/>
            <a:ext cx="5851151" cy="246221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1400" dirty="0">
                <a:latin typeface="Arial" panose="020B0604020202020204" pitchFamily="34" charset="0"/>
                <a:cs typeface="Arial" panose="020B0604020202020204" pitchFamily="34" charset="0"/>
              </a:rPr>
              <a:t>The image on the right shows the cerebrum and corresponding activated areas when adults and 6-month-olds view pictures of scenes (blue areas) or faces (yellow/orange areas).</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The image on the right shows the occipital lobe area and corresponding activated areas when adults and 6-month-olds view pictures of scenes or faces.</a:t>
            </a:r>
          </a:p>
          <a:p>
            <a:endParaRPr lang="en-US" sz="1400" dirty="0">
              <a:latin typeface="Arial" panose="020B0604020202020204" pitchFamily="34" charset="0"/>
              <a:cs typeface="Arial" panose="020B0604020202020204" pitchFamily="34" charset="0"/>
            </a:endParaRPr>
          </a:p>
          <a:p>
            <a:r>
              <a:rPr lang="en-US" sz="1400" dirty="0">
                <a:latin typeface="Arial" panose="020B0604020202020204" pitchFamily="34" charset="0"/>
                <a:cs typeface="Arial" panose="020B0604020202020204" pitchFamily="34" charset="0"/>
              </a:rPr>
              <a:t>Note that while there is a bit more activation in the adult brain, the areas of activation are basically the same indicating that both adults and infants are processing this information in the same areas of the brain.</a:t>
            </a:r>
          </a:p>
        </p:txBody>
      </p:sp>
      <p:sp>
        <p:nvSpPr>
          <p:cNvPr id="2" name="TextBox 1">
            <a:extLst>
              <a:ext uri="{FF2B5EF4-FFF2-40B4-BE49-F238E27FC236}">
                <a16:creationId xmlns:a16="http://schemas.microsoft.com/office/drawing/2014/main" id="{CA7D1BFA-15C9-E0AA-1DDC-C8BF4C3C0FEC}"/>
              </a:ext>
            </a:extLst>
          </p:cNvPr>
          <p:cNvSpPr txBox="1"/>
          <p:nvPr/>
        </p:nvSpPr>
        <p:spPr>
          <a:xfrm>
            <a:off x="6506681" y="2910579"/>
            <a:ext cx="5415328"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Experiences Build Brain Architecture </a:t>
            </a:r>
            <a:r>
              <a:rPr lang="en-US" sz="1200" dirty="0">
                <a:latin typeface="Arial" panose="020B0604020202020204" pitchFamily="34" charset="0"/>
                <a:cs typeface="Arial" panose="020B0604020202020204" pitchFamily="34" charset="0"/>
              </a:rPr>
              <a:t>from The Center on the Developing Child at Harvard University discusses the importance of neuronal blooming. </a:t>
            </a:r>
          </a:p>
        </p:txBody>
      </p:sp>
    </p:spTree>
    <p:extLst>
      <p:ext uri="{BB962C8B-B14F-4D97-AF65-F5344CB8AC3E}">
        <p14:creationId xmlns:p14="http://schemas.microsoft.com/office/powerpoint/2010/main" val="1799071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634D809-2C93-47DD-AFAD-FAA0F8D506D3}"/>
              </a:ext>
            </a:extLst>
          </p:cNvPr>
          <p:cNvSpPr txBox="1"/>
          <p:nvPr/>
        </p:nvSpPr>
        <p:spPr>
          <a:xfrm>
            <a:off x="3286417" y="121355"/>
            <a:ext cx="5319197"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Newborn Brain Development: Neuroplasticity</a:t>
            </a:r>
          </a:p>
        </p:txBody>
      </p:sp>
      <p:sp>
        <p:nvSpPr>
          <p:cNvPr id="7" name="TextBox 6">
            <a:extLst>
              <a:ext uri="{FF2B5EF4-FFF2-40B4-BE49-F238E27FC236}">
                <a16:creationId xmlns:a16="http://schemas.microsoft.com/office/drawing/2014/main" id="{E58BAC20-E871-45AB-8821-0FEBC1EA1DAB}"/>
              </a:ext>
            </a:extLst>
          </p:cNvPr>
          <p:cNvSpPr txBox="1"/>
          <p:nvPr/>
        </p:nvSpPr>
        <p:spPr>
          <a:xfrm>
            <a:off x="237273" y="954736"/>
            <a:ext cx="6098287" cy="3970318"/>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buFont typeface="Arial" panose="020B0604020202020204" pitchFamily="34" charset="0"/>
              <a:buChar char="•"/>
            </a:pPr>
            <a:r>
              <a:rPr lang="en-US" sz="1800" dirty="0">
                <a:effectLst/>
                <a:latin typeface="Arial" panose="020B0604020202020204" pitchFamily="34" charset="0"/>
                <a:ea typeface="Calibri" panose="020F0502020204030204" pitchFamily="34" charset="0"/>
                <a:cs typeface="Arial" panose="020B0604020202020204" pitchFamily="34" charset="0"/>
              </a:rPr>
              <a:t>Neuroplasticity</a:t>
            </a:r>
            <a:r>
              <a:rPr lang="en-US" sz="1800" b="1" dirty="0">
                <a:effectLst/>
                <a:latin typeface="Arial" panose="020B0604020202020204" pitchFamily="34" charset="0"/>
                <a:ea typeface="Calibri" panose="020F0502020204030204" pitchFamily="34" charset="0"/>
                <a:cs typeface="Arial" panose="020B0604020202020204" pitchFamily="34" charset="0"/>
              </a:rPr>
              <a:t> </a:t>
            </a:r>
            <a:r>
              <a:rPr lang="en-US" sz="1800" dirty="0">
                <a:effectLst/>
                <a:latin typeface="Arial" panose="020B0604020202020204" pitchFamily="34" charset="0"/>
                <a:ea typeface="Calibri" panose="020F0502020204030204" pitchFamily="34" charset="0"/>
                <a:cs typeface="Arial" panose="020B0604020202020204" pitchFamily="34" charset="0"/>
              </a:rPr>
              <a:t>refers to the brain’s ability to </a:t>
            </a:r>
            <a:r>
              <a:rPr lang="en-US" dirty="0">
                <a:latin typeface="Arial" panose="020B0604020202020204" pitchFamily="34" charset="0"/>
                <a:ea typeface="Calibri" panose="020F0502020204030204" pitchFamily="34" charset="0"/>
                <a:cs typeface="Arial" panose="020B0604020202020204" pitchFamily="34" charset="0"/>
              </a:rPr>
              <a:t>change and reorganize </a:t>
            </a:r>
            <a:r>
              <a:rPr lang="en-US" b="1" dirty="0">
                <a:latin typeface="Arial" panose="020B0604020202020204" pitchFamily="34" charset="0"/>
                <a:ea typeface="Calibri" panose="020F0502020204030204" pitchFamily="34" charset="0"/>
                <a:cs typeface="Arial" panose="020B0604020202020204" pitchFamily="34" charset="0"/>
              </a:rPr>
              <a:t>neural pathways</a:t>
            </a:r>
            <a:r>
              <a:rPr lang="en-US" sz="1800" b="1" dirty="0">
                <a:effectLst/>
                <a:latin typeface="Arial" panose="020B0604020202020204" pitchFamily="34" charset="0"/>
                <a:ea typeface="Calibri" panose="020F0502020204030204" pitchFamily="34" charset="0"/>
                <a:cs typeface="Arial" panose="020B0604020202020204" pitchFamily="34" charset="0"/>
              </a:rPr>
              <a:t> </a:t>
            </a:r>
            <a:r>
              <a:rPr lang="en-US" sz="1800" dirty="0">
                <a:effectLst/>
                <a:latin typeface="Arial" panose="020B0604020202020204" pitchFamily="34" charset="0"/>
                <a:ea typeface="Calibri" panose="020F0502020204030204" pitchFamily="34" charset="0"/>
                <a:cs typeface="Arial" panose="020B0604020202020204" pitchFamily="34" charset="0"/>
              </a:rPr>
              <a:t>to enhance its adaptability to environmental change and compensate for injury.</a:t>
            </a:r>
          </a:p>
          <a:p>
            <a:pPr marL="742950" lvl="1" indent="-285750">
              <a:buFont typeface="Arial" panose="020B0604020202020204" pitchFamily="34" charset="0"/>
              <a:buChar char="•"/>
            </a:pPr>
            <a:r>
              <a:rPr lang="en-US" dirty="0">
                <a:latin typeface="Arial" panose="020B0604020202020204" pitchFamily="34" charset="0"/>
                <a:cs typeface="Arial" panose="020B0604020202020204" pitchFamily="34" charset="0"/>
              </a:rPr>
              <a:t>T</a:t>
            </a:r>
            <a:r>
              <a:rPr lang="en-US" b="0" i="0" dirty="0">
                <a:effectLst/>
                <a:latin typeface="Arial" panose="020B0604020202020204" pitchFamily="34" charset="0"/>
                <a:cs typeface="Arial" panose="020B0604020202020204" pitchFamily="34" charset="0"/>
              </a:rPr>
              <a:t>he brain is especially “plastic” during infancy and childhood periods, because new neural connections are </a:t>
            </a:r>
            <a:r>
              <a:rPr lang="en-US" dirty="0">
                <a:latin typeface="Arial" panose="020B0604020202020204" pitchFamily="34" charset="0"/>
                <a:cs typeface="Arial" panose="020B0604020202020204" pitchFamily="34" charset="0"/>
              </a:rPr>
              <a:t>continuously being formed (remember, blooming)</a:t>
            </a:r>
            <a:r>
              <a:rPr lang="en-US" b="0" i="0" dirty="0">
                <a:effectLst/>
                <a:latin typeface="Arial" panose="020B0604020202020204" pitchFamily="34" charset="0"/>
                <a:cs typeface="Arial" panose="020B0604020202020204" pitchFamily="34" charset="0"/>
              </a:rPr>
              <a:t>.</a:t>
            </a:r>
          </a:p>
          <a:p>
            <a:pPr marL="742950" lvl="1" indent="-285750">
              <a:buFont typeface="Arial" panose="020B0604020202020204" pitchFamily="34" charset="0"/>
              <a:buChar char="•"/>
            </a:pPr>
            <a:r>
              <a:rPr lang="en-US" b="0" i="0" dirty="0">
                <a:effectLst/>
                <a:latin typeface="Arial" panose="020B0604020202020204" pitchFamily="34" charset="0"/>
                <a:cs typeface="Arial" panose="020B0604020202020204" pitchFamily="34" charset="0"/>
              </a:rPr>
              <a:t>Many aspects of brain function remain plastic even into adulthood, however as we age, we have different degrees of neuroplasticity at different points in the lifespan.  </a:t>
            </a:r>
            <a:r>
              <a:rPr lang="en-US" dirty="0">
                <a:latin typeface="Arial" panose="020B0604020202020204" pitchFamily="34" charset="0"/>
                <a:cs typeface="Arial" panose="020B0604020202020204" pitchFamily="34" charset="0"/>
              </a:rPr>
              <a:t>Consequently</a:t>
            </a:r>
            <a:r>
              <a:rPr lang="en-US" b="0" i="0" dirty="0">
                <a:effectLst/>
                <a:latin typeface="Arial" panose="020B0604020202020204" pitchFamily="34" charset="0"/>
                <a:cs typeface="Arial" panose="020B0604020202020204" pitchFamily="34" charset="0"/>
              </a:rPr>
              <a:t>, the brain is far more plastic when we are younger than when we are older.</a:t>
            </a:r>
          </a:p>
        </p:txBody>
      </p:sp>
      <p:sp>
        <p:nvSpPr>
          <p:cNvPr id="8" name="TextBox 7">
            <a:extLst>
              <a:ext uri="{FF2B5EF4-FFF2-40B4-BE49-F238E27FC236}">
                <a16:creationId xmlns:a16="http://schemas.microsoft.com/office/drawing/2014/main" id="{8764045A-068A-4C9C-AD8F-885181846FDB}"/>
              </a:ext>
            </a:extLst>
          </p:cNvPr>
          <p:cNvSpPr txBox="1"/>
          <p:nvPr/>
        </p:nvSpPr>
        <p:spPr>
          <a:xfrm>
            <a:off x="154381" y="5044707"/>
            <a:ext cx="6857871"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“Brain Plasticity - The Story of Jody” </a:t>
            </a:r>
            <a:r>
              <a:rPr lang="en-US" sz="1200" dirty="0">
                <a:latin typeface="Arial" panose="020B0604020202020204" pitchFamily="34" charset="0"/>
                <a:cs typeface="Arial" panose="020B0604020202020204" pitchFamily="34" charset="0"/>
              </a:rPr>
              <a:t>looks at the question, “Can we live with half of our brain removed?,” and can brain plasticity (neuroplasticity) make up for that missing half of the brain?</a:t>
            </a:r>
          </a:p>
        </p:txBody>
      </p:sp>
      <p:pic>
        <p:nvPicPr>
          <p:cNvPr id="4" name="Picture 3">
            <a:extLst>
              <a:ext uri="{FF2B5EF4-FFF2-40B4-BE49-F238E27FC236}">
                <a16:creationId xmlns:a16="http://schemas.microsoft.com/office/drawing/2014/main" id="{A7A4FF44-BD0A-B696-231C-B2EB09E71B08}"/>
              </a:ext>
            </a:extLst>
          </p:cNvPr>
          <p:cNvPicPr>
            <a:picLocks noChangeAspect="1"/>
          </p:cNvPicPr>
          <p:nvPr/>
        </p:nvPicPr>
        <p:blipFill rotWithShape="1">
          <a:blip r:embed="rId3"/>
          <a:srcRect r="56022"/>
          <a:stretch/>
        </p:blipFill>
        <p:spPr>
          <a:xfrm>
            <a:off x="7850911" y="882495"/>
            <a:ext cx="3387034" cy="4114800"/>
          </a:xfrm>
          <a:prstGeom prst="rect">
            <a:avLst/>
          </a:prstGeom>
        </p:spPr>
      </p:pic>
      <p:sp>
        <p:nvSpPr>
          <p:cNvPr id="6" name="TextBox 5">
            <a:extLst>
              <a:ext uri="{FF2B5EF4-FFF2-40B4-BE49-F238E27FC236}">
                <a16:creationId xmlns:a16="http://schemas.microsoft.com/office/drawing/2014/main" id="{82803604-78DF-0B98-F1C1-9CBEDB4CD6AD}"/>
              </a:ext>
            </a:extLst>
          </p:cNvPr>
          <p:cNvSpPr txBox="1"/>
          <p:nvPr/>
        </p:nvSpPr>
        <p:spPr>
          <a:xfrm>
            <a:off x="7850910" y="5099302"/>
            <a:ext cx="3387035" cy="120032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Perpendicular view of brain following a hemispherectomy from National Library of Medicine National Center for Biotechnology Information. “</a:t>
            </a:r>
            <a:r>
              <a:rPr lang="en-US" sz="1200" dirty="0">
                <a:latin typeface="Arial" panose="020B0604020202020204" pitchFamily="34" charset="0"/>
                <a:cs typeface="Arial" panose="020B0604020202020204" pitchFamily="34" charset="0"/>
                <a:hlinkClick r:id="rId4"/>
              </a:rPr>
              <a:t>Hemispherectomy in the Treatment of Seizures: A Review</a:t>
            </a:r>
            <a:r>
              <a:rPr lang="en-US" sz="1200" dirty="0">
                <a:latin typeface="Arial" panose="020B0604020202020204" pitchFamily="34" charset="0"/>
                <a:cs typeface="Arial" panose="020B0604020202020204" pitchFamily="34" charset="0"/>
              </a:rPr>
              <a:t>,” (2014) by Sean M. Lew. </a:t>
            </a:r>
            <a:r>
              <a:rPr lang="en-US" sz="1200" dirty="0">
                <a:latin typeface="Arial" panose="020B0604020202020204" pitchFamily="34" charset="0"/>
                <a:cs typeface="Arial" panose="020B0604020202020204" pitchFamily="34" charset="0"/>
                <a:hlinkClick r:id="rId5"/>
              </a:rPr>
              <a:t>Public Domain</a:t>
            </a:r>
            <a:r>
              <a:rPr lang="en-US" sz="1200" dirty="0">
                <a:latin typeface="Arial" panose="020B0604020202020204" pitchFamily="34" charset="0"/>
                <a:cs typeface="Arial" panose="020B0604020202020204" pitchFamily="34" charset="0"/>
              </a:rPr>
              <a:t>.</a:t>
            </a:r>
          </a:p>
        </p:txBody>
      </p:sp>
      <p:sp>
        <p:nvSpPr>
          <p:cNvPr id="2" name="TextBox 1">
            <a:extLst>
              <a:ext uri="{FF2B5EF4-FFF2-40B4-BE49-F238E27FC236}">
                <a16:creationId xmlns:a16="http://schemas.microsoft.com/office/drawing/2014/main" id="{3D9542C2-3A77-B610-7423-2FDA9D62C2C0}"/>
              </a:ext>
            </a:extLst>
          </p:cNvPr>
          <p:cNvSpPr txBox="1"/>
          <p:nvPr/>
        </p:nvSpPr>
        <p:spPr>
          <a:xfrm>
            <a:off x="154381" y="5903264"/>
            <a:ext cx="685787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I Only Have Half a Brain - BBC Stories</a:t>
            </a:r>
            <a:r>
              <a:rPr lang="en-US" sz="1200" dirty="0">
                <a:latin typeface="Arial" panose="020B0604020202020204" pitchFamily="34" charset="0"/>
                <a:cs typeface="Arial" panose="020B0604020202020204" pitchFamily="34" charset="0"/>
              </a:rPr>
              <a:t> briefly follows Jody as an adult. </a:t>
            </a:r>
          </a:p>
        </p:txBody>
      </p:sp>
      <p:sp>
        <p:nvSpPr>
          <p:cNvPr id="3" name="TextBox 2">
            <a:extLst>
              <a:ext uri="{FF2B5EF4-FFF2-40B4-BE49-F238E27FC236}">
                <a16:creationId xmlns:a16="http://schemas.microsoft.com/office/drawing/2014/main" id="{3D4191BE-445E-659F-9D05-C718AD632929}"/>
              </a:ext>
            </a:extLst>
          </p:cNvPr>
          <p:cNvSpPr txBox="1"/>
          <p:nvPr/>
        </p:nvSpPr>
        <p:spPr>
          <a:xfrm>
            <a:off x="154381" y="5560966"/>
            <a:ext cx="6857871"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Hemispherectomy: Jody: </a:t>
            </a:r>
            <a:r>
              <a:rPr lang="en-US" sz="1200" dirty="0" err="1">
                <a:latin typeface="Arial" panose="020B0604020202020204" pitchFamily="34" charset="0"/>
                <a:cs typeface="Arial" panose="020B0604020202020204" pitchFamily="34" charset="0"/>
                <a:hlinkClick r:id="rId7"/>
              </a:rPr>
              <a:t>Newschannel</a:t>
            </a:r>
            <a:r>
              <a:rPr lang="en-US" sz="1200" dirty="0">
                <a:latin typeface="Arial" panose="020B0604020202020204" pitchFamily="34" charset="0"/>
                <a:cs typeface="Arial" panose="020B0604020202020204" pitchFamily="34" charset="0"/>
                <a:hlinkClick r:id="rId7"/>
              </a:rPr>
              <a:t> 2: 1997</a:t>
            </a:r>
            <a:r>
              <a:rPr lang="en-US" sz="1200" dirty="0">
                <a:latin typeface="Arial" panose="020B0604020202020204" pitchFamily="34" charset="0"/>
                <a:cs typeface="Arial" panose="020B0604020202020204" pitchFamily="34" charset="0"/>
              </a:rPr>
              <a:t> briefly follows Jody as an adult. </a:t>
            </a:r>
          </a:p>
        </p:txBody>
      </p:sp>
    </p:spTree>
    <p:extLst>
      <p:ext uri="{BB962C8B-B14F-4D97-AF65-F5344CB8AC3E}">
        <p14:creationId xmlns:p14="http://schemas.microsoft.com/office/powerpoint/2010/main" val="1839170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2DB6FE-0A71-46FD-9053-929362F82A80}"/>
              </a:ext>
            </a:extLst>
          </p:cNvPr>
          <p:cNvSpPr txBox="1"/>
          <p:nvPr/>
        </p:nvSpPr>
        <p:spPr>
          <a:xfrm>
            <a:off x="3131124" y="51584"/>
            <a:ext cx="6391565"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Newborn Brain Development: </a:t>
            </a:r>
            <a:r>
              <a:rPr lang="en-US" sz="2000" dirty="0">
                <a:solidFill>
                  <a:prstClr val="black"/>
                </a:solidFill>
                <a:latin typeface="Arial" panose="020B0604020202020204" pitchFamily="34" charset="0"/>
                <a:cs typeface="Arial" panose="020B0604020202020204" pitchFamily="34" charset="0"/>
              </a:rPr>
              <a:t>Hemispheric Growth</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10BCF16-44BF-4791-9BD5-7CBD97FA4C0C}"/>
              </a:ext>
            </a:extLst>
          </p:cNvPr>
          <p:cNvSpPr txBox="1"/>
          <p:nvPr/>
        </p:nvSpPr>
        <p:spPr>
          <a:xfrm>
            <a:off x="57994" y="431127"/>
            <a:ext cx="12004219" cy="2800767"/>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The newborn brain is approximately 33% of adult size at birth</a:t>
            </a:r>
          </a:p>
          <a:p>
            <a:pPr marL="285750"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By 3 moths of age the infant’s brain is already 55% of adult size</a:t>
            </a:r>
          </a:p>
          <a:p>
            <a:pPr marL="285750"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The brain is about 75 % its adult weight by three years of age</a:t>
            </a:r>
          </a:p>
          <a:p>
            <a:pPr marL="285750"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By age 6, the brain is 95% its adult weight.</a:t>
            </a:r>
          </a:p>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Two major brain spurts occur during middle/late childhood:</a:t>
            </a:r>
          </a:p>
          <a:p>
            <a:pPr marL="1200150" lvl="2"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Between 6 and 8 significant improvements in fine motor skills and eye-hand coordination can be found</a:t>
            </a:r>
          </a:p>
          <a:p>
            <a:pPr marL="1200150" lvl="2"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Between 10 and 12 years, the frontal lobes become more developed and improvements in logic, planning and memory are evident.</a:t>
            </a:r>
          </a:p>
          <a:p>
            <a:pPr marL="285750"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Although the brain grows rapidly during infancy, specific brain regions do not mature at the same rate.</a:t>
            </a:r>
          </a:p>
          <a:p>
            <a:pPr marL="1200150" lvl="2"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Primary motor areas develop earlier than primary sensory areas</a:t>
            </a:r>
          </a:p>
          <a:p>
            <a:pPr marL="1200150" lvl="2"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The prefrontal cortex develops primarily during adolescence and is not fully complete until around the age of 25</a:t>
            </a:r>
          </a:p>
        </p:txBody>
      </p:sp>
      <p:pic>
        <p:nvPicPr>
          <p:cNvPr id="5" name="Picture 4">
            <a:extLst>
              <a:ext uri="{FF2B5EF4-FFF2-40B4-BE49-F238E27FC236}">
                <a16:creationId xmlns:a16="http://schemas.microsoft.com/office/drawing/2014/main" id="{D562F151-4114-4DEA-A654-2C4787943744}"/>
              </a:ext>
            </a:extLst>
          </p:cNvPr>
          <p:cNvPicPr>
            <a:picLocks noChangeAspect="1"/>
          </p:cNvPicPr>
          <p:nvPr/>
        </p:nvPicPr>
        <p:blipFill rotWithShape="1">
          <a:blip r:embed="rId2"/>
          <a:srcRect l="4618" t="8644" r="6811" b="5441"/>
          <a:stretch/>
        </p:blipFill>
        <p:spPr>
          <a:xfrm>
            <a:off x="148802" y="3736731"/>
            <a:ext cx="5119003" cy="2011680"/>
          </a:xfrm>
          <a:prstGeom prst="rect">
            <a:avLst/>
          </a:prstGeom>
        </p:spPr>
      </p:pic>
      <p:sp>
        <p:nvSpPr>
          <p:cNvPr id="6" name="TextBox 5">
            <a:extLst>
              <a:ext uri="{FF2B5EF4-FFF2-40B4-BE49-F238E27FC236}">
                <a16:creationId xmlns:a16="http://schemas.microsoft.com/office/drawing/2014/main" id="{5D750E03-B2E4-4401-85A6-4364B58341AC}"/>
              </a:ext>
            </a:extLst>
          </p:cNvPr>
          <p:cNvSpPr txBox="1"/>
          <p:nvPr/>
        </p:nvSpPr>
        <p:spPr>
          <a:xfrm>
            <a:off x="459398" y="5796049"/>
            <a:ext cx="398057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a:t>
            </a:r>
            <a:r>
              <a:rPr lang="en-US" sz="1000" dirty="0">
                <a:latin typeface="Arial" panose="020B0604020202020204" pitchFamily="34" charset="0"/>
                <a:cs typeface="Arial" panose="020B0604020202020204" pitchFamily="34" charset="0"/>
                <a:hlinkClick r:id="rId3"/>
              </a:rPr>
              <a:t>“MRI Scans of Human Brain Development” </a:t>
            </a:r>
            <a:r>
              <a:rPr lang="en-US" sz="1000" dirty="0">
                <a:latin typeface="Arial" panose="020B0604020202020204" pitchFamily="34" charset="0"/>
                <a:cs typeface="Arial" panose="020B0604020202020204" pitchFamily="34" charset="0"/>
              </a:rPr>
              <a:t>is </a:t>
            </a:r>
            <a:r>
              <a:rPr lang="en-US" sz="1000" dirty="0">
                <a:latin typeface="Arial" panose="020B0604020202020204" pitchFamily="34" charset="0"/>
                <a:cs typeface="Arial" panose="020B0604020202020204" pitchFamily="34" charset="0"/>
                <a:hlinkClick r:id="rId4"/>
              </a:rPr>
              <a:t>public domain </a:t>
            </a:r>
            <a:endParaRPr lang="en-US" sz="1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111ADFD5-4CA8-4C56-8F0A-FADDE3FD7420}"/>
              </a:ext>
            </a:extLst>
          </p:cNvPr>
          <p:cNvSpPr txBox="1"/>
          <p:nvPr/>
        </p:nvSpPr>
        <p:spPr>
          <a:xfrm>
            <a:off x="5855676" y="5891324"/>
            <a:ext cx="5753560"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Above text and Image of Brain from </a:t>
            </a:r>
            <a:r>
              <a:rPr lang="en-US" sz="10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5"/>
              </a:rPr>
              <a:t>Lifespan Development: A Psychological Perspective 2</a:t>
            </a:r>
            <a:r>
              <a:rPr lang="en-US" sz="1000" u="sng" baseline="30000"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5"/>
              </a:rPr>
              <a:t>nd</a:t>
            </a:r>
            <a:r>
              <a:rPr lang="en-US" sz="1000" dirty="0">
                <a:effectLst/>
                <a:latin typeface="Arial" panose="020B0604020202020204" pitchFamily="34" charset="0"/>
                <a:ea typeface="Calibri" panose="020F0502020204030204" pitchFamily="34" charset="0"/>
                <a:cs typeface="Arial" panose="020B0604020202020204" pitchFamily="34" charset="0"/>
              </a:rPr>
              <a:t> Edition by Martha Lally and Suzanne Valentine-French is licensed under </a:t>
            </a:r>
            <a:r>
              <a:rPr lang="en-US" sz="10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6"/>
              </a:rPr>
              <a:t>CC BY-NC-SA 3.0</a:t>
            </a:r>
            <a:endParaRPr lang="en-US" sz="1000"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D28C7EC8-D001-4C8C-8655-B22E5F16B617}"/>
              </a:ext>
            </a:extLst>
          </p:cNvPr>
          <p:cNvPicPr>
            <a:picLocks noChangeAspect="1"/>
          </p:cNvPicPr>
          <p:nvPr/>
        </p:nvPicPr>
        <p:blipFill rotWithShape="1">
          <a:blip r:embed="rId7"/>
          <a:srcRect l="4330" t="10147" r="2411" b="12059"/>
          <a:stretch/>
        </p:blipFill>
        <p:spPr>
          <a:xfrm>
            <a:off x="5402700" y="3281449"/>
            <a:ext cx="6659513" cy="2560320"/>
          </a:xfrm>
          <a:prstGeom prst="rect">
            <a:avLst/>
          </a:prstGeom>
        </p:spPr>
      </p:pic>
      <p:sp>
        <p:nvSpPr>
          <p:cNvPr id="2" name="TextBox 1">
            <a:extLst>
              <a:ext uri="{FF2B5EF4-FFF2-40B4-BE49-F238E27FC236}">
                <a16:creationId xmlns:a16="http://schemas.microsoft.com/office/drawing/2014/main" id="{08F43B07-3BD4-7B1C-CD47-283274B160D6}"/>
              </a:ext>
            </a:extLst>
          </p:cNvPr>
          <p:cNvSpPr txBox="1"/>
          <p:nvPr/>
        </p:nvSpPr>
        <p:spPr>
          <a:xfrm>
            <a:off x="7047346" y="661841"/>
            <a:ext cx="4710546"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8"/>
              </a:rPr>
              <a:t>“How Baby Brains Develop” </a:t>
            </a:r>
            <a:r>
              <a:rPr lang="en-US" sz="1200" dirty="0">
                <a:latin typeface="Arial" panose="020B0604020202020204" pitchFamily="34" charset="0"/>
                <a:cs typeface="Arial" panose="020B0604020202020204" pitchFamily="34" charset="0"/>
              </a:rPr>
              <a:t>focuses more on brain development but does briefly discuss neuronal development.</a:t>
            </a:r>
          </a:p>
        </p:txBody>
      </p:sp>
    </p:spTree>
    <p:extLst>
      <p:ext uri="{BB962C8B-B14F-4D97-AF65-F5344CB8AC3E}">
        <p14:creationId xmlns:p14="http://schemas.microsoft.com/office/powerpoint/2010/main" val="2770064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B74C52C-0BB1-455A-9B69-A7653AFBB329}"/>
              </a:ext>
            </a:extLst>
          </p:cNvPr>
          <p:cNvSpPr txBox="1"/>
          <p:nvPr/>
        </p:nvSpPr>
        <p:spPr>
          <a:xfrm>
            <a:off x="1104174" y="441164"/>
            <a:ext cx="5464996"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Vision</a:t>
            </a:r>
          </a:p>
        </p:txBody>
      </p:sp>
      <p:sp>
        <p:nvSpPr>
          <p:cNvPr id="4" name="TextBox 3">
            <a:extLst>
              <a:ext uri="{FF2B5EF4-FFF2-40B4-BE49-F238E27FC236}">
                <a16:creationId xmlns:a16="http://schemas.microsoft.com/office/drawing/2014/main" id="{DDC43189-C2EF-49C2-B4BB-650507CE787D}"/>
              </a:ext>
            </a:extLst>
          </p:cNvPr>
          <p:cNvSpPr txBox="1"/>
          <p:nvPr/>
        </p:nvSpPr>
        <p:spPr>
          <a:xfrm>
            <a:off x="242893" y="1376264"/>
            <a:ext cx="7782403" cy="397031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Vision is one of the most poorly developed senses at birth</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Typically, a newborn cannot see further than 8 to 10 inches away from their faces.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At 8-weeks old, visual acuity is 20/300</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At 3-months-old visual acuity is 20/200</a:t>
            </a: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Infant visual acuity is poor because the fovea, which contains the highest concentration of cones does not fully develop until 15 months.</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Infants can see color, but the colors need to be high in contrast</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Newborns prefer and orient to face-like stimuli more than other patterned stimuli</a:t>
            </a:r>
          </a:p>
        </p:txBody>
      </p:sp>
      <p:pic>
        <p:nvPicPr>
          <p:cNvPr id="2" name="Picture 1">
            <a:extLst>
              <a:ext uri="{FF2B5EF4-FFF2-40B4-BE49-F238E27FC236}">
                <a16:creationId xmlns:a16="http://schemas.microsoft.com/office/drawing/2014/main" id="{2FCBB6A4-A84F-4B0B-8476-335DE012FBEF}"/>
              </a:ext>
            </a:extLst>
          </p:cNvPr>
          <p:cNvPicPr>
            <a:picLocks noChangeAspect="1"/>
          </p:cNvPicPr>
          <p:nvPr/>
        </p:nvPicPr>
        <p:blipFill>
          <a:blip r:embed="rId2"/>
          <a:stretch>
            <a:fillRect/>
          </a:stretch>
        </p:blipFill>
        <p:spPr>
          <a:xfrm>
            <a:off x="8355329" y="441164"/>
            <a:ext cx="3146751" cy="5303520"/>
          </a:xfrm>
          <a:prstGeom prst="rect">
            <a:avLst/>
          </a:prstGeom>
        </p:spPr>
      </p:pic>
      <p:sp>
        <p:nvSpPr>
          <p:cNvPr id="5" name="TextBox 4">
            <a:extLst>
              <a:ext uri="{FF2B5EF4-FFF2-40B4-BE49-F238E27FC236}">
                <a16:creationId xmlns:a16="http://schemas.microsoft.com/office/drawing/2014/main" id="{EB366F7A-79B8-4AE6-83C8-8002C72363D8}"/>
              </a:ext>
            </a:extLst>
          </p:cNvPr>
          <p:cNvSpPr txBox="1"/>
          <p:nvPr/>
        </p:nvSpPr>
        <p:spPr>
          <a:xfrm>
            <a:off x="760491" y="5481736"/>
            <a:ext cx="6615446"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Text </a:t>
            </a:r>
            <a:r>
              <a:rPr lang="en-US" sz="1000" dirty="0" err="1">
                <a:latin typeface="Arial" panose="020B0604020202020204" pitchFamily="34" charset="0"/>
                <a:cs typeface="Arial" panose="020B0604020202020204" pitchFamily="34" charset="0"/>
              </a:rPr>
              <a:t>from</a:t>
            </a:r>
            <a:r>
              <a:rPr lang="en-US" sz="1000" u="sng" dirty="0" err="1">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Lifespan</a:t>
            </a:r>
            <a:r>
              <a:rPr lang="en-US" sz="10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 Development: A Psychological Perspective 2</a:t>
            </a:r>
            <a:r>
              <a:rPr lang="en-US" sz="1000" u="sng" baseline="30000"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nd</a:t>
            </a:r>
            <a:r>
              <a:rPr lang="en-US" sz="1000" dirty="0">
                <a:effectLst/>
                <a:latin typeface="Arial" panose="020B0604020202020204" pitchFamily="34" charset="0"/>
                <a:ea typeface="Calibri" panose="020F0502020204030204" pitchFamily="34" charset="0"/>
                <a:cs typeface="Arial" panose="020B0604020202020204" pitchFamily="34" charset="0"/>
              </a:rPr>
              <a:t> Edition by Martha </a:t>
            </a:r>
            <a:r>
              <a:rPr lang="en-US" sz="1000" dirty="0" err="1">
                <a:effectLst/>
                <a:latin typeface="Arial" panose="020B0604020202020204" pitchFamily="34" charset="0"/>
                <a:ea typeface="Calibri" panose="020F0502020204030204" pitchFamily="34" charset="0"/>
                <a:cs typeface="Arial" panose="020B0604020202020204" pitchFamily="34" charset="0"/>
              </a:rPr>
              <a:t>Lally</a:t>
            </a:r>
            <a:r>
              <a:rPr lang="en-US" sz="1000" dirty="0">
                <a:effectLst/>
                <a:latin typeface="Arial" panose="020B0604020202020204" pitchFamily="34" charset="0"/>
                <a:ea typeface="Calibri" panose="020F0502020204030204" pitchFamily="34" charset="0"/>
                <a:cs typeface="Arial" panose="020B0604020202020204" pitchFamily="34" charset="0"/>
              </a:rPr>
              <a:t> and Suzanne Valentine-French is licensed under </a:t>
            </a:r>
            <a:r>
              <a:rPr lang="en-US" sz="10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4"/>
              </a:rPr>
              <a:t>CC BY-NC-SA 3.0</a:t>
            </a:r>
            <a:r>
              <a:rPr lang="en-US" sz="1000" dirty="0">
                <a:latin typeface="Arial" panose="020B0604020202020204" pitchFamily="34" charset="0"/>
                <a:cs typeface="Arial" panose="020B0604020202020204" pitchFamily="34" charset="0"/>
              </a:rPr>
              <a:t> </a:t>
            </a:r>
          </a:p>
        </p:txBody>
      </p:sp>
      <p:sp>
        <p:nvSpPr>
          <p:cNvPr id="6" name="TextBox 5">
            <a:extLst>
              <a:ext uri="{FF2B5EF4-FFF2-40B4-BE49-F238E27FC236}">
                <a16:creationId xmlns:a16="http://schemas.microsoft.com/office/drawing/2014/main" id="{90339AFA-E413-4AB8-85C0-8641DC9AF7B1}"/>
              </a:ext>
            </a:extLst>
          </p:cNvPr>
          <p:cNvSpPr txBox="1"/>
          <p:nvPr/>
        </p:nvSpPr>
        <p:spPr>
          <a:xfrm>
            <a:off x="8025296" y="5952342"/>
            <a:ext cx="3945032"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5"/>
              </a:rPr>
              <a:t>Ohio Optometric Association</a:t>
            </a:r>
            <a:r>
              <a:rPr lang="en-US" sz="1000" dirty="0">
                <a:latin typeface="Arial" panose="020B0604020202020204" pitchFamily="34" charset="0"/>
                <a:cs typeface="Arial" panose="020B0604020202020204" pitchFamily="34" charset="0"/>
              </a:rPr>
              <a:t>, Worthington, Ohio 43085.  Terms of use not restricted</a:t>
            </a:r>
          </a:p>
        </p:txBody>
      </p:sp>
    </p:spTree>
    <p:extLst>
      <p:ext uri="{BB962C8B-B14F-4D97-AF65-F5344CB8AC3E}">
        <p14:creationId xmlns:p14="http://schemas.microsoft.com/office/powerpoint/2010/main" val="4180388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08B3B7C-154E-473D-BC1D-8060DA5A07B2}"/>
              </a:ext>
            </a:extLst>
          </p:cNvPr>
          <p:cNvSpPr txBox="1"/>
          <p:nvPr/>
        </p:nvSpPr>
        <p:spPr>
          <a:xfrm>
            <a:off x="1687088" y="81229"/>
            <a:ext cx="8817823"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a:t>
            </a:r>
            <a:r>
              <a:rPr lang="en-US" sz="2000" dirty="0">
                <a:solidFill>
                  <a:prstClr val="black"/>
                </a:solidFill>
                <a:latin typeface="Arial" panose="020B0604020202020204" pitchFamily="34" charset="0"/>
                <a:cs typeface="Arial" panose="020B0604020202020204" pitchFamily="34" charset="0"/>
              </a:rPr>
              <a:t>Binocular Vision and The Visual Cliff</a:t>
            </a:r>
            <a:endPar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D53FD02C-3D10-4737-AABE-F37553A95CD7}"/>
              </a:ext>
            </a:extLst>
          </p:cNvPr>
          <p:cNvSpPr txBox="1"/>
          <p:nvPr/>
        </p:nvSpPr>
        <p:spPr>
          <a:xfrm>
            <a:off x="383308" y="623024"/>
            <a:ext cx="11425382" cy="92333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cs typeface="Arial" panose="020B0604020202020204" pitchFamily="34" charset="0"/>
              </a:rPr>
              <a:t>Binocular Vision compares the input from both eyes to create the perception of depth, or stereopsis.  By about the third month of development infants have binocular abilities, however binocular vision continues to develop through the 6</a:t>
            </a:r>
            <a:r>
              <a:rPr lang="en-US" baseline="30000" dirty="0">
                <a:cs typeface="Arial" panose="020B0604020202020204" pitchFamily="34" charset="0"/>
              </a:rPr>
              <a:t>th</a:t>
            </a:r>
            <a:r>
              <a:rPr lang="en-US" dirty="0">
                <a:cs typeface="Arial" panose="020B0604020202020204" pitchFamily="34" charset="0"/>
              </a:rPr>
              <a:t> month.</a:t>
            </a:r>
          </a:p>
        </p:txBody>
      </p:sp>
      <p:sp>
        <p:nvSpPr>
          <p:cNvPr id="7" name="TextBox 6">
            <a:extLst>
              <a:ext uri="{FF2B5EF4-FFF2-40B4-BE49-F238E27FC236}">
                <a16:creationId xmlns:a16="http://schemas.microsoft.com/office/drawing/2014/main" id="{614CAC91-A5E1-4534-AAA0-6E4ACAAAC479}"/>
              </a:ext>
            </a:extLst>
          </p:cNvPr>
          <p:cNvSpPr txBox="1"/>
          <p:nvPr/>
        </p:nvSpPr>
        <p:spPr>
          <a:xfrm>
            <a:off x="1065914" y="1253991"/>
            <a:ext cx="6415539"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from </a:t>
            </a:r>
            <a:r>
              <a:rPr lang="en-US" sz="1000" dirty="0">
                <a:latin typeface="Arial" panose="020B0604020202020204" pitchFamily="34" charset="0"/>
                <a:cs typeface="Arial" panose="020B0604020202020204" pitchFamily="34" charset="0"/>
                <a:hlinkClick r:id="rId2"/>
              </a:rPr>
              <a:t>Lumen Learning, Boundless Psychology: Sensation and Perception</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3"/>
              </a:rPr>
              <a:t>CC BY SA 4.0</a:t>
            </a:r>
            <a:r>
              <a:rPr lang="en-US" sz="1000" dirty="0">
                <a:latin typeface="Arial" panose="020B0604020202020204" pitchFamily="34" charset="0"/>
                <a:cs typeface="Arial" panose="020B0604020202020204" pitchFamily="34" charset="0"/>
              </a:rPr>
              <a:t>.</a:t>
            </a:r>
          </a:p>
        </p:txBody>
      </p:sp>
      <p:pic>
        <p:nvPicPr>
          <p:cNvPr id="8" name="Picture 7">
            <a:extLst>
              <a:ext uri="{FF2B5EF4-FFF2-40B4-BE49-F238E27FC236}">
                <a16:creationId xmlns:a16="http://schemas.microsoft.com/office/drawing/2014/main" id="{D7696060-3DBF-468D-BD11-F1E685E8B999}"/>
              </a:ext>
            </a:extLst>
          </p:cNvPr>
          <p:cNvPicPr>
            <a:picLocks noChangeAspect="1"/>
          </p:cNvPicPr>
          <p:nvPr/>
        </p:nvPicPr>
        <p:blipFill>
          <a:blip r:embed="rId4"/>
          <a:stretch>
            <a:fillRect/>
          </a:stretch>
        </p:blipFill>
        <p:spPr>
          <a:xfrm>
            <a:off x="383308" y="1821022"/>
            <a:ext cx="4691101" cy="3017520"/>
          </a:xfrm>
          <a:prstGeom prst="rect">
            <a:avLst/>
          </a:prstGeom>
        </p:spPr>
      </p:pic>
      <p:sp>
        <p:nvSpPr>
          <p:cNvPr id="10" name="TextBox 9">
            <a:extLst>
              <a:ext uri="{FF2B5EF4-FFF2-40B4-BE49-F238E27FC236}">
                <a16:creationId xmlns:a16="http://schemas.microsoft.com/office/drawing/2014/main" id="{3D0FF6AD-6EAA-4940-AB99-56065FC52F16}"/>
              </a:ext>
            </a:extLst>
          </p:cNvPr>
          <p:cNvSpPr txBox="1"/>
          <p:nvPr/>
        </p:nvSpPr>
        <p:spPr>
          <a:xfrm>
            <a:off x="544837" y="4736306"/>
            <a:ext cx="3950120"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from </a:t>
            </a:r>
            <a:r>
              <a:rPr lang="en-US" sz="1000" b="0" i="0" dirty="0">
                <a:solidFill>
                  <a:srgbClr val="121212"/>
                </a:solidFill>
                <a:effectLst/>
                <a:latin typeface="Arial" panose="020B0604020202020204" pitchFamily="34" charset="0"/>
                <a:cs typeface="Arial" panose="020B0604020202020204" pitchFamily="34" charset="0"/>
              </a:rPr>
              <a:t>Russel, J. (2020, July 27). </a:t>
            </a:r>
            <a:r>
              <a:rPr lang="en-US" sz="1000" b="0" i="1" dirty="0">
                <a:solidFill>
                  <a:srgbClr val="121212"/>
                </a:solidFill>
                <a:effectLst/>
                <a:latin typeface="Arial" panose="020B0604020202020204" pitchFamily="34" charset="0"/>
                <a:cs typeface="Arial" panose="020B0604020202020204" pitchFamily="34" charset="0"/>
                <a:hlinkClick r:id="rId5"/>
              </a:rPr>
              <a:t>Visual cliff experiment</a:t>
            </a:r>
            <a:r>
              <a:rPr lang="en-US" sz="1000" b="0" i="0" dirty="0">
                <a:solidFill>
                  <a:srgbClr val="121212"/>
                </a:solidFill>
                <a:effectLst/>
                <a:latin typeface="Arial" panose="020B0604020202020204" pitchFamily="34" charset="0"/>
                <a:cs typeface="Arial" panose="020B0604020202020204" pitchFamily="34" charset="0"/>
                <a:hlinkClick r:id="rId5"/>
              </a:rPr>
              <a:t>. Simply Psychology</a:t>
            </a:r>
            <a:r>
              <a:rPr lang="en-US" sz="1000" b="0" i="0" dirty="0">
                <a:solidFill>
                  <a:srgbClr val="121212"/>
                </a:solidFill>
                <a:effectLst/>
                <a:latin typeface="Arial" panose="020B0604020202020204" pitchFamily="34" charset="0"/>
                <a:cs typeface="Arial" panose="020B0604020202020204" pitchFamily="34" charset="0"/>
              </a:rPr>
              <a:t>.  Licensed Under </a:t>
            </a:r>
            <a:r>
              <a:rPr lang="en-US" sz="1000" b="0" i="0" dirty="0">
                <a:solidFill>
                  <a:srgbClr val="121212"/>
                </a:solidFill>
                <a:effectLst/>
                <a:latin typeface="Arial" panose="020B0604020202020204" pitchFamily="34" charset="0"/>
                <a:cs typeface="Arial" panose="020B0604020202020204" pitchFamily="34" charset="0"/>
                <a:hlinkClick r:id="rId6"/>
              </a:rPr>
              <a:t>CC BY NC ND 3.0</a:t>
            </a:r>
            <a:endParaRPr lang="en-US" sz="10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49F0B295-E851-463F-A486-59CFE3B4C306}"/>
              </a:ext>
            </a:extLst>
          </p:cNvPr>
          <p:cNvSpPr txBox="1"/>
          <p:nvPr/>
        </p:nvSpPr>
        <p:spPr>
          <a:xfrm>
            <a:off x="544837" y="5742533"/>
            <a:ext cx="11177045" cy="492443"/>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Gibson – Visual Cliff Experiments (Affordances) </a:t>
            </a:r>
            <a:r>
              <a:rPr lang="en-US" sz="1200" dirty="0">
                <a:latin typeface="Arial" panose="020B0604020202020204" pitchFamily="34" charset="0"/>
                <a:cs typeface="Arial" panose="020B0604020202020204" pitchFamily="34" charset="0"/>
              </a:rPr>
              <a:t>shows examples of the seminal work conducted by Gibson and Walk (1960), which tested infant depth perception development.  </a:t>
            </a:r>
          </a:p>
        </p:txBody>
      </p:sp>
      <p:pic>
        <p:nvPicPr>
          <p:cNvPr id="12" name="Picture 11">
            <a:extLst>
              <a:ext uri="{FF2B5EF4-FFF2-40B4-BE49-F238E27FC236}">
                <a16:creationId xmlns:a16="http://schemas.microsoft.com/office/drawing/2014/main" id="{01B1D369-E98A-4407-B009-0B47AE175B28}"/>
              </a:ext>
            </a:extLst>
          </p:cNvPr>
          <p:cNvPicPr>
            <a:picLocks noChangeAspect="1"/>
          </p:cNvPicPr>
          <p:nvPr/>
        </p:nvPicPr>
        <p:blipFill>
          <a:blip r:embed="rId8"/>
          <a:stretch>
            <a:fillRect/>
          </a:stretch>
        </p:blipFill>
        <p:spPr>
          <a:xfrm>
            <a:off x="7615058" y="1958182"/>
            <a:ext cx="3238790" cy="2926080"/>
          </a:xfrm>
          <a:prstGeom prst="rect">
            <a:avLst/>
          </a:prstGeom>
        </p:spPr>
      </p:pic>
      <p:sp>
        <p:nvSpPr>
          <p:cNvPr id="13" name="TextBox 12">
            <a:extLst>
              <a:ext uri="{FF2B5EF4-FFF2-40B4-BE49-F238E27FC236}">
                <a16:creationId xmlns:a16="http://schemas.microsoft.com/office/drawing/2014/main" id="{0FB96456-0D40-4DA2-8BEA-1FCB1966080E}"/>
              </a:ext>
            </a:extLst>
          </p:cNvPr>
          <p:cNvSpPr txBox="1"/>
          <p:nvPr/>
        </p:nvSpPr>
        <p:spPr>
          <a:xfrm>
            <a:off x="7481453" y="4967026"/>
            <a:ext cx="395012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9"/>
              </a:rPr>
              <a:t>Wikipedia, Visual Cliff</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10"/>
              </a:rPr>
              <a:t>CC BY SA 3.0</a:t>
            </a:r>
            <a:r>
              <a:rPr lang="en-US" sz="1000" dirty="0">
                <a:latin typeface="Arial" panose="020B0604020202020204" pitchFamily="34" charset="0"/>
                <a:cs typeface="Arial" panose="020B0604020202020204" pitchFamily="34" charset="0"/>
              </a:rPr>
              <a:t>.</a:t>
            </a:r>
          </a:p>
        </p:txBody>
      </p:sp>
      <p:sp>
        <p:nvSpPr>
          <p:cNvPr id="3" name="TextBox 2">
            <a:extLst>
              <a:ext uri="{FF2B5EF4-FFF2-40B4-BE49-F238E27FC236}">
                <a16:creationId xmlns:a16="http://schemas.microsoft.com/office/drawing/2014/main" id="{E3A1CC52-45C7-DE7E-0494-B6AF2DC7B16C}"/>
              </a:ext>
            </a:extLst>
          </p:cNvPr>
          <p:cNvSpPr txBox="1"/>
          <p:nvPr/>
        </p:nvSpPr>
        <p:spPr>
          <a:xfrm>
            <a:off x="1516215" y="5275048"/>
            <a:ext cx="9159568" cy="276999"/>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200" dirty="0">
                <a:latin typeface="Arial" panose="020B0604020202020204" pitchFamily="34" charset="0"/>
                <a:cs typeface="Arial" panose="020B0604020202020204" pitchFamily="34" charset="0"/>
              </a:rPr>
              <a:t>The image on the left is an illustration of the “visual cliff,” and the image on the right is from Gibson’s original work, “The Visual Cliff.”</a:t>
            </a:r>
            <a:endParaRPr lang="en-US" sz="1200" dirty="0"/>
          </a:p>
        </p:txBody>
      </p:sp>
    </p:spTree>
    <p:extLst>
      <p:ext uri="{BB962C8B-B14F-4D97-AF65-F5344CB8AC3E}">
        <p14:creationId xmlns:p14="http://schemas.microsoft.com/office/powerpoint/2010/main" val="2318686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CA25FA9-1DCB-4B5E-B45F-D6F6BB4C91FD}"/>
              </a:ext>
            </a:extLst>
          </p:cNvPr>
          <p:cNvSpPr txBox="1"/>
          <p:nvPr/>
        </p:nvSpPr>
        <p:spPr>
          <a:xfrm>
            <a:off x="3069991" y="97109"/>
            <a:ext cx="6514332"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Vision Problems</a:t>
            </a:r>
          </a:p>
        </p:txBody>
      </p:sp>
      <p:sp>
        <p:nvSpPr>
          <p:cNvPr id="6" name="TextBox 5">
            <a:extLst>
              <a:ext uri="{FF2B5EF4-FFF2-40B4-BE49-F238E27FC236}">
                <a16:creationId xmlns:a16="http://schemas.microsoft.com/office/drawing/2014/main" id="{20F66192-13A9-4B7D-9E4D-E238D68CBF48}"/>
              </a:ext>
            </a:extLst>
          </p:cNvPr>
          <p:cNvSpPr txBox="1"/>
          <p:nvPr/>
        </p:nvSpPr>
        <p:spPr>
          <a:xfrm>
            <a:off x="1254899" y="561108"/>
            <a:ext cx="9682202" cy="338554"/>
          </a:xfrm>
          <a:prstGeom prst="rect">
            <a:avLst/>
          </a:prstGeom>
          <a:solidFill>
            <a:schemeClr val="accent1">
              <a:lumMod val="20000"/>
              <a:lumOff val="80000"/>
            </a:schemeClr>
          </a:solidFill>
          <a:ln>
            <a:solidFill>
              <a:schemeClr val="accent1">
                <a:lumMod val="50000"/>
              </a:schemeClr>
            </a:solidFill>
          </a:ln>
        </p:spPr>
        <p:txBody>
          <a:bodyPr wrap="none" rtlCol="0">
            <a:spAutoFit/>
          </a:bodyPr>
          <a:lstStyle/>
          <a:p>
            <a:r>
              <a:rPr lang="en-US" sz="1600" dirty="0">
                <a:latin typeface="Arial" panose="020B0604020202020204" pitchFamily="34" charset="0"/>
                <a:cs typeface="Arial" panose="020B0604020202020204" pitchFamily="34" charset="0"/>
              </a:rPr>
              <a:t>Strabismus: </a:t>
            </a:r>
            <a:r>
              <a:rPr lang="en-US" sz="1600" dirty="0">
                <a:solidFill>
                  <a:srgbClr val="202122"/>
                </a:solidFill>
                <a:latin typeface="Arial" panose="020B0604020202020204" pitchFamily="34" charset="0"/>
                <a:cs typeface="Arial" panose="020B0604020202020204" pitchFamily="34" charset="0"/>
              </a:rPr>
              <a:t>A </a:t>
            </a:r>
            <a:r>
              <a:rPr lang="en-US" sz="1600" b="0" i="0" dirty="0">
                <a:solidFill>
                  <a:srgbClr val="202122"/>
                </a:solidFill>
                <a:effectLst/>
                <a:latin typeface="Arial" panose="020B0604020202020204" pitchFamily="34" charset="0"/>
                <a:cs typeface="Arial" panose="020B0604020202020204" pitchFamily="34" charset="0"/>
              </a:rPr>
              <a:t>condition in which the eyes do not properly align with each other when looking at an object</a:t>
            </a:r>
            <a:endParaRPr lang="en-US" sz="1600"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D7E82CC6-4046-40A3-B8DF-3553DD4C048E}"/>
              </a:ext>
            </a:extLst>
          </p:cNvPr>
          <p:cNvPicPr>
            <a:picLocks noChangeAspect="1"/>
          </p:cNvPicPr>
          <p:nvPr/>
        </p:nvPicPr>
        <p:blipFill>
          <a:blip r:embed="rId2"/>
          <a:stretch>
            <a:fillRect/>
          </a:stretch>
        </p:blipFill>
        <p:spPr>
          <a:xfrm>
            <a:off x="860915" y="1363807"/>
            <a:ext cx="2768367" cy="1005840"/>
          </a:xfrm>
          <a:prstGeom prst="rect">
            <a:avLst/>
          </a:prstGeom>
        </p:spPr>
      </p:pic>
      <p:sp>
        <p:nvSpPr>
          <p:cNvPr id="13" name="TextBox 12">
            <a:extLst>
              <a:ext uri="{FF2B5EF4-FFF2-40B4-BE49-F238E27FC236}">
                <a16:creationId xmlns:a16="http://schemas.microsoft.com/office/drawing/2014/main" id="{DFE0D3BC-2977-4878-A84F-1A6794EB1BF3}"/>
              </a:ext>
            </a:extLst>
          </p:cNvPr>
          <p:cNvSpPr txBox="1"/>
          <p:nvPr/>
        </p:nvSpPr>
        <p:spPr>
          <a:xfrm>
            <a:off x="110872" y="2483302"/>
            <a:ext cx="4587586" cy="369332"/>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dirty="0"/>
              <a:t>A person with </a:t>
            </a:r>
            <a:r>
              <a:rPr lang="en-US" b="1" dirty="0"/>
              <a:t>exotropia</a:t>
            </a:r>
            <a:r>
              <a:rPr lang="en-US" dirty="0"/>
              <a:t>, an outward eye turn</a:t>
            </a:r>
          </a:p>
        </p:txBody>
      </p:sp>
      <p:sp>
        <p:nvSpPr>
          <p:cNvPr id="14" name="TextBox 13">
            <a:extLst>
              <a:ext uri="{FF2B5EF4-FFF2-40B4-BE49-F238E27FC236}">
                <a16:creationId xmlns:a16="http://schemas.microsoft.com/office/drawing/2014/main" id="{681B721C-7117-4C15-A4D3-2A95F3FB60F2}"/>
              </a:ext>
            </a:extLst>
          </p:cNvPr>
          <p:cNvSpPr txBox="1"/>
          <p:nvPr/>
        </p:nvSpPr>
        <p:spPr>
          <a:xfrm>
            <a:off x="7676093" y="888494"/>
            <a:ext cx="3626314" cy="246221"/>
          </a:xfrm>
          <a:prstGeom prst="rect">
            <a:avLst/>
          </a:prstGeom>
          <a:noFill/>
        </p:spPr>
        <p:txBody>
          <a:bodyPr wrap="none" rtlCol="0">
            <a:spAutoFit/>
          </a:bodyPr>
          <a:lstStyle/>
          <a:p>
            <a:r>
              <a:rPr lang="en-US" sz="1000" dirty="0"/>
              <a:t>Text from </a:t>
            </a:r>
            <a:r>
              <a:rPr lang="en-US" sz="1000" dirty="0">
                <a:hlinkClick r:id="rId3"/>
              </a:rPr>
              <a:t>Wikipedia, Strabismus</a:t>
            </a:r>
            <a:r>
              <a:rPr lang="en-US" sz="1000" dirty="0"/>
              <a:t>.  Licensed under</a:t>
            </a:r>
            <a:r>
              <a:rPr lang="en-US" sz="1000" dirty="0">
                <a:latin typeface="Arial" panose="020B0604020202020204" pitchFamily="34" charset="0"/>
                <a:cs typeface="Arial" panose="020B0604020202020204" pitchFamily="34" charset="0"/>
                <a:hlinkClick r:id="rId4"/>
              </a:rPr>
              <a:t> CC BY SA 3.0</a:t>
            </a:r>
            <a:r>
              <a:rPr lang="en-US" sz="1000" dirty="0"/>
              <a:t> </a:t>
            </a:r>
          </a:p>
        </p:txBody>
      </p:sp>
      <p:sp>
        <p:nvSpPr>
          <p:cNvPr id="16" name="TextBox 15">
            <a:extLst>
              <a:ext uri="{FF2B5EF4-FFF2-40B4-BE49-F238E27FC236}">
                <a16:creationId xmlns:a16="http://schemas.microsoft.com/office/drawing/2014/main" id="{D719BB88-FDC3-4197-85B2-33A3C4B887F2}"/>
              </a:ext>
            </a:extLst>
          </p:cNvPr>
          <p:cNvSpPr txBox="1"/>
          <p:nvPr/>
        </p:nvSpPr>
        <p:spPr>
          <a:xfrm>
            <a:off x="280526" y="2909080"/>
            <a:ext cx="4248279" cy="246221"/>
          </a:xfrm>
          <a:prstGeom prst="rect">
            <a:avLst/>
          </a:prstGeom>
          <a:noFill/>
        </p:spPr>
        <p:txBody>
          <a:bodyPr wrap="none" rtlCol="0">
            <a:spAutoFit/>
          </a:bodyPr>
          <a:lstStyle/>
          <a:p>
            <a:r>
              <a:rPr lang="en-US" sz="1000" dirty="0"/>
              <a:t>Exotropia Image from </a:t>
            </a:r>
            <a:r>
              <a:rPr lang="en-US" sz="1000" dirty="0">
                <a:hlinkClick r:id="rId3"/>
              </a:rPr>
              <a:t>Wikipedia, Strabismus</a:t>
            </a:r>
            <a:r>
              <a:rPr lang="en-US" sz="1000" dirty="0"/>
              <a:t>.  Licensed under</a:t>
            </a:r>
            <a:r>
              <a:rPr lang="en-US" sz="1000" dirty="0">
                <a:latin typeface="Arial" panose="020B0604020202020204" pitchFamily="34" charset="0"/>
                <a:cs typeface="Arial" panose="020B0604020202020204" pitchFamily="34" charset="0"/>
                <a:hlinkClick r:id="rId4"/>
              </a:rPr>
              <a:t> CC BY SA 3.0</a:t>
            </a:r>
            <a:r>
              <a:rPr lang="en-US" sz="1000" dirty="0"/>
              <a:t> </a:t>
            </a:r>
          </a:p>
        </p:txBody>
      </p:sp>
      <p:sp>
        <p:nvSpPr>
          <p:cNvPr id="18" name="TextBox 17">
            <a:extLst>
              <a:ext uri="{FF2B5EF4-FFF2-40B4-BE49-F238E27FC236}">
                <a16:creationId xmlns:a16="http://schemas.microsoft.com/office/drawing/2014/main" id="{A9FDA8CF-55F1-4849-98CA-05AF2AF9304B}"/>
              </a:ext>
            </a:extLst>
          </p:cNvPr>
          <p:cNvSpPr txBox="1"/>
          <p:nvPr/>
        </p:nvSpPr>
        <p:spPr>
          <a:xfrm>
            <a:off x="6548830" y="2889083"/>
            <a:ext cx="4213013" cy="246221"/>
          </a:xfrm>
          <a:prstGeom prst="rect">
            <a:avLst/>
          </a:prstGeom>
          <a:noFill/>
        </p:spPr>
        <p:txBody>
          <a:bodyPr wrap="none" rtlCol="0">
            <a:spAutoFit/>
          </a:bodyPr>
          <a:lstStyle/>
          <a:p>
            <a:r>
              <a:rPr lang="en-US" sz="1000" dirty="0"/>
              <a:t>Esotropia Image from </a:t>
            </a:r>
            <a:r>
              <a:rPr lang="en-US" sz="1000" dirty="0">
                <a:hlinkClick r:id="rId5"/>
              </a:rPr>
              <a:t>Wikipedia, Esotropia</a:t>
            </a:r>
            <a:r>
              <a:rPr lang="en-US" sz="1000" dirty="0"/>
              <a:t>.  Licensed under</a:t>
            </a:r>
            <a:r>
              <a:rPr lang="en-US" sz="1000" dirty="0">
                <a:latin typeface="Arial" panose="020B0604020202020204" pitchFamily="34" charset="0"/>
                <a:cs typeface="Arial" panose="020B0604020202020204" pitchFamily="34" charset="0"/>
                <a:hlinkClick r:id="rId4"/>
              </a:rPr>
              <a:t> CC BY SA 3.0</a:t>
            </a:r>
            <a:r>
              <a:rPr lang="en-US" sz="1000" dirty="0"/>
              <a:t> </a:t>
            </a:r>
          </a:p>
        </p:txBody>
      </p:sp>
      <p:pic>
        <p:nvPicPr>
          <p:cNvPr id="19" name="Picture 18">
            <a:extLst>
              <a:ext uri="{FF2B5EF4-FFF2-40B4-BE49-F238E27FC236}">
                <a16:creationId xmlns:a16="http://schemas.microsoft.com/office/drawing/2014/main" id="{277F999C-4D3A-4BE9-B90C-8058E8E18485}"/>
              </a:ext>
            </a:extLst>
          </p:cNvPr>
          <p:cNvPicPr>
            <a:picLocks noChangeAspect="1"/>
          </p:cNvPicPr>
          <p:nvPr/>
        </p:nvPicPr>
        <p:blipFill>
          <a:blip r:embed="rId6"/>
          <a:stretch>
            <a:fillRect/>
          </a:stretch>
        </p:blipFill>
        <p:spPr>
          <a:xfrm>
            <a:off x="7190951" y="1300586"/>
            <a:ext cx="2584174" cy="1188720"/>
          </a:xfrm>
          <a:prstGeom prst="rect">
            <a:avLst/>
          </a:prstGeom>
        </p:spPr>
      </p:pic>
      <p:sp>
        <p:nvSpPr>
          <p:cNvPr id="21" name="TextBox 20">
            <a:extLst>
              <a:ext uri="{FF2B5EF4-FFF2-40B4-BE49-F238E27FC236}">
                <a16:creationId xmlns:a16="http://schemas.microsoft.com/office/drawing/2014/main" id="{0BCA2CA2-7FEB-4CE0-BC4B-3A89EC14AFDD}"/>
              </a:ext>
            </a:extLst>
          </p:cNvPr>
          <p:cNvSpPr txBox="1"/>
          <p:nvPr/>
        </p:nvSpPr>
        <p:spPr>
          <a:xfrm>
            <a:off x="6327157" y="2537886"/>
            <a:ext cx="4311762" cy="369332"/>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dirty="0"/>
              <a:t>A person with </a:t>
            </a:r>
            <a:r>
              <a:rPr lang="en-US" b="1" dirty="0"/>
              <a:t>esotropia</a:t>
            </a:r>
            <a:r>
              <a:rPr lang="en-US" dirty="0"/>
              <a:t>, an inward eye turn</a:t>
            </a:r>
          </a:p>
        </p:txBody>
      </p:sp>
      <p:sp>
        <p:nvSpPr>
          <p:cNvPr id="23" name="TextBox 22">
            <a:extLst>
              <a:ext uri="{FF2B5EF4-FFF2-40B4-BE49-F238E27FC236}">
                <a16:creationId xmlns:a16="http://schemas.microsoft.com/office/drawing/2014/main" id="{86CF0342-6D38-4B79-AFAC-E62232A67521}"/>
              </a:ext>
            </a:extLst>
          </p:cNvPr>
          <p:cNvSpPr txBox="1"/>
          <p:nvPr/>
        </p:nvSpPr>
        <p:spPr>
          <a:xfrm>
            <a:off x="2165446" y="3525497"/>
            <a:ext cx="6747644" cy="132343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sz="1600" dirty="0">
                <a:latin typeface="Arial" panose="020B0604020202020204" pitchFamily="34" charset="0"/>
                <a:cs typeface="Arial" panose="020B0604020202020204" pitchFamily="34" charset="0"/>
              </a:rPr>
              <a:t>Amblyopia (Lazy Eye): A disorder of sight in which the brain fails to process inputs from one eye and over time favors the other eye. It results in decreased vision in an eye that otherwise typically appears normal. Amblyopia is the most common cause of decreased vision in a single eye among children and younger adults. </a:t>
            </a:r>
          </a:p>
        </p:txBody>
      </p:sp>
      <p:sp>
        <p:nvSpPr>
          <p:cNvPr id="25" name="TextBox 24">
            <a:extLst>
              <a:ext uri="{FF2B5EF4-FFF2-40B4-BE49-F238E27FC236}">
                <a16:creationId xmlns:a16="http://schemas.microsoft.com/office/drawing/2014/main" id="{169B2439-DF65-48F8-AB20-A0925A7ED28F}"/>
              </a:ext>
            </a:extLst>
          </p:cNvPr>
          <p:cNvSpPr txBox="1"/>
          <p:nvPr/>
        </p:nvSpPr>
        <p:spPr>
          <a:xfrm>
            <a:off x="3132082" y="5371027"/>
            <a:ext cx="4794902" cy="246221"/>
          </a:xfrm>
          <a:prstGeom prst="rect">
            <a:avLst/>
          </a:prstGeom>
          <a:noFill/>
        </p:spPr>
        <p:txBody>
          <a:bodyPr wrap="none" rtlCol="0">
            <a:spAutoFit/>
          </a:bodyPr>
          <a:lstStyle/>
          <a:p>
            <a:r>
              <a:rPr lang="en-US" sz="1000" dirty="0"/>
              <a:t>Text and image to the right from </a:t>
            </a:r>
            <a:r>
              <a:rPr lang="en-US" sz="1000" dirty="0">
                <a:hlinkClick r:id="rId7"/>
              </a:rPr>
              <a:t>Wikipedia, Amblyopia</a:t>
            </a:r>
            <a:r>
              <a:rPr lang="en-US" sz="1000" dirty="0"/>
              <a:t>.  Licensed under</a:t>
            </a:r>
            <a:r>
              <a:rPr lang="en-US" sz="1000" dirty="0">
                <a:latin typeface="Arial" panose="020B0604020202020204" pitchFamily="34" charset="0"/>
                <a:cs typeface="Arial" panose="020B0604020202020204" pitchFamily="34" charset="0"/>
                <a:hlinkClick r:id="rId4"/>
              </a:rPr>
              <a:t> CC BY SA 3.0</a:t>
            </a:r>
            <a:r>
              <a:rPr lang="en-US" sz="1000" dirty="0"/>
              <a:t> </a:t>
            </a:r>
          </a:p>
        </p:txBody>
      </p:sp>
      <p:pic>
        <p:nvPicPr>
          <p:cNvPr id="26" name="Picture 25">
            <a:extLst>
              <a:ext uri="{FF2B5EF4-FFF2-40B4-BE49-F238E27FC236}">
                <a16:creationId xmlns:a16="http://schemas.microsoft.com/office/drawing/2014/main" id="{03E4543B-175E-4FD0-B420-0DE7E5D962B2}"/>
              </a:ext>
            </a:extLst>
          </p:cNvPr>
          <p:cNvPicPr>
            <a:picLocks noChangeAspect="1"/>
          </p:cNvPicPr>
          <p:nvPr/>
        </p:nvPicPr>
        <p:blipFill rotWithShape="1">
          <a:blip r:embed="rId8"/>
          <a:srcRect t="8917" b="7067"/>
          <a:stretch/>
        </p:blipFill>
        <p:spPr>
          <a:xfrm>
            <a:off x="9051481" y="3427691"/>
            <a:ext cx="2537460" cy="2842491"/>
          </a:xfrm>
          <a:prstGeom prst="rect">
            <a:avLst/>
          </a:prstGeom>
        </p:spPr>
      </p:pic>
      <p:sp>
        <p:nvSpPr>
          <p:cNvPr id="27" name="TextBox 26">
            <a:extLst>
              <a:ext uri="{FF2B5EF4-FFF2-40B4-BE49-F238E27FC236}">
                <a16:creationId xmlns:a16="http://schemas.microsoft.com/office/drawing/2014/main" id="{FB27C6A3-602E-4600-A35E-40DF3B382C48}"/>
              </a:ext>
            </a:extLst>
          </p:cNvPr>
          <p:cNvSpPr txBox="1"/>
          <p:nvPr/>
        </p:nvSpPr>
        <p:spPr>
          <a:xfrm>
            <a:off x="2541719" y="4961829"/>
            <a:ext cx="5995098" cy="369332"/>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t>A child wearing an adhesive eyepatch to correct amblyopia</a:t>
            </a:r>
          </a:p>
        </p:txBody>
      </p:sp>
      <p:sp>
        <p:nvSpPr>
          <p:cNvPr id="2" name="TextBox 1">
            <a:extLst>
              <a:ext uri="{FF2B5EF4-FFF2-40B4-BE49-F238E27FC236}">
                <a16:creationId xmlns:a16="http://schemas.microsoft.com/office/drawing/2014/main" id="{A1ABD388-4D14-DE54-46C5-5B13F5299810}"/>
              </a:ext>
            </a:extLst>
          </p:cNvPr>
          <p:cNvSpPr txBox="1"/>
          <p:nvPr/>
        </p:nvSpPr>
        <p:spPr>
          <a:xfrm>
            <a:off x="280526" y="5835227"/>
            <a:ext cx="8392419"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9"/>
              </a:rPr>
              <a:t>What is Amblyopia?  </a:t>
            </a:r>
            <a:r>
              <a:rPr lang="en-US" sz="1200" dirty="0">
                <a:latin typeface="Arial" panose="020B0604020202020204" pitchFamily="34" charset="0"/>
                <a:cs typeface="Arial" panose="020B0604020202020204" pitchFamily="34" charset="0"/>
              </a:rPr>
              <a:t>While this video focuses on amblyopia, it also discusses strabismus. Please remember that while strabismus and amblyopia are different, strabismus can lead to amblyopia.</a:t>
            </a:r>
            <a:endParaRPr lang="en-US" dirty="0"/>
          </a:p>
        </p:txBody>
      </p:sp>
    </p:spTree>
    <p:extLst>
      <p:ext uri="{BB962C8B-B14F-4D97-AF65-F5344CB8AC3E}">
        <p14:creationId xmlns:p14="http://schemas.microsoft.com/office/powerpoint/2010/main" val="23636113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B2A041E-1813-4BF8-9141-BE41AEA98742}"/>
              </a:ext>
            </a:extLst>
          </p:cNvPr>
          <p:cNvSpPr txBox="1"/>
          <p:nvPr/>
        </p:nvSpPr>
        <p:spPr>
          <a:xfrm>
            <a:off x="2856638" y="137638"/>
            <a:ext cx="6478723" cy="40011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Development of the Sensory Systems: Vision Problems</a:t>
            </a:r>
          </a:p>
        </p:txBody>
      </p:sp>
      <p:sp>
        <p:nvSpPr>
          <p:cNvPr id="9" name="TextBox 8">
            <a:extLst>
              <a:ext uri="{FF2B5EF4-FFF2-40B4-BE49-F238E27FC236}">
                <a16:creationId xmlns:a16="http://schemas.microsoft.com/office/drawing/2014/main" id="{27D245FB-710D-4E98-B010-8478AD18EDCA}"/>
              </a:ext>
            </a:extLst>
          </p:cNvPr>
          <p:cNvSpPr txBox="1"/>
          <p:nvPr/>
        </p:nvSpPr>
        <p:spPr>
          <a:xfrm>
            <a:off x="203200" y="621525"/>
            <a:ext cx="11785600" cy="5078313"/>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b="0" i="0" dirty="0">
                <a:solidFill>
                  <a:srgbClr val="444444"/>
                </a:solidFill>
                <a:effectLst/>
                <a:latin typeface="Arial" panose="020B0604020202020204" pitchFamily="34" charset="0"/>
                <a:cs typeface="Arial" panose="020B0604020202020204" pitchFamily="34" charset="0"/>
              </a:rPr>
              <a:t>Nearsightedness, also known as myopia, is an eye condition that causes blurry distance vision</a:t>
            </a:r>
          </a:p>
          <a:p>
            <a:pPr marL="742950" lvl="1" indent="-285750">
              <a:buFont typeface="Wingdings" panose="05000000000000000000" pitchFamily="2" charset="2"/>
              <a:buChar char="Ø"/>
            </a:pPr>
            <a:r>
              <a:rPr lang="en-US" b="0" i="0" dirty="0">
                <a:solidFill>
                  <a:srgbClr val="444444"/>
                </a:solidFill>
                <a:effectLst/>
                <a:latin typeface="Arial" panose="020B0604020202020204" pitchFamily="34" charset="0"/>
                <a:cs typeface="Arial" panose="020B0604020202020204" pitchFamily="34" charset="0"/>
              </a:rPr>
              <a:t>Large studies have identified more than 200 genes involved in nearsightedness, and additional studies are underway.</a:t>
            </a:r>
          </a:p>
          <a:p>
            <a:pPr marL="742950" lvl="1" indent="-285750">
              <a:buFont typeface="Wingdings" panose="05000000000000000000" pitchFamily="2" charset="2"/>
              <a:buChar char="Ø"/>
            </a:pPr>
            <a:r>
              <a:rPr lang="en-US" b="0" i="0" dirty="0">
                <a:solidFill>
                  <a:srgbClr val="444444"/>
                </a:solidFill>
                <a:effectLst/>
                <a:latin typeface="Arial" panose="020B0604020202020204" pitchFamily="34" charset="0"/>
                <a:cs typeface="Arial" panose="020B0604020202020204" pitchFamily="34" charset="0"/>
              </a:rPr>
              <a:t>Environmental and lifestyle factors also play an important part in nearsightedness. Much of the recent increase in the frequency of nearsightedness worldwide is likely related to spending less time outdoors and doing more "near work," such as reading, studying, and working on computers and handheld devices.</a:t>
            </a:r>
          </a:p>
          <a:p>
            <a:pPr marL="742950" lvl="1" indent="-285750">
              <a:buFont typeface="Wingdings" panose="05000000000000000000" pitchFamily="2" charset="2"/>
              <a:buChar char="Ø"/>
            </a:pPr>
            <a:endParaRPr lang="en-US" b="0" i="0" dirty="0">
              <a:solidFill>
                <a:srgbClr val="444444"/>
              </a:solidFill>
              <a:effectLst/>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US" dirty="0">
              <a:solidFill>
                <a:srgbClr val="444444"/>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b="0" i="0" dirty="0">
                <a:solidFill>
                  <a:srgbClr val="444444"/>
                </a:solidFill>
                <a:effectLst/>
                <a:latin typeface="Arial" panose="020B0604020202020204" pitchFamily="34" charset="0"/>
                <a:cs typeface="Arial" panose="020B0604020202020204" pitchFamily="34" charset="0"/>
              </a:rPr>
              <a:t>Farsightedness, also known as hyperopia, is an eye condition that causes blurry near vision.</a:t>
            </a:r>
          </a:p>
          <a:p>
            <a:pPr marL="742950" lvl="1" indent="-285750">
              <a:buFont typeface="Wingdings" panose="05000000000000000000" pitchFamily="2" charset="2"/>
              <a:buChar char="Ø"/>
            </a:pPr>
            <a:r>
              <a:rPr lang="en-US" b="0" i="0" dirty="0">
                <a:solidFill>
                  <a:srgbClr val="444444"/>
                </a:solidFill>
                <a:effectLst/>
                <a:latin typeface="Arial" panose="020B0604020202020204" pitchFamily="34" charset="0"/>
                <a:cs typeface="Arial" panose="020B0604020202020204" pitchFamily="34" charset="0"/>
              </a:rPr>
              <a:t>Few genes associated with the condition have been identified, and none of the identified genes appears to play a major role in the development of farsightedness.</a:t>
            </a:r>
          </a:p>
          <a:p>
            <a:pPr marL="742950" lvl="1" indent="-285750">
              <a:buFont typeface="Wingdings" panose="05000000000000000000" pitchFamily="2" charset="2"/>
              <a:buChar char="Ø"/>
            </a:pPr>
            <a:r>
              <a:rPr lang="en-US" b="0" i="0" dirty="0">
                <a:solidFill>
                  <a:srgbClr val="444444"/>
                </a:solidFill>
                <a:effectLst/>
                <a:latin typeface="Arial" panose="020B0604020202020204" pitchFamily="34" charset="0"/>
                <a:cs typeface="Arial" panose="020B0604020202020204" pitchFamily="34" charset="0"/>
              </a:rPr>
              <a:t>It is possible that environmental factors also contribute to a person's risk of being farsighted, but these have not been well-studied.</a:t>
            </a:r>
          </a:p>
          <a:p>
            <a:pPr marL="742950" lvl="1" indent="-285750">
              <a:buFont typeface="Wingdings" panose="05000000000000000000" pitchFamily="2" charset="2"/>
              <a:buChar char="Ø"/>
            </a:pPr>
            <a:endParaRPr lang="en-US" b="0" i="0" dirty="0">
              <a:solidFill>
                <a:srgbClr val="444444"/>
              </a:solidFill>
              <a:effectLst/>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US" dirty="0">
              <a:solidFill>
                <a:srgbClr val="444444"/>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solidFill>
                  <a:srgbClr val="444444"/>
                </a:solidFill>
                <a:latin typeface="Arial" panose="020B0604020202020204" pitchFamily="34" charset="0"/>
                <a:cs typeface="Arial" panose="020B0604020202020204" pitchFamily="34" charset="0"/>
              </a:rPr>
              <a:t>Astigmatism, Blurred vision caused by an abnormally curved cornea.</a:t>
            </a:r>
          </a:p>
          <a:p>
            <a:pPr marL="742950" lvl="1" indent="-285750">
              <a:buFont typeface="Wingdings" panose="05000000000000000000" pitchFamily="2" charset="2"/>
              <a:buChar char="Ø"/>
            </a:pPr>
            <a:r>
              <a:rPr lang="en-US" dirty="0">
                <a:solidFill>
                  <a:srgbClr val="444444"/>
                </a:solidFill>
                <a:latin typeface="Arial" panose="020B0604020202020204" pitchFamily="34" charset="0"/>
                <a:cs typeface="Arial" panose="020B0604020202020204" pitchFamily="34" charset="0"/>
              </a:rPr>
              <a:t>Astigmatism is very common, but the cause of astigmatism is unknown.  Frequently, astigmatism occurs together with nearsightedness and farsightedness.</a:t>
            </a:r>
          </a:p>
        </p:txBody>
      </p:sp>
      <p:sp>
        <p:nvSpPr>
          <p:cNvPr id="10" name="TextBox 9">
            <a:extLst>
              <a:ext uri="{FF2B5EF4-FFF2-40B4-BE49-F238E27FC236}">
                <a16:creationId xmlns:a16="http://schemas.microsoft.com/office/drawing/2014/main" id="{19731DD8-25BE-439F-84D5-FD3AA1241555}"/>
              </a:ext>
            </a:extLst>
          </p:cNvPr>
          <p:cNvSpPr txBox="1"/>
          <p:nvPr/>
        </p:nvSpPr>
        <p:spPr>
          <a:xfrm>
            <a:off x="3733791" y="2322470"/>
            <a:ext cx="5083443" cy="246221"/>
          </a:xfrm>
          <a:prstGeom prst="rect">
            <a:avLst/>
          </a:prstGeom>
          <a:noFill/>
        </p:spPr>
        <p:txBody>
          <a:bodyPr wrap="none" rtlCol="0">
            <a:spAutoFit/>
          </a:bodyPr>
          <a:lstStyle/>
          <a:p>
            <a:r>
              <a:rPr lang="en-US" sz="1000" dirty="0"/>
              <a:t>Nearsightedness text</a:t>
            </a:r>
            <a:r>
              <a:rPr lang="en-US" sz="1000" dirty="0">
                <a:solidFill>
                  <a:srgbClr val="444444"/>
                </a:solidFill>
                <a:latin typeface="Lucida Grande"/>
              </a:rPr>
              <a:t> </a:t>
            </a:r>
            <a:r>
              <a:rPr lang="en-US" sz="1000" b="0" i="0" dirty="0">
                <a:solidFill>
                  <a:srgbClr val="444444"/>
                </a:solidFill>
                <a:effectLst/>
                <a:latin typeface="Lucida Grande"/>
              </a:rPr>
              <a:t>Source: </a:t>
            </a:r>
            <a:r>
              <a:rPr lang="en-US" sz="1000" b="0" i="0" dirty="0">
                <a:solidFill>
                  <a:srgbClr val="444444"/>
                </a:solidFill>
                <a:effectLst/>
                <a:latin typeface="Lucida Grande"/>
                <a:hlinkClick r:id="rId2"/>
              </a:rPr>
              <a:t>MedlinePlus, National Library of Medicine</a:t>
            </a:r>
            <a:r>
              <a:rPr lang="en-US" sz="1000" b="0" i="0" dirty="0">
                <a:solidFill>
                  <a:srgbClr val="444444"/>
                </a:solidFill>
                <a:effectLst/>
                <a:latin typeface="Lucida Grande"/>
              </a:rPr>
              <a:t>.  </a:t>
            </a:r>
            <a:r>
              <a:rPr lang="en-US" sz="1000" b="0" i="0" dirty="0">
                <a:solidFill>
                  <a:srgbClr val="444444"/>
                </a:solidFill>
                <a:effectLst/>
                <a:latin typeface="Lucida Grande"/>
                <a:hlinkClick r:id="rId3"/>
              </a:rPr>
              <a:t>Public domain</a:t>
            </a:r>
            <a:r>
              <a:rPr lang="en-US" sz="1000" b="0" i="0" dirty="0">
                <a:solidFill>
                  <a:srgbClr val="444444"/>
                </a:solidFill>
                <a:effectLst/>
                <a:latin typeface="Lucida Grande"/>
              </a:rPr>
              <a:t>.</a:t>
            </a:r>
            <a:r>
              <a:rPr lang="en-US" sz="1000" dirty="0"/>
              <a:t> </a:t>
            </a:r>
          </a:p>
        </p:txBody>
      </p:sp>
      <p:sp>
        <p:nvSpPr>
          <p:cNvPr id="12" name="TextBox 11">
            <a:extLst>
              <a:ext uri="{FF2B5EF4-FFF2-40B4-BE49-F238E27FC236}">
                <a16:creationId xmlns:a16="http://schemas.microsoft.com/office/drawing/2014/main" id="{ACC51C24-7789-4768-80EA-0F92701C52EC}"/>
              </a:ext>
            </a:extLst>
          </p:cNvPr>
          <p:cNvSpPr txBox="1"/>
          <p:nvPr/>
        </p:nvSpPr>
        <p:spPr>
          <a:xfrm>
            <a:off x="3293561" y="4011154"/>
            <a:ext cx="4995278" cy="246221"/>
          </a:xfrm>
          <a:prstGeom prst="rect">
            <a:avLst/>
          </a:prstGeom>
          <a:noFill/>
        </p:spPr>
        <p:txBody>
          <a:bodyPr wrap="none" rtlCol="0">
            <a:spAutoFit/>
          </a:bodyPr>
          <a:lstStyle/>
          <a:p>
            <a:r>
              <a:rPr lang="en-US" sz="1000" dirty="0"/>
              <a:t>Farsightedness text</a:t>
            </a:r>
            <a:r>
              <a:rPr lang="en-US" sz="1000" dirty="0">
                <a:solidFill>
                  <a:srgbClr val="444444"/>
                </a:solidFill>
                <a:latin typeface="Lucida Grande"/>
              </a:rPr>
              <a:t> </a:t>
            </a:r>
            <a:r>
              <a:rPr lang="en-US" sz="1000" b="0" i="0" dirty="0">
                <a:solidFill>
                  <a:srgbClr val="444444"/>
                </a:solidFill>
                <a:effectLst/>
                <a:latin typeface="Lucida Grande"/>
              </a:rPr>
              <a:t>Source: </a:t>
            </a:r>
            <a:r>
              <a:rPr lang="en-US" sz="1000" b="0" i="0" dirty="0">
                <a:solidFill>
                  <a:srgbClr val="444444"/>
                </a:solidFill>
                <a:effectLst/>
                <a:latin typeface="Lucida Grande"/>
                <a:hlinkClick r:id="rId4"/>
              </a:rPr>
              <a:t>MedlinePlus, National Library of Medicine</a:t>
            </a:r>
            <a:r>
              <a:rPr lang="en-US" sz="1000" b="0" i="0" dirty="0">
                <a:solidFill>
                  <a:srgbClr val="444444"/>
                </a:solidFill>
                <a:effectLst/>
                <a:latin typeface="Lucida Grande"/>
              </a:rPr>
              <a:t>.  </a:t>
            </a:r>
            <a:r>
              <a:rPr lang="en-US" sz="1000" b="0" i="0" dirty="0">
                <a:solidFill>
                  <a:srgbClr val="444444"/>
                </a:solidFill>
                <a:effectLst/>
                <a:latin typeface="Lucida Grande"/>
                <a:hlinkClick r:id="rId3"/>
              </a:rPr>
              <a:t>Public domain</a:t>
            </a:r>
            <a:r>
              <a:rPr lang="en-US" sz="1000" b="0" i="0" dirty="0">
                <a:solidFill>
                  <a:srgbClr val="444444"/>
                </a:solidFill>
                <a:effectLst/>
                <a:latin typeface="Lucida Grande"/>
              </a:rPr>
              <a:t>.</a:t>
            </a:r>
            <a:r>
              <a:rPr lang="en-US" sz="1000" dirty="0"/>
              <a:t> </a:t>
            </a:r>
          </a:p>
        </p:txBody>
      </p:sp>
      <p:sp>
        <p:nvSpPr>
          <p:cNvPr id="14" name="TextBox 13">
            <a:extLst>
              <a:ext uri="{FF2B5EF4-FFF2-40B4-BE49-F238E27FC236}">
                <a16:creationId xmlns:a16="http://schemas.microsoft.com/office/drawing/2014/main" id="{EA9C4F66-7E77-4FF1-A7E6-7927882EFC69}"/>
              </a:ext>
            </a:extLst>
          </p:cNvPr>
          <p:cNvSpPr txBox="1"/>
          <p:nvPr/>
        </p:nvSpPr>
        <p:spPr>
          <a:xfrm>
            <a:off x="6197600" y="5369840"/>
            <a:ext cx="4862228" cy="246221"/>
          </a:xfrm>
          <a:prstGeom prst="rect">
            <a:avLst/>
          </a:prstGeom>
          <a:noFill/>
        </p:spPr>
        <p:txBody>
          <a:bodyPr wrap="none" rtlCol="0">
            <a:spAutoFit/>
          </a:bodyPr>
          <a:lstStyle/>
          <a:p>
            <a:r>
              <a:rPr lang="en-US" sz="1000" dirty="0"/>
              <a:t>Astigmatism text</a:t>
            </a:r>
            <a:r>
              <a:rPr lang="en-US" sz="1000" dirty="0">
                <a:solidFill>
                  <a:srgbClr val="444444"/>
                </a:solidFill>
                <a:latin typeface="Lucida Grande"/>
              </a:rPr>
              <a:t> </a:t>
            </a:r>
            <a:r>
              <a:rPr lang="en-US" sz="1000" b="0" i="0" dirty="0">
                <a:solidFill>
                  <a:srgbClr val="444444"/>
                </a:solidFill>
                <a:effectLst/>
                <a:latin typeface="Lucida Grande"/>
              </a:rPr>
              <a:t>Source: </a:t>
            </a:r>
            <a:r>
              <a:rPr lang="en-US" sz="1000" b="0" i="0" dirty="0">
                <a:solidFill>
                  <a:srgbClr val="444444"/>
                </a:solidFill>
                <a:effectLst/>
                <a:latin typeface="Lucida Grande"/>
                <a:hlinkClick r:id="rId5"/>
              </a:rPr>
              <a:t>MedlinePlus, National Library of Medicine</a:t>
            </a:r>
            <a:r>
              <a:rPr lang="en-US" sz="1000" b="0" i="0" dirty="0">
                <a:solidFill>
                  <a:srgbClr val="444444"/>
                </a:solidFill>
                <a:effectLst/>
                <a:latin typeface="Lucida Grande"/>
              </a:rPr>
              <a:t>.  </a:t>
            </a:r>
            <a:r>
              <a:rPr lang="en-US" sz="1000" b="0" i="0" dirty="0">
                <a:solidFill>
                  <a:srgbClr val="444444"/>
                </a:solidFill>
                <a:effectLst/>
                <a:latin typeface="Lucida Grande"/>
                <a:hlinkClick r:id="rId3"/>
              </a:rPr>
              <a:t>Public domain</a:t>
            </a:r>
            <a:r>
              <a:rPr lang="en-US" sz="1000" b="0" i="0" dirty="0">
                <a:solidFill>
                  <a:srgbClr val="444444"/>
                </a:solidFill>
                <a:effectLst/>
                <a:latin typeface="Lucida Grande"/>
              </a:rPr>
              <a:t>.</a:t>
            </a:r>
            <a:r>
              <a:rPr lang="en-US" sz="1000" dirty="0"/>
              <a:t> </a:t>
            </a:r>
          </a:p>
        </p:txBody>
      </p:sp>
      <p:sp>
        <p:nvSpPr>
          <p:cNvPr id="2" name="TextBox 1">
            <a:extLst>
              <a:ext uri="{FF2B5EF4-FFF2-40B4-BE49-F238E27FC236}">
                <a16:creationId xmlns:a16="http://schemas.microsoft.com/office/drawing/2014/main" id="{78EC78EF-6F2C-F7E2-80FB-192797ABF7A5}"/>
              </a:ext>
            </a:extLst>
          </p:cNvPr>
          <p:cNvSpPr txBox="1"/>
          <p:nvPr/>
        </p:nvSpPr>
        <p:spPr>
          <a:xfrm>
            <a:off x="972127" y="5958320"/>
            <a:ext cx="10247746"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6"/>
              </a:rPr>
              <a:t>What is Myopia, Hyperopia, and Astigmatism? </a:t>
            </a:r>
            <a:r>
              <a:rPr lang="en-US" sz="1200" dirty="0">
                <a:latin typeface="Arial" panose="020B0604020202020204" pitchFamily="34" charset="0"/>
                <a:cs typeface="Arial" panose="020B0604020202020204" pitchFamily="34" charset="0"/>
              </a:rPr>
              <a:t>This video provides examples along with explanations for myopia, hyperopia, and astigmatism</a:t>
            </a:r>
          </a:p>
        </p:txBody>
      </p:sp>
    </p:spTree>
    <p:extLst>
      <p:ext uri="{BB962C8B-B14F-4D97-AF65-F5344CB8AC3E}">
        <p14:creationId xmlns:p14="http://schemas.microsoft.com/office/powerpoint/2010/main" val="4141239391"/>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11638</TotalTime>
  <Words>5254</Words>
  <Application>Microsoft Office PowerPoint</Application>
  <PresentationFormat>Widescreen</PresentationFormat>
  <Paragraphs>333</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Calibri Light</vt:lpstr>
      <vt:lpstr>Lucida Grande</vt:lpstr>
      <vt:lpstr>Wingdings</vt:lpstr>
      <vt:lpstr>Retrospect</vt:lpstr>
      <vt:lpstr>Brain and Body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Study Development</dc:title>
  <dc:creator>Maria</dc:creator>
  <cp:lastModifiedBy>Maria Pagano</cp:lastModifiedBy>
  <cp:revision>256</cp:revision>
  <cp:lastPrinted>2014-10-03T18:09:33Z</cp:lastPrinted>
  <dcterms:created xsi:type="dcterms:W3CDTF">2014-07-07T16:42:02Z</dcterms:created>
  <dcterms:modified xsi:type="dcterms:W3CDTF">2024-08-17T19:04:03Z</dcterms:modified>
</cp:coreProperties>
</file>