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59" r:id="rId3"/>
    <p:sldId id="302" r:id="rId4"/>
    <p:sldId id="305" r:id="rId5"/>
    <p:sldId id="287" r:id="rId6"/>
    <p:sldId id="288" r:id="rId7"/>
    <p:sldId id="289" r:id="rId8"/>
    <p:sldId id="291" r:id="rId9"/>
    <p:sldId id="273" r:id="rId10"/>
    <p:sldId id="298" r:id="rId11"/>
    <p:sldId id="301" r:id="rId12"/>
    <p:sldId id="307" r:id="rId13"/>
    <p:sldId id="256" r:id="rId14"/>
    <p:sldId id="257" r:id="rId15"/>
    <p:sldId id="258" r:id="rId16"/>
    <p:sldId id="306" r:id="rId17"/>
    <p:sldId id="304" r:id="rId18"/>
    <p:sldId id="27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55EC31-2A40-4FB5-9479-7BACCA5A41BF}" v="1683" dt="2022-08-27T14:47:47.7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0455EC31-2A40-4FB5-9479-7BACCA5A41BF}"/>
    <pc:docChg chg="undo redo custSel addSld delSld modSld sldOrd">
      <pc:chgData name="Tom Smith" userId="eac52e5223bf4258" providerId="LiveId" clId="{0455EC31-2A40-4FB5-9479-7BACCA5A41BF}" dt="2022-08-27T14:47:47.717" v="2768"/>
      <pc:docMkLst>
        <pc:docMk/>
      </pc:docMkLst>
      <pc:sldChg chg="addSp delSp add del setBg delDesignElem">
        <pc:chgData name="Tom Smith" userId="eac52e5223bf4258" providerId="LiveId" clId="{0455EC31-2A40-4FB5-9479-7BACCA5A41BF}" dt="2022-08-17T17:39:26.337" v="351"/>
        <pc:sldMkLst>
          <pc:docMk/>
          <pc:sldMk cId="2956322376" sldId="256"/>
        </pc:sldMkLst>
        <pc:spChg chg="add del">
          <ac:chgData name="Tom Smith" userId="eac52e5223bf4258" providerId="LiveId" clId="{0455EC31-2A40-4FB5-9479-7BACCA5A41BF}" dt="2022-08-17T17:39:26.315" v="350"/>
          <ac:spMkLst>
            <pc:docMk/>
            <pc:sldMk cId="2956322376" sldId="256"/>
            <ac:spMk id="9" creationId="{82950D9A-4705-4314-961A-4F88B2CE412D}"/>
          </ac:spMkLst>
        </pc:spChg>
        <pc:cxnChg chg="add del">
          <ac:chgData name="Tom Smith" userId="eac52e5223bf4258" providerId="LiveId" clId="{0455EC31-2A40-4FB5-9479-7BACCA5A41BF}" dt="2022-08-17T17:39:26.315" v="350"/>
          <ac:cxnSpMkLst>
            <pc:docMk/>
            <pc:sldMk cId="2956322376" sldId="256"/>
            <ac:cxnSpMk id="11" creationId="{13AC671C-E66F-43C5-A66A-C477339DD232}"/>
          </ac:cxnSpMkLst>
        </pc:cxnChg>
        <pc:cxnChg chg="add del">
          <ac:chgData name="Tom Smith" userId="eac52e5223bf4258" providerId="LiveId" clId="{0455EC31-2A40-4FB5-9479-7BACCA5A41BF}" dt="2022-08-17T17:39:26.315" v="350"/>
          <ac:cxnSpMkLst>
            <pc:docMk/>
            <pc:sldMk cId="2956322376" sldId="256"/>
            <ac:cxnSpMk id="13" creationId="{EEE10AC2-20ED-4628-9A8E-14F8437B55CB}"/>
          </ac:cxnSpMkLst>
        </pc:cxnChg>
      </pc:sldChg>
      <pc:sldChg chg="modSp add del mod">
        <pc:chgData name="Tom Smith" userId="eac52e5223bf4258" providerId="LiveId" clId="{0455EC31-2A40-4FB5-9479-7BACCA5A41BF}" dt="2022-08-17T17:39:26.410" v="352" actId="27636"/>
        <pc:sldMkLst>
          <pc:docMk/>
          <pc:sldMk cId="352607441" sldId="257"/>
        </pc:sldMkLst>
        <pc:spChg chg="mod">
          <ac:chgData name="Tom Smith" userId="eac52e5223bf4258" providerId="LiveId" clId="{0455EC31-2A40-4FB5-9479-7BACCA5A41BF}" dt="2022-08-17T17:39:26.410" v="352" actId="27636"/>
          <ac:spMkLst>
            <pc:docMk/>
            <pc:sldMk cId="352607441" sldId="257"/>
            <ac:spMk id="3" creationId="{7A4E9EF6-E7D3-CC4D-B30C-3667BCEFFED2}"/>
          </ac:spMkLst>
        </pc:spChg>
      </pc:sldChg>
      <pc:sldChg chg="modSp add del mod">
        <pc:chgData name="Tom Smith" userId="eac52e5223bf4258" providerId="LiveId" clId="{0455EC31-2A40-4FB5-9479-7BACCA5A41BF}" dt="2022-08-17T17:39:26.337" v="351"/>
        <pc:sldMkLst>
          <pc:docMk/>
          <pc:sldMk cId="408258486" sldId="258"/>
        </pc:sldMkLst>
        <pc:spChg chg="mod">
          <ac:chgData name="Tom Smith" userId="eac52e5223bf4258" providerId="LiveId" clId="{0455EC31-2A40-4FB5-9479-7BACCA5A41BF}" dt="2022-08-17T17:39:26.315" v="350"/>
          <ac:spMkLst>
            <pc:docMk/>
            <pc:sldMk cId="408258486" sldId="258"/>
            <ac:spMk id="3" creationId="{C050D4D0-E256-5640-AF17-70A6BAB8F536}"/>
          </ac:spMkLst>
        </pc:spChg>
      </pc:sldChg>
      <pc:sldChg chg="modSp mod">
        <pc:chgData name="Tom Smith" userId="eac52e5223bf4258" providerId="LiveId" clId="{0455EC31-2A40-4FB5-9479-7BACCA5A41BF}" dt="2022-08-19T14:28:48.731" v="2767" actId="20577"/>
        <pc:sldMkLst>
          <pc:docMk/>
          <pc:sldMk cId="3355501316" sldId="259"/>
        </pc:sldMkLst>
        <pc:spChg chg="mod">
          <ac:chgData name="Tom Smith" userId="eac52e5223bf4258" providerId="LiveId" clId="{0455EC31-2A40-4FB5-9479-7BACCA5A41BF}" dt="2022-08-17T17:06:25.363" v="3" actId="20577"/>
          <ac:spMkLst>
            <pc:docMk/>
            <pc:sldMk cId="3355501316" sldId="259"/>
            <ac:spMk id="2" creationId="{00000000-0000-0000-0000-000000000000}"/>
          </ac:spMkLst>
        </pc:spChg>
        <pc:spChg chg="mod">
          <ac:chgData name="Tom Smith" userId="eac52e5223bf4258" providerId="LiveId" clId="{0455EC31-2A40-4FB5-9479-7BACCA5A41BF}" dt="2022-08-19T14:28:48.731" v="2767" actId="20577"/>
          <ac:spMkLst>
            <pc:docMk/>
            <pc:sldMk cId="3355501316" sldId="259"/>
            <ac:spMk id="3" creationId="{00000000-0000-0000-0000-000000000000}"/>
          </ac:spMkLst>
        </pc:spChg>
      </pc:sldChg>
      <pc:sldChg chg="modSp mod">
        <pc:chgData name="Tom Smith" userId="eac52e5223bf4258" providerId="LiveId" clId="{0455EC31-2A40-4FB5-9479-7BACCA5A41BF}" dt="2022-08-19T14:26:45.707" v="2683" actId="6549"/>
        <pc:sldMkLst>
          <pc:docMk/>
          <pc:sldMk cId="1552480648" sldId="272"/>
        </pc:sldMkLst>
        <pc:spChg chg="mod">
          <ac:chgData name="Tom Smith" userId="eac52e5223bf4258" providerId="LiveId" clId="{0455EC31-2A40-4FB5-9479-7BACCA5A41BF}" dt="2022-08-19T14:26:45.707" v="2683" actId="6549"/>
          <ac:spMkLst>
            <pc:docMk/>
            <pc:sldMk cId="1552480648" sldId="272"/>
            <ac:spMk id="3" creationId="{00000000-0000-0000-0000-000000000000}"/>
          </ac:spMkLst>
        </pc:spChg>
      </pc:sldChg>
      <pc:sldChg chg="addSp delSp modSp add del mod setBg modAnim delDesignElem">
        <pc:chgData name="Tom Smith" userId="eac52e5223bf4258" providerId="LiveId" clId="{0455EC31-2A40-4FB5-9479-7BACCA5A41BF}" dt="2022-08-17T17:56:47.398" v="1127" actId="5793"/>
        <pc:sldMkLst>
          <pc:docMk/>
          <pc:sldMk cId="2485161893" sldId="273"/>
        </pc:sldMkLst>
        <pc:spChg chg="mod">
          <ac:chgData name="Tom Smith" userId="eac52e5223bf4258" providerId="LiveId" clId="{0455EC31-2A40-4FB5-9479-7BACCA5A41BF}" dt="2022-08-17T17:56:47.398" v="1127" actId="5793"/>
          <ac:spMkLst>
            <pc:docMk/>
            <pc:sldMk cId="2485161893" sldId="273"/>
            <ac:spMk id="3" creationId="{CE95D931-8B5E-4C07-9866-AB74BD0984B0}"/>
          </ac:spMkLst>
        </pc:spChg>
        <pc:spChg chg="add del">
          <ac:chgData name="Tom Smith" userId="eac52e5223bf4258" providerId="LiveId" clId="{0455EC31-2A40-4FB5-9479-7BACCA5A41BF}" dt="2022-08-17T17:55:13.218" v="1039"/>
          <ac:spMkLst>
            <pc:docMk/>
            <pc:sldMk cId="2485161893" sldId="273"/>
            <ac:spMk id="34" creationId="{A7AE9375-4664-4DB2-922D-2782A6E439AC}"/>
          </ac:spMkLst>
        </pc:spChg>
        <pc:spChg chg="add del">
          <ac:chgData name="Tom Smith" userId="eac52e5223bf4258" providerId="LiveId" clId="{0455EC31-2A40-4FB5-9479-7BACCA5A41BF}" dt="2022-08-17T17:55:13.218" v="1039"/>
          <ac:spMkLst>
            <pc:docMk/>
            <pc:sldMk cId="2485161893" sldId="273"/>
            <ac:spMk id="38" creationId="{C87417AF-190E-4D6E-AFA6-7D3E84B0B430}"/>
          </ac:spMkLst>
        </pc:spChg>
        <pc:spChg chg="add del">
          <ac:chgData name="Tom Smith" userId="eac52e5223bf4258" providerId="LiveId" clId="{0455EC31-2A40-4FB5-9479-7BACCA5A41BF}" dt="2022-08-17T17:55:13.218" v="1039"/>
          <ac:spMkLst>
            <pc:docMk/>
            <pc:sldMk cId="2485161893" sldId="273"/>
            <ac:spMk id="40" creationId="{80B30ED8-273E-4C07-8568-2FE5CC5C483D}"/>
          </ac:spMkLst>
        </pc:spChg>
        <pc:cxnChg chg="add del">
          <ac:chgData name="Tom Smith" userId="eac52e5223bf4258" providerId="LiveId" clId="{0455EC31-2A40-4FB5-9479-7BACCA5A41BF}" dt="2022-08-17T17:55:13.218" v="1039"/>
          <ac:cxnSpMkLst>
            <pc:docMk/>
            <pc:sldMk cId="2485161893" sldId="273"/>
            <ac:cxnSpMk id="36" creationId="{EE504C98-6397-41C1-A8D8-2D9C4ED307E0}"/>
          </ac:cxnSpMkLst>
        </pc:cxnChg>
      </pc:sldChg>
      <pc:sldChg chg="add del">
        <pc:chgData name="Tom Smith" userId="eac52e5223bf4258" providerId="LiveId" clId="{0455EC31-2A40-4FB5-9479-7BACCA5A41BF}" dt="2022-08-17T17:47:16.392" v="780"/>
        <pc:sldMkLst>
          <pc:docMk/>
          <pc:sldMk cId="2301552889" sldId="287"/>
        </pc:sldMkLst>
      </pc:sldChg>
      <pc:sldChg chg="add del">
        <pc:chgData name="Tom Smith" userId="eac52e5223bf4258" providerId="LiveId" clId="{0455EC31-2A40-4FB5-9479-7BACCA5A41BF}" dt="2022-08-17T17:47:16.392" v="780"/>
        <pc:sldMkLst>
          <pc:docMk/>
          <pc:sldMk cId="4169490267" sldId="288"/>
        </pc:sldMkLst>
      </pc:sldChg>
      <pc:sldChg chg="add del">
        <pc:chgData name="Tom Smith" userId="eac52e5223bf4258" providerId="LiveId" clId="{0455EC31-2A40-4FB5-9479-7BACCA5A41BF}" dt="2022-08-17T17:47:16.392" v="780"/>
        <pc:sldMkLst>
          <pc:docMk/>
          <pc:sldMk cId="219035481" sldId="289"/>
        </pc:sldMkLst>
      </pc:sldChg>
      <pc:sldChg chg="add del setBg">
        <pc:chgData name="Tom Smith" userId="eac52e5223bf4258" providerId="LiveId" clId="{0455EC31-2A40-4FB5-9479-7BACCA5A41BF}" dt="2022-08-17T17:47:16.392" v="780"/>
        <pc:sldMkLst>
          <pc:docMk/>
          <pc:sldMk cId="2731739703" sldId="291"/>
        </pc:sldMkLst>
      </pc:sldChg>
      <pc:sldChg chg="addSp delSp modSp add del mod setBg modAnim delDesignElem">
        <pc:chgData name="Tom Smith" userId="eac52e5223bf4258" providerId="LiveId" clId="{0455EC31-2A40-4FB5-9479-7BACCA5A41BF}" dt="2022-08-18T15:57:42.518" v="2493" actId="5793"/>
        <pc:sldMkLst>
          <pc:docMk/>
          <pc:sldMk cId="1507182753" sldId="298"/>
        </pc:sldMkLst>
        <pc:spChg chg="mod">
          <ac:chgData name="Tom Smith" userId="eac52e5223bf4258" providerId="LiveId" clId="{0455EC31-2A40-4FB5-9479-7BACCA5A41BF}" dt="2022-08-17T17:53:21.469" v="1034" actId="113"/>
          <ac:spMkLst>
            <pc:docMk/>
            <pc:sldMk cId="1507182753" sldId="298"/>
            <ac:spMk id="2" creationId="{7EB88931-E06D-4AAF-9373-843D48840A6C}"/>
          </ac:spMkLst>
        </pc:spChg>
        <pc:spChg chg="mod">
          <ac:chgData name="Tom Smith" userId="eac52e5223bf4258" providerId="LiveId" clId="{0455EC31-2A40-4FB5-9479-7BACCA5A41BF}" dt="2022-08-18T15:57:42.518" v="2493" actId="5793"/>
          <ac:spMkLst>
            <pc:docMk/>
            <pc:sldMk cId="1507182753" sldId="298"/>
            <ac:spMk id="3" creationId="{39279635-C903-4324-A8CE-D0EA119462A7}"/>
          </ac:spMkLst>
        </pc:spChg>
        <pc:spChg chg="add del">
          <ac:chgData name="Tom Smith" userId="eac52e5223bf4258" providerId="LiveId" clId="{0455EC31-2A40-4FB5-9479-7BACCA5A41BF}" dt="2022-08-17T17:44:50.240" v="662"/>
          <ac:spMkLst>
            <pc:docMk/>
            <pc:sldMk cId="1507182753" sldId="298"/>
            <ac:spMk id="9227" creationId="{45D37F4E-DDB4-456B-97E0-9937730A039F}"/>
          </ac:spMkLst>
        </pc:spChg>
        <pc:spChg chg="add del">
          <ac:chgData name="Tom Smith" userId="eac52e5223bf4258" providerId="LiveId" clId="{0455EC31-2A40-4FB5-9479-7BACCA5A41BF}" dt="2022-08-17T17:44:50.240" v="662"/>
          <ac:spMkLst>
            <pc:docMk/>
            <pc:sldMk cId="1507182753" sldId="298"/>
            <ac:spMk id="9228" creationId="{B2DD41CD-8F47-4F56-AD12-4E2FF7696987}"/>
          </ac:spMkLst>
        </pc:spChg>
        <pc:picChg chg="del mod">
          <ac:chgData name="Tom Smith" userId="eac52e5223bf4258" providerId="LiveId" clId="{0455EC31-2A40-4FB5-9479-7BACCA5A41BF}" dt="2022-08-17T17:51:50.187" v="1010" actId="478"/>
          <ac:picMkLst>
            <pc:docMk/>
            <pc:sldMk cId="1507182753" sldId="298"/>
            <ac:picMk id="9218" creationId="{7E1717EF-25C7-4801-85A6-2D84CB5AC27B}"/>
          </ac:picMkLst>
        </pc:picChg>
      </pc:sldChg>
      <pc:sldChg chg="modSp add del">
        <pc:chgData name="Tom Smith" userId="eac52e5223bf4258" providerId="LiveId" clId="{0455EC31-2A40-4FB5-9479-7BACCA5A41BF}" dt="2022-08-17T17:44:00.259" v="659" actId="2696"/>
        <pc:sldMkLst>
          <pc:docMk/>
          <pc:sldMk cId="3469848367" sldId="298"/>
        </pc:sldMkLst>
        <pc:spChg chg="mod">
          <ac:chgData name="Tom Smith" userId="eac52e5223bf4258" providerId="LiveId" clId="{0455EC31-2A40-4FB5-9479-7BACCA5A41BF}" dt="2022-08-17T17:22:46.813" v="81" actId="20577"/>
          <ac:spMkLst>
            <pc:docMk/>
            <pc:sldMk cId="3469848367" sldId="298"/>
            <ac:spMk id="6" creationId="{00000000-0000-0000-0000-000000000000}"/>
          </ac:spMkLst>
        </pc:spChg>
      </pc:sldChg>
      <pc:sldChg chg="delSp modSp add del setBg modAnim delDesignElem">
        <pc:chgData name="Tom Smith" userId="eac52e5223bf4258" providerId="LiveId" clId="{0455EC31-2A40-4FB5-9479-7BACCA5A41BF}" dt="2022-08-17T17:44:00.259" v="659" actId="2696"/>
        <pc:sldMkLst>
          <pc:docMk/>
          <pc:sldMk cId="3391555025" sldId="299"/>
        </pc:sldMkLst>
        <pc:spChg chg="mod">
          <ac:chgData name="Tom Smith" userId="eac52e5223bf4258" providerId="LiveId" clId="{0455EC31-2A40-4FB5-9479-7BACCA5A41BF}" dt="2022-08-17T17:24:46.444" v="170" actId="113"/>
          <ac:spMkLst>
            <pc:docMk/>
            <pc:sldMk cId="3391555025" sldId="299"/>
            <ac:spMk id="6" creationId="{F78B41A0-EB47-439B-895C-5B49E6DC3786}"/>
          </ac:spMkLst>
        </pc:spChg>
        <pc:spChg chg="del">
          <ac:chgData name="Tom Smith" userId="eac52e5223bf4258" providerId="LiveId" clId="{0455EC31-2A40-4FB5-9479-7BACCA5A41BF}" dt="2022-08-17T17:19:01.839" v="22"/>
          <ac:spMkLst>
            <pc:docMk/>
            <pc:sldMk cId="3391555025" sldId="299"/>
            <ac:spMk id="29" creationId="{79BB35BC-D5C2-4C8B-A22A-A71E6191913B}"/>
          </ac:spMkLst>
        </pc:spChg>
      </pc:sldChg>
      <pc:sldChg chg="del">
        <pc:chgData name="Tom Smith" userId="eac52e5223bf4258" providerId="LiveId" clId="{0455EC31-2A40-4FB5-9479-7BACCA5A41BF}" dt="2022-08-17T17:39:01.279" v="344" actId="47"/>
        <pc:sldMkLst>
          <pc:docMk/>
          <pc:sldMk cId="2777770589" sldId="300"/>
        </pc:sldMkLst>
      </pc:sldChg>
      <pc:sldChg chg="addSp delSp modSp mod modAnim">
        <pc:chgData name="Tom Smith" userId="eac52e5223bf4258" providerId="LiveId" clId="{0455EC31-2A40-4FB5-9479-7BACCA5A41BF}" dt="2022-08-18T15:58:29.393" v="2500" actId="20577"/>
        <pc:sldMkLst>
          <pc:docMk/>
          <pc:sldMk cId="205675498" sldId="301"/>
        </pc:sldMkLst>
        <pc:spChg chg="mod">
          <ac:chgData name="Tom Smith" userId="eac52e5223bf4258" providerId="LiveId" clId="{0455EC31-2A40-4FB5-9479-7BACCA5A41BF}" dt="2022-08-18T15:47:18.203" v="2320" actId="20577"/>
          <ac:spMkLst>
            <pc:docMk/>
            <pc:sldMk cId="205675498" sldId="301"/>
            <ac:spMk id="2" creationId="{1FDCA80F-9C68-47BE-8414-4413844B4D7D}"/>
          </ac:spMkLst>
        </pc:spChg>
        <pc:spChg chg="mod ord">
          <ac:chgData name="Tom Smith" userId="eac52e5223bf4258" providerId="LiveId" clId="{0455EC31-2A40-4FB5-9479-7BACCA5A41BF}" dt="2022-08-18T15:58:29.393" v="2500" actId="20577"/>
          <ac:spMkLst>
            <pc:docMk/>
            <pc:sldMk cId="205675498" sldId="301"/>
            <ac:spMk id="3" creationId="{BBF72294-51AE-46BE-95D2-9957BE818B5E}"/>
          </ac:spMkLst>
        </pc:spChg>
        <pc:spChg chg="add del">
          <ac:chgData name="Tom Smith" userId="eac52e5223bf4258" providerId="LiveId" clId="{0455EC31-2A40-4FB5-9479-7BACCA5A41BF}" dt="2022-08-17T17:36:49.013" v="343" actId="26606"/>
          <ac:spMkLst>
            <pc:docMk/>
            <pc:sldMk cId="205675498" sldId="301"/>
            <ac:spMk id="135" creationId="{45D37F4E-DDB4-456B-97E0-9937730A039F}"/>
          </ac:spMkLst>
        </pc:spChg>
        <pc:spChg chg="add del">
          <ac:chgData name="Tom Smith" userId="eac52e5223bf4258" providerId="LiveId" clId="{0455EC31-2A40-4FB5-9479-7BACCA5A41BF}" dt="2022-08-17T17:36:49.013" v="343" actId="26606"/>
          <ac:spMkLst>
            <pc:docMk/>
            <pc:sldMk cId="205675498" sldId="301"/>
            <ac:spMk id="137" creationId="{B2DD41CD-8F47-4F56-AD12-4E2FF7696987}"/>
          </ac:spMkLst>
        </pc:spChg>
        <pc:spChg chg="add del">
          <ac:chgData name="Tom Smith" userId="eac52e5223bf4258" providerId="LiveId" clId="{0455EC31-2A40-4FB5-9479-7BACCA5A41BF}" dt="2022-08-17T17:36:49.008" v="342" actId="26606"/>
          <ac:spMkLst>
            <pc:docMk/>
            <pc:sldMk cId="205675498" sldId="301"/>
            <ac:spMk id="1031" creationId="{2B1D4F77-A17C-43D7-B7FA-545148E4E93D}"/>
          </ac:spMkLst>
        </pc:spChg>
        <pc:picChg chg="add mod ord">
          <ac:chgData name="Tom Smith" userId="eac52e5223bf4258" providerId="LiveId" clId="{0455EC31-2A40-4FB5-9479-7BACCA5A41BF}" dt="2022-08-17T17:36:49.013" v="343" actId="26606"/>
          <ac:picMkLst>
            <pc:docMk/>
            <pc:sldMk cId="205675498" sldId="301"/>
            <ac:picMk id="1026" creationId="{7298EB51-9557-FD5A-4DCA-85CDE6C6AEDB}"/>
          </ac:picMkLst>
        </pc:picChg>
        <pc:picChg chg="del">
          <ac:chgData name="Tom Smith" userId="eac52e5223bf4258" providerId="LiveId" clId="{0455EC31-2A40-4FB5-9479-7BACCA5A41BF}" dt="2022-08-17T17:30:25.122" v="339" actId="478"/>
          <ac:picMkLst>
            <pc:docMk/>
            <pc:sldMk cId="205675498" sldId="301"/>
            <ac:picMk id="11266" creationId="{548FC024-62F2-49AA-B543-A60ACBB0656B}"/>
          </ac:picMkLst>
        </pc:picChg>
      </pc:sldChg>
      <pc:sldChg chg="modSp ord">
        <pc:chgData name="Tom Smith" userId="eac52e5223bf4258" providerId="LiveId" clId="{0455EC31-2A40-4FB5-9479-7BACCA5A41BF}" dt="2022-08-18T15:56:48.562" v="2490"/>
        <pc:sldMkLst>
          <pc:docMk/>
          <pc:sldMk cId="4292422285" sldId="302"/>
        </pc:sldMkLst>
        <pc:spChg chg="mod">
          <ac:chgData name="Tom Smith" userId="eac52e5223bf4258" providerId="LiveId" clId="{0455EC31-2A40-4FB5-9479-7BACCA5A41BF}" dt="2022-08-17T17:26:57.819" v="249" actId="20577"/>
          <ac:spMkLst>
            <pc:docMk/>
            <pc:sldMk cId="4292422285" sldId="302"/>
            <ac:spMk id="3" creationId="{100D2E58-46CF-4D13-A70B-7BF5883BD23F}"/>
          </ac:spMkLst>
        </pc:spChg>
      </pc:sldChg>
      <pc:sldChg chg="modSp modAnim">
        <pc:chgData name="Tom Smith" userId="eac52e5223bf4258" providerId="LiveId" clId="{0455EC31-2A40-4FB5-9479-7BACCA5A41BF}" dt="2022-08-18T16:01:24.067" v="2655" actId="15"/>
        <pc:sldMkLst>
          <pc:docMk/>
          <pc:sldMk cId="3140944727" sldId="304"/>
        </pc:sldMkLst>
        <pc:spChg chg="mod">
          <ac:chgData name="Tom Smith" userId="eac52e5223bf4258" providerId="LiveId" clId="{0455EC31-2A40-4FB5-9479-7BACCA5A41BF}" dt="2022-08-17T17:58:34.649" v="1152" actId="20577"/>
          <ac:spMkLst>
            <pc:docMk/>
            <pc:sldMk cId="3140944727" sldId="304"/>
            <ac:spMk id="2" creationId="{6C99B461-6618-4A1B-900D-7756B4F0FF5B}"/>
          </ac:spMkLst>
        </pc:spChg>
        <pc:spChg chg="mod">
          <ac:chgData name="Tom Smith" userId="eac52e5223bf4258" providerId="LiveId" clId="{0455EC31-2A40-4FB5-9479-7BACCA5A41BF}" dt="2022-08-18T16:01:24.067" v="2655" actId="15"/>
          <ac:spMkLst>
            <pc:docMk/>
            <pc:sldMk cId="3140944727" sldId="304"/>
            <ac:spMk id="3" creationId="{8C686AC8-E1B2-45AF-9FF7-448275FC10AD}"/>
          </ac:spMkLst>
        </pc:spChg>
      </pc:sldChg>
      <pc:sldChg chg="addSp delSp modSp add del mod setBg modAnim delDesignElem">
        <pc:chgData name="Tom Smith" userId="eac52e5223bf4258" providerId="LiveId" clId="{0455EC31-2A40-4FB5-9479-7BACCA5A41BF}" dt="2022-08-27T14:47:47.717" v="2768"/>
        <pc:sldMkLst>
          <pc:docMk/>
          <pc:sldMk cId="2218400479" sldId="305"/>
        </pc:sldMkLst>
        <pc:spChg chg="mod">
          <ac:chgData name="Tom Smith" userId="eac52e5223bf4258" providerId="LiveId" clId="{0455EC31-2A40-4FB5-9479-7BACCA5A41BF}" dt="2022-08-17T17:27:49.561" v="302" actId="6549"/>
          <ac:spMkLst>
            <pc:docMk/>
            <pc:sldMk cId="2218400479" sldId="305"/>
            <ac:spMk id="2" creationId="{28A71135-0A08-3AA5-3623-802DDB2F345F}"/>
          </ac:spMkLst>
        </pc:spChg>
        <pc:spChg chg="mod">
          <ac:chgData name="Tom Smith" userId="eac52e5223bf4258" providerId="LiveId" clId="{0455EC31-2A40-4FB5-9479-7BACCA5A41BF}" dt="2022-08-27T14:47:47.717" v="2768"/>
          <ac:spMkLst>
            <pc:docMk/>
            <pc:sldMk cId="2218400479" sldId="305"/>
            <ac:spMk id="3" creationId="{DAB76B2B-E8B2-E635-B686-B3725F6D2434}"/>
          </ac:spMkLst>
        </pc:spChg>
        <pc:spChg chg="add del">
          <ac:chgData name="Tom Smith" userId="eac52e5223bf4258" providerId="LiveId" clId="{0455EC31-2A40-4FB5-9479-7BACCA5A41BF}" dt="2022-08-17T17:27:25.644" v="252"/>
          <ac:spMkLst>
            <pc:docMk/>
            <pc:sldMk cId="2218400479" sldId="305"/>
            <ac:spMk id="8" creationId="{100EDD19-6802-4EC3-95CE-CFFAB042CFD6}"/>
          </ac:spMkLst>
        </pc:spChg>
        <pc:spChg chg="add del">
          <ac:chgData name="Tom Smith" userId="eac52e5223bf4258" providerId="LiveId" clId="{0455EC31-2A40-4FB5-9479-7BACCA5A41BF}" dt="2022-08-17T17:27:25.644" v="252"/>
          <ac:spMkLst>
            <pc:docMk/>
            <pc:sldMk cId="2218400479" sldId="305"/>
            <ac:spMk id="10" creationId="{DB17E863-922E-4C26-BD64-E8FD41D28661}"/>
          </ac:spMkLst>
        </pc:spChg>
      </pc:sldChg>
      <pc:sldChg chg="add del">
        <pc:chgData name="Tom Smith" userId="eac52e5223bf4258" providerId="LiveId" clId="{0455EC31-2A40-4FB5-9479-7BACCA5A41BF}" dt="2022-08-17T17:39:26.337" v="351"/>
        <pc:sldMkLst>
          <pc:docMk/>
          <pc:sldMk cId="3237521325" sldId="306"/>
        </pc:sldMkLst>
      </pc:sldChg>
      <pc:sldChg chg="addSp modSp new mod setBg">
        <pc:chgData name="Tom Smith" userId="eac52e5223bf4258" providerId="LiveId" clId="{0455EC31-2A40-4FB5-9479-7BACCA5A41BF}" dt="2022-08-18T16:02:57.979" v="2663" actId="6549"/>
        <pc:sldMkLst>
          <pc:docMk/>
          <pc:sldMk cId="1150938759" sldId="307"/>
        </pc:sldMkLst>
        <pc:spChg chg="mod">
          <ac:chgData name="Tom Smith" userId="eac52e5223bf4258" providerId="LiveId" clId="{0455EC31-2A40-4FB5-9479-7BACCA5A41BF}" dt="2022-08-18T15:30:09.955" v="1831" actId="26606"/>
          <ac:spMkLst>
            <pc:docMk/>
            <pc:sldMk cId="1150938759" sldId="307"/>
            <ac:spMk id="2" creationId="{243BCA3A-4FED-562D-AB09-CD90C4314979}"/>
          </ac:spMkLst>
        </pc:spChg>
        <pc:spChg chg="mod">
          <ac:chgData name="Tom Smith" userId="eac52e5223bf4258" providerId="LiveId" clId="{0455EC31-2A40-4FB5-9479-7BACCA5A41BF}" dt="2022-08-18T16:02:57.979" v="2663" actId="6549"/>
          <ac:spMkLst>
            <pc:docMk/>
            <pc:sldMk cId="1150938759" sldId="307"/>
            <ac:spMk id="3" creationId="{B350E164-43FD-36CA-3C42-BDB27CC0FA16}"/>
          </ac:spMkLst>
        </pc:spChg>
        <pc:spChg chg="add">
          <ac:chgData name="Tom Smith" userId="eac52e5223bf4258" providerId="LiveId" clId="{0455EC31-2A40-4FB5-9479-7BACCA5A41BF}" dt="2022-08-18T15:30:09.955" v="1831" actId="26606"/>
          <ac:spMkLst>
            <pc:docMk/>
            <pc:sldMk cId="1150938759" sldId="307"/>
            <ac:spMk id="10" creationId="{EDDBB197-D710-4A4F-A9CA-FD2177498BE8}"/>
          </ac:spMkLst>
        </pc:spChg>
        <pc:spChg chg="add">
          <ac:chgData name="Tom Smith" userId="eac52e5223bf4258" providerId="LiveId" clId="{0455EC31-2A40-4FB5-9479-7BACCA5A41BF}" dt="2022-08-18T15:30:09.955" v="1831" actId="26606"/>
          <ac:spMkLst>
            <pc:docMk/>
            <pc:sldMk cId="1150938759" sldId="307"/>
            <ac:spMk id="12" creationId="{975D1CFA-2CDB-4B64-BD9F-85744E8DA12F}"/>
          </ac:spMkLst>
        </pc:spChg>
        <pc:grpChg chg="add">
          <ac:chgData name="Tom Smith" userId="eac52e5223bf4258" providerId="LiveId" clId="{0455EC31-2A40-4FB5-9479-7BACCA5A41BF}" dt="2022-08-18T15:30:09.955" v="1831" actId="26606"/>
          <ac:grpSpMkLst>
            <pc:docMk/>
            <pc:sldMk cId="1150938759" sldId="307"/>
            <ac:grpSpMk id="14" creationId="{25EE5136-01F1-466C-962D-BA9B4C6757AA}"/>
          </ac:grpSpMkLst>
        </pc:grpChg>
        <pc:picChg chg="add">
          <ac:chgData name="Tom Smith" userId="eac52e5223bf4258" providerId="LiveId" clId="{0455EC31-2A40-4FB5-9479-7BACCA5A41BF}" dt="2022-08-18T15:30:09.955" v="1831" actId="26606"/>
          <ac:picMkLst>
            <pc:docMk/>
            <pc:sldMk cId="1150938759" sldId="307"/>
            <ac:picMk id="7" creationId="{1AA974C8-0B30-68AB-D659-F0164E80125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8/27/2022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3FD7C-839C-439F-8A14-D839B9C831B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3FD7C-839C-439F-8A14-D839B9C831B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314708-FFAF-824A-BE4B-C33174FFAE1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4999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17</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581798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8/27/2022</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819902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700905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759032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3643785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394246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7811805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586721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333080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13110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8/27/2022</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804721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8/27/2022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8/27/2022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8/27/2022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8/27/2022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8/27/2022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8/27/2022</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1360483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tytech.cuny.edu/english/docs/ctw10.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hyperlink" Target="https://teachingamericanhistory.org/library/document/narrative-of-the-life-of-frederick-douglass-an-american-slave-chapter-vi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hyperlink" Target="https://openlab.citytech.cuny.edu/pennereng1101fa2022d308/2022/08/10/welcome/" TargetMode="External"/><Relationship Id="rId2" Type="http://schemas.openxmlformats.org/officeDocument/2006/relationships/hyperlink" Target="https://openlab.citytech.cuny.edu/pennereng1101fa2022d438/2022/08/10/welcome/"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55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how to join OpenLab</a:t>
            </a:r>
          </a:p>
          <a:p>
            <a:r>
              <a:rPr lang="en-US" sz="4100" dirty="0">
                <a:cs typeface="Times New Roman" panose="02020603050405020304" pitchFamily="18" charset="0"/>
              </a:rPr>
              <a:t>Discuss Bunn &amp; Westengard’s work</a:t>
            </a:r>
          </a:p>
          <a:p>
            <a:r>
              <a:rPr lang="en-US" sz="4100" dirty="0">
                <a:cs typeface="Times New Roman" panose="02020603050405020304" pitchFamily="18" charset="0"/>
              </a:rPr>
              <a:t>Review how to comment &amp; how to post on OpenLab</a:t>
            </a:r>
          </a:p>
          <a:p>
            <a:r>
              <a:rPr lang="en-US" sz="4100" dirty="0">
                <a:cs typeface="Times New Roman" panose="02020603050405020304" pitchFamily="18" charset="0"/>
              </a:rPr>
              <a:t>Create your first OpenLab post</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CA80F-9C68-47BE-8414-4413844B4D7D}"/>
              </a:ext>
            </a:extLst>
          </p:cNvPr>
          <p:cNvSpPr>
            <a:spLocks noGrp="1"/>
          </p:cNvSpPr>
          <p:nvPr>
            <p:ph type="title"/>
          </p:nvPr>
        </p:nvSpPr>
        <p:spPr>
          <a:xfrm>
            <a:off x="481013" y="3752849"/>
            <a:ext cx="3290887" cy="2452687"/>
          </a:xfrm>
        </p:spPr>
        <p:txBody>
          <a:bodyPr anchor="ctr">
            <a:normAutofit/>
          </a:bodyPr>
          <a:lstStyle/>
          <a:p>
            <a:r>
              <a:rPr lang="en-US" sz="2500" dirty="0"/>
              <a:t>Review/Discuss/Write</a:t>
            </a:r>
          </a:p>
        </p:txBody>
      </p:sp>
      <p:pic>
        <p:nvPicPr>
          <p:cNvPr id="1026" name="Picture 2" descr="4 Steps to Read Like a Writer">
            <a:extLst>
              <a:ext uri="{FF2B5EF4-FFF2-40B4-BE49-F238E27FC236}">
                <a16:creationId xmlns:a16="http://schemas.microsoft.com/office/drawing/2014/main" id="{7298EB51-9557-FD5A-4DCA-85CDE6C6AE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8196"/>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BF72294-51AE-46BE-95D2-9957BE818B5E}"/>
              </a:ext>
            </a:extLst>
          </p:cNvPr>
          <p:cNvSpPr>
            <a:spLocks noGrp="1"/>
          </p:cNvSpPr>
          <p:nvPr>
            <p:ph idx="1"/>
          </p:nvPr>
        </p:nvSpPr>
        <p:spPr>
          <a:xfrm>
            <a:off x="4223982" y="3752850"/>
            <a:ext cx="7485413" cy="3105150"/>
          </a:xfrm>
        </p:spPr>
        <p:txBody>
          <a:bodyPr anchor="ctr">
            <a:normAutofit/>
          </a:bodyPr>
          <a:lstStyle/>
          <a:p>
            <a:r>
              <a:rPr lang="en-US" sz="1800" dirty="0"/>
              <a:t>Pull up “How to Read Like a Writer” on your device. I’ll give you 10 minutes to review this piece. </a:t>
            </a:r>
          </a:p>
          <a:p>
            <a:r>
              <a:rPr lang="en-US" sz="1800" dirty="0"/>
              <a:t>When time’s up, we’re going to discuss the essay in small groups for about 10 minutes.</a:t>
            </a:r>
          </a:p>
          <a:p>
            <a:r>
              <a:rPr lang="en-US" sz="1800" dirty="0"/>
              <a:t>Next, we’ll review the three actions that Prof. Westengard highlights in the PowerPoint.</a:t>
            </a:r>
          </a:p>
          <a:p>
            <a:r>
              <a:rPr lang="en-US" sz="1800" dirty="0"/>
              <a:t>Finally, we’ll do some writing about this essay and practice posting on OpenLab (if you haven’t registered and joined this class, do so ASAP).</a:t>
            </a:r>
          </a:p>
          <a:p>
            <a:endParaRPr lang="en-US" sz="1800" dirty="0"/>
          </a:p>
        </p:txBody>
      </p:sp>
    </p:spTree>
    <p:extLst>
      <p:ext uri="{BB962C8B-B14F-4D97-AF65-F5344CB8AC3E}">
        <p14:creationId xmlns:p14="http://schemas.microsoft.com/office/powerpoint/2010/main" val="20567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3BCA3A-4FED-562D-AB09-CD90C4314979}"/>
              </a:ext>
            </a:extLst>
          </p:cNvPr>
          <p:cNvSpPr>
            <a:spLocks noGrp="1"/>
          </p:cNvSpPr>
          <p:nvPr>
            <p:ph type="title"/>
          </p:nvPr>
        </p:nvSpPr>
        <p:spPr>
          <a:xfrm>
            <a:off x="804672" y="802955"/>
            <a:ext cx="4977976" cy="1454051"/>
          </a:xfrm>
        </p:spPr>
        <p:txBody>
          <a:bodyPr>
            <a:normAutofit/>
          </a:bodyPr>
          <a:lstStyle/>
          <a:p>
            <a:r>
              <a:rPr lang="en-US" sz="3600">
                <a:solidFill>
                  <a:schemeClr val="tx2"/>
                </a:solidFill>
              </a:rPr>
              <a:t>Small Group Discussion</a:t>
            </a:r>
          </a:p>
        </p:txBody>
      </p:sp>
      <p:sp>
        <p:nvSpPr>
          <p:cNvPr id="3" name="Content Placeholder 2">
            <a:extLst>
              <a:ext uri="{FF2B5EF4-FFF2-40B4-BE49-F238E27FC236}">
                <a16:creationId xmlns:a16="http://schemas.microsoft.com/office/drawing/2014/main" id="{B350E164-43FD-36CA-3C42-BDB27CC0FA16}"/>
              </a:ext>
            </a:extLst>
          </p:cNvPr>
          <p:cNvSpPr>
            <a:spLocks noGrp="1"/>
          </p:cNvSpPr>
          <p:nvPr>
            <p:ph idx="1"/>
          </p:nvPr>
        </p:nvSpPr>
        <p:spPr>
          <a:xfrm>
            <a:off x="804672" y="1995948"/>
            <a:ext cx="4977578" cy="4065023"/>
          </a:xfrm>
        </p:spPr>
        <p:txBody>
          <a:bodyPr anchor="ctr">
            <a:normAutofit/>
          </a:bodyPr>
          <a:lstStyle/>
          <a:p>
            <a:r>
              <a:rPr lang="en-US" sz="1800" dirty="0">
                <a:solidFill>
                  <a:schemeClr val="tx2"/>
                </a:solidFill>
              </a:rPr>
              <a:t>How do you usually read for classes? Quick read? Slow read? No read? </a:t>
            </a:r>
            <a:r>
              <a:rPr lang="en-US" sz="1800" dirty="0">
                <a:solidFill>
                  <a:schemeClr val="tx2"/>
                </a:solidFill>
                <a:sym typeface="Wingdings" panose="05000000000000000000" pitchFamily="2" charset="2"/>
              </a:rPr>
              <a:t></a:t>
            </a:r>
          </a:p>
          <a:p>
            <a:r>
              <a:rPr lang="en-US" sz="1800" dirty="0">
                <a:solidFill>
                  <a:schemeClr val="tx2"/>
                </a:solidFill>
                <a:sym typeface="Wingdings" panose="05000000000000000000" pitchFamily="2" charset="2"/>
              </a:rPr>
              <a:t>What are the steps for reading suggested by the author of this essay? As a group, try to define as many as you can.</a:t>
            </a:r>
          </a:p>
          <a:p>
            <a:r>
              <a:rPr lang="en-US" sz="1800" dirty="0">
                <a:solidFill>
                  <a:schemeClr val="tx2"/>
                </a:solidFill>
                <a:sym typeface="Wingdings" panose="05000000000000000000" pitchFamily="2" charset="2"/>
              </a:rPr>
              <a:t>What is at least one “takeaway” you’ve learned from the essay and will try this semester?</a:t>
            </a:r>
            <a:endParaRPr lang="en-US" sz="1800" dirty="0">
              <a:solidFill>
                <a:schemeClr val="tx2"/>
              </a:solidFill>
            </a:endParaRP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Books">
            <a:extLst>
              <a:ext uri="{FF2B5EF4-FFF2-40B4-BE49-F238E27FC236}">
                <a16:creationId xmlns:a16="http://schemas.microsoft.com/office/drawing/2014/main" id="{1AA974C8-0B30-68AB-D659-F0164E80125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1150938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2950D9A-4705-4314-961A-4F88B2CE41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Condensed Light"/>
              <a:ea typeface="+mn-ea"/>
              <a:cs typeface="+mn-cs"/>
            </a:endParaRPr>
          </a:p>
        </p:txBody>
      </p:sp>
      <p:sp>
        <p:nvSpPr>
          <p:cNvPr id="2" name="Title 1">
            <a:extLst>
              <a:ext uri="{FF2B5EF4-FFF2-40B4-BE49-F238E27FC236}">
                <a16:creationId xmlns:a16="http://schemas.microsoft.com/office/drawing/2014/main" id="{9C975B62-9D6A-7747-9306-90CC5B98F295}"/>
              </a:ext>
            </a:extLst>
          </p:cNvPr>
          <p:cNvSpPr>
            <a:spLocks noGrp="1"/>
          </p:cNvSpPr>
          <p:nvPr>
            <p:ph type="ctrTitle"/>
          </p:nvPr>
        </p:nvSpPr>
        <p:spPr>
          <a:xfrm>
            <a:off x="1186351" y="1574503"/>
            <a:ext cx="6933112" cy="3237615"/>
          </a:xfrm>
        </p:spPr>
        <p:txBody>
          <a:bodyPr>
            <a:normAutofit/>
          </a:bodyPr>
          <a:lstStyle/>
          <a:p>
            <a:pPr algn="l"/>
            <a:r>
              <a:rPr lang="en-US" dirty="0"/>
              <a:t>How to read like a writer</a:t>
            </a:r>
          </a:p>
        </p:txBody>
      </p:sp>
      <p:sp>
        <p:nvSpPr>
          <p:cNvPr id="3" name="Subtitle 2">
            <a:extLst>
              <a:ext uri="{FF2B5EF4-FFF2-40B4-BE49-F238E27FC236}">
                <a16:creationId xmlns:a16="http://schemas.microsoft.com/office/drawing/2014/main" id="{800E2435-07D5-E545-87FC-FCEF03EF7E15}"/>
              </a:ext>
            </a:extLst>
          </p:cNvPr>
          <p:cNvSpPr>
            <a:spLocks noGrp="1"/>
          </p:cNvSpPr>
          <p:nvPr>
            <p:ph type="subTitle" idx="1"/>
          </p:nvPr>
        </p:nvSpPr>
        <p:spPr>
          <a:xfrm>
            <a:off x="5919749" y="4750236"/>
            <a:ext cx="5916873" cy="1066522"/>
          </a:xfrm>
        </p:spPr>
        <p:txBody>
          <a:bodyPr>
            <a:normAutofit/>
          </a:bodyPr>
          <a:lstStyle/>
          <a:p>
            <a:pPr algn="l"/>
            <a:r>
              <a:rPr lang="en-US" dirty="0"/>
              <a:t>Mike Bunn</a:t>
            </a:r>
          </a:p>
        </p:txBody>
      </p:sp>
      <p:pic>
        <p:nvPicPr>
          <p:cNvPr id="4" name="Picture 3" descr="Abstract background of 3D colorful bars">
            <a:extLst>
              <a:ext uri="{FF2B5EF4-FFF2-40B4-BE49-F238E27FC236}">
                <a16:creationId xmlns:a16="http://schemas.microsoft.com/office/drawing/2014/main" id="{A4FF928F-F8A1-45CB-B778-2719E5DD60D5}"/>
              </a:ext>
            </a:extLst>
          </p:cNvPr>
          <p:cNvPicPr>
            <a:picLocks noChangeAspect="1"/>
          </p:cNvPicPr>
          <p:nvPr/>
        </p:nvPicPr>
        <p:blipFill rotWithShape="1">
          <a:blip r:embed="rId3"/>
          <a:srcRect l="34034" r="31634" b="2"/>
          <a:stretch/>
        </p:blipFill>
        <p:spPr>
          <a:xfrm>
            <a:off x="8658226" y="-4762"/>
            <a:ext cx="3541857" cy="6886079"/>
          </a:xfrm>
          <a:custGeom>
            <a:avLst/>
            <a:gdLst/>
            <a:ahLst/>
            <a:cxnLst/>
            <a:rect l="l" t="t" r="r" b="b"/>
            <a:pathLst>
              <a:path w="3541857" h="6886079">
                <a:moveTo>
                  <a:pt x="1248072" y="0"/>
                </a:moveTo>
                <a:lnTo>
                  <a:pt x="3541857" y="0"/>
                </a:lnTo>
                <a:lnTo>
                  <a:pt x="3541857" y="6886079"/>
                </a:lnTo>
                <a:lnTo>
                  <a:pt x="0" y="6864521"/>
                </a:lnTo>
                <a:close/>
              </a:path>
            </a:pathLst>
          </a:custGeom>
        </p:spPr>
      </p:pic>
      <p:cxnSp>
        <p:nvCxnSpPr>
          <p:cNvPr id="11" name="Straight Connector 10">
            <a:extLst>
              <a:ext uri="{FF2B5EF4-FFF2-40B4-BE49-F238E27FC236}">
                <a16:creationId xmlns:a16="http://schemas.microsoft.com/office/drawing/2014/main" id="{13AC671C-E66F-43C5-A66A-C477339DD2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878186" y="1"/>
            <a:ext cx="345294" cy="688131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EE10AC2-20ED-4628-9A8E-14F8437B55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794205" y="-4764"/>
            <a:ext cx="5397796" cy="104143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09013C4-00D1-1840-B132-05F488F1C7AE}"/>
              </a:ext>
            </a:extLst>
          </p:cNvPr>
          <p:cNvSpPr txBox="1"/>
          <p:nvPr/>
        </p:nvSpPr>
        <p:spPr>
          <a:xfrm>
            <a:off x="1019331" y="6205928"/>
            <a:ext cx="264155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Univers Condensed Light"/>
                <a:ea typeface="+mn-ea"/>
                <a:cs typeface="+mn-cs"/>
              </a:rPr>
              <a:t>By Prof. Laura Westengard</a:t>
            </a:r>
          </a:p>
        </p:txBody>
      </p:sp>
      <p:sp>
        <p:nvSpPr>
          <p:cNvPr id="7" name="TextBox 6">
            <a:extLst>
              <a:ext uri="{FF2B5EF4-FFF2-40B4-BE49-F238E27FC236}">
                <a16:creationId xmlns:a16="http://schemas.microsoft.com/office/drawing/2014/main" id="{364BA4CB-D6A5-3242-A619-ADB74E3CEAA1}"/>
              </a:ext>
            </a:extLst>
          </p:cNvPr>
          <p:cNvSpPr txBox="1"/>
          <p:nvPr/>
        </p:nvSpPr>
        <p:spPr>
          <a:xfrm>
            <a:off x="2533338" y="5441430"/>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Univers Condensed Light"/>
              <a:ea typeface="+mn-ea"/>
              <a:cs typeface="+mn-cs"/>
            </a:endParaRPr>
          </a:p>
        </p:txBody>
      </p:sp>
    </p:spTree>
    <p:extLst>
      <p:ext uri="{BB962C8B-B14F-4D97-AF65-F5344CB8AC3E}">
        <p14:creationId xmlns:p14="http://schemas.microsoft.com/office/powerpoint/2010/main" val="2956322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E74EF-6573-1948-ACD7-97DFD105F573}"/>
              </a:ext>
            </a:extLst>
          </p:cNvPr>
          <p:cNvSpPr>
            <a:spLocks noGrp="1"/>
          </p:cNvSpPr>
          <p:nvPr>
            <p:ph type="title"/>
          </p:nvPr>
        </p:nvSpPr>
        <p:spPr/>
        <p:txBody>
          <a:bodyPr>
            <a:normAutofit fontScale="90000"/>
          </a:bodyPr>
          <a:lstStyle/>
          <a:p>
            <a:br>
              <a:rPr lang="en-US" b="1" dirty="0"/>
            </a:br>
            <a:r>
              <a:rPr lang="en-US" b="1" dirty="0"/>
              <a:t>Before you Start Reading</a:t>
            </a:r>
            <a:br>
              <a:rPr lang="en-US" b="1" dirty="0"/>
            </a:br>
            <a:endParaRPr lang="en-US" dirty="0"/>
          </a:p>
        </p:txBody>
      </p:sp>
      <p:sp>
        <p:nvSpPr>
          <p:cNvPr id="3" name="Content Placeholder 2">
            <a:extLst>
              <a:ext uri="{FF2B5EF4-FFF2-40B4-BE49-F238E27FC236}">
                <a16:creationId xmlns:a16="http://schemas.microsoft.com/office/drawing/2014/main" id="{7A4E9EF6-E7D3-CC4D-B30C-3667BCEFFED2}"/>
              </a:ext>
            </a:extLst>
          </p:cNvPr>
          <p:cNvSpPr>
            <a:spLocks noGrp="1"/>
          </p:cNvSpPr>
          <p:nvPr>
            <p:ph idx="1"/>
          </p:nvPr>
        </p:nvSpPr>
        <p:spPr>
          <a:xfrm>
            <a:off x="955963" y="1593273"/>
            <a:ext cx="10293927" cy="4959927"/>
          </a:xfrm>
        </p:spPr>
        <p:txBody>
          <a:bodyPr>
            <a:normAutofit/>
          </a:bodyPr>
          <a:lstStyle/>
          <a:p>
            <a:r>
              <a:rPr lang="en-US" sz="3600" dirty="0"/>
              <a:t>Do you know the author’s purpose for this piece of writing?</a:t>
            </a:r>
          </a:p>
          <a:p>
            <a:pPr lvl="0"/>
            <a:r>
              <a:rPr lang="en-US" sz="3600" dirty="0"/>
              <a:t>Do you know who the intended audience is for this piece of writing?</a:t>
            </a:r>
          </a:p>
          <a:p>
            <a:pPr lvl="0"/>
            <a:r>
              <a:rPr lang="en-US" sz="3600" dirty="0"/>
              <a:t>In what genre is it written?</a:t>
            </a:r>
          </a:p>
          <a:p>
            <a:pPr lvl="0"/>
            <a:r>
              <a:rPr lang="en-US" sz="3600" dirty="0"/>
              <a:t>Is this a published or a student-produced piece of writing? </a:t>
            </a:r>
          </a:p>
          <a:p>
            <a:pPr lvl="0"/>
            <a:r>
              <a:rPr lang="en-US" sz="3600" dirty="0"/>
              <a:t>Is this the kind of writing you will be assigned to write yourself?</a:t>
            </a:r>
          </a:p>
          <a:p>
            <a:endParaRPr lang="en-US" dirty="0"/>
          </a:p>
        </p:txBody>
      </p:sp>
    </p:spTree>
    <p:extLst>
      <p:ext uri="{BB962C8B-B14F-4D97-AF65-F5344CB8AC3E}">
        <p14:creationId xmlns:p14="http://schemas.microsoft.com/office/powerpoint/2010/main" val="35260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9812E-74A8-6C44-897D-08CEE2108791}"/>
              </a:ext>
            </a:extLst>
          </p:cNvPr>
          <p:cNvSpPr>
            <a:spLocks noGrp="1"/>
          </p:cNvSpPr>
          <p:nvPr>
            <p:ph type="title"/>
          </p:nvPr>
        </p:nvSpPr>
        <p:spPr>
          <a:xfrm>
            <a:off x="1143000" y="132944"/>
            <a:ext cx="9906000" cy="1382156"/>
          </a:xfrm>
        </p:spPr>
        <p:txBody>
          <a:bodyPr>
            <a:normAutofit fontScale="90000"/>
          </a:bodyPr>
          <a:lstStyle/>
          <a:p>
            <a:br>
              <a:rPr lang="en-US" b="1" dirty="0"/>
            </a:br>
            <a:r>
              <a:rPr lang="en-US" b="1" dirty="0"/>
              <a:t>As You Are Reading</a:t>
            </a:r>
            <a:br>
              <a:rPr lang="en-US" b="1" dirty="0"/>
            </a:br>
            <a:endParaRPr lang="en-US" dirty="0"/>
          </a:p>
        </p:txBody>
      </p:sp>
      <p:sp>
        <p:nvSpPr>
          <p:cNvPr id="3" name="Content Placeholder 2">
            <a:extLst>
              <a:ext uri="{FF2B5EF4-FFF2-40B4-BE49-F238E27FC236}">
                <a16:creationId xmlns:a16="http://schemas.microsoft.com/office/drawing/2014/main" id="{C050D4D0-E256-5640-AF17-70A6BAB8F536}"/>
              </a:ext>
            </a:extLst>
          </p:cNvPr>
          <p:cNvSpPr>
            <a:spLocks noGrp="1"/>
          </p:cNvSpPr>
          <p:nvPr>
            <p:ph idx="1"/>
          </p:nvPr>
        </p:nvSpPr>
        <p:spPr>
          <a:xfrm>
            <a:off x="762000" y="1173480"/>
            <a:ext cx="10850880" cy="5551576"/>
          </a:xfrm>
        </p:spPr>
        <p:txBody>
          <a:bodyPr>
            <a:normAutofit lnSpcReduction="10000"/>
          </a:bodyPr>
          <a:lstStyle/>
          <a:p>
            <a:pPr lvl="0"/>
            <a:r>
              <a:rPr lang="en-US" dirty="0"/>
              <a:t>What is the author’s purpose for this piece of writing?</a:t>
            </a:r>
          </a:p>
          <a:p>
            <a:pPr lvl="0"/>
            <a:r>
              <a:rPr lang="en-US" dirty="0"/>
              <a:t>Who is the intended audience?</a:t>
            </a:r>
          </a:p>
          <a:p>
            <a:pPr lvl="0"/>
            <a:r>
              <a:rPr lang="en-US" dirty="0"/>
              <a:t>How effective is the language the author uses? Is it too formal? Too informal? Perfectly appropriate?</a:t>
            </a:r>
          </a:p>
          <a:p>
            <a:pPr lvl="0"/>
            <a:r>
              <a:rPr lang="en-US" dirty="0"/>
              <a:t>What kinds of evidence does the author use to support his/her claims? Does he/she use statistics? Quotes from famous people? Personal anecdotes or personal stories? Does he/she cite books or articles?</a:t>
            </a:r>
          </a:p>
          <a:p>
            <a:pPr lvl="0"/>
            <a:r>
              <a:rPr lang="en-US" dirty="0"/>
              <a:t>How appropriate or effective is this evidence? Would a different type of evidence, or some combination of evidence, be more effective?</a:t>
            </a:r>
          </a:p>
          <a:p>
            <a:pPr lvl="0"/>
            <a:r>
              <a:rPr lang="en-US" dirty="0"/>
              <a:t>Are there places in the writing that you find confusing? What about the writing in those places makes it unclear or confusing?</a:t>
            </a:r>
          </a:p>
          <a:p>
            <a:pPr lvl="0"/>
            <a:r>
              <a:rPr lang="en-US" dirty="0"/>
              <a:t>How does the author move from one idea to another in the writing? Are the transitions between the ideas effective? How else might he/she have transitioned between ideas instead?</a:t>
            </a:r>
          </a:p>
          <a:p>
            <a:endParaRPr lang="en-US" dirty="0"/>
          </a:p>
        </p:txBody>
      </p:sp>
    </p:spTree>
    <p:extLst>
      <p:ext uri="{BB962C8B-B14F-4D97-AF65-F5344CB8AC3E}">
        <p14:creationId xmlns:p14="http://schemas.microsoft.com/office/powerpoint/2010/main" val="408258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989EA-CFAA-7242-9DFD-931766A7EAF7}"/>
              </a:ext>
            </a:extLst>
          </p:cNvPr>
          <p:cNvSpPr>
            <a:spLocks noGrp="1"/>
          </p:cNvSpPr>
          <p:nvPr>
            <p:ph type="title"/>
          </p:nvPr>
        </p:nvSpPr>
        <p:spPr/>
        <p:txBody>
          <a:bodyPr>
            <a:normAutofit fontScale="90000"/>
          </a:bodyPr>
          <a:lstStyle/>
          <a:p>
            <a:br>
              <a:rPr lang="en-US" b="1" dirty="0"/>
            </a:br>
            <a:r>
              <a:rPr lang="en-US" b="1" dirty="0"/>
              <a:t>What Should You Be Writing as You are Reading?</a:t>
            </a:r>
            <a:br>
              <a:rPr lang="en-US" b="1" dirty="0"/>
            </a:br>
            <a:endParaRPr lang="en-US" dirty="0"/>
          </a:p>
        </p:txBody>
      </p:sp>
      <p:sp>
        <p:nvSpPr>
          <p:cNvPr id="3" name="Content Placeholder 2">
            <a:extLst>
              <a:ext uri="{FF2B5EF4-FFF2-40B4-BE49-F238E27FC236}">
                <a16:creationId xmlns:a16="http://schemas.microsoft.com/office/drawing/2014/main" id="{F49B7A20-20E9-A94D-9CB3-26F91FFB9F80}"/>
              </a:ext>
            </a:extLst>
          </p:cNvPr>
          <p:cNvSpPr>
            <a:spLocks noGrp="1"/>
          </p:cNvSpPr>
          <p:nvPr>
            <p:ph idx="1"/>
          </p:nvPr>
        </p:nvSpPr>
        <p:spPr/>
        <p:txBody>
          <a:bodyPr/>
          <a:lstStyle/>
          <a:p>
            <a:pPr lvl="0"/>
            <a:r>
              <a:rPr lang="en-US" sz="3600" dirty="0"/>
              <a:t>What is the technique the author is using here?</a:t>
            </a:r>
          </a:p>
          <a:p>
            <a:pPr lvl="0"/>
            <a:r>
              <a:rPr lang="en-US" sz="3600" dirty="0"/>
              <a:t>Is this technique effective?</a:t>
            </a:r>
          </a:p>
          <a:p>
            <a:pPr lvl="0"/>
            <a:r>
              <a:rPr lang="en-US" sz="3600" dirty="0"/>
              <a:t>What would be the advantages and disadvantages if I tried this same technique in my writing?</a:t>
            </a:r>
          </a:p>
          <a:p>
            <a:endParaRPr lang="en-US" dirty="0"/>
          </a:p>
        </p:txBody>
      </p:sp>
    </p:spTree>
    <p:extLst>
      <p:ext uri="{BB962C8B-B14F-4D97-AF65-F5344CB8AC3E}">
        <p14:creationId xmlns:p14="http://schemas.microsoft.com/office/powerpoint/2010/main" val="323752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99B461-6618-4A1B-900D-7756B4F0FF5B}"/>
              </a:ext>
            </a:extLst>
          </p:cNvPr>
          <p:cNvSpPr>
            <a:spLocks noGrp="1"/>
          </p:cNvSpPr>
          <p:nvPr>
            <p:ph type="title"/>
          </p:nvPr>
        </p:nvSpPr>
        <p:spPr>
          <a:xfrm>
            <a:off x="838200" y="365125"/>
            <a:ext cx="10515600" cy="1325563"/>
          </a:xfrm>
        </p:spPr>
        <p:txBody>
          <a:bodyPr>
            <a:normAutofit/>
          </a:bodyPr>
          <a:lstStyle/>
          <a:p>
            <a:r>
              <a:rPr lang="en-US" sz="5400" dirty="0"/>
              <a:t>Posting on OpenLab</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686AC8-E1B2-45AF-9FF7-448275FC10AD}"/>
              </a:ext>
            </a:extLst>
          </p:cNvPr>
          <p:cNvSpPr>
            <a:spLocks noGrp="1"/>
          </p:cNvSpPr>
          <p:nvPr>
            <p:ph idx="1"/>
          </p:nvPr>
        </p:nvSpPr>
        <p:spPr>
          <a:xfrm>
            <a:off x="838200" y="1929384"/>
            <a:ext cx="10515600" cy="4251960"/>
          </a:xfrm>
        </p:spPr>
        <p:txBody>
          <a:bodyPr>
            <a:normAutofit/>
          </a:bodyPr>
          <a:lstStyle/>
          <a:p>
            <a:r>
              <a:rPr lang="en-US" sz="2200" dirty="0"/>
              <a:t>I’m going to show you how to </a:t>
            </a:r>
            <a:r>
              <a:rPr lang="en-US" sz="2200" b="1" dirty="0"/>
              <a:t>post</a:t>
            </a:r>
            <a:r>
              <a:rPr lang="en-US" sz="2200" dirty="0"/>
              <a:t> (hopefully you’ve joined our class website by now).</a:t>
            </a:r>
          </a:p>
          <a:p>
            <a:pPr lvl="1"/>
            <a:r>
              <a:rPr lang="en-US" sz="1800" dirty="0"/>
              <a:t>Be sure to title the post correctly: Full Name, Discussion of “How to Read Like a Writer”</a:t>
            </a:r>
          </a:p>
          <a:p>
            <a:pPr lvl="1"/>
            <a:r>
              <a:rPr lang="en-US" sz="1800" dirty="0"/>
              <a:t>Save it under Discussions.</a:t>
            </a:r>
          </a:p>
          <a:p>
            <a:pPr lvl="1"/>
            <a:r>
              <a:rPr lang="en-US" sz="1800" dirty="0"/>
              <a:t>Hit “Publish”!</a:t>
            </a:r>
          </a:p>
          <a:p>
            <a:r>
              <a:rPr lang="en-US" sz="2200" dirty="0"/>
              <a:t>Now that you can post, respond to the following prompt and put your response in the body of the post.</a:t>
            </a:r>
          </a:p>
          <a:p>
            <a:pPr marL="457200" lvl="1" indent="0">
              <a:buNone/>
            </a:pPr>
            <a:r>
              <a:rPr lang="en-US" sz="1800" dirty="0"/>
              <a:t>Write a short paragraph responding to the Bunn essay: identify one specific moment you found useful and you want to try out as a reader. Quote or paraphrase this moment, and explain why this idea appeals to you.</a:t>
            </a:r>
          </a:p>
          <a:p>
            <a:r>
              <a:rPr lang="en-US" sz="2200" dirty="0"/>
              <a:t>Before we begin, what does “quote” mean?</a:t>
            </a:r>
          </a:p>
          <a:p>
            <a:r>
              <a:rPr lang="en-US" sz="2200" dirty="0"/>
              <a:t>What does “paraphrase” mean? </a:t>
            </a:r>
          </a:p>
        </p:txBody>
      </p:sp>
    </p:spTree>
    <p:extLst>
      <p:ext uri="{BB962C8B-B14F-4D97-AF65-F5344CB8AC3E}">
        <p14:creationId xmlns:p14="http://schemas.microsoft.com/office/powerpoint/2010/main" val="314094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Please read the following </a:t>
            </a:r>
            <a:r>
              <a:rPr lang="en-US" i="1" dirty="0"/>
              <a:t>before </a:t>
            </a:r>
            <a:r>
              <a:rPr lang="en-US" dirty="0"/>
              <a:t>class on </a:t>
            </a:r>
            <a:r>
              <a:rPr lang="en-US" b="1" dirty="0"/>
              <a:t>Monday</a:t>
            </a:r>
            <a:r>
              <a:rPr lang="en-US" dirty="0"/>
              <a:t>:</a:t>
            </a:r>
          </a:p>
          <a:p>
            <a:pPr>
              <a:buFont typeface="Arial" panose="020B0604020202020204" pitchFamily="34" charset="0"/>
              <a:buChar char="•"/>
            </a:pPr>
            <a:r>
              <a:rPr lang="en-US" dirty="0"/>
              <a:t>Read </a:t>
            </a:r>
            <a:r>
              <a:rPr lang="en-US" dirty="0">
                <a:hlinkClick r:id="rId3"/>
              </a:rPr>
              <a:t>“The Memory of My Grandmother”</a:t>
            </a:r>
            <a:r>
              <a:rPr lang="en-US" dirty="0"/>
              <a:t> (City Tech student essay) by Anita Jiang. The essay is in a larger journal--you only need to read Jiang's essay!</a:t>
            </a:r>
          </a:p>
          <a:p>
            <a:pPr>
              <a:buFont typeface="Arial" panose="020B0604020202020204" pitchFamily="34" charset="0"/>
              <a:buChar char="•"/>
            </a:pPr>
            <a:r>
              <a:rPr lang="en-US" dirty="0"/>
              <a:t>Read “</a:t>
            </a:r>
            <a:r>
              <a:rPr lang="en-US" dirty="0">
                <a:hlinkClick r:id="rId4"/>
              </a:rPr>
              <a:t>Chapter 7</a:t>
            </a:r>
            <a:r>
              <a:rPr lang="en-US" dirty="0"/>
              <a:t>” from the </a:t>
            </a:r>
            <a:r>
              <a:rPr lang="en-US" i="1" dirty="0"/>
              <a:t>Narrative of the Life of Frederick Douglass </a:t>
            </a:r>
            <a:r>
              <a:rPr lang="en-US" dirty="0"/>
              <a:t>by Frederick Douglass. </a:t>
            </a:r>
          </a:p>
          <a:p>
            <a:pPr>
              <a:buFont typeface="Arial" panose="020B0604020202020204" pitchFamily="34" charset="0"/>
              <a:buChar char="•"/>
            </a:pPr>
            <a:r>
              <a:rPr lang="en-US" dirty="0"/>
              <a:t>For both texts, use the suggestions presented in "How to Read Like a Writer."</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egendary Poet Derek Walcott Has Died ‹ Literary Hub">
            <a:extLst>
              <a:ext uri="{FF2B5EF4-FFF2-40B4-BE49-F238E27FC236}">
                <a16:creationId xmlns:a16="http://schemas.microsoft.com/office/drawing/2014/main" id="{58E40376-A151-4CE5-A9F7-A8FA640C77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4" r="27245"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00D2E58-46CF-4D13-A70B-7BF5883BD23F}"/>
              </a:ext>
            </a:extLst>
          </p:cNvPr>
          <p:cNvSpPr>
            <a:spLocks noGrp="1"/>
          </p:cNvSpPr>
          <p:nvPr>
            <p:ph idx="1"/>
          </p:nvPr>
        </p:nvSpPr>
        <p:spPr>
          <a:xfrm>
            <a:off x="7531610" y="1042219"/>
            <a:ext cx="3822189" cy="5134744"/>
          </a:xfrm>
        </p:spPr>
        <p:txBody>
          <a:bodyPr>
            <a:normAutofit/>
          </a:bodyPr>
          <a:lstStyle/>
          <a:p>
            <a:pPr marL="0" indent="0">
              <a:buNone/>
            </a:pPr>
            <a:r>
              <a:rPr lang="en-US" sz="2000" b="0" i="0" dirty="0">
                <a:effectLst/>
              </a:rPr>
              <a:t>The English language is nobody's special property. It is the property of the imagination: it is the property of the language itself. </a:t>
            </a:r>
          </a:p>
          <a:p>
            <a:pPr>
              <a:buFontTx/>
              <a:buChar char="-"/>
            </a:pPr>
            <a:r>
              <a:rPr lang="en-US" sz="2000" b="0" i="0" dirty="0">
                <a:effectLst/>
              </a:rPr>
              <a:t>Derek Walcott</a:t>
            </a:r>
          </a:p>
          <a:p>
            <a:pPr marL="0" indent="0">
              <a:buNone/>
            </a:pPr>
            <a:endParaRPr lang="en-US" sz="2000" dirty="0"/>
          </a:p>
          <a:p>
            <a:pPr marL="0" indent="0">
              <a:buNone/>
            </a:pPr>
            <a:r>
              <a:rPr lang="en-US" sz="2000" b="0" i="0" dirty="0">
                <a:effectLst/>
              </a:rPr>
              <a:t>What does Walcott mean by saying English isn’t anyone’s “special property”? </a:t>
            </a:r>
          </a:p>
          <a:p>
            <a:pPr marL="0" indent="0">
              <a:buNone/>
            </a:pPr>
            <a:r>
              <a:rPr lang="en-US" sz="2000" b="0" i="0" dirty="0">
                <a:effectLst/>
              </a:rPr>
              <a:t>Do you agree or disagree with his definition? Be sure to explain why!</a:t>
            </a:r>
            <a:endParaRPr lang="en-US" sz="2000" dirty="0">
              <a:latin typeface="Merriweather"/>
            </a:endParaRPr>
          </a:p>
          <a:p>
            <a:pPr marL="0" indent="0">
              <a:buNone/>
            </a:pPr>
            <a:endParaRPr lang="en-US" sz="2000" dirty="0"/>
          </a:p>
        </p:txBody>
      </p:sp>
    </p:spTree>
    <p:extLst>
      <p:ext uri="{BB962C8B-B14F-4D97-AF65-F5344CB8AC3E}">
        <p14:creationId xmlns:p14="http://schemas.microsoft.com/office/powerpoint/2010/main" val="429242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A71135-0A08-3AA5-3623-802DDB2F345F}"/>
              </a:ext>
            </a:extLst>
          </p:cNvPr>
          <p:cNvSpPr>
            <a:spLocks noGrp="1"/>
          </p:cNvSpPr>
          <p:nvPr>
            <p:ph type="title"/>
          </p:nvPr>
        </p:nvSpPr>
        <p:spPr>
          <a:xfrm>
            <a:off x="838200" y="365125"/>
            <a:ext cx="10515600" cy="1325563"/>
          </a:xfrm>
        </p:spPr>
        <p:txBody>
          <a:bodyPr>
            <a:normAutofit/>
          </a:bodyPr>
          <a:lstStyle/>
          <a:p>
            <a:r>
              <a:rPr lang="en-US" sz="5400" dirty="0"/>
              <a:t>If today’s your first day…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AB76B2B-E8B2-E635-B686-B3725F6D2434}"/>
              </a:ext>
            </a:extLst>
          </p:cNvPr>
          <p:cNvSpPr>
            <a:spLocks noGrp="1"/>
          </p:cNvSpPr>
          <p:nvPr>
            <p:ph idx="1"/>
          </p:nvPr>
        </p:nvSpPr>
        <p:spPr>
          <a:xfrm>
            <a:off x="838200" y="1929384"/>
            <a:ext cx="10515600" cy="4251960"/>
          </a:xfrm>
        </p:spPr>
        <p:txBody>
          <a:bodyPr>
            <a:normAutofit/>
          </a:bodyPr>
          <a:lstStyle/>
          <a:p>
            <a:r>
              <a:rPr lang="en-US" sz="2200" dirty="0"/>
              <a:t>Take an index card.</a:t>
            </a:r>
          </a:p>
          <a:p>
            <a:r>
              <a:rPr lang="en-US" sz="2200" dirty="0"/>
              <a:t>Write your full name on one side.</a:t>
            </a:r>
          </a:p>
          <a:p>
            <a:r>
              <a:rPr lang="en-US" sz="2200" dirty="0"/>
              <a:t>If you have a preferred name or nickname, write that beneath your legal name.</a:t>
            </a:r>
          </a:p>
          <a:p>
            <a:r>
              <a:rPr lang="en-US" sz="2200" dirty="0"/>
              <a:t>Write your preferred pronouns (he/him, she/her, they/them, etc.)</a:t>
            </a:r>
          </a:p>
          <a:p>
            <a:r>
              <a:rPr lang="en-US" sz="2200" dirty="0"/>
              <a:t>When you’re finished, bring the card to the front and place it next to the “in” card.</a:t>
            </a:r>
          </a:p>
          <a:p>
            <a:r>
              <a:rPr lang="en-US" sz="2200" dirty="0"/>
              <a:t>Every day, when you arrive for class, take your card from the “out” pile and put it under the “in” card. Don’t make a new card. Find your old card. This is how I take attendance!</a:t>
            </a:r>
          </a:p>
        </p:txBody>
      </p:sp>
    </p:spTree>
    <p:extLst>
      <p:ext uri="{BB962C8B-B14F-4D97-AF65-F5344CB8AC3E}">
        <p14:creationId xmlns:p14="http://schemas.microsoft.com/office/powerpoint/2010/main" val="221840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1622324" y="650838"/>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6117814" y="3029734"/>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7A5EBFB6-790C-4E16-9010-422F23F39CEB}"/>
              </a:ext>
            </a:extLst>
          </p:cNvPr>
          <p:cNvSpPr txBox="1"/>
          <p:nvPr/>
        </p:nvSpPr>
        <p:spPr>
          <a:xfrm>
            <a:off x="7153787" y="812443"/>
            <a:ext cx="384851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If you’re in the D438 2PM class, your class has this avatar:</a:t>
            </a:r>
          </a:p>
        </p:txBody>
      </p:sp>
      <p:pic>
        <p:nvPicPr>
          <p:cNvPr id="4" name="Picture 3" descr="A person standing under a tree with pink flowers&#10;&#10;Description automatically generated with low confidence">
            <a:extLst>
              <a:ext uri="{FF2B5EF4-FFF2-40B4-BE49-F238E27FC236}">
                <a16:creationId xmlns:a16="http://schemas.microsoft.com/office/drawing/2014/main" id="{F40B29DB-B2B4-3D0B-5B57-CDF163DBC8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2551" y="2458065"/>
            <a:ext cx="1940107" cy="1756040"/>
          </a:xfrm>
          <a:prstGeom prst="rect">
            <a:avLst/>
          </a:prstGeom>
        </p:spPr>
      </p:pic>
      <p:sp>
        <p:nvSpPr>
          <p:cNvPr id="5" name="TextBox 4">
            <a:extLst>
              <a:ext uri="{FF2B5EF4-FFF2-40B4-BE49-F238E27FC236}">
                <a16:creationId xmlns:a16="http://schemas.microsoft.com/office/drawing/2014/main" id="{373F1320-31F9-7A31-D0EB-C576F1CF2D05}"/>
              </a:ext>
            </a:extLst>
          </p:cNvPr>
          <p:cNvSpPr txBox="1"/>
          <p:nvPr/>
        </p:nvSpPr>
        <p:spPr>
          <a:xfrm>
            <a:off x="9635613" y="3175819"/>
            <a:ext cx="194010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If you’re in the D308 4PM class, your class has this avatar:</a:t>
            </a:r>
          </a:p>
        </p:txBody>
      </p:sp>
      <p:pic>
        <p:nvPicPr>
          <p:cNvPr id="9" name="Picture 8" descr="Background pattern&#10;&#10;Description automatically generated with low confidence">
            <a:extLst>
              <a:ext uri="{FF2B5EF4-FFF2-40B4-BE49-F238E27FC236}">
                <a16:creationId xmlns:a16="http://schemas.microsoft.com/office/drawing/2014/main" id="{90DE27A5-7537-965D-737A-3988603546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35613" y="4511174"/>
            <a:ext cx="2094271" cy="2080423"/>
          </a:xfrm>
          <a:prstGeom prst="rect">
            <a:avLst/>
          </a:prstGeom>
        </p:spPr>
      </p:pic>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a:bodyPr>
          <a:lstStyle/>
          <a:p>
            <a:pPr marL="0" indent="0">
              <a:buNone/>
            </a:pPr>
            <a:r>
              <a:rPr lang="en-US" sz="2000" dirty="0">
                <a:solidFill>
                  <a:schemeClr val="bg1"/>
                </a:solidFill>
              </a:rPr>
              <a:t>We won’t review this as much as we did on Monday, but here’s the basics…</a:t>
            </a:r>
          </a:p>
          <a:p>
            <a:pPr marL="0" indent="0">
              <a:buNone/>
            </a:pPr>
            <a:r>
              <a:rPr lang="en-US" sz="2000" dirty="0">
                <a:hlinkClick r:id="rId2"/>
              </a:rPr>
              <a:t>https://openlab.citytech.cuny.edu/pennereng1101fa2022d438/2022/08/10/welcome/</a:t>
            </a:r>
            <a:endParaRPr lang="en-US" sz="2000" dirty="0"/>
          </a:p>
          <a:p>
            <a:pPr marL="0" indent="0">
              <a:buNone/>
            </a:pPr>
            <a:endParaRPr lang="en-US" sz="2000" dirty="0"/>
          </a:p>
          <a:p>
            <a:pPr marL="0" indent="0">
              <a:buNone/>
            </a:pPr>
            <a:r>
              <a:rPr lang="en-US" sz="2000" dirty="0">
                <a:hlinkClick r:id="rId3"/>
              </a:rPr>
              <a:t>https://openlab.citytech.cuny.edu/pennereng1101fa2022d308/2022/08/10/welcome/</a:t>
            </a:r>
            <a:endParaRPr lang="en-US" sz="2000" dirty="0"/>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4"/>
          <a:stretch>
            <a:fillRect/>
          </a:stretch>
        </p:blipFill>
        <p:spPr>
          <a:xfrm>
            <a:off x="8855576" y="3808621"/>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5413" y="669925"/>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7" name="Rectangle 92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572493" y="238539"/>
            <a:ext cx="11018520" cy="1434415"/>
          </a:xfrm>
        </p:spPr>
        <p:txBody>
          <a:bodyPr anchor="b">
            <a:normAutofit fontScale="90000"/>
          </a:bodyPr>
          <a:lstStyle/>
          <a:p>
            <a:r>
              <a:rPr lang="en-US" sz="5400" dirty="0"/>
              <a:t>If today’s your first day (</a:t>
            </a:r>
            <a:r>
              <a:rPr lang="en-US" sz="5400" b="1" dirty="0"/>
              <a:t>or</a:t>
            </a:r>
            <a:r>
              <a:rPr lang="en-US" sz="5400" dirty="0"/>
              <a:t> you haven’t completed this yet)…</a:t>
            </a:r>
          </a:p>
        </p:txBody>
      </p:sp>
      <p:sp>
        <p:nvSpPr>
          <p:cNvPr id="922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572492" y="2071315"/>
            <a:ext cx="10842760" cy="4548145"/>
          </a:xfrm>
        </p:spPr>
        <p:txBody>
          <a:bodyPr anchor="t">
            <a:normAutofit/>
          </a:bodyPr>
          <a:lstStyle/>
          <a:p>
            <a:pPr marL="0" indent="0">
              <a:buNone/>
            </a:pPr>
            <a:r>
              <a:rPr lang="en-US" sz="2000" dirty="0"/>
              <a:t>Look at the Agenda for this week. You’ll see this in </a:t>
            </a:r>
            <a:r>
              <a:rPr lang="en-US" sz="2000" b="1" dirty="0"/>
              <a:t>hypertext</a:t>
            </a:r>
            <a:r>
              <a:rPr lang="en-US" sz="2000" dirty="0"/>
              <a:t>: Discussion: Introductions.</a:t>
            </a:r>
          </a:p>
          <a:p>
            <a:r>
              <a:rPr lang="en-US" sz="2000" dirty="0"/>
              <a:t>Click on this link. Scroll down. Read the writing prompt:</a:t>
            </a:r>
          </a:p>
          <a:p>
            <a:pPr marL="457200" lvl="1" indent="0">
              <a:buNone/>
            </a:pPr>
            <a:r>
              <a:rPr lang="en-US" sz="2000" dirty="0"/>
              <a:t>Write a paragraph discussing your academic interests, why you chose your major, what you enjoy reading, listening to, watching, and doing in your spare time, or anything else you want to share (include your pronouns if you wish).</a:t>
            </a:r>
          </a:p>
          <a:p>
            <a:pPr marL="457200" lvl="1" indent="0">
              <a:buNone/>
            </a:pPr>
            <a:r>
              <a:rPr lang="en-US" sz="2000" dirty="0"/>
              <a:t>Write a short paragraph about yourself as a reader and writer. What kinds of readings and writings are you drawn to? What type do you avoid and dislike? Why do you think you lean towards certain types of texts and away from others?</a:t>
            </a:r>
          </a:p>
          <a:p>
            <a:r>
              <a:rPr lang="en-US" sz="2000" dirty="0"/>
              <a:t>Click on “leave a reply” and respond to the prompts! You should have around 100 words total for both paragraphs.</a:t>
            </a:r>
          </a:p>
          <a:p>
            <a:r>
              <a:rPr lang="en-US" sz="2000" dirty="0"/>
              <a:t>Those who have already commented, take this time to read some of the comments already posted and respond to at least three comments. For example, if someone writes about a favorite music artist that you also enjoy, let them know!</a:t>
            </a:r>
          </a:p>
        </p:txBody>
      </p:sp>
    </p:spTree>
    <p:extLst>
      <p:ext uri="{BB962C8B-B14F-4D97-AF65-F5344CB8AC3E}">
        <p14:creationId xmlns:p14="http://schemas.microsoft.com/office/powerpoint/2010/main" val="15071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ngleLinesVTI">
  <a:themeElements>
    <a:clrScheme name="AnalogousFromRegularSeedRightStep">
      <a:dk1>
        <a:srgbClr val="000000"/>
      </a:dk1>
      <a:lt1>
        <a:srgbClr val="FFFFFF"/>
      </a:lt1>
      <a:dk2>
        <a:srgbClr val="233A3E"/>
      </a:dk2>
      <a:lt2>
        <a:srgbClr val="E2E8E8"/>
      </a:lt2>
      <a:accent1>
        <a:srgbClr val="D93737"/>
      </a:accent1>
      <a:accent2>
        <a:srgbClr val="C76825"/>
      </a:accent2>
      <a:accent3>
        <a:srgbClr val="BBA32F"/>
      </a:accent3>
      <a:accent4>
        <a:srgbClr val="8CAF20"/>
      </a:accent4>
      <a:accent5>
        <a:srgbClr val="5DB92E"/>
      </a:accent5>
      <a:accent6>
        <a:srgbClr val="23BC2F"/>
      </a:accent6>
      <a:hlink>
        <a:srgbClr val="309191"/>
      </a:hlink>
      <a:folHlink>
        <a:srgbClr val="7F7F7F"/>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3605</TotalTime>
  <Words>1253</Words>
  <Application>Microsoft Office PowerPoint</Application>
  <PresentationFormat>Widescreen</PresentationFormat>
  <Paragraphs>94</Paragraphs>
  <Slides>17</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Calibri</vt:lpstr>
      <vt:lpstr>Calibri Light</vt:lpstr>
      <vt:lpstr>Merriweather</vt:lpstr>
      <vt:lpstr>Univers Condensed Light</vt:lpstr>
      <vt:lpstr>Walbaum Display Light</vt:lpstr>
      <vt:lpstr>Office Theme</vt:lpstr>
      <vt:lpstr>AngleLinesVTI</vt:lpstr>
      <vt:lpstr>ENG 1101  English Composition 1 </vt:lpstr>
      <vt:lpstr>PowerPoint Presentation</vt:lpstr>
      <vt:lpstr>If today’s your first day…</vt:lpstr>
      <vt:lpstr>Register/Join OpenLab</vt:lpstr>
      <vt:lpstr>PowerPoint Presentation</vt:lpstr>
      <vt:lpstr>PowerPoint Presentation</vt:lpstr>
      <vt:lpstr>PowerPoint Presentation</vt:lpstr>
      <vt:lpstr>Course Info</vt:lpstr>
      <vt:lpstr>If today’s your first day (or you haven’t completed this yet)…</vt:lpstr>
      <vt:lpstr>Review/Discuss/Write</vt:lpstr>
      <vt:lpstr>Small Group Discussion</vt:lpstr>
      <vt:lpstr>How to read like a writer</vt:lpstr>
      <vt:lpstr> Before you Start Reading </vt:lpstr>
      <vt:lpstr> As You Are Reading </vt:lpstr>
      <vt:lpstr> What Should You Be Writing as You are Reading? </vt:lpstr>
      <vt:lpstr>Posting on OpenLab</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27</cp:revision>
  <dcterms:created xsi:type="dcterms:W3CDTF">2020-01-25T02:18:25Z</dcterms:created>
  <dcterms:modified xsi:type="dcterms:W3CDTF">2022-08-27T14:47:56Z</dcterms:modified>
</cp:coreProperties>
</file>