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9" r:id="rId2"/>
    <p:sldId id="257" r:id="rId3"/>
    <p:sldId id="258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78" autoAdjust="0"/>
  </p:normalViewPr>
  <p:slideViewPr>
    <p:cSldViewPr>
      <p:cViewPr varScale="1">
        <p:scale>
          <a:sx n="65" d="100"/>
          <a:sy n="65" d="100"/>
        </p:scale>
        <p:origin x="-72" y="-17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C03377-D0ED-4D0E-AD7C-85CBAC42453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563789-2184-4CDC-92E9-ADEB882F124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81000"/>
            <a:ext cx="8712200" cy="1828800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  <a:effectLst/>
                <a:latin typeface="Myriad Pro" pitchFamily="34" charset="0"/>
              </a:rPr>
              <a:t>Arch 1250 </a:t>
            </a:r>
            <a:endParaRPr lang="en-US" sz="9600" dirty="0">
              <a:solidFill>
                <a:schemeClr val="bg1"/>
              </a:solidFill>
              <a:effectLst/>
              <a:latin typeface="Myriad Pro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209800"/>
            <a:ext cx="7854696" cy="990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Myriad Pro" pitchFamily="34" charset="0"/>
              </a:rPr>
              <a:t>Site Planning and Sustainability</a:t>
            </a:r>
            <a:endParaRPr lang="en-US" sz="4000" b="1" dirty="0">
              <a:solidFill>
                <a:schemeClr val="bg1"/>
              </a:solidFill>
              <a:latin typeface="Myriad Pro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33528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Professor Info : Unknown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28600" y="1066800"/>
            <a:ext cx="8153400" cy="1600200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latin typeface="Myriad Pro" pitchFamily="34" charset="0"/>
              </a:rPr>
              <a:t>Problem</a:t>
            </a:r>
            <a:r>
              <a:rPr lang="en-US" sz="2000" dirty="0" smtClean="0">
                <a:latin typeface="Myriad Pro" pitchFamily="34" charset="0"/>
              </a:rPr>
              <a:t/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 High wind from west side near Carrousel</a:t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 Big open areas without trees (shades)</a:t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 Bad small from garbage recycle organization on Plymouth street</a:t>
            </a:r>
            <a:br>
              <a:rPr lang="en-US" sz="2000" dirty="0" smtClean="0">
                <a:latin typeface="Myriad Pro" pitchFamily="34" charset="0"/>
              </a:rPr>
            </a:br>
            <a:endParaRPr lang="en-US" sz="2000" dirty="0" smtClean="0">
              <a:latin typeface="Myriad Pro" pitchFamily="34" charset="0"/>
            </a:endParaRPr>
          </a:p>
          <a:p>
            <a:endParaRPr lang="en-US" dirty="0"/>
          </a:p>
        </p:txBody>
      </p:sp>
      <p:pic>
        <p:nvPicPr>
          <p:cNvPr id="5" name="Picture 4" descr="Panorama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90800"/>
            <a:ext cx="9144000" cy="224042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anorama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57400"/>
            <a:ext cx="9144000" cy="10149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76400" y="9144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Myriad Pro" pitchFamily="34" charset="0"/>
              </a:rPr>
              <a:t>High wind speed </a:t>
            </a:r>
            <a:r>
              <a:rPr lang="en-US" sz="2400" b="1" dirty="0" smtClean="0">
                <a:latin typeface="Myriad Pro" pitchFamily="34" charset="0"/>
              </a:rPr>
              <a:t>from west side</a:t>
            </a:r>
            <a:r>
              <a:rPr lang="en-US" sz="2400" b="1" dirty="0" smtClean="0">
                <a:latin typeface="Myriad Pro" pitchFamily="34" charset="0"/>
              </a:rPr>
              <a:t> </a:t>
            </a:r>
            <a:endParaRPr lang="en-US" sz="2400" b="1" dirty="0">
              <a:latin typeface="Myriad Pro" pitchFamily="34" charset="0"/>
            </a:endParaRPr>
          </a:p>
        </p:txBody>
      </p:sp>
      <p:pic>
        <p:nvPicPr>
          <p:cNvPr id="8" name="Picture 7" descr="Panorama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57600"/>
            <a:ext cx="9144000" cy="28392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914400"/>
            <a:ext cx="8229600" cy="15240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Myriad Pro" pitchFamily="34" charset="0"/>
              </a:rPr>
              <a:t>Possible solutions</a:t>
            </a:r>
            <a:r>
              <a:rPr lang="en-US" sz="2000" dirty="0" smtClean="0">
                <a:latin typeface="Myriad Pro" pitchFamily="34" charset="0"/>
              </a:rPr>
              <a:t/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 to add low gymnosperms type trees at </a:t>
            </a:r>
            <a:r>
              <a:rPr lang="en-US" sz="2000" dirty="0" err="1" smtClean="0">
                <a:latin typeface="Myriad Pro" pitchFamily="34" charset="0"/>
              </a:rPr>
              <a:t>westside</a:t>
            </a:r>
            <a:r>
              <a:rPr lang="en-US" sz="2000" dirty="0" smtClean="0">
                <a:latin typeface="Myriad Pro" pitchFamily="34" charset="0"/>
              </a:rPr>
              <a:t> of carrousel</a:t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 to add angiosperm type trees to open areas</a:t>
            </a:r>
            <a:br>
              <a:rPr lang="en-US" sz="2000" dirty="0" smtClean="0">
                <a:latin typeface="Myriad Pro" pitchFamily="34" charset="0"/>
              </a:rPr>
            </a:br>
            <a:endParaRPr lang="en-US" sz="2000" dirty="0">
              <a:latin typeface="Myriad Pro" pitchFamily="34" charset="0"/>
            </a:endParaRPr>
          </a:p>
        </p:txBody>
      </p:sp>
      <p:pic>
        <p:nvPicPr>
          <p:cNvPr id="5" name="Picture 4" descr="Panorama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19310"/>
            <a:ext cx="9144000" cy="228609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914400"/>
            <a:ext cx="8458200" cy="1600200"/>
          </a:xfrm>
        </p:spPr>
        <p:txBody>
          <a:bodyPr>
            <a:normAutofit/>
          </a:bodyPr>
          <a:lstStyle/>
          <a:p>
            <a:r>
              <a:rPr lang="en-US" sz="2000" b="1" i="1" dirty="0" smtClean="0">
                <a:latin typeface="Myriad Pro" pitchFamily="34" charset="0"/>
              </a:rPr>
              <a:t>Is there any possible way to reduce the smell, of the garbage recycling plant?</a:t>
            </a:r>
            <a:endParaRPr lang="en-US" sz="2000" b="1" dirty="0" smtClean="0">
              <a:latin typeface="Myriad Pro" pitchFamily="34" charset="0"/>
            </a:endParaRPr>
          </a:p>
          <a:p>
            <a:r>
              <a:rPr lang="en-US" sz="2000" dirty="0" smtClean="0">
                <a:latin typeface="Myriad Pro" pitchFamily="34" charset="0"/>
              </a:rPr>
              <a:t>- we can move the plant to different location</a:t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 we can plant more trees at entrance of the plant</a:t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 </a:t>
            </a:r>
            <a:r>
              <a:rPr lang="en-US" sz="2000" dirty="0" smtClean="0">
                <a:latin typeface="Myriad Pro" pitchFamily="34" charset="0"/>
              </a:rPr>
              <a:t>Another </a:t>
            </a:r>
            <a:r>
              <a:rPr lang="en-US" sz="2000" dirty="0" smtClean="0">
                <a:latin typeface="Myriad Pro" pitchFamily="34" charset="0"/>
              </a:rPr>
              <a:t>possible solution is to relocate the entrance to the plant</a:t>
            </a:r>
          </a:p>
          <a:p>
            <a:endParaRPr lang="en-US" dirty="0"/>
          </a:p>
        </p:txBody>
      </p:sp>
      <p:pic>
        <p:nvPicPr>
          <p:cNvPr id="5" name="Picture 4" descr="Presentation 12.02.27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2590800"/>
            <a:ext cx="4408460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ookyn_bridge_park-12_drawin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928937"/>
            <a:ext cx="8305800" cy="592906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990600"/>
            <a:ext cx="4191000" cy="533402"/>
          </a:xfrm>
        </p:spPr>
        <p:txBody>
          <a:bodyPr/>
          <a:lstStyle/>
          <a:p>
            <a:r>
              <a:rPr lang="en-US" sz="3600" dirty="0" smtClean="0">
                <a:latin typeface="Myriad Pro" pitchFamily="34" charset="0"/>
              </a:rPr>
              <a:t>Cadman Plaza Park</a:t>
            </a:r>
            <a:endParaRPr lang="en-US" sz="3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4343400" cy="47244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atin typeface="Myriad Pro" pitchFamily="34" charset="0"/>
              </a:rPr>
              <a:t>Analysis</a:t>
            </a:r>
            <a:r>
              <a:rPr lang="en-US" sz="2000" dirty="0" smtClean="0">
                <a:latin typeface="Myriad Pro" pitchFamily="34" charset="0"/>
              </a:rPr>
              <a:t/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 </a:t>
            </a:r>
            <a:r>
              <a:rPr lang="en-US" sz="2000" dirty="0" smtClean="0">
                <a:latin typeface="Myriad Pro" pitchFamily="34" charset="0"/>
              </a:rPr>
              <a:t>A </a:t>
            </a:r>
            <a:r>
              <a:rPr lang="en-US" sz="2000" dirty="0" smtClean="0">
                <a:latin typeface="Myriad Pro" pitchFamily="34" charset="0"/>
              </a:rPr>
              <a:t>lot of trees.</a:t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 </a:t>
            </a:r>
            <a:r>
              <a:rPr lang="en-US" sz="2000" dirty="0" smtClean="0">
                <a:latin typeface="Myriad Pro" pitchFamily="34" charset="0"/>
              </a:rPr>
              <a:t>Big </a:t>
            </a:r>
            <a:r>
              <a:rPr lang="en-US" sz="2000" dirty="0" smtClean="0">
                <a:latin typeface="Myriad Pro" pitchFamily="34" charset="0"/>
              </a:rPr>
              <a:t>grass bed areas</a:t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/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b="1" dirty="0" smtClean="0">
                <a:latin typeface="Myriad Pro" pitchFamily="34" charset="0"/>
              </a:rPr>
              <a:t>Problem</a:t>
            </a:r>
            <a:r>
              <a:rPr lang="en-US" sz="2000" dirty="0" smtClean="0">
                <a:latin typeface="Myriad Pro" pitchFamily="34" charset="0"/>
              </a:rPr>
              <a:t/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 </a:t>
            </a:r>
            <a:r>
              <a:rPr lang="en-US" sz="2000" dirty="0" smtClean="0">
                <a:latin typeface="Myriad Pro" pitchFamily="34" charset="0"/>
              </a:rPr>
              <a:t>Not </a:t>
            </a:r>
            <a:r>
              <a:rPr lang="en-US" sz="2000" dirty="0" smtClean="0">
                <a:latin typeface="Myriad Pro" pitchFamily="34" charset="0"/>
              </a:rPr>
              <a:t>easy to find your way around. </a:t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 </a:t>
            </a:r>
            <a:r>
              <a:rPr lang="en-US" sz="2000" dirty="0" smtClean="0">
                <a:latin typeface="Myriad Pro" pitchFamily="34" charset="0"/>
              </a:rPr>
              <a:t>Park </a:t>
            </a:r>
            <a:r>
              <a:rPr lang="en-US" sz="2000" dirty="0" smtClean="0">
                <a:latin typeface="Myriad Pro" pitchFamily="34" charset="0"/>
              </a:rPr>
              <a:t>is a little isolated, needs to be repaired. </a:t>
            </a:r>
            <a:br>
              <a:rPr lang="en-US" sz="2000" dirty="0" smtClean="0">
                <a:latin typeface="Myriad Pro" pitchFamily="34" charset="0"/>
              </a:rPr>
            </a:br>
            <a:endParaRPr lang="en-US" sz="2000" dirty="0" smtClean="0">
              <a:latin typeface="Myriad Pro" pitchFamily="34" charset="0"/>
            </a:endParaRPr>
          </a:p>
          <a:p>
            <a:r>
              <a:rPr lang="en-US" sz="2000" b="1" dirty="0" smtClean="0">
                <a:latin typeface="Myriad Pro" pitchFamily="34" charset="0"/>
              </a:rPr>
              <a:t>Solution</a:t>
            </a:r>
            <a:r>
              <a:rPr lang="en-US" sz="2000" dirty="0" smtClean="0">
                <a:latin typeface="Myriad Pro" pitchFamily="34" charset="0"/>
              </a:rPr>
              <a:t/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 </a:t>
            </a:r>
            <a:r>
              <a:rPr lang="en-US" sz="2000" dirty="0" smtClean="0">
                <a:latin typeface="Myriad Pro" pitchFamily="34" charset="0"/>
              </a:rPr>
              <a:t>Could </a:t>
            </a:r>
            <a:r>
              <a:rPr lang="en-US" sz="2000" dirty="0" smtClean="0">
                <a:latin typeface="Myriad Pro" pitchFamily="34" charset="0"/>
              </a:rPr>
              <a:t>use more signs to help tourist move around easier. </a:t>
            </a:r>
            <a:endParaRPr lang="en-US" sz="2000" dirty="0">
              <a:latin typeface="Myriad Pro" pitchFamily="34" charset="0"/>
            </a:endParaRPr>
          </a:p>
        </p:txBody>
      </p:sp>
      <p:pic>
        <p:nvPicPr>
          <p:cNvPr id="8" name="Picture 7" descr="cadman2_MKMet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1676400"/>
            <a:ext cx="3048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2046923097_dedeaeca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4191000"/>
            <a:ext cx="29464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4114800"/>
            <a:ext cx="2209800" cy="381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Dane Isaac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609600"/>
            <a:ext cx="8229600" cy="627888"/>
          </a:xfrm>
          <a:prstGeom prst="rect">
            <a:avLst/>
          </a:prstGeom>
        </p:spPr>
        <p:txBody>
          <a:bodyPr vert="horz" lIns="0" rIns="0" bIns="0" anchor="b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Team Members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953000" y="1905000"/>
            <a:ext cx="2133600" cy="381000"/>
          </a:xfrm>
          <a:prstGeom prst="rect">
            <a:avLst/>
          </a:prstGeom>
        </p:spPr>
        <p:txBody>
          <a:bodyPr vert="horz" lIns="0" rIns="0" bIns="0" anchor="b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Edmund Huang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 descr="Andriy_Boychuk_-_Portfolio_Picture_-_Small_Size.238175606_st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1524000"/>
            <a:ext cx="1118616" cy="1176528"/>
          </a:xfrm>
          <a:prstGeom prst="rect">
            <a:avLst/>
          </a:prstGeom>
        </p:spPr>
      </p:pic>
      <p:pic>
        <p:nvPicPr>
          <p:cNvPr id="16" name="Picture 15" descr="100_11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1524000"/>
            <a:ext cx="1143000" cy="1143000"/>
          </a:xfrm>
          <a:prstGeom prst="rect">
            <a:avLst/>
          </a:prstGeom>
        </p:spPr>
      </p:pic>
      <p:pic>
        <p:nvPicPr>
          <p:cNvPr id="17" name="Picture 16" descr="DD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71800" y="3657600"/>
            <a:ext cx="1219200" cy="1142999"/>
          </a:xfrm>
          <a:prstGeom prst="rect">
            <a:avLst/>
          </a:prstGeom>
        </p:spPr>
      </p:pic>
      <p:pic>
        <p:nvPicPr>
          <p:cNvPr id="18" name="Picture 17" descr="IMG_00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3657600"/>
            <a:ext cx="1240311" cy="1219200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152400" y="1905000"/>
            <a:ext cx="2743200" cy="457200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Andriy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Boychuk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52400" y="4114800"/>
            <a:ext cx="2743200" cy="457200"/>
          </a:xfrm>
          <a:prstGeom prst="rect">
            <a:avLst/>
          </a:prstGeom>
        </p:spPr>
        <p:txBody>
          <a:bodyPr vert="horz" lIns="0" rIns="0" bIns="0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Heidi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Cherubin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Microclimate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 smtClean="0">
                <a:latin typeface="Myriad Pro" pitchFamily="34" charset="0"/>
              </a:rPr>
              <a:t>Slide 4</a:t>
            </a:r>
          </a:p>
          <a:p>
            <a:pPr>
              <a:buNone/>
            </a:pPr>
            <a:r>
              <a:rPr lang="en-US" sz="3600" b="1" dirty="0" smtClean="0">
                <a:latin typeface="Myriad Pro" pitchFamily="34" charset="0"/>
              </a:rPr>
              <a:t>     </a:t>
            </a:r>
            <a:r>
              <a:rPr lang="en-US" sz="3000" dirty="0" smtClean="0">
                <a:latin typeface="Myriad Pro" pitchFamily="34" charset="0"/>
              </a:rPr>
              <a:t>Field </a:t>
            </a:r>
            <a:r>
              <a:rPr lang="en-US" sz="3000" dirty="0" smtClean="0">
                <a:latin typeface="Myriad Pro" pitchFamily="34" charset="0"/>
              </a:rPr>
              <a:t>Trip Map</a:t>
            </a:r>
            <a:endParaRPr lang="en-US" sz="3000" dirty="0" smtClean="0">
              <a:latin typeface="Myriad Pro" pitchFamily="34" charset="0"/>
            </a:endParaRPr>
          </a:p>
          <a:p>
            <a:r>
              <a:rPr lang="en-US" sz="3600" b="1" dirty="0" smtClean="0">
                <a:latin typeface="Myriad Pro" pitchFamily="34" charset="0"/>
              </a:rPr>
              <a:t>Slide 5~7</a:t>
            </a:r>
          </a:p>
          <a:p>
            <a:pPr>
              <a:buNone/>
            </a:pPr>
            <a:r>
              <a:rPr lang="en-US" dirty="0" smtClean="0">
                <a:latin typeface="Myriad Pro" pitchFamily="34" charset="0"/>
              </a:rPr>
              <a:t>      Jay </a:t>
            </a:r>
            <a:r>
              <a:rPr lang="en-US" dirty="0" smtClean="0">
                <a:latin typeface="Myriad Pro" pitchFamily="34" charset="0"/>
              </a:rPr>
              <a:t>street, Sands street and Pearls </a:t>
            </a:r>
            <a:r>
              <a:rPr lang="en-US" dirty="0" smtClean="0">
                <a:latin typeface="Myriad Pro" pitchFamily="34" charset="0"/>
              </a:rPr>
              <a:t>street</a:t>
            </a:r>
          </a:p>
          <a:p>
            <a:r>
              <a:rPr lang="en-US" sz="3600" b="1" dirty="0" smtClean="0">
                <a:latin typeface="Myriad Pro" pitchFamily="34" charset="0"/>
              </a:rPr>
              <a:t>Slide 8~13</a:t>
            </a:r>
          </a:p>
          <a:p>
            <a:pPr>
              <a:buNone/>
            </a:pPr>
            <a:r>
              <a:rPr lang="en-US" dirty="0" smtClean="0">
                <a:latin typeface="Myriad Pro" pitchFamily="34" charset="0"/>
              </a:rPr>
              <a:t>     Brooklyn </a:t>
            </a:r>
            <a:r>
              <a:rPr lang="en-US" dirty="0" smtClean="0">
                <a:latin typeface="Myriad Pro" pitchFamily="34" charset="0"/>
              </a:rPr>
              <a:t>bridge park - Main </a:t>
            </a:r>
            <a:r>
              <a:rPr lang="en-US" dirty="0" smtClean="0">
                <a:latin typeface="Myriad Pro" pitchFamily="34" charset="0"/>
              </a:rPr>
              <a:t>street &amp; Plymouth Street</a:t>
            </a:r>
          </a:p>
          <a:p>
            <a:pPr>
              <a:buNone/>
            </a:pPr>
            <a:r>
              <a:rPr lang="en-US" dirty="0" smtClean="0">
                <a:latin typeface="Myriad Pro" pitchFamily="34" charset="0"/>
              </a:rPr>
              <a:t>     Brooklyn </a:t>
            </a:r>
            <a:r>
              <a:rPr lang="en-US" dirty="0" smtClean="0">
                <a:latin typeface="Myriad Pro" pitchFamily="34" charset="0"/>
              </a:rPr>
              <a:t>bridge park - Pier </a:t>
            </a:r>
            <a:r>
              <a:rPr lang="en-US" dirty="0" smtClean="0">
                <a:latin typeface="Myriad Pro" pitchFamily="34" charset="0"/>
              </a:rPr>
              <a:t>1</a:t>
            </a:r>
          </a:p>
          <a:p>
            <a:r>
              <a:rPr lang="en-US" sz="3600" b="1" dirty="0" smtClean="0">
                <a:latin typeface="Myriad Pro" pitchFamily="34" charset="0"/>
              </a:rPr>
              <a:t>Slide 14</a:t>
            </a:r>
          </a:p>
          <a:p>
            <a:pPr>
              <a:buNone/>
            </a:pPr>
            <a:r>
              <a:rPr lang="en-US" dirty="0" smtClean="0">
                <a:latin typeface="Myriad Pro" pitchFamily="34" charset="0"/>
              </a:rPr>
              <a:t>     Cadman </a:t>
            </a:r>
            <a:r>
              <a:rPr lang="en-US" dirty="0" smtClean="0">
                <a:latin typeface="Myriad Pro" pitchFamily="34" charset="0"/>
              </a:rPr>
              <a:t>Plaza Park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latin typeface="Myriad Pro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tur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13437"/>
            <a:ext cx="9144000" cy="5244563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990600"/>
            <a:ext cx="3276600" cy="609600"/>
          </a:xfrm>
        </p:spPr>
        <p:txBody>
          <a:bodyPr>
            <a:normAutofit/>
          </a:bodyPr>
          <a:lstStyle/>
          <a:p>
            <a:pPr algn="ctr"/>
            <a:r>
              <a:rPr lang="en-US" sz="3100" dirty="0" smtClean="0">
                <a:latin typeface="Myriad Pro" pitchFamily="34" charset="0"/>
              </a:rPr>
              <a:t>Field Trip </a:t>
            </a:r>
            <a:r>
              <a:rPr lang="en-US" sz="3100" dirty="0" smtClean="0">
                <a:latin typeface="Myriad Pro" pitchFamily="34" charset="0"/>
              </a:rPr>
              <a:t>Map</a:t>
            </a:r>
            <a:endParaRPr lang="en-US" dirty="0">
              <a:latin typeface="Myriad Pro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838200"/>
            <a:ext cx="6172200" cy="457200"/>
          </a:xfrm>
        </p:spPr>
        <p:txBody>
          <a:bodyPr/>
          <a:lstStyle/>
          <a:p>
            <a:r>
              <a:rPr lang="en-US" sz="2800" dirty="0" smtClean="0">
                <a:latin typeface="Myriad Pro" pitchFamily="34" charset="0"/>
              </a:rPr>
              <a:t>Jay street, Sands street and Pearls </a:t>
            </a:r>
            <a:r>
              <a:rPr lang="en-US" sz="2800" dirty="0" smtClean="0">
                <a:latin typeface="Myriad Pro" pitchFamily="34" charset="0"/>
              </a:rPr>
              <a:t>street</a:t>
            </a:r>
            <a:endParaRPr lang="en-US" sz="2800" dirty="0">
              <a:latin typeface="Myriad Pro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304800" y="1676400"/>
            <a:ext cx="5867400" cy="5029200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latin typeface="Myriad Pro" pitchFamily="34" charset="0"/>
              </a:rPr>
              <a:t>Problem:</a:t>
            </a:r>
            <a:r>
              <a:rPr lang="en-US" sz="1800" dirty="0" smtClean="0">
                <a:latin typeface="Myriad Pro" pitchFamily="34" charset="0"/>
              </a:rPr>
              <a:t/>
            </a:r>
            <a:br>
              <a:rPr lang="en-US" sz="1800" dirty="0" smtClean="0">
                <a:latin typeface="Myriad Pro" pitchFamily="34" charset="0"/>
              </a:rPr>
            </a:br>
            <a:r>
              <a:rPr lang="en-US" sz="1800" b="1" dirty="0" smtClean="0">
                <a:latin typeface="Myriad Pro" pitchFamily="34" charset="0"/>
              </a:rPr>
              <a:t>- </a:t>
            </a:r>
            <a:r>
              <a:rPr lang="en-US" sz="1800" dirty="0" smtClean="0">
                <a:latin typeface="Myriad Pro" pitchFamily="34" charset="0"/>
              </a:rPr>
              <a:t>Strong </a:t>
            </a:r>
            <a:r>
              <a:rPr lang="en-US" sz="1800" dirty="0" smtClean="0">
                <a:latin typeface="Myriad Pro" pitchFamily="34" charset="0"/>
              </a:rPr>
              <a:t>wind between </a:t>
            </a:r>
            <a:r>
              <a:rPr lang="en-US" sz="1800" dirty="0" smtClean="0">
                <a:latin typeface="Myriad Pro" pitchFamily="34" charset="0"/>
              </a:rPr>
              <a:t>high buildings</a:t>
            </a:r>
            <a:r>
              <a:rPr lang="en-US" sz="1800" dirty="0" smtClean="0">
                <a:latin typeface="Myriad Pro" pitchFamily="34" charset="0"/>
              </a:rPr>
              <a:t/>
            </a:r>
            <a:br>
              <a:rPr lang="en-US" sz="1800" dirty="0" smtClean="0">
                <a:latin typeface="Myriad Pro" pitchFamily="34" charset="0"/>
              </a:rPr>
            </a:br>
            <a:endParaRPr lang="en-US" sz="1800" dirty="0" smtClean="0">
              <a:latin typeface="Myriad Pro" pitchFamily="34" charset="0"/>
            </a:endParaRPr>
          </a:p>
          <a:p>
            <a:r>
              <a:rPr lang="en-US" sz="1800" dirty="0" smtClean="0">
                <a:latin typeface="Myriad Pro" pitchFamily="34" charset="0"/>
              </a:rPr>
              <a:t>- High </a:t>
            </a:r>
            <a:r>
              <a:rPr lang="en-US" sz="1800" dirty="0" smtClean="0">
                <a:latin typeface="Myriad Pro" pitchFamily="34" charset="0"/>
              </a:rPr>
              <a:t>buildings creates shadows</a:t>
            </a:r>
            <a:br>
              <a:rPr lang="en-US" sz="1800" dirty="0" smtClean="0">
                <a:latin typeface="Myriad Pro" pitchFamily="34" charset="0"/>
              </a:rPr>
            </a:br>
            <a:endParaRPr lang="en-US" sz="1800" dirty="0" smtClean="0">
              <a:latin typeface="Myriad Pro" pitchFamily="34" charset="0"/>
            </a:endParaRPr>
          </a:p>
          <a:p>
            <a:r>
              <a:rPr lang="en-US" sz="1800" dirty="0" smtClean="0">
                <a:latin typeface="Myriad Pro" pitchFamily="34" charset="0"/>
              </a:rPr>
              <a:t>- Limited </a:t>
            </a:r>
            <a:r>
              <a:rPr lang="en-US" sz="1800" dirty="0" smtClean="0">
                <a:latin typeface="Myriad Pro" pitchFamily="34" charset="0"/>
              </a:rPr>
              <a:t>vegetation (1-3 trees per street)</a:t>
            </a:r>
            <a:br>
              <a:rPr lang="en-US" sz="1800" dirty="0" smtClean="0">
                <a:latin typeface="Myriad Pro" pitchFamily="34" charset="0"/>
              </a:rPr>
            </a:br>
            <a:endParaRPr lang="en-US" sz="1800" dirty="0" smtClean="0">
              <a:latin typeface="Myriad Pro" pitchFamily="34" charset="0"/>
            </a:endParaRPr>
          </a:p>
          <a:p>
            <a:r>
              <a:rPr lang="en-US" sz="1800" dirty="0" smtClean="0">
                <a:latin typeface="Myriad Pro" pitchFamily="34" charset="0"/>
              </a:rPr>
              <a:t>- Moist </a:t>
            </a:r>
            <a:r>
              <a:rPr lang="en-US" sz="1800" dirty="0" smtClean="0">
                <a:latin typeface="Myriad Pro" pitchFamily="34" charset="0"/>
              </a:rPr>
              <a:t>air under BQE bridge on Pearl street</a:t>
            </a:r>
            <a:br>
              <a:rPr lang="en-US" sz="1800" dirty="0" smtClean="0">
                <a:latin typeface="Myriad Pro" pitchFamily="34" charset="0"/>
              </a:rPr>
            </a:br>
            <a:endParaRPr lang="en-US" sz="1800" dirty="0" smtClean="0">
              <a:latin typeface="Myriad Pro" pitchFamily="34" charset="0"/>
            </a:endParaRPr>
          </a:p>
          <a:p>
            <a:r>
              <a:rPr lang="en-US" sz="1800" dirty="0" smtClean="0">
                <a:latin typeface="Myriad Pro" pitchFamily="34" charset="0"/>
              </a:rPr>
              <a:t>- The </a:t>
            </a:r>
            <a:r>
              <a:rPr lang="en-US" sz="1800" dirty="0" smtClean="0">
                <a:latin typeface="Myriad Pro" pitchFamily="34" charset="0"/>
              </a:rPr>
              <a:t>metal fence on pearl street under Manhattan bridge reflects sun and heat up objects around</a:t>
            </a:r>
            <a:br>
              <a:rPr lang="en-US" sz="1800" dirty="0" smtClean="0">
                <a:latin typeface="Myriad Pro" pitchFamily="34" charset="0"/>
              </a:rPr>
            </a:br>
            <a:endParaRPr lang="en-US" sz="1800" dirty="0" smtClean="0">
              <a:latin typeface="Myriad Pro" pitchFamily="34" charset="0"/>
            </a:endParaRPr>
          </a:p>
          <a:p>
            <a:r>
              <a:rPr lang="en-US" sz="1800" dirty="0" smtClean="0">
                <a:latin typeface="Myriad Pro" pitchFamily="34" charset="0"/>
              </a:rPr>
              <a:t>- Concrete </a:t>
            </a:r>
            <a:r>
              <a:rPr lang="en-US" sz="1800" dirty="0" smtClean="0">
                <a:latin typeface="Myriad Pro" pitchFamily="34" charset="0"/>
              </a:rPr>
              <a:t>and asphalt paving generates heat</a:t>
            </a:r>
          </a:p>
          <a:p>
            <a:endParaRPr lang="en-US" sz="1800" dirty="0" smtClean="0">
              <a:latin typeface="Myriad Pro" pitchFamily="34" charset="0"/>
            </a:endParaRPr>
          </a:p>
          <a:p>
            <a:r>
              <a:rPr lang="en-US" sz="1800" dirty="0" smtClean="0">
                <a:latin typeface="Myriad Pro" pitchFamily="34" charset="0"/>
              </a:rPr>
              <a:t>- </a:t>
            </a:r>
            <a:r>
              <a:rPr lang="en-US" sz="1800" dirty="0" smtClean="0">
                <a:latin typeface="Myriad Pro" pitchFamily="34" charset="0"/>
              </a:rPr>
              <a:t>Under the </a:t>
            </a:r>
            <a:r>
              <a:rPr lang="en-US" sz="1800" dirty="0" smtClean="0">
                <a:latin typeface="Myriad Pro" pitchFamily="34" charset="0"/>
              </a:rPr>
              <a:t>Manhattan </a:t>
            </a:r>
            <a:r>
              <a:rPr lang="en-US" sz="1800" dirty="0" smtClean="0">
                <a:latin typeface="Myriad Pro" pitchFamily="34" charset="0"/>
              </a:rPr>
              <a:t>bridge has a lot of noise from cars and trains passing every 35 seconds. </a:t>
            </a:r>
            <a:endParaRPr lang="en-US" sz="1800" dirty="0">
              <a:latin typeface="Myriad Pro" pitchFamily="34" charset="0"/>
            </a:endParaRPr>
          </a:p>
        </p:txBody>
      </p:sp>
      <p:pic>
        <p:nvPicPr>
          <p:cNvPr id="7" name="Content Placeholder 6" descr="Presentation 12.02.27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324600" y="4038600"/>
            <a:ext cx="2520950" cy="2136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Presentation 12.02.27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1752600"/>
            <a:ext cx="2514599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914400"/>
            <a:ext cx="5334000" cy="5257800"/>
          </a:xfrm>
        </p:spPr>
        <p:txBody>
          <a:bodyPr>
            <a:normAutofit lnSpcReduction="10000"/>
          </a:bodyPr>
          <a:lstStyle/>
          <a:p>
            <a:r>
              <a:rPr lang="en-US" sz="1900" b="1" dirty="0" smtClean="0">
                <a:latin typeface="Myriad Pro" pitchFamily="34" charset="0"/>
              </a:rPr>
              <a:t>Possible Solutions</a:t>
            </a:r>
            <a:r>
              <a:rPr lang="en-US" sz="1900" dirty="0" smtClean="0">
                <a:latin typeface="Myriad Pro" pitchFamily="34" charset="0"/>
              </a:rPr>
              <a:t/>
            </a:r>
            <a:br>
              <a:rPr lang="en-US" sz="1900" dirty="0" smtClean="0">
                <a:latin typeface="Myriad Pro" pitchFamily="34" charset="0"/>
              </a:rPr>
            </a:br>
            <a:endParaRPr lang="en-US" sz="1900" dirty="0" smtClean="0">
              <a:latin typeface="Myriad Pro" pitchFamily="34" charset="0"/>
            </a:endParaRPr>
          </a:p>
          <a:p>
            <a:pPr>
              <a:buFontTx/>
              <a:buChar char="-"/>
            </a:pPr>
            <a:r>
              <a:rPr lang="en-US" sz="1900" dirty="0" smtClean="0">
                <a:latin typeface="Myriad Pro" pitchFamily="34" charset="0"/>
              </a:rPr>
              <a:t> To </a:t>
            </a:r>
            <a:r>
              <a:rPr lang="en-US" sz="1900" dirty="0" smtClean="0">
                <a:latin typeface="Myriad Pro" pitchFamily="34" charset="0"/>
              </a:rPr>
              <a:t>plant additional angiosperm type trees on each street. It will add shade during summer and decrease wind during cold seasons.</a:t>
            </a:r>
            <a:br>
              <a:rPr lang="en-US" sz="1900" dirty="0" smtClean="0">
                <a:latin typeface="Myriad Pro" pitchFamily="34" charset="0"/>
              </a:rPr>
            </a:br>
            <a:endParaRPr lang="en-US" sz="1900" dirty="0" smtClean="0">
              <a:latin typeface="Myriad Pro" pitchFamily="34" charset="0"/>
            </a:endParaRPr>
          </a:p>
          <a:p>
            <a:r>
              <a:rPr lang="en-US" sz="1900" dirty="0" smtClean="0">
                <a:latin typeface="Myriad Pro" pitchFamily="34" charset="0"/>
              </a:rPr>
              <a:t>- To </a:t>
            </a:r>
            <a:r>
              <a:rPr lang="en-US" sz="1900" dirty="0" smtClean="0">
                <a:latin typeface="Myriad Pro" pitchFamily="34" charset="0"/>
              </a:rPr>
              <a:t>add flower and/or grass beds to sidewalks.</a:t>
            </a:r>
            <a:br>
              <a:rPr lang="en-US" sz="1900" dirty="0" smtClean="0">
                <a:latin typeface="Myriad Pro" pitchFamily="34" charset="0"/>
              </a:rPr>
            </a:br>
            <a:endParaRPr lang="en-US" sz="1900" dirty="0" smtClean="0">
              <a:latin typeface="Myriad Pro" pitchFamily="34" charset="0"/>
            </a:endParaRPr>
          </a:p>
          <a:p>
            <a:r>
              <a:rPr lang="en-US" sz="1900" dirty="0" smtClean="0">
                <a:latin typeface="Myriad Pro" pitchFamily="34" charset="0"/>
              </a:rPr>
              <a:t>- To </a:t>
            </a:r>
            <a:r>
              <a:rPr lang="en-US" sz="1900" dirty="0" smtClean="0">
                <a:latin typeface="Myriad Pro" pitchFamily="34" charset="0"/>
              </a:rPr>
              <a:t>reduce reflecting surfaces such as the metal fence and replace it with non reflective one.</a:t>
            </a:r>
          </a:p>
          <a:p>
            <a:endParaRPr lang="en-US" sz="1900" dirty="0" smtClean="0">
              <a:latin typeface="Myriad Pro" pitchFamily="34" charset="0"/>
            </a:endParaRPr>
          </a:p>
          <a:p>
            <a:r>
              <a:rPr lang="en-US" sz="1900" dirty="0" smtClean="0">
                <a:latin typeface="Myriad Pro" pitchFamily="34" charset="0"/>
              </a:rPr>
              <a:t>- Add </a:t>
            </a:r>
            <a:r>
              <a:rPr lang="en-US" sz="1900" dirty="0" smtClean="0">
                <a:latin typeface="Myriad Pro" pitchFamily="34" charset="0"/>
              </a:rPr>
              <a:t>a distraction to the noise, maybe music or any other noise.</a:t>
            </a:r>
          </a:p>
          <a:p>
            <a:endParaRPr lang="en-US" sz="1900" dirty="0" smtClean="0">
              <a:latin typeface="Myriad Pro" pitchFamily="34" charset="0"/>
            </a:endParaRPr>
          </a:p>
          <a:p>
            <a:r>
              <a:rPr lang="en-US" sz="1900" dirty="0" smtClean="0">
                <a:latin typeface="Myriad Pro" pitchFamily="34" charset="0"/>
              </a:rPr>
              <a:t>- Needs  more </a:t>
            </a:r>
            <a:r>
              <a:rPr lang="en-US" sz="1900" dirty="0" smtClean="0">
                <a:latin typeface="Myriad Pro" pitchFamily="34" charset="0"/>
              </a:rPr>
              <a:t>signs showing where the way to </a:t>
            </a:r>
            <a:r>
              <a:rPr lang="en-US" sz="1900" dirty="0" smtClean="0">
                <a:latin typeface="Myriad Pro" pitchFamily="34" charset="0"/>
              </a:rPr>
              <a:t>Brooklyn </a:t>
            </a:r>
            <a:r>
              <a:rPr lang="en-US" sz="1900" dirty="0" smtClean="0">
                <a:latin typeface="Myriad Pro" pitchFamily="34" charset="0"/>
              </a:rPr>
              <a:t>bridge park. 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 descr="Presentation 12.02.27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914400"/>
            <a:ext cx="2786742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Presentation 12.02.27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3429000"/>
            <a:ext cx="2819400" cy="25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7086600" cy="533402"/>
          </a:xfrm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There is a pretty nice view of the empire state building. 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Picture 4" descr="IMG_29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524000"/>
            <a:ext cx="3124200" cy="4686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IMG_29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1524000"/>
            <a:ext cx="3098800" cy="464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8001000" cy="533402"/>
          </a:xfrm>
        </p:spPr>
        <p:txBody>
          <a:bodyPr/>
          <a:lstStyle/>
          <a:p>
            <a:r>
              <a:rPr lang="en-US" sz="2800" dirty="0" smtClean="0">
                <a:latin typeface="Myriad Pro" pitchFamily="34" charset="0"/>
              </a:rPr>
              <a:t>Brooklyn bridge </a:t>
            </a:r>
            <a:r>
              <a:rPr lang="en-US" sz="2800" dirty="0" smtClean="0">
                <a:latin typeface="Myriad Pro" pitchFamily="34" charset="0"/>
              </a:rPr>
              <a:t>park</a:t>
            </a:r>
            <a:endParaRPr lang="en-US" sz="2800" dirty="0"/>
          </a:p>
        </p:txBody>
      </p:sp>
      <p:pic>
        <p:nvPicPr>
          <p:cNvPr id="5" name="Picture 4" descr="BBP_vert_450p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371600"/>
            <a:ext cx="1975556" cy="5334000"/>
          </a:xfrm>
          <a:prstGeom prst="rect">
            <a:avLst/>
          </a:prstGeom>
        </p:spPr>
      </p:pic>
      <p:pic>
        <p:nvPicPr>
          <p:cNvPr id="6" name="Picture 5" descr="brookyn_bridge_park-11_drawin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1371600"/>
            <a:ext cx="5506212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8001000" cy="457202"/>
          </a:xfrm>
        </p:spPr>
        <p:txBody>
          <a:bodyPr/>
          <a:lstStyle/>
          <a:p>
            <a:r>
              <a:rPr lang="en-US" sz="2800" dirty="0" smtClean="0">
                <a:latin typeface="Myriad Pro" pitchFamily="34" charset="0"/>
              </a:rPr>
              <a:t>Brooklyn bridge park - Main street &amp; Plymouth Street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7467600" cy="68580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latin typeface="Myriad Pro" pitchFamily="34" charset="0"/>
              </a:rPr>
              <a:t>Analysis</a:t>
            </a:r>
            <a:r>
              <a:rPr lang="en-US" sz="2000" dirty="0" smtClean="0">
                <a:latin typeface="Myriad Pro" pitchFamily="34" charset="0"/>
              </a:rPr>
              <a:t/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>- </a:t>
            </a:r>
            <a:r>
              <a:rPr lang="en-US" sz="2000" dirty="0" smtClean="0">
                <a:latin typeface="Myriad Pro" pitchFamily="34" charset="0"/>
              </a:rPr>
              <a:t>Treatment </a:t>
            </a:r>
            <a:r>
              <a:rPr lang="en-US" sz="2000" dirty="0" smtClean="0">
                <a:latin typeface="Myriad Pro" pitchFamily="34" charset="0"/>
              </a:rPr>
              <a:t>of river banks in the park (rocks, sand, gravel and concrete)</a:t>
            </a:r>
            <a:br>
              <a:rPr lang="en-US" sz="2000" dirty="0" smtClean="0">
                <a:latin typeface="Myriad Pro" pitchFamily="34" charset="0"/>
              </a:rPr>
            </a:br>
            <a:r>
              <a:rPr lang="en-US" sz="2000" dirty="0" smtClean="0">
                <a:latin typeface="Myriad Pro" pitchFamily="34" charset="0"/>
              </a:rPr>
              <a:t/>
            </a:r>
            <a:br>
              <a:rPr lang="en-US" sz="2000" dirty="0" smtClean="0">
                <a:latin typeface="Myriad Pro" pitchFamily="34" charset="0"/>
              </a:rPr>
            </a:br>
            <a:endParaRPr lang="en-US" sz="2000" dirty="0">
              <a:latin typeface="Myriad Pro" pitchFamily="34" charset="0"/>
            </a:endParaRPr>
          </a:p>
        </p:txBody>
      </p:sp>
      <p:pic>
        <p:nvPicPr>
          <p:cNvPr id="5" name="Picture 4" descr="IMG_29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2514600"/>
            <a:ext cx="61722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177</TotalTime>
  <Words>141</Words>
  <Application>Microsoft Office PowerPoint</Application>
  <PresentationFormat>On-screen Show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Arch 1250 </vt:lpstr>
      <vt:lpstr>Dane Isaac</vt:lpstr>
      <vt:lpstr>Microclimate</vt:lpstr>
      <vt:lpstr>Field Trip Map</vt:lpstr>
      <vt:lpstr>Jay street, Sands street and Pearls street</vt:lpstr>
      <vt:lpstr>Slide 6</vt:lpstr>
      <vt:lpstr>There is a pretty nice view of the empire state building. </vt:lpstr>
      <vt:lpstr>Brooklyn bridge park</vt:lpstr>
      <vt:lpstr>Brooklyn bridge park - Main street &amp; Plymouth Street</vt:lpstr>
      <vt:lpstr>Slide 10</vt:lpstr>
      <vt:lpstr>Slide 11</vt:lpstr>
      <vt:lpstr>Slide 12</vt:lpstr>
      <vt:lpstr>Slide 13</vt:lpstr>
      <vt:lpstr>Slide 14</vt:lpstr>
      <vt:lpstr>Cadman Plaza Park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Edmund</dc:creator>
  <cp:lastModifiedBy>Edmund</cp:lastModifiedBy>
  <cp:revision>23</cp:revision>
  <dcterms:created xsi:type="dcterms:W3CDTF">2012-02-27T17:26:01Z</dcterms:created>
  <dcterms:modified xsi:type="dcterms:W3CDTF">2012-02-27T20:23:57Z</dcterms:modified>
</cp:coreProperties>
</file>