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59" r:id="rId1"/>
  </p:sldMasterIdLst>
  <p:notesMasterIdLst>
    <p:notesMasterId r:id="rId45"/>
  </p:notesMasterIdLst>
  <p:sldIdLst>
    <p:sldId id="256" r:id="rId2"/>
    <p:sldId id="257" r:id="rId3"/>
    <p:sldId id="258" r:id="rId4"/>
    <p:sldId id="259" r:id="rId5"/>
    <p:sldId id="260" r:id="rId6"/>
    <p:sldId id="262" r:id="rId7"/>
    <p:sldId id="263" r:id="rId8"/>
    <p:sldId id="299" r:id="rId9"/>
    <p:sldId id="298"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8" r:id="rId23"/>
    <p:sldId id="277" r:id="rId24"/>
    <p:sldId id="300" r:id="rId25"/>
    <p:sldId id="301" r:id="rId26"/>
    <p:sldId id="302" r:id="rId27"/>
    <p:sldId id="303" r:id="rId28"/>
    <p:sldId id="305" r:id="rId29"/>
    <p:sldId id="304" r:id="rId30"/>
    <p:sldId id="279" r:id="rId31"/>
    <p:sldId id="280" r:id="rId32"/>
    <p:sldId id="281" r:id="rId33"/>
    <p:sldId id="282" r:id="rId34"/>
    <p:sldId id="283" r:id="rId35"/>
    <p:sldId id="284" r:id="rId36"/>
    <p:sldId id="285" r:id="rId37"/>
    <p:sldId id="286" r:id="rId38"/>
    <p:sldId id="287" r:id="rId39"/>
    <p:sldId id="288" r:id="rId40"/>
    <p:sldId id="289" r:id="rId41"/>
    <p:sldId id="290" r:id="rId42"/>
    <p:sldId id="291" r:id="rId43"/>
    <p:sldId id="292" r:id="rId44"/>
  </p:sldIdLst>
  <p:sldSz cx="9144000" cy="5143500" type="screen16x9"/>
  <p:notesSz cx="6858000" cy="9144000"/>
  <p:embeddedFontLst>
    <p:embeddedFont>
      <p:font typeface="Lobster" panose="00000500000000000000" pitchFamily="2" charset="0"/>
      <p:regular r:id="rId46"/>
    </p:embeddedFont>
    <p:embeddedFont>
      <p:font typeface="Roboto" panose="02000000000000000000" pitchFamily="2" charset="0"/>
      <p:regular r:id="rId47"/>
      <p:bold r:id="rId48"/>
      <p:italic r:id="rId49"/>
      <p:boldItalic r:id="rId50"/>
    </p:embeddedFont>
    <p:embeddedFont>
      <p:font typeface="Roboto Slab" panose="020B0604020202020204" charset="0"/>
      <p:regular r:id="rId51"/>
      <p:bold r:id="rId52"/>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E8C66D78-80F5-409F-9211-18CC09AF49F0}" v="763" dt="2022-08-24T14:44:30.034"/>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07" d="100"/>
          <a:sy n="107" d="100"/>
        </p:scale>
        <p:origin x="754" y="82"/>
      </p:cViewPr>
      <p:guideLst>
        <p:guide orient="horz" pos="162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font" Target="fonts/font2.fntdata"/><Relationship Id="rId50" Type="http://schemas.openxmlformats.org/officeDocument/2006/relationships/font" Target="fonts/font5.fntdata"/><Relationship Id="rId55"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notesMaster" Target="notesMasters/notesMaster1.xml"/><Relationship Id="rId53" Type="http://schemas.openxmlformats.org/officeDocument/2006/relationships/presProps" Target="presProps.xml"/><Relationship Id="rId58" Type="http://schemas.microsoft.com/office/2015/10/relationships/revisionInfo" Target="revisionInfo.xml"/><Relationship Id="rId5" Type="http://schemas.openxmlformats.org/officeDocument/2006/relationships/slide" Target="slides/slide4.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font" Target="fonts/font3.fntdata"/><Relationship Id="rId56"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font" Target="fonts/font6.fntdata"/><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font" Target="fonts/font1.fntdata"/><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font" Target="fonts/font4.fntdata"/><Relationship Id="rId57" Type="http://schemas.microsoft.com/office/2016/11/relationships/changesInfo" Target="changesInfos/changesInfo1.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font" Target="fonts/font7.fntdata"/></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Tom Smith" userId="eac52e5223bf4258" providerId="LiveId" clId="{E8C66D78-80F5-409F-9211-18CC09AF49F0}"/>
    <pc:docChg chg="undo redo custSel addSld delSld modSld sldOrd">
      <pc:chgData name="Tom Smith" userId="eac52e5223bf4258" providerId="LiveId" clId="{E8C66D78-80F5-409F-9211-18CC09AF49F0}" dt="2022-08-24T14:44:32.817" v="2397" actId="11529"/>
      <pc:docMkLst>
        <pc:docMk/>
      </pc:docMkLst>
      <pc:sldChg chg="modSp mod">
        <pc:chgData name="Tom Smith" userId="eac52e5223bf4258" providerId="LiveId" clId="{E8C66D78-80F5-409F-9211-18CC09AF49F0}" dt="2022-08-22T15:53:43.732" v="79" actId="27636"/>
        <pc:sldMkLst>
          <pc:docMk/>
          <pc:sldMk cId="0" sldId="256"/>
        </pc:sldMkLst>
        <pc:spChg chg="mod">
          <ac:chgData name="Tom Smith" userId="eac52e5223bf4258" providerId="LiveId" clId="{E8C66D78-80F5-409F-9211-18CC09AF49F0}" dt="2022-08-22T15:53:43.732" v="79" actId="27636"/>
          <ac:spMkLst>
            <pc:docMk/>
            <pc:sldMk cId="0" sldId="256"/>
            <ac:spMk id="68" creationId="{00000000-0000-0000-0000-000000000000}"/>
          </ac:spMkLst>
        </pc:spChg>
      </pc:sldChg>
      <pc:sldChg chg="modSp mod">
        <pc:chgData name="Tom Smith" userId="eac52e5223bf4258" providerId="LiveId" clId="{E8C66D78-80F5-409F-9211-18CC09AF49F0}" dt="2022-08-22T15:50:37.215" v="18" actId="20577"/>
        <pc:sldMkLst>
          <pc:docMk/>
          <pc:sldMk cId="0" sldId="257"/>
        </pc:sldMkLst>
        <pc:spChg chg="mod">
          <ac:chgData name="Tom Smith" userId="eac52e5223bf4258" providerId="LiveId" clId="{E8C66D78-80F5-409F-9211-18CC09AF49F0}" dt="2022-08-22T15:50:37.215" v="18" actId="20577"/>
          <ac:spMkLst>
            <pc:docMk/>
            <pc:sldMk cId="0" sldId="257"/>
            <ac:spMk id="74" creationId="{00000000-0000-0000-0000-000000000000}"/>
          </ac:spMkLst>
        </pc:spChg>
      </pc:sldChg>
      <pc:sldChg chg="modSp mod">
        <pc:chgData name="Tom Smith" userId="eac52e5223bf4258" providerId="LiveId" clId="{E8C66D78-80F5-409F-9211-18CC09AF49F0}" dt="2022-08-22T16:21:43.959" v="693" actId="20577"/>
        <pc:sldMkLst>
          <pc:docMk/>
          <pc:sldMk cId="0" sldId="258"/>
        </pc:sldMkLst>
        <pc:spChg chg="mod">
          <ac:chgData name="Tom Smith" userId="eac52e5223bf4258" providerId="LiveId" clId="{E8C66D78-80F5-409F-9211-18CC09AF49F0}" dt="2022-08-22T16:21:43.959" v="693" actId="20577"/>
          <ac:spMkLst>
            <pc:docMk/>
            <pc:sldMk cId="0" sldId="258"/>
            <ac:spMk id="83" creationId="{00000000-0000-0000-0000-000000000000}"/>
          </ac:spMkLst>
        </pc:spChg>
      </pc:sldChg>
      <pc:sldChg chg="modNotes">
        <pc:chgData name="Tom Smith" userId="eac52e5223bf4258" providerId="LiveId" clId="{E8C66D78-80F5-409F-9211-18CC09AF49F0}" dt="2022-08-22T15:56:12.624" v="193"/>
        <pc:sldMkLst>
          <pc:docMk/>
          <pc:sldMk cId="0" sldId="259"/>
        </pc:sldMkLst>
      </pc:sldChg>
      <pc:sldChg chg="modSp mod">
        <pc:chgData name="Tom Smith" userId="eac52e5223bf4258" providerId="LiveId" clId="{E8C66D78-80F5-409F-9211-18CC09AF49F0}" dt="2022-08-22T15:51:36.018" v="74" actId="20577"/>
        <pc:sldMkLst>
          <pc:docMk/>
          <pc:sldMk cId="0" sldId="260"/>
        </pc:sldMkLst>
        <pc:spChg chg="mod">
          <ac:chgData name="Tom Smith" userId="eac52e5223bf4258" providerId="LiveId" clId="{E8C66D78-80F5-409F-9211-18CC09AF49F0}" dt="2022-08-22T15:51:36.018" v="74" actId="20577"/>
          <ac:spMkLst>
            <pc:docMk/>
            <pc:sldMk cId="0" sldId="260"/>
            <ac:spMk id="94" creationId="{00000000-0000-0000-0000-000000000000}"/>
          </ac:spMkLst>
        </pc:spChg>
      </pc:sldChg>
      <pc:sldChg chg="del modNotes">
        <pc:chgData name="Tom Smith" userId="eac52e5223bf4258" providerId="LiveId" clId="{E8C66D78-80F5-409F-9211-18CC09AF49F0}" dt="2022-08-22T17:29:45.425" v="822" actId="47"/>
        <pc:sldMkLst>
          <pc:docMk/>
          <pc:sldMk cId="0" sldId="261"/>
        </pc:sldMkLst>
      </pc:sldChg>
      <pc:sldChg chg="modSp mod modAnim modNotes">
        <pc:chgData name="Tom Smith" userId="eac52e5223bf4258" providerId="LiveId" clId="{E8C66D78-80F5-409F-9211-18CC09AF49F0}" dt="2022-08-22T17:30:11.546" v="826"/>
        <pc:sldMkLst>
          <pc:docMk/>
          <pc:sldMk cId="0" sldId="262"/>
        </pc:sldMkLst>
        <pc:spChg chg="mod">
          <ac:chgData name="Tom Smith" userId="eac52e5223bf4258" providerId="LiveId" clId="{E8C66D78-80F5-409F-9211-18CC09AF49F0}" dt="2022-08-22T17:29:40.431" v="821" actId="21"/>
          <ac:spMkLst>
            <pc:docMk/>
            <pc:sldMk cId="0" sldId="262"/>
            <ac:spMk id="106" creationId="{00000000-0000-0000-0000-000000000000}"/>
          </ac:spMkLst>
        </pc:spChg>
      </pc:sldChg>
      <pc:sldChg chg="modSp mod modNotes">
        <pc:chgData name="Tom Smith" userId="eac52e5223bf4258" providerId="LiveId" clId="{E8C66D78-80F5-409F-9211-18CC09AF49F0}" dt="2022-08-24T01:26:26.028" v="2068" actId="27636"/>
        <pc:sldMkLst>
          <pc:docMk/>
          <pc:sldMk cId="0" sldId="263"/>
        </pc:sldMkLst>
        <pc:spChg chg="mod">
          <ac:chgData name="Tom Smith" userId="eac52e5223bf4258" providerId="LiveId" clId="{E8C66D78-80F5-409F-9211-18CC09AF49F0}" dt="2022-08-24T01:26:26.028" v="2068" actId="27636"/>
          <ac:spMkLst>
            <pc:docMk/>
            <pc:sldMk cId="0" sldId="263"/>
            <ac:spMk id="112" creationId="{00000000-0000-0000-0000-000000000000}"/>
          </ac:spMkLst>
        </pc:spChg>
      </pc:sldChg>
      <pc:sldChg chg="del">
        <pc:chgData name="Tom Smith" userId="eac52e5223bf4258" providerId="LiveId" clId="{E8C66D78-80F5-409F-9211-18CC09AF49F0}" dt="2022-08-22T15:56:12.624" v="192" actId="2696"/>
        <pc:sldMkLst>
          <pc:docMk/>
          <pc:sldMk cId="0" sldId="264"/>
        </pc:sldMkLst>
      </pc:sldChg>
      <pc:sldChg chg="modNotes">
        <pc:chgData name="Tom Smith" userId="eac52e5223bf4258" providerId="LiveId" clId="{E8C66D78-80F5-409F-9211-18CC09AF49F0}" dt="2022-08-22T15:56:12.624" v="193"/>
        <pc:sldMkLst>
          <pc:docMk/>
          <pc:sldMk cId="0" sldId="265"/>
        </pc:sldMkLst>
      </pc:sldChg>
      <pc:sldChg chg="modSp mod modNotes">
        <pc:chgData name="Tom Smith" userId="eac52e5223bf4258" providerId="LiveId" clId="{E8C66D78-80F5-409F-9211-18CC09AF49F0}" dt="2022-08-22T16:06:02.882" v="669" actId="20577"/>
        <pc:sldMkLst>
          <pc:docMk/>
          <pc:sldMk cId="0" sldId="266"/>
        </pc:sldMkLst>
        <pc:spChg chg="mod">
          <ac:chgData name="Tom Smith" userId="eac52e5223bf4258" providerId="LiveId" clId="{E8C66D78-80F5-409F-9211-18CC09AF49F0}" dt="2022-08-22T16:03:27.908" v="596" actId="27636"/>
          <ac:spMkLst>
            <pc:docMk/>
            <pc:sldMk cId="0" sldId="266"/>
            <ac:spMk id="129" creationId="{00000000-0000-0000-0000-000000000000}"/>
          </ac:spMkLst>
        </pc:spChg>
        <pc:spChg chg="mod">
          <ac:chgData name="Tom Smith" userId="eac52e5223bf4258" providerId="LiveId" clId="{E8C66D78-80F5-409F-9211-18CC09AF49F0}" dt="2022-08-22T16:04:45.095" v="637" actId="20577"/>
          <ac:spMkLst>
            <pc:docMk/>
            <pc:sldMk cId="0" sldId="266"/>
            <ac:spMk id="130" creationId="{00000000-0000-0000-0000-000000000000}"/>
          </ac:spMkLst>
        </pc:spChg>
        <pc:spChg chg="mod">
          <ac:chgData name="Tom Smith" userId="eac52e5223bf4258" providerId="LiveId" clId="{E8C66D78-80F5-409F-9211-18CC09AF49F0}" dt="2022-08-22T16:06:02.882" v="669" actId="20577"/>
          <ac:spMkLst>
            <pc:docMk/>
            <pc:sldMk cId="0" sldId="266"/>
            <ac:spMk id="131" creationId="{00000000-0000-0000-0000-000000000000}"/>
          </ac:spMkLst>
        </pc:spChg>
      </pc:sldChg>
      <pc:sldChg chg="modNotes">
        <pc:chgData name="Tom Smith" userId="eac52e5223bf4258" providerId="LiveId" clId="{E8C66D78-80F5-409F-9211-18CC09AF49F0}" dt="2022-08-22T15:56:12.624" v="193"/>
        <pc:sldMkLst>
          <pc:docMk/>
          <pc:sldMk cId="0" sldId="267"/>
        </pc:sldMkLst>
      </pc:sldChg>
      <pc:sldChg chg="modSp mod">
        <pc:chgData name="Tom Smith" userId="eac52e5223bf4258" providerId="LiveId" clId="{E8C66D78-80F5-409F-9211-18CC09AF49F0}" dt="2022-08-22T15:53:43.591" v="77" actId="27636"/>
        <pc:sldMkLst>
          <pc:docMk/>
          <pc:sldMk cId="0" sldId="268"/>
        </pc:sldMkLst>
        <pc:spChg chg="mod">
          <ac:chgData name="Tom Smith" userId="eac52e5223bf4258" providerId="LiveId" clId="{E8C66D78-80F5-409F-9211-18CC09AF49F0}" dt="2022-08-22T15:53:43.591" v="77" actId="27636"/>
          <ac:spMkLst>
            <pc:docMk/>
            <pc:sldMk cId="0" sldId="268"/>
            <ac:spMk id="142" creationId="{00000000-0000-0000-0000-000000000000}"/>
          </ac:spMkLst>
        </pc:spChg>
      </pc:sldChg>
      <pc:sldChg chg="modNotes">
        <pc:chgData name="Tom Smith" userId="eac52e5223bf4258" providerId="LiveId" clId="{E8C66D78-80F5-409F-9211-18CC09AF49F0}" dt="2022-08-22T15:56:12.624" v="193"/>
        <pc:sldMkLst>
          <pc:docMk/>
          <pc:sldMk cId="0" sldId="269"/>
        </pc:sldMkLst>
      </pc:sldChg>
      <pc:sldChg chg="modNotes">
        <pc:chgData name="Tom Smith" userId="eac52e5223bf4258" providerId="LiveId" clId="{E8C66D78-80F5-409F-9211-18CC09AF49F0}" dt="2022-08-22T15:56:12.624" v="193"/>
        <pc:sldMkLst>
          <pc:docMk/>
          <pc:sldMk cId="0" sldId="270"/>
        </pc:sldMkLst>
      </pc:sldChg>
      <pc:sldChg chg="modSp mod modNotes">
        <pc:chgData name="Tom Smith" userId="eac52e5223bf4258" providerId="LiveId" clId="{E8C66D78-80F5-409F-9211-18CC09AF49F0}" dt="2022-08-22T16:21:27.306" v="689" actId="1035"/>
        <pc:sldMkLst>
          <pc:docMk/>
          <pc:sldMk cId="0" sldId="271"/>
        </pc:sldMkLst>
        <pc:picChg chg="mod">
          <ac:chgData name="Tom Smith" userId="eac52e5223bf4258" providerId="LiveId" clId="{E8C66D78-80F5-409F-9211-18CC09AF49F0}" dt="2022-08-22T16:21:27.306" v="689" actId="1035"/>
          <ac:picMkLst>
            <pc:docMk/>
            <pc:sldMk cId="0" sldId="271"/>
            <ac:picMk id="163" creationId="{00000000-0000-0000-0000-000000000000}"/>
          </ac:picMkLst>
        </pc:picChg>
      </pc:sldChg>
      <pc:sldChg chg="modNotes">
        <pc:chgData name="Tom Smith" userId="eac52e5223bf4258" providerId="LiveId" clId="{E8C66D78-80F5-409F-9211-18CC09AF49F0}" dt="2022-08-22T15:56:12.624" v="193"/>
        <pc:sldMkLst>
          <pc:docMk/>
          <pc:sldMk cId="0" sldId="272"/>
        </pc:sldMkLst>
      </pc:sldChg>
      <pc:sldChg chg="modNotes">
        <pc:chgData name="Tom Smith" userId="eac52e5223bf4258" providerId="LiveId" clId="{E8C66D78-80F5-409F-9211-18CC09AF49F0}" dt="2022-08-22T15:56:12.624" v="193"/>
        <pc:sldMkLst>
          <pc:docMk/>
          <pc:sldMk cId="0" sldId="273"/>
        </pc:sldMkLst>
      </pc:sldChg>
      <pc:sldChg chg="modNotes">
        <pc:chgData name="Tom Smith" userId="eac52e5223bf4258" providerId="LiveId" clId="{E8C66D78-80F5-409F-9211-18CC09AF49F0}" dt="2022-08-22T15:56:12.624" v="193"/>
        <pc:sldMkLst>
          <pc:docMk/>
          <pc:sldMk cId="0" sldId="274"/>
        </pc:sldMkLst>
      </pc:sldChg>
      <pc:sldChg chg="modNotes">
        <pc:chgData name="Tom Smith" userId="eac52e5223bf4258" providerId="LiveId" clId="{E8C66D78-80F5-409F-9211-18CC09AF49F0}" dt="2022-08-22T15:56:12.624" v="193"/>
        <pc:sldMkLst>
          <pc:docMk/>
          <pc:sldMk cId="0" sldId="275"/>
        </pc:sldMkLst>
      </pc:sldChg>
      <pc:sldChg chg="modNotes">
        <pc:chgData name="Tom Smith" userId="eac52e5223bf4258" providerId="LiveId" clId="{E8C66D78-80F5-409F-9211-18CC09AF49F0}" dt="2022-08-22T15:56:12.624" v="193"/>
        <pc:sldMkLst>
          <pc:docMk/>
          <pc:sldMk cId="0" sldId="276"/>
        </pc:sldMkLst>
      </pc:sldChg>
      <pc:sldChg chg="modSp mod ord modNotes">
        <pc:chgData name="Tom Smith" userId="eac52e5223bf4258" providerId="LiveId" clId="{E8C66D78-80F5-409F-9211-18CC09AF49F0}" dt="2022-08-22T17:36:08.880" v="843"/>
        <pc:sldMkLst>
          <pc:docMk/>
          <pc:sldMk cId="0" sldId="277"/>
        </pc:sldMkLst>
        <pc:spChg chg="mod">
          <ac:chgData name="Tom Smith" userId="eac52e5223bf4258" providerId="LiveId" clId="{E8C66D78-80F5-409F-9211-18CC09AF49F0}" dt="2022-08-22T17:33:22.252" v="838" actId="20577"/>
          <ac:spMkLst>
            <pc:docMk/>
            <pc:sldMk cId="0" sldId="277"/>
            <ac:spMk id="200" creationId="{00000000-0000-0000-0000-000000000000}"/>
          </ac:spMkLst>
        </pc:spChg>
      </pc:sldChg>
      <pc:sldChg chg="modNotes">
        <pc:chgData name="Tom Smith" userId="eac52e5223bf4258" providerId="LiveId" clId="{E8C66D78-80F5-409F-9211-18CC09AF49F0}" dt="2022-08-22T15:56:12.624" v="193"/>
        <pc:sldMkLst>
          <pc:docMk/>
          <pc:sldMk cId="0" sldId="278"/>
        </pc:sldMkLst>
      </pc:sldChg>
      <pc:sldChg chg="modNotes">
        <pc:chgData name="Tom Smith" userId="eac52e5223bf4258" providerId="LiveId" clId="{E8C66D78-80F5-409F-9211-18CC09AF49F0}" dt="2022-08-22T15:56:12.624" v="193"/>
        <pc:sldMkLst>
          <pc:docMk/>
          <pc:sldMk cId="0" sldId="279"/>
        </pc:sldMkLst>
      </pc:sldChg>
      <pc:sldChg chg="modSp modAnim modNotes">
        <pc:chgData name="Tom Smith" userId="eac52e5223bf4258" providerId="LiveId" clId="{E8C66D78-80F5-409F-9211-18CC09AF49F0}" dt="2022-08-22T17:43:01.054" v="969"/>
        <pc:sldMkLst>
          <pc:docMk/>
          <pc:sldMk cId="0" sldId="280"/>
        </pc:sldMkLst>
        <pc:spChg chg="mod">
          <ac:chgData name="Tom Smith" userId="eac52e5223bf4258" providerId="LiveId" clId="{E8C66D78-80F5-409F-9211-18CC09AF49F0}" dt="2022-08-22T17:42:18.406" v="966" actId="20577"/>
          <ac:spMkLst>
            <pc:docMk/>
            <pc:sldMk cId="0" sldId="280"/>
            <ac:spMk id="218" creationId="{00000000-0000-0000-0000-000000000000}"/>
          </ac:spMkLst>
        </pc:spChg>
      </pc:sldChg>
      <pc:sldChg chg="modAnim modNotes">
        <pc:chgData name="Tom Smith" userId="eac52e5223bf4258" providerId="LiveId" clId="{E8C66D78-80F5-409F-9211-18CC09AF49F0}" dt="2022-08-22T17:43:47.992" v="974"/>
        <pc:sldMkLst>
          <pc:docMk/>
          <pc:sldMk cId="0" sldId="281"/>
        </pc:sldMkLst>
      </pc:sldChg>
      <pc:sldChg chg="modNotes">
        <pc:chgData name="Tom Smith" userId="eac52e5223bf4258" providerId="LiveId" clId="{E8C66D78-80F5-409F-9211-18CC09AF49F0}" dt="2022-08-22T15:56:12.624" v="193"/>
        <pc:sldMkLst>
          <pc:docMk/>
          <pc:sldMk cId="0" sldId="282"/>
        </pc:sldMkLst>
      </pc:sldChg>
      <pc:sldChg chg="modAnim modNotes">
        <pc:chgData name="Tom Smith" userId="eac52e5223bf4258" providerId="LiveId" clId="{E8C66D78-80F5-409F-9211-18CC09AF49F0}" dt="2022-08-22T17:44:26.911" v="979"/>
        <pc:sldMkLst>
          <pc:docMk/>
          <pc:sldMk cId="0" sldId="283"/>
        </pc:sldMkLst>
      </pc:sldChg>
      <pc:sldChg chg="modAnim modNotes">
        <pc:chgData name="Tom Smith" userId="eac52e5223bf4258" providerId="LiveId" clId="{E8C66D78-80F5-409F-9211-18CC09AF49F0}" dt="2022-08-22T17:44:46.171" v="983"/>
        <pc:sldMkLst>
          <pc:docMk/>
          <pc:sldMk cId="0" sldId="284"/>
        </pc:sldMkLst>
      </pc:sldChg>
      <pc:sldChg chg="modAnim modNotes">
        <pc:chgData name="Tom Smith" userId="eac52e5223bf4258" providerId="LiveId" clId="{E8C66D78-80F5-409F-9211-18CC09AF49F0}" dt="2022-08-22T17:47:07.183" v="990"/>
        <pc:sldMkLst>
          <pc:docMk/>
          <pc:sldMk cId="0" sldId="285"/>
        </pc:sldMkLst>
      </pc:sldChg>
      <pc:sldChg chg="modAnim modNotes">
        <pc:chgData name="Tom Smith" userId="eac52e5223bf4258" providerId="LiveId" clId="{E8C66D78-80F5-409F-9211-18CC09AF49F0}" dt="2022-08-22T17:51:35.675" v="993"/>
        <pc:sldMkLst>
          <pc:docMk/>
          <pc:sldMk cId="0" sldId="286"/>
        </pc:sldMkLst>
      </pc:sldChg>
      <pc:sldChg chg="modSp mod modNotes">
        <pc:chgData name="Tom Smith" userId="eac52e5223bf4258" providerId="LiveId" clId="{E8C66D78-80F5-409F-9211-18CC09AF49F0}" dt="2022-08-22T19:26:15.852" v="1426" actId="20577"/>
        <pc:sldMkLst>
          <pc:docMk/>
          <pc:sldMk cId="0" sldId="287"/>
        </pc:sldMkLst>
        <pc:spChg chg="mod">
          <ac:chgData name="Tom Smith" userId="eac52e5223bf4258" providerId="LiveId" clId="{E8C66D78-80F5-409F-9211-18CC09AF49F0}" dt="2022-08-22T19:26:03.913" v="1408" actId="20577"/>
          <ac:spMkLst>
            <pc:docMk/>
            <pc:sldMk cId="0" sldId="287"/>
            <ac:spMk id="269" creationId="{00000000-0000-0000-0000-000000000000}"/>
          </ac:spMkLst>
        </pc:spChg>
        <pc:spChg chg="mod">
          <ac:chgData name="Tom Smith" userId="eac52e5223bf4258" providerId="LiveId" clId="{E8C66D78-80F5-409F-9211-18CC09AF49F0}" dt="2022-08-22T19:26:15.852" v="1426" actId="20577"/>
          <ac:spMkLst>
            <pc:docMk/>
            <pc:sldMk cId="0" sldId="287"/>
            <ac:spMk id="270" creationId="{00000000-0000-0000-0000-000000000000}"/>
          </ac:spMkLst>
        </pc:spChg>
      </pc:sldChg>
      <pc:sldChg chg="modSp mod modNotes">
        <pc:chgData name="Tom Smith" userId="eac52e5223bf4258" providerId="LiveId" clId="{E8C66D78-80F5-409F-9211-18CC09AF49F0}" dt="2022-08-22T17:28:18.110" v="819" actId="14100"/>
        <pc:sldMkLst>
          <pc:docMk/>
          <pc:sldMk cId="0" sldId="288"/>
        </pc:sldMkLst>
        <pc:spChg chg="mod">
          <ac:chgData name="Tom Smith" userId="eac52e5223bf4258" providerId="LiveId" clId="{E8C66D78-80F5-409F-9211-18CC09AF49F0}" dt="2022-08-22T17:28:18.110" v="819" actId="14100"/>
          <ac:spMkLst>
            <pc:docMk/>
            <pc:sldMk cId="0" sldId="288"/>
            <ac:spMk id="275" creationId="{00000000-0000-0000-0000-000000000000}"/>
          </ac:spMkLst>
        </pc:spChg>
      </pc:sldChg>
      <pc:sldChg chg="modSp mod">
        <pc:chgData name="Tom Smith" userId="eac52e5223bf4258" providerId="LiveId" clId="{E8C66D78-80F5-409F-9211-18CC09AF49F0}" dt="2022-08-24T01:30:18.734" v="2125" actId="3626"/>
        <pc:sldMkLst>
          <pc:docMk/>
          <pc:sldMk cId="0" sldId="289"/>
        </pc:sldMkLst>
        <pc:spChg chg="mod">
          <ac:chgData name="Tom Smith" userId="eac52e5223bf4258" providerId="LiveId" clId="{E8C66D78-80F5-409F-9211-18CC09AF49F0}" dt="2022-08-24T01:30:18.734" v="2125" actId="3626"/>
          <ac:spMkLst>
            <pc:docMk/>
            <pc:sldMk cId="0" sldId="289"/>
            <ac:spMk id="281" creationId="{00000000-0000-0000-0000-000000000000}"/>
          </ac:spMkLst>
        </pc:spChg>
      </pc:sldChg>
      <pc:sldChg chg="modSp mod modNotes">
        <pc:chgData name="Tom Smith" userId="eac52e5223bf4258" providerId="LiveId" clId="{E8C66D78-80F5-409F-9211-18CC09AF49F0}" dt="2022-08-22T17:00:57.895" v="817" actId="20577"/>
        <pc:sldMkLst>
          <pc:docMk/>
          <pc:sldMk cId="0" sldId="290"/>
        </pc:sldMkLst>
        <pc:spChg chg="mod">
          <ac:chgData name="Tom Smith" userId="eac52e5223bf4258" providerId="LiveId" clId="{E8C66D78-80F5-409F-9211-18CC09AF49F0}" dt="2022-08-22T17:00:57.895" v="817" actId="20577"/>
          <ac:spMkLst>
            <pc:docMk/>
            <pc:sldMk cId="0" sldId="290"/>
            <ac:spMk id="287" creationId="{00000000-0000-0000-0000-000000000000}"/>
          </ac:spMkLst>
        </pc:spChg>
      </pc:sldChg>
      <pc:sldChg chg="modSp mod modNotes">
        <pc:chgData name="Tom Smith" userId="eac52e5223bf4258" providerId="LiveId" clId="{E8C66D78-80F5-409F-9211-18CC09AF49F0}" dt="2022-08-24T01:35:53.627" v="2373" actId="313"/>
        <pc:sldMkLst>
          <pc:docMk/>
          <pc:sldMk cId="0" sldId="291"/>
        </pc:sldMkLst>
        <pc:spChg chg="mod">
          <ac:chgData name="Tom Smith" userId="eac52e5223bf4258" providerId="LiveId" clId="{E8C66D78-80F5-409F-9211-18CC09AF49F0}" dt="2022-08-23T16:23:53.189" v="1755" actId="20577"/>
          <ac:spMkLst>
            <pc:docMk/>
            <pc:sldMk cId="0" sldId="291"/>
            <ac:spMk id="292" creationId="{00000000-0000-0000-0000-000000000000}"/>
          </ac:spMkLst>
        </pc:spChg>
        <pc:spChg chg="mod">
          <ac:chgData name="Tom Smith" userId="eac52e5223bf4258" providerId="LiveId" clId="{E8C66D78-80F5-409F-9211-18CC09AF49F0}" dt="2022-08-24T01:35:53.627" v="2373" actId="313"/>
          <ac:spMkLst>
            <pc:docMk/>
            <pc:sldMk cId="0" sldId="291"/>
            <ac:spMk id="293" creationId="{00000000-0000-0000-0000-000000000000}"/>
          </ac:spMkLst>
        </pc:spChg>
      </pc:sldChg>
      <pc:sldChg chg="modSp mod modNotes">
        <pc:chgData name="Tom Smith" userId="eac52e5223bf4258" providerId="LiveId" clId="{E8C66D78-80F5-409F-9211-18CC09AF49F0}" dt="2022-08-22T19:39:00.321" v="1729" actId="20577"/>
        <pc:sldMkLst>
          <pc:docMk/>
          <pc:sldMk cId="0" sldId="292"/>
        </pc:sldMkLst>
        <pc:spChg chg="mod">
          <ac:chgData name="Tom Smith" userId="eac52e5223bf4258" providerId="LiveId" clId="{E8C66D78-80F5-409F-9211-18CC09AF49F0}" dt="2022-08-22T19:39:00.321" v="1729" actId="20577"/>
          <ac:spMkLst>
            <pc:docMk/>
            <pc:sldMk cId="0" sldId="292"/>
            <ac:spMk id="299" creationId="{00000000-0000-0000-0000-000000000000}"/>
          </ac:spMkLst>
        </pc:spChg>
      </pc:sldChg>
      <pc:sldChg chg="modSp add mod modAnim modNotes">
        <pc:chgData name="Tom Smith" userId="eac52e5223bf4258" providerId="LiveId" clId="{E8C66D78-80F5-409F-9211-18CC09AF49F0}" dt="2022-08-22T17:31:54.779" v="837"/>
        <pc:sldMkLst>
          <pc:docMk/>
          <pc:sldMk cId="3469848367" sldId="298"/>
        </pc:sldMkLst>
        <pc:spChg chg="mod">
          <ac:chgData name="Tom Smith" userId="eac52e5223bf4258" providerId="LiveId" clId="{E8C66D78-80F5-409F-9211-18CC09AF49F0}" dt="2022-08-22T16:00:52.326" v="536" actId="20577"/>
          <ac:spMkLst>
            <pc:docMk/>
            <pc:sldMk cId="3469848367" sldId="298"/>
            <ac:spMk id="2" creationId="{00000000-0000-0000-0000-000000000000}"/>
          </ac:spMkLst>
        </pc:spChg>
        <pc:spChg chg="mod">
          <ac:chgData name="Tom Smith" userId="eac52e5223bf4258" providerId="LiveId" clId="{E8C66D78-80F5-409F-9211-18CC09AF49F0}" dt="2022-08-22T15:59:28.874" v="506" actId="20577"/>
          <ac:spMkLst>
            <pc:docMk/>
            <pc:sldMk cId="3469848367" sldId="298"/>
            <ac:spMk id="5" creationId="{00000000-0000-0000-0000-000000000000}"/>
          </ac:spMkLst>
        </pc:spChg>
        <pc:spChg chg="mod">
          <ac:chgData name="Tom Smith" userId="eac52e5223bf4258" providerId="LiveId" clId="{E8C66D78-80F5-409F-9211-18CC09AF49F0}" dt="2022-08-22T17:31:49.886" v="836" actId="20577"/>
          <ac:spMkLst>
            <pc:docMk/>
            <pc:sldMk cId="3469848367" sldId="298"/>
            <ac:spMk id="6" creationId="{00000000-0000-0000-0000-000000000000}"/>
          </ac:spMkLst>
        </pc:spChg>
        <pc:picChg chg="mod">
          <ac:chgData name="Tom Smith" userId="eac52e5223bf4258" providerId="LiveId" clId="{E8C66D78-80F5-409F-9211-18CC09AF49F0}" dt="2022-08-22T16:00:13.359" v="514" actId="1076"/>
          <ac:picMkLst>
            <pc:docMk/>
            <pc:sldMk cId="3469848367" sldId="298"/>
            <ac:picMk id="5122" creationId="{00000000-0000-0000-0000-000000000000}"/>
          </ac:picMkLst>
        </pc:picChg>
      </pc:sldChg>
      <pc:sldChg chg="addSp delSp modSp add setBg modAnim delDesignElem">
        <pc:chgData name="Tom Smith" userId="eac52e5223bf4258" providerId="LiveId" clId="{E8C66D78-80F5-409F-9211-18CC09AF49F0}" dt="2022-08-22T19:07:41.042" v="1011" actId="20577"/>
        <pc:sldMkLst>
          <pc:docMk/>
          <pc:sldMk cId="3391555025" sldId="299"/>
        </pc:sldMkLst>
        <pc:spChg chg="mod">
          <ac:chgData name="Tom Smith" userId="eac52e5223bf4258" providerId="LiveId" clId="{E8C66D78-80F5-409F-9211-18CC09AF49F0}" dt="2022-08-22T19:07:41.042" v="1011" actId="20577"/>
          <ac:spMkLst>
            <pc:docMk/>
            <pc:sldMk cId="3391555025" sldId="299"/>
            <ac:spMk id="6" creationId="{F78B41A0-EB47-439B-895C-5B49E6DC3786}"/>
          </ac:spMkLst>
        </pc:spChg>
        <pc:spChg chg="del">
          <ac:chgData name="Tom Smith" userId="eac52e5223bf4258" providerId="LiveId" clId="{E8C66D78-80F5-409F-9211-18CC09AF49F0}" dt="2022-08-22T15:53:43.514" v="76"/>
          <ac:spMkLst>
            <pc:docMk/>
            <pc:sldMk cId="3391555025" sldId="299"/>
            <ac:spMk id="29" creationId="{79BB35BC-D5C2-4C8B-A22A-A71E6191913B}"/>
          </ac:spMkLst>
        </pc:spChg>
        <pc:picChg chg="add mod">
          <ac:chgData name="Tom Smith" userId="eac52e5223bf4258" providerId="LiveId" clId="{E8C66D78-80F5-409F-9211-18CC09AF49F0}" dt="2022-08-22T17:31:10.867" v="828"/>
          <ac:picMkLst>
            <pc:docMk/>
            <pc:sldMk cId="3391555025" sldId="299"/>
            <ac:picMk id="2" creationId="{A95A07B2-33CD-FB0F-CBBE-4854D3B4AF7E}"/>
          </ac:picMkLst>
        </pc:picChg>
        <pc:picChg chg="del">
          <ac:chgData name="Tom Smith" userId="eac52e5223bf4258" providerId="LiveId" clId="{E8C66D78-80F5-409F-9211-18CC09AF49F0}" dt="2022-08-22T17:31:08.563" v="827" actId="21"/>
          <ac:picMkLst>
            <pc:docMk/>
            <pc:sldMk cId="3391555025" sldId="299"/>
            <ac:picMk id="5" creationId="{CA1F484D-B44A-4303-B359-43FE774ABD54}"/>
          </ac:picMkLst>
        </pc:picChg>
      </pc:sldChg>
      <pc:sldChg chg="modSp add mod">
        <pc:chgData name="Tom Smith" userId="eac52e5223bf4258" providerId="LiveId" clId="{E8C66D78-80F5-409F-9211-18CC09AF49F0}" dt="2022-08-22T17:40:36.478" v="920" actId="20577"/>
        <pc:sldMkLst>
          <pc:docMk/>
          <pc:sldMk cId="2301552889" sldId="300"/>
        </pc:sldMkLst>
        <pc:spChg chg="mod">
          <ac:chgData name="Tom Smith" userId="eac52e5223bf4258" providerId="LiveId" clId="{E8C66D78-80F5-409F-9211-18CC09AF49F0}" dt="2022-08-22T17:40:36.478" v="920" actId="20577"/>
          <ac:spMkLst>
            <pc:docMk/>
            <pc:sldMk cId="2301552889" sldId="300"/>
            <ac:spMk id="2" creationId="{00000000-0000-0000-0000-000000000000}"/>
          </ac:spMkLst>
        </pc:spChg>
      </pc:sldChg>
      <pc:sldChg chg="new del">
        <pc:chgData name="Tom Smith" userId="eac52e5223bf4258" providerId="LiveId" clId="{E8C66D78-80F5-409F-9211-18CC09AF49F0}" dt="2022-08-22T17:35:35.807" v="840" actId="47"/>
        <pc:sldMkLst>
          <pc:docMk/>
          <pc:sldMk cId="3210225870" sldId="300"/>
        </pc:sldMkLst>
      </pc:sldChg>
      <pc:sldChg chg="addSp delSp modSp add mod addAnim delAnim modAnim">
        <pc:chgData name="Tom Smith" userId="eac52e5223bf4258" providerId="LiveId" clId="{E8C66D78-80F5-409F-9211-18CC09AF49F0}" dt="2022-08-24T14:44:32.817" v="2397" actId="11529"/>
        <pc:sldMkLst>
          <pc:docMk/>
          <pc:sldMk cId="4169490267" sldId="301"/>
        </pc:sldMkLst>
        <pc:spChg chg="add del">
          <ac:chgData name="Tom Smith" userId="eac52e5223bf4258" providerId="LiveId" clId="{E8C66D78-80F5-409F-9211-18CC09AF49F0}" dt="2022-08-24T14:44:30.807" v="2395" actId="21"/>
          <ac:spMkLst>
            <pc:docMk/>
            <pc:sldMk cId="4169490267" sldId="301"/>
            <ac:spMk id="2" creationId="{C3F8D117-3FD6-4D82-9A4D-50C1A1F6BC17}"/>
          </ac:spMkLst>
        </pc:spChg>
        <pc:spChg chg="add del mod">
          <ac:chgData name="Tom Smith" userId="eac52e5223bf4258" providerId="LiveId" clId="{E8C66D78-80F5-409F-9211-18CC09AF49F0}" dt="2022-08-24T14:44:32.817" v="2397" actId="11529"/>
          <ac:spMkLst>
            <pc:docMk/>
            <pc:sldMk cId="4169490267" sldId="301"/>
            <ac:spMk id="4" creationId="{1ADFE111-7DCF-F838-56B8-A1ED9742353F}"/>
          </ac:spMkLst>
        </pc:spChg>
        <pc:spChg chg="add del mod">
          <ac:chgData name="Tom Smith" userId="eac52e5223bf4258" providerId="LiveId" clId="{E8C66D78-80F5-409F-9211-18CC09AF49F0}" dt="2022-08-24T14:44:30.034" v="2394"/>
          <ac:spMkLst>
            <pc:docMk/>
            <pc:sldMk cId="4169490267" sldId="301"/>
            <ac:spMk id="6" creationId="{82C58E64-5273-9F7A-D374-B10FF2A073D1}"/>
          </ac:spMkLst>
        </pc:spChg>
      </pc:sldChg>
      <pc:sldChg chg="add">
        <pc:chgData name="Tom Smith" userId="eac52e5223bf4258" providerId="LiveId" clId="{E8C66D78-80F5-409F-9211-18CC09AF49F0}" dt="2022-08-22T17:36:00.202" v="841"/>
        <pc:sldMkLst>
          <pc:docMk/>
          <pc:sldMk cId="219035481" sldId="302"/>
        </pc:sldMkLst>
      </pc:sldChg>
      <pc:sldChg chg="addSp delSp modSp add mod setBg delAnim modAnim">
        <pc:chgData name="Tom Smith" userId="eac52e5223bf4258" providerId="LiveId" clId="{E8C66D78-80F5-409F-9211-18CC09AF49F0}" dt="2022-08-22T17:38:01.625" v="867" actId="20577"/>
        <pc:sldMkLst>
          <pc:docMk/>
          <pc:sldMk cId="2731739703" sldId="303"/>
        </pc:sldMkLst>
        <pc:spChg chg="del mod">
          <ac:chgData name="Tom Smith" userId="eac52e5223bf4258" providerId="LiveId" clId="{E8C66D78-80F5-409F-9211-18CC09AF49F0}" dt="2022-08-22T17:36:48.376" v="846" actId="478"/>
          <ac:spMkLst>
            <pc:docMk/>
            <pc:sldMk cId="2731739703" sldId="303"/>
            <ac:spMk id="5" creationId="{373F1320-31F9-7A31-D0EB-C576F1CF2D05}"/>
          </ac:spMkLst>
        </pc:spChg>
        <pc:spChg chg="mod">
          <ac:chgData name="Tom Smith" userId="eac52e5223bf4258" providerId="LiveId" clId="{E8C66D78-80F5-409F-9211-18CC09AF49F0}" dt="2022-08-22T17:38:01.625" v="867" actId="20577"/>
          <ac:spMkLst>
            <pc:docMk/>
            <pc:sldMk cId="2731739703" sldId="303"/>
            <ac:spMk id="7" creationId="{7A5EBFB6-790C-4E16-9010-422F23F39CEB}"/>
          </ac:spMkLst>
        </pc:spChg>
        <pc:picChg chg="del">
          <ac:chgData name="Tom Smith" userId="eac52e5223bf4258" providerId="LiveId" clId="{E8C66D78-80F5-409F-9211-18CC09AF49F0}" dt="2022-08-22T17:36:42.528" v="844" actId="478"/>
          <ac:picMkLst>
            <pc:docMk/>
            <pc:sldMk cId="2731739703" sldId="303"/>
            <ac:picMk id="4" creationId="{F40B29DB-B2B4-3D0B-5B57-CDF163DBC8A4}"/>
          </ac:picMkLst>
        </pc:picChg>
        <pc:picChg chg="del">
          <ac:chgData name="Tom Smith" userId="eac52e5223bf4258" providerId="LiveId" clId="{E8C66D78-80F5-409F-9211-18CC09AF49F0}" dt="2022-08-22T17:36:50.458" v="847" actId="478"/>
          <ac:picMkLst>
            <pc:docMk/>
            <pc:sldMk cId="2731739703" sldId="303"/>
            <ac:picMk id="9" creationId="{90DE27A5-7537-965D-737A-39886035464B}"/>
          </ac:picMkLst>
        </pc:picChg>
        <pc:picChg chg="add mod">
          <ac:chgData name="Tom Smith" userId="eac52e5223bf4258" providerId="LiveId" clId="{E8C66D78-80F5-409F-9211-18CC09AF49F0}" dt="2022-08-22T17:37:23.456" v="849" actId="1076"/>
          <ac:picMkLst>
            <pc:docMk/>
            <pc:sldMk cId="2731739703" sldId="303"/>
            <ac:picMk id="1026" creationId="{A239A542-3948-7B4A-9E8E-73A1C8E0B801}"/>
          </ac:picMkLst>
        </pc:picChg>
      </pc:sldChg>
      <pc:sldChg chg="modSp add mod modAnim">
        <pc:chgData name="Tom Smith" userId="eac52e5223bf4258" providerId="LiveId" clId="{E8C66D78-80F5-409F-9211-18CC09AF49F0}" dt="2022-08-23T16:22:59.419" v="1748" actId="6549"/>
        <pc:sldMkLst>
          <pc:docMk/>
          <pc:sldMk cId="3285267591" sldId="304"/>
        </pc:sldMkLst>
        <pc:spChg chg="mod">
          <ac:chgData name="Tom Smith" userId="eac52e5223bf4258" providerId="LiveId" clId="{E8C66D78-80F5-409F-9211-18CC09AF49F0}" dt="2022-08-23T16:22:59.419" v="1748" actId="6549"/>
          <ac:spMkLst>
            <pc:docMk/>
            <pc:sldMk cId="3285267591" sldId="304"/>
            <ac:spMk id="145" creationId="{00000000-0000-0000-0000-000000000000}"/>
          </ac:spMkLst>
        </pc:spChg>
      </pc:sldChg>
      <pc:sldChg chg="addSp modSp new mod modClrScheme modAnim chgLayout">
        <pc:chgData name="Tom Smith" userId="eac52e5223bf4258" providerId="LiveId" clId="{E8C66D78-80F5-409F-9211-18CC09AF49F0}" dt="2022-08-22T19:36:47.993" v="1706" actId="27636"/>
        <pc:sldMkLst>
          <pc:docMk/>
          <pc:sldMk cId="4281369140" sldId="305"/>
        </pc:sldMkLst>
        <pc:spChg chg="add mod">
          <ac:chgData name="Tom Smith" userId="eac52e5223bf4258" providerId="LiveId" clId="{E8C66D78-80F5-409F-9211-18CC09AF49F0}" dt="2022-08-22T19:34:16.031" v="1605" actId="26606"/>
          <ac:spMkLst>
            <pc:docMk/>
            <pc:sldMk cId="4281369140" sldId="305"/>
            <ac:spMk id="2" creationId="{336E798A-0454-9C3C-9BB7-104977EE3402}"/>
          </ac:spMkLst>
        </pc:spChg>
        <pc:spChg chg="add mod">
          <ac:chgData name="Tom Smith" userId="eac52e5223bf4258" providerId="LiveId" clId="{E8C66D78-80F5-409F-9211-18CC09AF49F0}" dt="2022-08-22T19:34:16.031" v="1605" actId="26606"/>
          <ac:spMkLst>
            <pc:docMk/>
            <pc:sldMk cId="4281369140" sldId="305"/>
            <ac:spMk id="3" creationId="{F4F5B1B6-E545-4826-9F9E-F5C0148B8906}"/>
          </ac:spMkLst>
        </pc:spChg>
        <pc:spChg chg="add mod">
          <ac:chgData name="Tom Smith" userId="eac52e5223bf4258" providerId="LiveId" clId="{E8C66D78-80F5-409F-9211-18CC09AF49F0}" dt="2022-08-22T19:36:47.993" v="1706" actId="27636"/>
          <ac:spMkLst>
            <pc:docMk/>
            <pc:sldMk cId="4281369140" sldId="305"/>
            <ac:spMk id="8" creationId="{2F6076BB-7E43-E630-9BD7-2A33F16E1C4F}"/>
          </ac:spMkLst>
        </pc:spChg>
      </pc:sldChg>
      <pc:sldMasterChg chg="delSldLayout">
        <pc:chgData name="Tom Smith" userId="eac52e5223bf4258" providerId="LiveId" clId="{E8C66D78-80F5-409F-9211-18CC09AF49F0}" dt="2022-08-22T15:56:12.624" v="192" actId="2696"/>
        <pc:sldMasterMkLst>
          <pc:docMk/>
          <pc:sldMasterMk cId="0" sldId="2147483659"/>
        </pc:sldMasterMkLst>
        <pc:sldLayoutChg chg="del">
          <pc:chgData name="Tom Smith" userId="eac52e5223bf4258" providerId="LiveId" clId="{E8C66D78-80F5-409F-9211-18CC09AF49F0}" dt="2022-08-22T15:56:12.624" v="192" actId="2696"/>
          <pc:sldLayoutMkLst>
            <pc:docMk/>
            <pc:sldMasterMk cId="0" sldId="2147483659"/>
            <pc:sldLayoutMk cId="0" sldId="2147483654"/>
          </pc:sldLayoutMkLst>
        </pc:sldLayoutChg>
      </pc:sldMaster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9"/>
        <p:cNvGrpSpPr/>
        <p:nvPr/>
      </p:nvGrpSpPr>
      <p:grpSpPr>
        <a:xfrm>
          <a:off x="0" y="0"/>
          <a:ext cx="0" cy="0"/>
          <a:chOff x="0" y="0"/>
          <a:chExt cx="0" cy="0"/>
        </a:xfrm>
      </p:grpSpPr>
      <p:sp>
        <p:nvSpPr>
          <p:cNvPr id="60" name="Google Shape;60;g10debfac250_0_5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1" name="Google Shape;61;g10debfac250_0_5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5"/>
        <p:cNvGrpSpPr/>
        <p:nvPr/>
      </p:nvGrpSpPr>
      <p:grpSpPr>
        <a:xfrm>
          <a:off x="0" y="0"/>
          <a:ext cx="0" cy="0"/>
          <a:chOff x="0" y="0"/>
          <a:chExt cx="0" cy="0"/>
        </a:xfrm>
      </p:grpSpPr>
      <p:sp>
        <p:nvSpPr>
          <p:cNvPr id="126" name="Google Shape;126;g10debfac250_0_9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7" name="Google Shape;127;g10debfac250_0_9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2"/>
        <p:cNvGrpSpPr/>
        <p:nvPr/>
      </p:nvGrpSpPr>
      <p:grpSpPr>
        <a:xfrm>
          <a:off x="0" y="0"/>
          <a:ext cx="0" cy="0"/>
          <a:chOff x="0" y="0"/>
          <a:chExt cx="0" cy="0"/>
        </a:xfrm>
      </p:grpSpPr>
      <p:sp>
        <p:nvSpPr>
          <p:cNvPr id="133" name="Google Shape;133;g10debfac250_0_18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4" name="Google Shape;134;g10debfac250_0_18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7"/>
        <p:cNvGrpSpPr/>
        <p:nvPr/>
      </p:nvGrpSpPr>
      <p:grpSpPr>
        <a:xfrm>
          <a:off x="0" y="0"/>
          <a:ext cx="0" cy="0"/>
          <a:chOff x="0" y="0"/>
          <a:chExt cx="0" cy="0"/>
        </a:xfrm>
      </p:grpSpPr>
      <p:sp>
        <p:nvSpPr>
          <p:cNvPr id="138" name="Google Shape;138;g10debfac250_0_10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9" name="Google Shape;139;g10debfac250_0_10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6"/>
        <p:cNvGrpSpPr/>
        <p:nvPr/>
      </p:nvGrpSpPr>
      <p:grpSpPr>
        <a:xfrm>
          <a:off x="0" y="0"/>
          <a:ext cx="0" cy="0"/>
          <a:chOff x="0" y="0"/>
          <a:chExt cx="0" cy="0"/>
        </a:xfrm>
      </p:grpSpPr>
      <p:sp>
        <p:nvSpPr>
          <p:cNvPr id="147" name="Google Shape;147;g10debfac250_0_11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8" name="Google Shape;148;g10debfac250_0_11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a:t>https://home.cunyfirst.cuny.edu/oam/Portal_Login1.html</a:t>
            </a:r>
            <a:endParaRPr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2"/>
        <p:cNvGrpSpPr/>
        <p:nvPr/>
      </p:nvGrpSpPr>
      <p:grpSpPr>
        <a:xfrm>
          <a:off x="0" y="0"/>
          <a:ext cx="0" cy="0"/>
          <a:chOff x="0" y="0"/>
          <a:chExt cx="0" cy="0"/>
        </a:xfrm>
      </p:grpSpPr>
      <p:sp>
        <p:nvSpPr>
          <p:cNvPr id="153" name="Google Shape;153;g10debfac250_0_11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4" name="Google Shape;154;g10debfac250_0_11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a:t>https://www.cuny.edu/wp-content/uploads/sites/4/page-assets/about/administration/offices/registrar/resources/schedulebuilder/SB-student-guide_2.6.2020.pdf</a:t>
            </a:r>
            <a:endParaRPr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8"/>
        <p:cNvGrpSpPr/>
        <p:nvPr/>
      </p:nvGrpSpPr>
      <p:grpSpPr>
        <a:xfrm>
          <a:off x="0" y="0"/>
          <a:ext cx="0" cy="0"/>
          <a:chOff x="0" y="0"/>
          <a:chExt cx="0" cy="0"/>
        </a:xfrm>
      </p:grpSpPr>
      <p:sp>
        <p:nvSpPr>
          <p:cNvPr id="159" name="Google Shape;159;g131ac6b3324_0_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0" name="Google Shape;160;g131ac6b3324_0_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4"/>
        <p:cNvGrpSpPr/>
        <p:nvPr/>
      </p:nvGrpSpPr>
      <p:grpSpPr>
        <a:xfrm>
          <a:off x="0" y="0"/>
          <a:ext cx="0" cy="0"/>
          <a:chOff x="0" y="0"/>
          <a:chExt cx="0" cy="0"/>
        </a:xfrm>
      </p:grpSpPr>
      <p:sp>
        <p:nvSpPr>
          <p:cNvPr id="165" name="Google Shape;165;g10debfac250_0_12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6" name="Google Shape;166;g10debfac250_0_12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a:t>http://cis.citytech.cuny.edu/Student/it_student_findemail.aspx</a:t>
            </a:r>
            <a:endParaRPr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1"/>
        <p:cNvGrpSpPr/>
        <p:nvPr/>
      </p:nvGrpSpPr>
      <p:grpSpPr>
        <a:xfrm>
          <a:off x="0" y="0"/>
          <a:ext cx="0" cy="0"/>
          <a:chOff x="0" y="0"/>
          <a:chExt cx="0" cy="0"/>
        </a:xfrm>
      </p:grpSpPr>
      <p:sp>
        <p:nvSpPr>
          <p:cNvPr id="172" name="Google Shape;172;g10debfac250_0_12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73" name="Google Shape;173;g10debfac250_0_12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8"/>
        <p:cNvGrpSpPr/>
        <p:nvPr/>
      </p:nvGrpSpPr>
      <p:grpSpPr>
        <a:xfrm>
          <a:off x="0" y="0"/>
          <a:ext cx="0" cy="0"/>
          <a:chOff x="0" y="0"/>
          <a:chExt cx="0" cy="0"/>
        </a:xfrm>
      </p:grpSpPr>
      <p:sp>
        <p:nvSpPr>
          <p:cNvPr id="179" name="Google Shape;179;g10debfac250_0_14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80" name="Google Shape;180;g10debfac250_0_14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a:t>https://help.dropbox.com/guide/team/how-to-use-dropbox#how-to-use-dropbox-business</a:t>
            </a:r>
            <a:endParaRPr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4"/>
        <p:cNvGrpSpPr/>
        <p:nvPr/>
      </p:nvGrpSpPr>
      <p:grpSpPr>
        <a:xfrm>
          <a:off x="0" y="0"/>
          <a:ext cx="0" cy="0"/>
          <a:chOff x="0" y="0"/>
          <a:chExt cx="0" cy="0"/>
        </a:xfrm>
      </p:grpSpPr>
      <p:sp>
        <p:nvSpPr>
          <p:cNvPr id="185" name="Google Shape;185;g10debfac250_0_13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86" name="Google Shape;186;g10debfac250_0_13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lnSpc>
                <a:spcPct val="115000"/>
              </a:lnSpc>
              <a:spcBef>
                <a:spcPts val="0"/>
              </a:spcBef>
              <a:spcAft>
                <a:spcPts val="0"/>
              </a:spcAft>
              <a:buClr>
                <a:schemeClr val="dk1"/>
              </a:buClr>
              <a:buSzPts val="1100"/>
              <a:buFont typeface="Arial"/>
              <a:buNone/>
            </a:pPr>
            <a:endParaRPr/>
          </a:p>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9"/>
        <p:cNvGrpSpPr/>
        <p:nvPr/>
      </p:nvGrpSpPr>
      <p:grpSpPr>
        <a:xfrm>
          <a:off x="0" y="0"/>
          <a:ext cx="0" cy="0"/>
          <a:chOff x="0" y="0"/>
          <a:chExt cx="0" cy="0"/>
        </a:xfrm>
      </p:grpSpPr>
      <p:sp>
        <p:nvSpPr>
          <p:cNvPr id="70" name="Google Shape;70;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1" name="Google Shape;71;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0"/>
        <p:cNvGrpSpPr/>
        <p:nvPr/>
      </p:nvGrpSpPr>
      <p:grpSpPr>
        <a:xfrm>
          <a:off x="0" y="0"/>
          <a:ext cx="0" cy="0"/>
          <a:chOff x="0" y="0"/>
          <a:chExt cx="0" cy="0"/>
        </a:xfrm>
      </p:grpSpPr>
      <p:sp>
        <p:nvSpPr>
          <p:cNvPr id="191" name="Google Shape;191;g10debfac250_0_15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92" name="Google Shape;192;g10debfac250_0_15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lnSpc>
                <a:spcPct val="115000"/>
              </a:lnSpc>
              <a:spcBef>
                <a:spcPts val="0"/>
              </a:spcBef>
              <a:spcAft>
                <a:spcPts val="0"/>
              </a:spcAft>
              <a:buClr>
                <a:schemeClr val="dk1"/>
              </a:buClr>
              <a:buSzPts val="1100"/>
              <a:buFont typeface="Arial"/>
              <a:buNone/>
            </a:pPr>
            <a:r>
              <a:rPr lang="en" dirty="0"/>
              <a:t>https://bbhosted.cuny.edu/webapps/login/noportal</a:t>
            </a:r>
            <a:endParaRPr dirty="0"/>
          </a:p>
          <a:p>
            <a:pPr marL="0" lvl="0" indent="0" algn="l" rtl="0">
              <a:spcBef>
                <a:spcPts val="0"/>
              </a:spcBef>
              <a:spcAft>
                <a:spcPts val="0"/>
              </a:spcAft>
              <a:buNone/>
            </a:pPr>
            <a:endParaRPr dirty="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2"/>
        <p:cNvGrpSpPr/>
        <p:nvPr/>
      </p:nvGrpSpPr>
      <p:grpSpPr>
        <a:xfrm>
          <a:off x="0" y="0"/>
          <a:ext cx="0" cy="0"/>
          <a:chOff x="0" y="0"/>
          <a:chExt cx="0" cy="0"/>
        </a:xfrm>
      </p:grpSpPr>
      <p:sp>
        <p:nvSpPr>
          <p:cNvPr id="203" name="Google Shape;203;g10debfac250_0_16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04" name="Google Shape;204;g10debfac250_0_16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a:t>https://it.citytech.cuny.edu//docs/Login_CUNY_Zoom.pdf</a:t>
            </a:r>
            <a:endParaRPr dirty="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6"/>
        <p:cNvGrpSpPr/>
        <p:nvPr/>
      </p:nvGrpSpPr>
      <p:grpSpPr>
        <a:xfrm>
          <a:off x="0" y="0"/>
          <a:ext cx="0" cy="0"/>
          <a:chOff x="0" y="0"/>
          <a:chExt cx="0" cy="0"/>
        </a:xfrm>
      </p:grpSpPr>
      <p:sp>
        <p:nvSpPr>
          <p:cNvPr id="197" name="Google Shape;197;g10debfac250_0_15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98" name="Google Shape;198;g10debfac250_0_15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lnSpc>
                <a:spcPct val="115000"/>
              </a:lnSpc>
              <a:spcBef>
                <a:spcPts val="0"/>
              </a:spcBef>
              <a:spcAft>
                <a:spcPts val="0"/>
              </a:spcAft>
              <a:buClr>
                <a:schemeClr val="dk1"/>
              </a:buClr>
              <a:buSzPts val="1100"/>
              <a:buFont typeface="Arial"/>
              <a:buNone/>
            </a:pPr>
            <a:r>
              <a:rPr lang="en" dirty="0"/>
              <a:t>https://openlab.citytech.cuny.edu/</a:t>
            </a:r>
            <a:endParaRPr dirty="0"/>
          </a:p>
          <a:p>
            <a:pPr marL="0" lvl="0" indent="0" algn="l" rtl="0">
              <a:spcBef>
                <a:spcPts val="0"/>
              </a:spcBef>
              <a:spcAft>
                <a:spcPts val="0"/>
              </a:spcAft>
              <a:buNone/>
            </a:pPr>
            <a:endParaRPr dirty="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a:t>ECRI</a:t>
            </a:r>
          </a:p>
          <a:p>
            <a:r>
              <a:rPr lang="en-US" dirty="0"/>
              <a:t>20 min</a:t>
            </a:r>
          </a:p>
          <a:p>
            <a:pPr marL="171450" indent="-171450">
              <a:buFont typeface="Arial" panose="020B0604020202020204" pitchFamily="34" charset="0"/>
              <a:buChar char="•"/>
            </a:pPr>
            <a:r>
              <a:rPr lang="en-US" dirty="0"/>
              <a:t>Say: Everyone, please get out your smartphones! Ask: Has anyone NOT logged in on OpenLab before? Will the students who have logged in please coach the students who have not? </a:t>
            </a:r>
          </a:p>
          <a:p>
            <a:pPr marL="171450" indent="-171450">
              <a:buFont typeface="Arial" panose="020B0604020202020204" pitchFamily="34" charset="0"/>
              <a:buChar char="•"/>
            </a:pPr>
            <a:endParaRPr lang="en-US" dirty="0"/>
          </a:p>
          <a:p>
            <a:endParaRPr lang="en-US" dirty="0"/>
          </a:p>
        </p:txBody>
      </p:sp>
      <p:sp>
        <p:nvSpPr>
          <p:cNvPr id="4" name="Slide Number Placeholder 3"/>
          <p:cNvSpPr>
            <a:spLocks noGrp="1"/>
          </p:cNvSpPr>
          <p:nvPr>
            <p:ph type="sldNum" sz="quarter" idx="10"/>
          </p:nvPr>
        </p:nvSpPr>
        <p:spPr/>
        <p:txBody>
          <a:bodyPr/>
          <a:lstStyle/>
          <a:p>
            <a:fld id="{B313FD7C-839C-439F-8A14-D839B9C831B0}" type="slidenum">
              <a:rPr lang="en-US" smtClean="0"/>
              <a:t>24</a:t>
            </a:fld>
            <a:endParaRPr lang="en-US"/>
          </a:p>
        </p:txBody>
      </p:sp>
    </p:spTree>
    <p:extLst>
      <p:ext uri="{BB962C8B-B14F-4D97-AF65-F5344CB8AC3E}">
        <p14:creationId xmlns:p14="http://schemas.microsoft.com/office/powerpoint/2010/main" val="155381476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313FD7C-839C-439F-8A14-D839B9C831B0}" type="slidenum">
              <a:rPr lang="en-US" smtClean="0"/>
              <a:t>25</a:t>
            </a:fld>
            <a:endParaRPr lang="en-US"/>
          </a:p>
        </p:txBody>
      </p:sp>
    </p:spTree>
    <p:extLst>
      <p:ext uri="{BB962C8B-B14F-4D97-AF65-F5344CB8AC3E}">
        <p14:creationId xmlns:p14="http://schemas.microsoft.com/office/powerpoint/2010/main" val="425374982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7"/>
        <p:cNvGrpSpPr/>
        <p:nvPr/>
      </p:nvGrpSpPr>
      <p:grpSpPr>
        <a:xfrm>
          <a:off x="0" y="0"/>
          <a:ext cx="0" cy="0"/>
          <a:chOff x="0" y="0"/>
          <a:chExt cx="0" cy="0"/>
        </a:xfrm>
      </p:grpSpPr>
      <p:sp>
        <p:nvSpPr>
          <p:cNvPr id="138" name="Google Shape;138;g10debfac250_0_10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9" name="Google Shape;139;g10debfac250_0_10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23140446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8"/>
        <p:cNvGrpSpPr/>
        <p:nvPr/>
      </p:nvGrpSpPr>
      <p:grpSpPr>
        <a:xfrm>
          <a:off x="0" y="0"/>
          <a:ext cx="0" cy="0"/>
          <a:chOff x="0" y="0"/>
          <a:chExt cx="0" cy="0"/>
        </a:xfrm>
      </p:grpSpPr>
      <p:sp>
        <p:nvSpPr>
          <p:cNvPr id="209" name="Google Shape;209;g1352ab3290d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0" name="Google Shape;210;g1352ab3290d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3"/>
        <p:cNvGrpSpPr/>
        <p:nvPr/>
      </p:nvGrpSpPr>
      <p:grpSpPr>
        <a:xfrm>
          <a:off x="0" y="0"/>
          <a:ext cx="0" cy="0"/>
          <a:chOff x="0" y="0"/>
          <a:chExt cx="0" cy="0"/>
        </a:xfrm>
      </p:grpSpPr>
      <p:sp>
        <p:nvSpPr>
          <p:cNvPr id="214" name="Google Shape;214;g1319a702a2c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5" name="Google Shape;215;g1319a702a2c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9"/>
        <p:cNvGrpSpPr/>
        <p:nvPr/>
      </p:nvGrpSpPr>
      <p:grpSpPr>
        <a:xfrm>
          <a:off x="0" y="0"/>
          <a:ext cx="0" cy="0"/>
          <a:chOff x="0" y="0"/>
          <a:chExt cx="0" cy="0"/>
        </a:xfrm>
      </p:grpSpPr>
      <p:sp>
        <p:nvSpPr>
          <p:cNvPr id="220" name="Google Shape;220;g10debfac250_0_17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21" name="Google Shape;221;g10debfac250_0_17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5"/>
        <p:cNvGrpSpPr/>
        <p:nvPr/>
      </p:nvGrpSpPr>
      <p:grpSpPr>
        <a:xfrm>
          <a:off x="0" y="0"/>
          <a:ext cx="0" cy="0"/>
          <a:chOff x="0" y="0"/>
          <a:chExt cx="0" cy="0"/>
        </a:xfrm>
      </p:grpSpPr>
      <p:sp>
        <p:nvSpPr>
          <p:cNvPr id="226" name="Google Shape;226;g10debfac250_0_18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27" name="Google Shape;227;g10debfac250_0_18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8"/>
        <p:cNvGrpSpPr/>
        <p:nvPr/>
      </p:nvGrpSpPr>
      <p:grpSpPr>
        <a:xfrm>
          <a:off x="0" y="0"/>
          <a:ext cx="0" cy="0"/>
          <a:chOff x="0" y="0"/>
          <a:chExt cx="0" cy="0"/>
        </a:xfrm>
      </p:grpSpPr>
      <p:sp>
        <p:nvSpPr>
          <p:cNvPr id="79" name="Google Shape;79;g1319a702a2c_0_3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0" name="Google Shape;80;g1319a702a2c_0_3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0"/>
        <p:cNvGrpSpPr/>
        <p:nvPr/>
      </p:nvGrpSpPr>
      <p:grpSpPr>
        <a:xfrm>
          <a:off x="0" y="0"/>
          <a:ext cx="0" cy="0"/>
          <a:chOff x="0" y="0"/>
          <a:chExt cx="0" cy="0"/>
        </a:xfrm>
      </p:grpSpPr>
      <p:sp>
        <p:nvSpPr>
          <p:cNvPr id="231" name="Google Shape;231;g10debfac250_0_18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32" name="Google Shape;232;g10debfac250_0_18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6"/>
        <p:cNvGrpSpPr/>
        <p:nvPr/>
      </p:nvGrpSpPr>
      <p:grpSpPr>
        <a:xfrm>
          <a:off x="0" y="0"/>
          <a:ext cx="0" cy="0"/>
          <a:chOff x="0" y="0"/>
          <a:chExt cx="0" cy="0"/>
        </a:xfrm>
      </p:grpSpPr>
      <p:sp>
        <p:nvSpPr>
          <p:cNvPr id="237" name="Google Shape;237;g10debfac250_0_20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38" name="Google Shape;238;g10debfac250_0_20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3"/>
        <p:cNvGrpSpPr/>
        <p:nvPr/>
      </p:nvGrpSpPr>
      <p:grpSpPr>
        <a:xfrm>
          <a:off x="0" y="0"/>
          <a:ext cx="0" cy="0"/>
          <a:chOff x="0" y="0"/>
          <a:chExt cx="0" cy="0"/>
        </a:xfrm>
      </p:grpSpPr>
      <p:sp>
        <p:nvSpPr>
          <p:cNvPr id="244" name="Google Shape;244;g10debfac250_0_21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45" name="Google Shape;245;g10debfac250_0_21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4"/>
        <p:cNvGrpSpPr/>
        <p:nvPr/>
      </p:nvGrpSpPr>
      <p:grpSpPr>
        <a:xfrm>
          <a:off x="0" y="0"/>
          <a:ext cx="0" cy="0"/>
          <a:chOff x="0" y="0"/>
          <a:chExt cx="0" cy="0"/>
        </a:xfrm>
      </p:grpSpPr>
      <p:sp>
        <p:nvSpPr>
          <p:cNvPr id="255" name="Google Shape;255;g10debfac250_0_22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56" name="Google Shape;256;g10debfac250_0_22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5"/>
        <p:cNvGrpSpPr/>
        <p:nvPr/>
      </p:nvGrpSpPr>
      <p:grpSpPr>
        <a:xfrm>
          <a:off x="0" y="0"/>
          <a:ext cx="0" cy="0"/>
          <a:chOff x="0" y="0"/>
          <a:chExt cx="0" cy="0"/>
        </a:xfrm>
      </p:grpSpPr>
      <p:sp>
        <p:nvSpPr>
          <p:cNvPr id="266" name="Google Shape;266;g10debfac250_0_19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67" name="Google Shape;267;g10debfac250_0_19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1"/>
        <p:cNvGrpSpPr/>
        <p:nvPr/>
      </p:nvGrpSpPr>
      <p:grpSpPr>
        <a:xfrm>
          <a:off x="0" y="0"/>
          <a:ext cx="0" cy="0"/>
          <a:chOff x="0" y="0"/>
          <a:chExt cx="0" cy="0"/>
        </a:xfrm>
      </p:grpSpPr>
      <p:sp>
        <p:nvSpPr>
          <p:cNvPr id="272" name="Google Shape;272;g1352ab3290d_0_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73" name="Google Shape;273;g1352ab3290d_0_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https://docs.google.com/document/d/1apeK0Zl95Q8qO_o1ixxz18Ud1T1ZhVAz/edit?usp=sharing&amp;ouid=111774375294871248054&amp;rtpof=true&amp;sd=true</a:t>
            </a:r>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6"/>
        <p:cNvGrpSpPr/>
        <p:nvPr/>
      </p:nvGrpSpPr>
      <p:grpSpPr>
        <a:xfrm>
          <a:off x="0" y="0"/>
          <a:ext cx="0" cy="0"/>
          <a:chOff x="0" y="0"/>
          <a:chExt cx="0" cy="0"/>
        </a:xfrm>
      </p:grpSpPr>
      <p:sp>
        <p:nvSpPr>
          <p:cNvPr id="277" name="Google Shape;277;g10debfac250_0_20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78" name="Google Shape;278;g10debfac250_0_20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2"/>
        <p:cNvGrpSpPr/>
        <p:nvPr/>
      </p:nvGrpSpPr>
      <p:grpSpPr>
        <a:xfrm>
          <a:off x="0" y="0"/>
          <a:ext cx="0" cy="0"/>
          <a:chOff x="0" y="0"/>
          <a:chExt cx="0" cy="0"/>
        </a:xfrm>
      </p:grpSpPr>
      <p:sp>
        <p:nvSpPr>
          <p:cNvPr id="283" name="Google Shape;283;g131ac6b3324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84" name="Google Shape;284;g131ac6b3324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8"/>
        <p:cNvGrpSpPr/>
        <p:nvPr/>
      </p:nvGrpSpPr>
      <p:grpSpPr>
        <a:xfrm>
          <a:off x="0" y="0"/>
          <a:ext cx="0" cy="0"/>
          <a:chOff x="0" y="0"/>
          <a:chExt cx="0" cy="0"/>
        </a:xfrm>
      </p:grpSpPr>
      <p:sp>
        <p:nvSpPr>
          <p:cNvPr id="289" name="Google Shape;289;g10debfac250_0_19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90" name="Google Shape;290;g10debfac250_0_19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ADD LINK</a:t>
            </a:r>
            <a:endParaRPr/>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4"/>
        <p:cNvGrpSpPr/>
        <p:nvPr/>
      </p:nvGrpSpPr>
      <p:grpSpPr>
        <a:xfrm>
          <a:off x="0" y="0"/>
          <a:ext cx="0" cy="0"/>
          <a:chOff x="0" y="0"/>
          <a:chExt cx="0" cy="0"/>
        </a:xfrm>
      </p:grpSpPr>
      <p:sp>
        <p:nvSpPr>
          <p:cNvPr id="295" name="Google Shape;295;g1319a702a2c_0_2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96" name="Google Shape;296;g1319a702a2c_0_2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4"/>
        <p:cNvGrpSpPr/>
        <p:nvPr/>
      </p:nvGrpSpPr>
      <p:grpSpPr>
        <a:xfrm>
          <a:off x="0" y="0"/>
          <a:ext cx="0" cy="0"/>
          <a:chOff x="0" y="0"/>
          <a:chExt cx="0" cy="0"/>
        </a:xfrm>
      </p:grpSpPr>
      <p:sp>
        <p:nvSpPr>
          <p:cNvPr id="85" name="Google Shape;85;g10debfac250_0_6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6" name="Google Shape;86;g10debfac250_0_6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9"/>
        <p:cNvGrpSpPr/>
        <p:nvPr/>
      </p:nvGrpSpPr>
      <p:grpSpPr>
        <a:xfrm>
          <a:off x="0" y="0"/>
          <a:ext cx="0" cy="0"/>
          <a:chOff x="0" y="0"/>
          <a:chExt cx="0" cy="0"/>
        </a:xfrm>
      </p:grpSpPr>
      <p:sp>
        <p:nvSpPr>
          <p:cNvPr id="90" name="Google Shape;90;g10debfac250_0_6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1" name="Google Shape;91;g10debfac250_0_6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1"/>
        <p:cNvGrpSpPr/>
        <p:nvPr/>
      </p:nvGrpSpPr>
      <p:grpSpPr>
        <a:xfrm>
          <a:off x="0" y="0"/>
          <a:ext cx="0" cy="0"/>
          <a:chOff x="0" y="0"/>
          <a:chExt cx="0" cy="0"/>
        </a:xfrm>
      </p:grpSpPr>
      <p:sp>
        <p:nvSpPr>
          <p:cNvPr id="102" name="Google Shape;102;g135c61d8d56_2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3" name="Google Shape;103;g135c61d8d56_2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7"/>
        <p:cNvGrpSpPr/>
        <p:nvPr/>
      </p:nvGrpSpPr>
      <p:grpSpPr>
        <a:xfrm>
          <a:off x="0" y="0"/>
          <a:ext cx="0" cy="0"/>
          <a:chOff x="0" y="0"/>
          <a:chExt cx="0" cy="0"/>
        </a:xfrm>
      </p:grpSpPr>
      <p:sp>
        <p:nvSpPr>
          <p:cNvPr id="108" name="Google Shape;108;g10debfac250_0_7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9" name="Google Shape;109;g10debfac250_0_7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dirty="0"/>
          </a:p>
          <a:p>
            <a:endParaRPr lang="en-US" dirty="0"/>
          </a:p>
        </p:txBody>
      </p:sp>
      <p:sp>
        <p:nvSpPr>
          <p:cNvPr id="4" name="Slide Number Placeholder 3"/>
          <p:cNvSpPr>
            <a:spLocks noGrp="1"/>
          </p:cNvSpPr>
          <p:nvPr>
            <p:ph type="sldNum" sz="quarter" idx="10"/>
          </p:nvPr>
        </p:nvSpPr>
        <p:spPr/>
        <p:txBody>
          <a:bodyPr/>
          <a:lstStyle/>
          <a:p>
            <a:fld id="{A34688A6-2AEF-4271-87FD-4EF9D9EC8EDC}" type="slidenum">
              <a:rPr lang="en-US" smtClean="0"/>
              <a:t>9</a:t>
            </a:fld>
            <a:endParaRPr lang="en-US"/>
          </a:p>
        </p:txBody>
      </p:sp>
    </p:spTree>
    <p:extLst>
      <p:ext uri="{BB962C8B-B14F-4D97-AF65-F5344CB8AC3E}">
        <p14:creationId xmlns:p14="http://schemas.microsoft.com/office/powerpoint/2010/main" val="50405401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9"/>
        <p:cNvGrpSpPr/>
        <p:nvPr/>
      </p:nvGrpSpPr>
      <p:grpSpPr>
        <a:xfrm>
          <a:off x="0" y="0"/>
          <a:ext cx="0" cy="0"/>
          <a:chOff x="0" y="0"/>
          <a:chExt cx="0" cy="0"/>
        </a:xfrm>
      </p:grpSpPr>
      <p:sp>
        <p:nvSpPr>
          <p:cNvPr id="120" name="Google Shape;120;g10debfac250_0_9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1" name="Google Shape;121;g10debfac250_0_9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2"/>
          <p:cNvSpPr/>
          <p:nvPr/>
        </p:nvSpPr>
        <p:spPr>
          <a:xfrm>
            <a:off x="1524800" y="672606"/>
            <a:ext cx="1081625" cy="1124950"/>
          </a:xfrm>
          <a:custGeom>
            <a:avLst/>
            <a:gdLst/>
            <a:ahLst/>
            <a:cxnLst/>
            <a:rect l="l" t="t" r="r" b="b"/>
            <a:pathLst>
              <a:path w="43265" h="44998" extrusionOk="0">
                <a:moveTo>
                  <a:pt x="0" y="44998"/>
                </a:moveTo>
                <a:lnTo>
                  <a:pt x="0" y="0"/>
                </a:lnTo>
                <a:lnTo>
                  <a:pt x="43265" y="0"/>
                </a:lnTo>
              </a:path>
            </a:pathLst>
          </a:custGeom>
          <a:noFill/>
          <a:ln w="28575" cap="flat" cmpd="sng">
            <a:solidFill>
              <a:schemeClr val="accent5"/>
            </a:solidFill>
            <a:prstDash val="solid"/>
            <a:miter lim="8000"/>
            <a:headEnd type="none" w="sm" len="sm"/>
            <a:tailEnd type="none" w="sm" len="sm"/>
          </a:ln>
        </p:spPr>
      </p:sp>
      <p:sp>
        <p:nvSpPr>
          <p:cNvPr id="11" name="Google Shape;11;p2"/>
          <p:cNvSpPr/>
          <p:nvPr/>
        </p:nvSpPr>
        <p:spPr>
          <a:xfrm rot="10800000">
            <a:off x="6537563" y="3342925"/>
            <a:ext cx="1081625" cy="1124950"/>
          </a:xfrm>
          <a:custGeom>
            <a:avLst/>
            <a:gdLst/>
            <a:ahLst/>
            <a:cxnLst/>
            <a:rect l="l" t="t" r="r" b="b"/>
            <a:pathLst>
              <a:path w="43265" h="44998" extrusionOk="0">
                <a:moveTo>
                  <a:pt x="0" y="44998"/>
                </a:moveTo>
                <a:lnTo>
                  <a:pt x="0" y="0"/>
                </a:lnTo>
                <a:lnTo>
                  <a:pt x="43265" y="0"/>
                </a:lnTo>
              </a:path>
            </a:pathLst>
          </a:custGeom>
          <a:noFill/>
          <a:ln w="28575" cap="flat" cmpd="sng">
            <a:solidFill>
              <a:schemeClr val="accent5"/>
            </a:solidFill>
            <a:prstDash val="solid"/>
            <a:miter lim="8000"/>
            <a:headEnd type="none" w="sm" len="sm"/>
            <a:tailEnd type="none" w="sm" len="sm"/>
          </a:ln>
        </p:spPr>
      </p:sp>
      <p:cxnSp>
        <p:nvCxnSpPr>
          <p:cNvPr id="12" name="Google Shape;12;p2"/>
          <p:cNvCxnSpPr/>
          <p:nvPr/>
        </p:nvCxnSpPr>
        <p:spPr>
          <a:xfrm>
            <a:off x="4359602" y="2817464"/>
            <a:ext cx="424800" cy="0"/>
          </a:xfrm>
          <a:prstGeom prst="straightConnector1">
            <a:avLst/>
          </a:prstGeom>
          <a:noFill/>
          <a:ln w="38100" cap="flat" cmpd="sng">
            <a:solidFill>
              <a:schemeClr val="accent4"/>
            </a:solidFill>
            <a:prstDash val="solid"/>
            <a:round/>
            <a:headEnd type="none" w="sm" len="sm"/>
            <a:tailEnd type="none" w="sm" len="sm"/>
          </a:ln>
        </p:spPr>
      </p:cxnSp>
      <p:sp>
        <p:nvSpPr>
          <p:cNvPr id="13" name="Google Shape;13;p2"/>
          <p:cNvSpPr txBox="1">
            <a:spLocks noGrp="1"/>
          </p:cNvSpPr>
          <p:nvPr>
            <p:ph type="ctrTitle"/>
          </p:nvPr>
        </p:nvSpPr>
        <p:spPr>
          <a:xfrm>
            <a:off x="1680302" y="1188925"/>
            <a:ext cx="5783400" cy="1457400"/>
          </a:xfrm>
          <a:prstGeom prst="rect">
            <a:avLst/>
          </a:prstGeom>
        </p:spPr>
        <p:txBody>
          <a:bodyPr spcFirstLastPara="1" wrap="square" lIns="91425" tIns="91425" rIns="91425" bIns="91425" anchor="b" anchorCtr="0">
            <a:normAutofit/>
          </a:bodyPr>
          <a:lstStyle>
            <a:lvl1pPr lvl="0" algn="ctr">
              <a:spcBef>
                <a:spcPts val="0"/>
              </a:spcBef>
              <a:spcAft>
                <a:spcPts val="0"/>
              </a:spcAft>
              <a:buSzPts val="4000"/>
              <a:buNone/>
              <a:defRPr sz="4000"/>
            </a:lvl1pPr>
            <a:lvl2pPr lvl="1" algn="ctr">
              <a:spcBef>
                <a:spcPts val="0"/>
              </a:spcBef>
              <a:spcAft>
                <a:spcPts val="0"/>
              </a:spcAft>
              <a:buSzPts val="4000"/>
              <a:buNone/>
              <a:defRPr sz="4000"/>
            </a:lvl2pPr>
            <a:lvl3pPr lvl="2" algn="ctr">
              <a:spcBef>
                <a:spcPts val="0"/>
              </a:spcBef>
              <a:spcAft>
                <a:spcPts val="0"/>
              </a:spcAft>
              <a:buSzPts val="4000"/>
              <a:buNone/>
              <a:defRPr sz="4000"/>
            </a:lvl3pPr>
            <a:lvl4pPr lvl="3" algn="ctr">
              <a:spcBef>
                <a:spcPts val="0"/>
              </a:spcBef>
              <a:spcAft>
                <a:spcPts val="0"/>
              </a:spcAft>
              <a:buSzPts val="4000"/>
              <a:buNone/>
              <a:defRPr sz="4000"/>
            </a:lvl4pPr>
            <a:lvl5pPr lvl="4" algn="ctr">
              <a:spcBef>
                <a:spcPts val="0"/>
              </a:spcBef>
              <a:spcAft>
                <a:spcPts val="0"/>
              </a:spcAft>
              <a:buSzPts val="4000"/>
              <a:buNone/>
              <a:defRPr sz="4000"/>
            </a:lvl5pPr>
            <a:lvl6pPr lvl="5" algn="ctr">
              <a:spcBef>
                <a:spcPts val="0"/>
              </a:spcBef>
              <a:spcAft>
                <a:spcPts val="0"/>
              </a:spcAft>
              <a:buSzPts val="4000"/>
              <a:buNone/>
              <a:defRPr sz="4000"/>
            </a:lvl6pPr>
            <a:lvl7pPr lvl="6" algn="ctr">
              <a:spcBef>
                <a:spcPts val="0"/>
              </a:spcBef>
              <a:spcAft>
                <a:spcPts val="0"/>
              </a:spcAft>
              <a:buSzPts val="4000"/>
              <a:buNone/>
              <a:defRPr sz="4000"/>
            </a:lvl7pPr>
            <a:lvl8pPr lvl="7" algn="ctr">
              <a:spcBef>
                <a:spcPts val="0"/>
              </a:spcBef>
              <a:spcAft>
                <a:spcPts val="0"/>
              </a:spcAft>
              <a:buSzPts val="4000"/>
              <a:buNone/>
              <a:defRPr sz="4000"/>
            </a:lvl8pPr>
            <a:lvl9pPr lvl="8" algn="ctr">
              <a:spcBef>
                <a:spcPts val="0"/>
              </a:spcBef>
              <a:spcAft>
                <a:spcPts val="0"/>
              </a:spcAft>
              <a:buSzPts val="4000"/>
              <a:buNone/>
              <a:defRPr sz="4000"/>
            </a:lvl9pPr>
          </a:lstStyle>
          <a:p>
            <a:endParaRPr/>
          </a:p>
        </p:txBody>
      </p:sp>
      <p:sp>
        <p:nvSpPr>
          <p:cNvPr id="14" name="Google Shape;14;p2"/>
          <p:cNvSpPr txBox="1">
            <a:spLocks noGrp="1"/>
          </p:cNvSpPr>
          <p:nvPr>
            <p:ph type="subTitle" idx="1"/>
          </p:nvPr>
        </p:nvSpPr>
        <p:spPr>
          <a:xfrm>
            <a:off x="1680302" y="3049450"/>
            <a:ext cx="5783400" cy="90900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1pPr>
            <a:lvl2pPr lvl="1" algn="ctr">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2pPr>
            <a:lvl3pPr lvl="2" algn="ctr">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3pPr>
            <a:lvl4pPr lvl="3" algn="ctr">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4pPr>
            <a:lvl5pPr lvl="4" algn="ctr">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5pPr>
            <a:lvl6pPr lvl="5" algn="ctr">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6pPr>
            <a:lvl7pPr lvl="6" algn="ctr">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7pPr>
            <a:lvl8pPr lvl="7" algn="ctr">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8pPr>
            <a:lvl9pPr lvl="8" algn="ctr">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9pPr>
          </a:lstStyle>
          <a:p>
            <a:endParaRPr/>
          </a:p>
        </p:txBody>
      </p:sp>
      <p:sp>
        <p:nvSpPr>
          <p:cNvPr id="15" name="Google Shape;15;p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57"/>
        <p:cNvGrpSpPr/>
        <p:nvPr/>
      </p:nvGrpSpPr>
      <p:grpSpPr>
        <a:xfrm>
          <a:off x="0" y="0"/>
          <a:ext cx="0" cy="0"/>
          <a:chOff x="0" y="0"/>
          <a:chExt cx="0" cy="0"/>
        </a:xfrm>
      </p:grpSpPr>
      <p:sp>
        <p:nvSpPr>
          <p:cNvPr id="58" name="Google Shape;58;p1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5736961-1928-4676-AA88-CC76EF190EBB}" type="datetimeFigureOut">
              <a:rPr lang="en-US" smtClean="0"/>
              <a:t>8/24/2022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281603352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6"/>
        <p:cNvGrpSpPr/>
        <p:nvPr/>
      </p:nvGrpSpPr>
      <p:grpSpPr>
        <a:xfrm>
          <a:off x="0" y="0"/>
          <a:ext cx="0" cy="0"/>
          <a:chOff x="0" y="0"/>
          <a:chExt cx="0" cy="0"/>
        </a:xfrm>
      </p:grpSpPr>
      <p:cxnSp>
        <p:nvCxnSpPr>
          <p:cNvPr id="17" name="Google Shape;17;p3"/>
          <p:cNvCxnSpPr/>
          <p:nvPr/>
        </p:nvCxnSpPr>
        <p:spPr>
          <a:xfrm>
            <a:off x="4359602" y="2817464"/>
            <a:ext cx="424800" cy="0"/>
          </a:xfrm>
          <a:prstGeom prst="straightConnector1">
            <a:avLst/>
          </a:prstGeom>
          <a:noFill/>
          <a:ln w="38100" cap="flat" cmpd="sng">
            <a:solidFill>
              <a:schemeClr val="accent4"/>
            </a:solidFill>
            <a:prstDash val="solid"/>
            <a:round/>
            <a:headEnd type="none" w="sm" len="sm"/>
            <a:tailEnd type="none" w="sm" len="sm"/>
          </a:ln>
        </p:spPr>
      </p:cxnSp>
      <p:sp>
        <p:nvSpPr>
          <p:cNvPr id="18" name="Google Shape;18;p3"/>
          <p:cNvSpPr txBox="1">
            <a:spLocks noGrp="1"/>
          </p:cNvSpPr>
          <p:nvPr>
            <p:ph type="title"/>
          </p:nvPr>
        </p:nvSpPr>
        <p:spPr>
          <a:xfrm>
            <a:off x="480750" y="1764950"/>
            <a:ext cx="8222100" cy="907500"/>
          </a:xfrm>
          <a:prstGeom prst="rect">
            <a:avLst/>
          </a:prstGeom>
        </p:spPr>
        <p:txBody>
          <a:bodyPr spcFirstLastPara="1" wrap="square" lIns="91425" tIns="91425" rIns="91425" bIns="91425" anchor="b" anchorCtr="0">
            <a:normAutofit/>
          </a:bodyPr>
          <a:lstStyle>
            <a:lvl1pPr lvl="0" algn="ctr">
              <a:spcBef>
                <a:spcPts val="0"/>
              </a:spcBef>
              <a:spcAft>
                <a:spcPts val="0"/>
              </a:spcAft>
              <a:buSzPts val="4800"/>
              <a:buNone/>
              <a:defRPr sz="4800"/>
            </a:lvl1pPr>
            <a:lvl2pPr lvl="1" algn="ctr">
              <a:spcBef>
                <a:spcPts val="0"/>
              </a:spcBef>
              <a:spcAft>
                <a:spcPts val="0"/>
              </a:spcAft>
              <a:buSzPts val="4800"/>
              <a:buNone/>
              <a:defRPr sz="4800"/>
            </a:lvl2pPr>
            <a:lvl3pPr lvl="2" algn="ctr">
              <a:spcBef>
                <a:spcPts val="0"/>
              </a:spcBef>
              <a:spcAft>
                <a:spcPts val="0"/>
              </a:spcAft>
              <a:buSzPts val="4800"/>
              <a:buNone/>
              <a:defRPr sz="4800"/>
            </a:lvl3pPr>
            <a:lvl4pPr lvl="3" algn="ctr">
              <a:spcBef>
                <a:spcPts val="0"/>
              </a:spcBef>
              <a:spcAft>
                <a:spcPts val="0"/>
              </a:spcAft>
              <a:buSzPts val="4800"/>
              <a:buNone/>
              <a:defRPr sz="4800"/>
            </a:lvl4pPr>
            <a:lvl5pPr lvl="4" algn="ctr">
              <a:spcBef>
                <a:spcPts val="0"/>
              </a:spcBef>
              <a:spcAft>
                <a:spcPts val="0"/>
              </a:spcAft>
              <a:buSzPts val="4800"/>
              <a:buNone/>
              <a:defRPr sz="4800"/>
            </a:lvl5pPr>
            <a:lvl6pPr lvl="5" algn="ctr">
              <a:spcBef>
                <a:spcPts val="0"/>
              </a:spcBef>
              <a:spcAft>
                <a:spcPts val="0"/>
              </a:spcAft>
              <a:buSzPts val="4800"/>
              <a:buNone/>
              <a:defRPr sz="4800"/>
            </a:lvl6pPr>
            <a:lvl7pPr lvl="6" algn="ctr">
              <a:spcBef>
                <a:spcPts val="0"/>
              </a:spcBef>
              <a:spcAft>
                <a:spcPts val="0"/>
              </a:spcAft>
              <a:buSzPts val="4800"/>
              <a:buNone/>
              <a:defRPr sz="4800"/>
            </a:lvl7pPr>
            <a:lvl8pPr lvl="7" algn="ctr">
              <a:spcBef>
                <a:spcPts val="0"/>
              </a:spcBef>
              <a:spcAft>
                <a:spcPts val="0"/>
              </a:spcAft>
              <a:buSzPts val="4800"/>
              <a:buNone/>
              <a:defRPr sz="4800"/>
            </a:lvl8pPr>
            <a:lvl9pPr lvl="8" algn="ctr">
              <a:spcBef>
                <a:spcPts val="0"/>
              </a:spcBef>
              <a:spcAft>
                <a:spcPts val="0"/>
              </a:spcAft>
              <a:buSzPts val="4800"/>
              <a:buNone/>
              <a:defRPr sz="4800"/>
            </a:lvl9pPr>
          </a:lstStyle>
          <a:p>
            <a:endParaRPr/>
          </a:p>
        </p:txBody>
      </p:sp>
      <p:sp>
        <p:nvSpPr>
          <p:cNvPr id="19" name="Google Shape;19;p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20"/>
        <p:cNvGrpSpPr/>
        <p:nvPr/>
      </p:nvGrpSpPr>
      <p:grpSpPr>
        <a:xfrm>
          <a:off x="0" y="0"/>
          <a:ext cx="0" cy="0"/>
          <a:chOff x="0" y="0"/>
          <a:chExt cx="0" cy="0"/>
        </a:xfrm>
      </p:grpSpPr>
      <p:cxnSp>
        <p:nvCxnSpPr>
          <p:cNvPr id="21" name="Google Shape;21;p4"/>
          <p:cNvCxnSpPr/>
          <p:nvPr/>
        </p:nvCxnSpPr>
        <p:spPr>
          <a:xfrm>
            <a:off x="492563" y="1260284"/>
            <a:ext cx="424800" cy="0"/>
          </a:xfrm>
          <a:prstGeom prst="straightConnector1">
            <a:avLst/>
          </a:prstGeom>
          <a:noFill/>
          <a:ln w="38100" cap="flat" cmpd="sng">
            <a:solidFill>
              <a:schemeClr val="accent4"/>
            </a:solidFill>
            <a:prstDash val="solid"/>
            <a:round/>
            <a:headEnd type="none" w="sm" len="sm"/>
            <a:tailEnd type="none" w="sm" len="sm"/>
          </a:ln>
        </p:spPr>
      </p:cxnSp>
      <p:sp>
        <p:nvSpPr>
          <p:cNvPr id="22" name="Google Shape;22;p4"/>
          <p:cNvSpPr txBox="1">
            <a:spLocks noGrp="1"/>
          </p:cNvSpPr>
          <p:nvPr>
            <p:ph type="title"/>
          </p:nvPr>
        </p:nvSpPr>
        <p:spPr>
          <a:xfrm>
            <a:off x="387900" y="458025"/>
            <a:ext cx="8368200" cy="686100"/>
          </a:xfrm>
          <a:prstGeom prst="rect">
            <a:avLst/>
          </a:prstGeom>
        </p:spPr>
        <p:txBody>
          <a:bodyPr spcFirstLastPara="1" wrap="square" lIns="91425" tIns="91425" rIns="91425" bIns="91425" anchor="b" anchorCtr="0">
            <a:norm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a:endParaRPr/>
          </a:p>
        </p:txBody>
      </p:sp>
      <p:sp>
        <p:nvSpPr>
          <p:cNvPr id="23" name="Google Shape;23;p4"/>
          <p:cNvSpPr txBox="1">
            <a:spLocks noGrp="1"/>
          </p:cNvSpPr>
          <p:nvPr>
            <p:ph type="body" idx="1"/>
          </p:nvPr>
        </p:nvSpPr>
        <p:spPr>
          <a:xfrm>
            <a:off x="387900" y="1489824"/>
            <a:ext cx="8368200" cy="3078900"/>
          </a:xfrm>
          <a:prstGeom prst="rect">
            <a:avLst/>
          </a:prstGeom>
        </p:spPr>
        <p:txBody>
          <a:bodyPr spcFirstLastPara="1" wrap="square" lIns="91425" tIns="91425" rIns="91425" bIns="91425" anchor="t" anchorCtr="0">
            <a:normAutofit/>
          </a:bodyPr>
          <a:lstStyle>
            <a:lvl1pPr marL="457200" lvl="0" indent="-342900">
              <a:spcBef>
                <a:spcPts val="0"/>
              </a:spcBef>
              <a:spcAft>
                <a:spcPts val="0"/>
              </a:spcAft>
              <a:buSzPts val="18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a:p>
        </p:txBody>
      </p:sp>
      <p:sp>
        <p:nvSpPr>
          <p:cNvPr id="24" name="Google Shape;24;p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5"/>
        <p:cNvGrpSpPr/>
        <p:nvPr/>
      </p:nvGrpSpPr>
      <p:grpSpPr>
        <a:xfrm>
          <a:off x="0" y="0"/>
          <a:ext cx="0" cy="0"/>
          <a:chOff x="0" y="0"/>
          <a:chExt cx="0" cy="0"/>
        </a:xfrm>
      </p:grpSpPr>
      <p:cxnSp>
        <p:nvCxnSpPr>
          <p:cNvPr id="26" name="Google Shape;26;p5"/>
          <p:cNvCxnSpPr/>
          <p:nvPr/>
        </p:nvCxnSpPr>
        <p:spPr>
          <a:xfrm>
            <a:off x="492563" y="1260284"/>
            <a:ext cx="424800" cy="0"/>
          </a:xfrm>
          <a:prstGeom prst="straightConnector1">
            <a:avLst/>
          </a:prstGeom>
          <a:noFill/>
          <a:ln w="38100" cap="flat" cmpd="sng">
            <a:solidFill>
              <a:schemeClr val="accent4"/>
            </a:solidFill>
            <a:prstDash val="solid"/>
            <a:round/>
            <a:headEnd type="none" w="sm" len="sm"/>
            <a:tailEnd type="none" w="sm" len="sm"/>
          </a:ln>
        </p:spPr>
      </p:cxnSp>
      <p:sp>
        <p:nvSpPr>
          <p:cNvPr id="27" name="Google Shape;27;p5"/>
          <p:cNvSpPr txBox="1">
            <a:spLocks noGrp="1"/>
          </p:cNvSpPr>
          <p:nvPr>
            <p:ph type="title"/>
          </p:nvPr>
        </p:nvSpPr>
        <p:spPr>
          <a:xfrm>
            <a:off x="387900" y="458025"/>
            <a:ext cx="8368200" cy="686100"/>
          </a:xfrm>
          <a:prstGeom prst="rect">
            <a:avLst/>
          </a:prstGeom>
        </p:spPr>
        <p:txBody>
          <a:bodyPr spcFirstLastPara="1" wrap="square" lIns="91425" tIns="91425" rIns="91425" bIns="91425" anchor="b" anchorCtr="0">
            <a:norm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a:endParaRPr/>
          </a:p>
        </p:txBody>
      </p:sp>
      <p:sp>
        <p:nvSpPr>
          <p:cNvPr id="28" name="Google Shape;28;p5"/>
          <p:cNvSpPr txBox="1">
            <a:spLocks noGrp="1"/>
          </p:cNvSpPr>
          <p:nvPr>
            <p:ph type="body" idx="1"/>
          </p:nvPr>
        </p:nvSpPr>
        <p:spPr>
          <a:xfrm>
            <a:off x="387900" y="1489825"/>
            <a:ext cx="3999900" cy="30789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29" name="Google Shape;29;p5"/>
          <p:cNvSpPr txBox="1">
            <a:spLocks noGrp="1"/>
          </p:cNvSpPr>
          <p:nvPr>
            <p:ph type="body" idx="2"/>
          </p:nvPr>
        </p:nvSpPr>
        <p:spPr>
          <a:xfrm>
            <a:off x="4756200" y="1489825"/>
            <a:ext cx="3999900" cy="30789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30" name="Google Shape;30;p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31"/>
        <p:cNvGrpSpPr/>
        <p:nvPr/>
      </p:nvGrpSpPr>
      <p:grpSpPr>
        <a:xfrm>
          <a:off x="0" y="0"/>
          <a:ext cx="0" cy="0"/>
          <a:chOff x="0" y="0"/>
          <a:chExt cx="0" cy="0"/>
        </a:xfrm>
      </p:grpSpPr>
      <p:sp>
        <p:nvSpPr>
          <p:cNvPr id="32" name="Google Shape;32;p6"/>
          <p:cNvSpPr txBox="1">
            <a:spLocks noGrp="1"/>
          </p:cNvSpPr>
          <p:nvPr>
            <p:ph type="title"/>
          </p:nvPr>
        </p:nvSpPr>
        <p:spPr>
          <a:xfrm>
            <a:off x="387900" y="458025"/>
            <a:ext cx="8368200" cy="686100"/>
          </a:xfrm>
          <a:prstGeom prst="rect">
            <a:avLst/>
          </a:prstGeom>
        </p:spPr>
        <p:txBody>
          <a:bodyPr spcFirstLastPara="1" wrap="square" lIns="91425" tIns="91425" rIns="91425" bIns="91425" anchor="b" anchorCtr="0">
            <a:norm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a:endParaRPr/>
          </a:p>
        </p:txBody>
      </p:sp>
      <p:sp>
        <p:nvSpPr>
          <p:cNvPr id="33" name="Google Shape;33;p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34"/>
        <p:cNvGrpSpPr/>
        <p:nvPr/>
      </p:nvGrpSpPr>
      <p:grpSpPr>
        <a:xfrm>
          <a:off x="0" y="0"/>
          <a:ext cx="0" cy="0"/>
          <a:chOff x="0" y="0"/>
          <a:chExt cx="0" cy="0"/>
        </a:xfrm>
      </p:grpSpPr>
      <p:cxnSp>
        <p:nvCxnSpPr>
          <p:cNvPr id="35" name="Google Shape;35;p7"/>
          <p:cNvCxnSpPr/>
          <p:nvPr/>
        </p:nvCxnSpPr>
        <p:spPr>
          <a:xfrm>
            <a:off x="489218" y="1412277"/>
            <a:ext cx="331500" cy="0"/>
          </a:xfrm>
          <a:prstGeom prst="straightConnector1">
            <a:avLst/>
          </a:prstGeom>
          <a:noFill/>
          <a:ln w="38100" cap="flat" cmpd="sng">
            <a:solidFill>
              <a:schemeClr val="accent4"/>
            </a:solidFill>
            <a:prstDash val="solid"/>
            <a:round/>
            <a:headEnd type="none" w="sm" len="sm"/>
            <a:tailEnd type="none" w="sm" len="sm"/>
          </a:ln>
        </p:spPr>
      </p:cxnSp>
      <p:sp>
        <p:nvSpPr>
          <p:cNvPr id="36" name="Google Shape;36;p7"/>
          <p:cNvSpPr txBox="1">
            <a:spLocks noGrp="1"/>
          </p:cNvSpPr>
          <p:nvPr>
            <p:ph type="title"/>
          </p:nvPr>
        </p:nvSpPr>
        <p:spPr>
          <a:xfrm>
            <a:off x="387900" y="555600"/>
            <a:ext cx="2808000" cy="755700"/>
          </a:xfrm>
          <a:prstGeom prst="rect">
            <a:avLst/>
          </a:prstGeom>
        </p:spPr>
        <p:txBody>
          <a:bodyPr spcFirstLastPara="1" wrap="square" lIns="91425" tIns="91425" rIns="91425" bIns="91425" anchor="b" anchorCtr="0">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a:endParaRPr/>
          </a:p>
        </p:txBody>
      </p:sp>
      <p:sp>
        <p:nvSpPr>
          <p:cNvPr id="37" name="Google Shape;37;p7"/>
          <p:cNvSpPr txBox="1">
            <a:spLocks noGrp="1"/>
          </p:cNvSpPr>
          <p:nvPr>
            <p:ph type="body" idx="1"/>
          </p:nvPr>
        </p:nvSpPr>
        <p:spPr>
          <a:xfrm>
            <a:off x="387900" y="1594025"/>
            <a:ext cx="2808000" cy="2681100"/>
          </a:xfrm>
          <a:prstGeom prst="rect">
            <a:avLst/>
          </a:prstGeom>
        </p:spPr>
        <p:txBody>
          <a:bodyPr spcFirstLastPara="1" wrap="square" lIns="91425" tIns="91425" rIns="91425" bIns="91425" anchor="t" anchorCtr="0">
            <a:normAutofit/>
          </a:bodyPr>
          <a:lstStyle>
            <a:lvl1pPr marL="457200" lvl="0" indent="-304800">
              <a:spcBef>
                <a:spcPts val="0"/>
              </a:spcBef>
              <a:spcAft>
                <a:spcPts val="0"/>
              </a:spcAft>
              <a:buSzPts val="1200"/>
              <a:buChar char="●"/>
              <a:defRPr sz="12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38" name="Google Shape;38;p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42"/>
        <p:cNvGrpSpPr/>
        <p:nvPr/>
      </p:nvGrpSpPr>
      <p:grpSpPr>
        <a:xfrm>
          <a:off x="0" y="0"/>
          <a:ext cx="0" cy="0"/>
          <a:chOff x="0" y="0"/>
          <a:chExt cx="0" cy="0"/>
        </a:xfrm>
      </p:grpSpPr>
      <p:sp>
        <p:nvSpPr>
          <p:cNvPr id="43" name="Google Shape;43;p9"/>
          <p:cNvSpPr/>
          <p:nvPr/>
        </p:nvSpPr>
        <p:spPr>
          <a:xfrm>
            <a:off x="4572000" y="-75"/>
            <a:ext cx="4572000" cy="5143500"/>
          </a:xfrm>
          <a:prstGeom prst="rect">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44" name="Google Shape;44;p9"/>
          <p:cNvCxnSpPr/>
          <p:nvPr/>
        </p:nvCxnSpPr>
        <p:spPr>
          <a:xfrm>
            <a:off x="5029675" y="4495503"/>
            <a:ext cx="540900" cy="0"/>
          </a:xfrm>
          <a:prstGeom prst="straightConnector1">
            <a:avLst/>
          </a:prstGeom>
          <a:noFill/>
          <a:ln w="38100" cap="flat" cmpd="sng">
            <a:solidFill>
              <a:schemeClr val="accent5"/>
            </a:solidFill>
            <a:prstDash val="solid"/>
            <a:round/>
            <a:headEnd type="none" w="sm" len="sm"/>
            <a:tailEnd type="none" w="sm" len="sm"/>
          </a:ln>
        </p:spPr>
      </p:cxnSp>
      <p:sp>
        <p:nvSpPr>
          <p:cNvPr id="45" name="Google Shape;45;p9"/>
          <p:cNvSpPr txBox="1">
            <a:spLocks noGrp="1"/>
          </p:cNvSpPr>
          <p:nvPr>
            <p:ph type="title"/>
          </p:nvPr>
        </p:nvSpPr>
        <p:spPr>
          <a:xfrm>
            <a:off x="265500" y="1209075"/>
            <a:ext cx="4045200" cy="1506300"/>
          </a:xfrm>
          <a:prstGeom prst="rect">
            <a:avLst/>
          </a:prstGeom>
        </p:spPr>
        <p:txBody>
          <a:bodyPr spcFirstLastPara="1" wrap="square" lIns="91425" tIns="91425" rIns="91425" bIns="91425" anchor="b" anchorCtr="0">
            <a:norm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a:endParaRPr/>
          </a:p>
        </p:txBody>
      </p:sp>
      <p:sp>
        <p:nvSpPr>
          <p:cNvPr id="46" name="Google Shape;46;p9"/>
          <p:cNvSpPr txBox="1">
            <a:spLocks noGrp="1"/>
          </p:cNvSpPr>
          <p:nvPr>
            <p:ph type="subTitle" idx="1"/>
          </p:nvPr>
        </p:nvSpPr>
        <p:spPr>
          <a:xfrm>
            <a:off x="265500" y="2769001"/>
            <a:ext cx="4045200" cy="134550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Clr>
                <a:schemeClr val="accent5"/>
              </a:buClr>
              <a:buSzPts val="2100"/>
              <a:buNone/>
              <a:defRPr sz="2100">
                <a:solidFill>
                  <a:schemeClr val="accent5"/>
                </a:solidFill>
              </a:defRPr>
            </a:lvl1pPr>
            <a:lvl2pPr lvl="1" algn="ctr">
              <a:lnSpc>
                <a:spcPct val="100000"/>
              </a:lnSpc>
              <a:spcBef>
                <a:spcPts val="0"/>
              </a:spcBef>
              <a:spcAft>
                <a:spcPts val="0"/>
              </a:spcAft>
              <a:buClr>
                <a:schemeClr val="accent5"/>
              </a:buClr>
              <a:buSzPts val="2100"/>
              <a:buNone/>
              <a:defRPr sz="2100">
                <a:solidFill>
                  <a:schemeClr val="accent5"/>
                </a:solidFill>
              </a:defRPr>
            </a:lvl2pPr>
            <a:lvl3pPr lvl="2" algn="ctr">
              <a:lnSpc>
                <a:spcPct val="100000"/>
              </a:lnSpc>
              <a:spcBef>
                <a:spcPts val="0"/>
              </a:spcBef>
              <a:spcAft>
                <a:spcPts val="0"/>
              </a:spcAft>
              <a:buClr>
                <a:schemeClr val="accent5"/>
              </a:buClr>
              <a:buSzPts val="2100"/>
              <a:buNone/>
              <a:defRPr sz="2100">
                <a:solidFill>
                  <a:schemeClr val="accent5"/>
                </a:solidFill>
              </a:defRPr>
            </a:lvl3pPr>
            <a:lvl4pPr lvl="3" algn="ctr">
              <a:lnSpc>
                <a:spcPct val="100000"/>
              </a:lnSpc>
              <a:spcBef>
                <a:spcPts val="0"/>
              </a:spcBef>
              <a:spcAft>
                <a:spcPts val="0"/>
              </a:spcAft>
              <a:buClr>
                <a:schemeClr val="accent5"/>
              </a:buClr>
              <a:buSzPts val="2100"/>
              <a:buNone/>
              <a:defRPr sz="2100">
                <a:solidFill>
                  <a:schemeClr val="accent5"/>
                </a:solidFill>
              </a:defRPr>
            </a:lvl4pPr>
            <a:lvl5pPr lvl="4" algn="ctr">
              <a:lnSpc>
                <a:spcPct val="100000"/>
              </a:lnSpc>
              <a:spcBef>
                <a:spcPts val="0"/>
              </a:spcBef>
              <a:spcAft>
                <a:spcPts val="0"/>
              </a:spcAft>
              <a:buClr>
                <a:schemeClr val="accent5"/>
              </a:buClr>
              <a:buSzPts val="2100"/>
              <a:buNone/>
              <a:defRPr sz="2100">
                <a:solidFill>
                  <a:schemeClr val="accent5"/>
                </a:solidFill>
              </a:defRPr>
            </a:lvl5pPr>
            <a:lvl6pPr lvl="5" algn="ctr">
              <a:lnSpc>
                <a:spcPct val="100000"/>
              </a:lnSpc>
              <a:spcBef>
                <a:spcPts val="0"/>
              </a:spcBef>
              <a:spcAft>
                <a:spcPts val="0"/>
              </a:spcAft>
              <a:buClr>
                <a:schemeClr val="accent5"/>
              </a:buClr>
              <a:buSzPts val="2100"/>
              <a:buNone/>
              <a:defRPr sz="2100">
                <a:solidFill>
                  <a:schemeClr val="accent5"/>
                </a:solidFill>
              </a:defRPr>
            </a:lvl6pPr>
            <a:lvl7pPr lvl="6" algn="ctr">
              <a:lnSpc>
                <a:spcPct val="100000"/>
              </a:lnSpc>
              <a:spcBef>
                <a:spcPts val="0"/>
              </a:spcBef>
              <a:spcAft>
                <a:spcPts val="0"/>
              </a:spcAft>
              <a:buClr>
                <a:schemeClr val="accent5"/>
              </a:buClr>
              <a:buSzPts val="2100"/>
              <a:buNone/>
              <a:defRPr sz="2100">
                <a:solidFill>
                  <a:schemeClr val="accent5"/>
                </a:solidFill>
              </a:defRPr>
            </a:lvl7pPr>
            <a:lvl8pPr lvl="7" algn="ctr">
              <a:lnSpc>
                <a:spcPct val="100000"/>
              </a:lnSpc>
              <a:spcBef>
                <a:spcPts val="0"/>
              </a:spcBef>
              <a:spcAft>
                <a:spcPts val="0"/>
              </a:spcAft>
              <a:buClr>
                <a:schemeClr val="accent5"/>
              </a:buClr>
              <a:buSzPts val="2100"/>
              <a:buNone/>
              <a:defRPr sz="2100">
                <a:solidFill>
                  <a:schemeClr val="accent5"/>
                </a:solidFill>
              </a:defRPr>
            </a:lvl8pPr>
            <a:lvl9pPr lvl="8" algn="ctr">
              <a:lnSpc>
                <a:spcPct val="100000"/>
              </a:lnSpc>
              <a:spcBef>
                <a:spcPts val="0"/>
              </a:spcBef>
              <a:spcAft>
                <a:spcPts val="0"/>
              </a:spcAft>
              <a:buClr>
                <a:schemeClr val="accent5"/>
              </a:buClr>
              <a:buSzPts val="2100"/>
              <a:buNone/>
              <a:defRPr sz="2100">
                <a:solidFill>
                  <a:schemeClr val="accent5"/>
                </a:solidFill>
              </a:defRPr>
            </a:lvl9pPr>
          </a:lstStyle>
          <a:p>
            <a:endParaRPr/>
          </a:p>
        </p:txBody>
      </p:sp>
      <p:sp>
        <p:nvSpPr>
          <p:cNvPr id="47" name="Google Shape;47;p9"/>
          <p:cNvSpPr txBox="1">
            <a:spLocks noGrp="1"/>
          </p:cNvSpPr>
          <p:nvPr>
            <p:ph type="body" idx="2"/>
          </p:nvPr>
        </p:nvSpPr>
        <p:spPr>
          <a:xfrm>
            <a:off x="4939500" y="724200"/>
            <a:ext cx="3837000" cy="3695100"/>
          </a:xfrm>
          <a:prstGeom prst="rect">
            <a:avLst/>
          </a:prstGeom>
        </p:spPr>
        <p:txBody>
          <a:bodyPr spcFirstLastPara="1" wrap="square" lIns="91425" tIns="91425" rIns="91425" bIns="91425" anchor="ctr" anchorCtr="0">
            <a:normAutofit/>
          </a:bodyPr>
          <a:lstStyle>
            <a:lvl1pPr marL="457200" lvl="0" indent="-342900">
              <a:spcBef>
                <a:spcPts val="0"/>
              </a:spcBef>
              <a:spcAft>
                <a:spcPts val="0"/>
              </a:spcAft>
              <a:buSzPts val="18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a:p>
        </p:txBody>
      </p:sp>
      <p:sp>
        <p:nvSpPr>
          <p:cNvPr id="48" name="Google Shape;48;p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9"/>
        <p:cNvGrpSpPr/>
        <p:nvPr/>
      </p:nvGrpSpPr>
      <p:grpSpPr>
        <a:xfrm>
          <a:off x="0" y="0"/>
          <a:ext cx="0" cy="0"/>
          <a:chOff x="0" y="0"/>
          <a:chExt cx="0" cy="0"/>
        </a:xfrm>
      </p:grpSpPr>
      <p:sp>
        <p:nvSpPr>
          <p:cNvPr id="50" name="Google Shape;50;p10"/>
          <p:cNvSpPr txBox="1">
            <a:spLocks noGrp="1"/>
          </p:cNvSpPr>
          <p:nvPr>
            <p:ph type="body" idx="1"/>
          </p:nvPr>
        </p:nvSpPr>
        <p:spPr>
          <a:xfrm>
            <a:off x="319500" y="4233725"/>
            <a:ext cx="5998800" cy="598800"/>
          </a:xfrm>
          <a:prstGeom prst="rect">
            <a:avLst/>
          </a:prstGeom>
        </p:spPr>
        <p:txBody>
          <a:bodyPr spcFirstLastPara="1" wrap="square" lIns="91425" tIns="91425" rIns="91425" bIns="91425" anchor="ctr" anchorCtr="0">
            <a:normAutofit/>
          </a:bodyPr>
          <a:lstStyle>
            <a:lvl1pPr marL="457200" lvl="0" indent="-228600">
              <a:lnSpc>
                <a:spcPct val="100000"/>
              </a:lnSpc>
              <a:spcBef>
                <a:spcPts val="0"/>
              </a:spcBef>
              <a:spcAft>
                <a:spcPts val="0"/>
              </a:spcAft>
              <a:buSzPts val="1800"/>
              <a:buFont typeface="Roboto Slab"/>
              <a:buNone/>
              <a:defRPr>
                <a:latin typeface="Roboto Slab"/>
                <a:ea typeface="Roboto Slab"/>
                <a:cs typeface="Roboto Slab"/>
                <a:sym typeface="Roboto Slab"/>
              </a:defRPr>
            </a:lvl1pPr>
          </a:lstStyle>
          <a:p>
            <a:endParaRPr/>
          </a:p>
        </p:txBody>
      </p:sp>
      <p:sp>
        <p:nvSpPr>
          <p:cNvPr id="51" name="Google Shape;51;p1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52"/>
        <p:cNvGrpSpPr/>
        <p:nvPr/>
      </p:nvGrpSpPr>
      <p:grpSpPr>
        <a:xfrm>
          <a:off x="0" y="0"/>
          <a:ext cx="0" cy="0"/>
          <a:chOff x="0" y="0"/>
          <a:chExt cx="0" cy="0"/>
        </a:xfrm>
      </p:grpSpPr>
      <p:sp>
        <p:nvSpPr>
          <p:cNvPr id="53" name="Google Shape;53;p11"/>
          <p:cNvSpPr/>
          <p:nvPr/>
        </p:nvSpPr>
        <p:spPr>
          <a:xfrm>
            <a:off x="150" y="5076825"/>
            <a:ext cx="9143700" cy="66600"/>
          </a:xfrm>
          <a:prstGeom prst="rect">
            <a:avLst/>
          </a:pr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 name="Google Shape;54;p11"/>
          <p:cNvSpPr txBox="1">
            <a:spLocks noGrp="1"/>
          </p:cNvSpPr>
          <p:nvPr>
            <p:ph type="title" hasCustomPrompt="1"/>
          </p:nvPr>
        </p:nvSpPr>
        <p:spPr>
          <a:xfrm>
            <a:off x="387900" y="1152450"/>
            <a:ext cx="8368200" cy="1538400"/>
          </a:xfrm>
          <a:prstGeom prst="rect">
            <a:avLst/>
          </a:prstGeom>
        </p:spPr>
        <p:txBody>
          <a:bodyPr spcFirstLastPara="1" wrap="square" lIns="91425" tIns="91425" rIns="91425" bIns="91425" anchor="ctr" anchorCtr="0">
            <a:normAutofit/>
          </a:bodyPr>
          <a:lstStyle>
            <a:lvl1pPr lvl="0" algn="ctr">
              <a:spcBef>
                <a:spcPts val="0"/>
              </a:spcBef>
              <a:spcAft>
                <a:spcPts val="0"/>
              </a:spcAft>
              <a:buClr>
                <a:schemeClr val="accent5"/>
              </a:buClr>
              <a:buSzPts val="13000"/>
              <a:buNone/>
              <a:defRPr sz="13000">
                <a:solidFill>
                  <a:schemeClr val="accent5"/>
                </a:solidFill>
              </a:defRPr>
            </a:lvl1pPr>
            <a:lvl2pPr lvl="1" algn="ctr">
              <a:spcBef>
                <a:spcPts val="0"/>
              </a:spcBef>
              <a:spcAft>
                <a:spcPts val="0"/>
              </a:spcAft>
              <a:buClr>
                <a:schemeClr val="accent5"/>
              </a:buClr>
              <a:buSzPts val="13000"/>
              <a:buNone/>
              <a:defRPr sz="13000">
                <a:solidFill>
                  <a:schemeClr val="accent5"/>
                </a:solidFill>
              </a:defRPr>
            </a:lvl2pPr>
            <a:lvl3pPr lvl="2" algn="ctr">
              <a:spcBef>
                <a:spcPts val="0"/>
              </a:spcBef>
              <a:spcAft>
                <a:spcPts val="0"/>
              </a:spcAft>
              <a:buClr>
                <a:schemeClr val="accent5"/>
              </a:buClr>
              <a:buSzPts val="13000"/>
              <a:buNone/>
              <a:defRPr sz="13000">
                <a:solidFill>
                  <a:schemeClr val="accent5"/>
                </a:solidFill>
              </a:defRPr>
            </a:lvl3pPr>
            <a:lvl4pPr lvl="3" algn="ctr">
              <a:spcBef>
                <a:spcPts val="0"/>
              </a:spcBef>
              <a:spcAft>
                <a:spcPts val="0"/>
              </a:spcAft>
              <a:buClr>
                <a:schemeClr val="accent5"/>
              </a:buClr>
              <a:buSzPts val="13000"/>
              <a:buNone/>
              <a:defRPr sz="13000">
                <a:solidFill>
                  <a:schemeClr val="accent5"/>
                </a:solidFill>
              </a:defRPr>
            </a:lvl4pPr>
            <a:lvl5pPr lvl="4" algn="ctr">
              <a:spcBef>
                <a:spcPts val="0"/>
              </a:spcBef>
              <a:spcAft>
                <a:spcPts val="0"/>
              </a:spcAft>
              <a:buClr>
                <a:schemeClr val="accent5"/>
              </a:buClr>
              <a:buSzPts val="13000"/>
              <a:buNone/>
              <a:defRPr sz="13000">
                <a:solidFill>
                  <a:schemeClr val="accent5"/>
                </a:solidFill>
              </a:defRPr>
            </a:lvl5pPr>
            <a:lvl6pPr lvl="5" algn="ctr">
              <a:spcBef>
                <a:spcPts val="0"/>
              </a:spcBef>
              <a:spcAft>
                <a:spcPts val="0"/>
              </a:spcAft>
              <a:buClr>
                <a:schemeClr val="accent5"/>
              </a:buClr>
              <a:buSzPts val="13000"/>
              <a:buNone/>
              <a:defRPr sz="13000">
                <a:solidFill>
                  <a:schemeClr val="accent5"/>
                </a:solidFill>
              </a:defRPr>
            </a:lvl6pPr>
            <a:lvl7pPr lvl="6" algn="ctr">
              <a:spcBef>
                <a:spcPts val="0"/>
              </a:spcBef>
              <a:spcAft>
                <a:spcPts val="0"/>
              </a:spcAft>
              <a:buClr>
                <a:schemeClr val="accent5"/>
              </a:buClr>
              <a:buSzPts val="13000"/>
              <a:buNone/>
              <a:defRPr sz="13000">
                <a:solidFill>
                  <a:schemeClr val="accent5"/>
                </a:solidFill>
              </a:defRPr>
            </a:lvl7pPr>
            <a:lvl8pPr lvl="7" algn="ctr">
              <a:spcBef>
                <a:spcPts val="0"/>
              </a:spcBef>
              <a:spcAft>
                <a:spcPts val="0"/>
              </a:spcAft>
              <a:buClr>
                <a:schemeClr val="accent5"/>
              </a:buClr>
              <a:buSzPts val="13000"/>
              <a:buNone/>
              <a:defRPr sz="13000">
                <a:solidFill>
                  <a:schemeClr val="accent5"/>
                </a:solidFill>
              </a:defRPr>
            </a:lvl8pPr>
            <a:lvl9pPr lvl="8" algn="ctr">
              <a:spcBef>
                <a:spcPts val="0"/>
              </a:spcBef>
              <a:spcAft>
                <a:spcPts val="0"/>
              </a:spcAft>
              <a:buClr>
                <a:schemeClr val="accent5"/>
              </a:buClr>
              <a:buSzPts val="13000"/>
              <a:buNone/>
              <a:defRPr sz="13000">
                <a:solidFill>
                  <a:schemeClr val="accent5"/>
                </a:solidFill>
              </a:defRPr>
            </a:lvl9pPr>
          </a:lstStyle>
          <a:p>
            <a:r>
              <a:t>xx%</a:t>
            </a:r>
          </a:p>
        </p:txBody>
      </p:sp>
      <p:sp>
        <p:nvSpPr>
          <p:cNvPr id="55" name="Google Shape;55;p11"/>
          <p:cNvSpPr txBox="1">
            <a:spLocks noGrp="1"/>
          </p:cNvSpPr>
          <p:nvPr>
            <p:ph type="body" idx="1"/>
          </p:nvPr>
        </p:nvSpPr>
        <p:spPr>
          <a:xfrm>
            <a:off x="387900" y="2919450"/>
            <a:ext cx="8368200" cy="1071600"/>
          </a:xfrm>
          <a:prstGeom prst="rect">
            <a:avLst/>
          </a:prstGeom>
        </p:spPr>
        <p:txBody>
          <a:bodyPr spcFirstLastPara="1" wrap="square" lIns="91425" tIns="91425" rIns="91425" bIns="91425" anchor="t" anchorCtr="0">
            <a:normAutofit/>
          </a:bodyPr>
          <a:lstStyle>
            <a:lvl1pPr marL="457200" lvl="0" indent="-342900" algn="ctr">
              <a:spcBef>
                <a:spcPts val="0"/>
              </a:spcBef>
              <a:spcAft>
                <a:spcPts val="0"/>
              </a:spcAft>
              <a:buSzPts val="1800"/>
              <a:buChar char="●"/>
              <a:defRPr/>
            </a:lvl1pPr>
            <a:lvl2pPr marL="914400" lvl="1" indent="-317500" algn="ctr">
              <a:spcBef>
                <a:spcPts val="0"/>
              </a:spcBef>
              <a:spcAft>
                <a:spcPts val="0"/>
              </a:spcAft>
              <a:buSzPts val="1400"/>
              <a:buChar char="○"/>
              <a:defRPr/>
            </a:lvl2pPr>
            <a:lvl3pPr marL="1371600" lvl="2" indent="-317500" algn="ctr">
              <a:spcBef>
                <a:spcPts val="0"/>
              </a:spcBef>
              <a:spcAft>
                <a:spcPts val="0"/>
              </a:spcAft>
              <a:buSzPts val="1400"/>
              <a:buChar char="■"/>
              <a:defRPr/>
            </a:lvl3pPr>
            <a:lvl4pPr marL="1828800" lvl="3" indent="-317500" algn="ctr">
              <a:spcBef>
                <a:spcPts val="0"/>
              </a:spcBef>
              <a:spcAft>
                <a:spcPts val="0"/>
              </a:spcAft>
              <a:buSzPts val="1400"/>
              <a:buChar char="●"/>
              <a:defRPr/>
            </a:lvl4pPr>
            <a:lvl5pPr marL="2286000" lvl="4" indent="-317500" algn="ctr">
              <a:spcBef>
                <a:spcPts val="0"/>
              </a:spcBef>
              <a:spcAft>
                <a:spcPts val="0"/>
              </a:spcAft>
              <a:buSzPts val="1400"/>
              <a:buChar char="○"/>
              <a:defRPr/>
            </a:lvl5pPr>
            <a:lvl6pPr marL="2743200" lvl="5" indent="-317500" algn="ctr">
              <a:spcBef>
                <a:spcPts val="0"/>
              </a:spcBef>
              <a:spcAft>
                <a:spcPts val="0"/>
              </a:spcAft>
              <a:buSzPts val="1400"/>
              <a:buChar char="■"/>
              <a:defRPr/>
            </a:lvl6pPr>
            <a:lvl7pPr marL="3200400" lvl="6" indent="-317500" algn="ctr">
              <a:spcBef>
                <a:spcPts val="0"/>
              </a:spcBef>
              <a:spcAft>
                <a:spcPts val="0"/>
              </a:spcAft>
              <a:buSzPts val="1400"/>
              <a:buChar char="●"/>
              <a:defRPr/>
            </a:lvl7pPr>
            <a:lvl8pPr marL="3657600" lvl="7" indent="-317500" algn="ctr">
              <a:spcBef>
                <a:spcPts val="0"/>
              </a:spcBef>
              <a:spcAft>
                <a:spcPts val="0"/>
              </a:spcAft>
              <a:buSzPts val="1400"/>
              <a:buChar char="○"/>
              <a:defRPr/>
            </a:lvl8pPr>
            <a:lvl9pPr marL="4114800" lvl="8" indent="-317500" algn="ctr">
              <a:spcBef>
                <a:spcPts val="0"/>
              </a:spcBef>
              <a:spcAft>
                <a:spcPts val="0"/>
              </a:spcAft>
              <a:buSzPts val="1400"/>
              <a:buChar char="■"/>
              <a:defRPr/>
            </a:lvl9pPr>
          </a:lstStyle>
          <a:p>
            <a:endParaRPr/>
          </a:p>
        </p:txBody>
      </p:sp>
      <p:sp>
        <p:nvSpPr>
          <p:cNvPr id="56" name="Google Shape;56;p1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marina">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87900" y="458025"/>
            <a:ext cx="8368200" cy="686100"/>
          </a:xfrm>
          <a:prstGeom prst="rect">
            <a:avLst/>
          </a:prstGeom>
          <a:noFill/>
          <a:ln>
            <a:noFill/>
          </a:ln>
        </p:spPr>
        <p:txBody>
          <a:bodyPr spcFirstLastPara="1" wrap="square" lIns="91425" tIns="91425" rIns="91425" bIns="91425" anchor="b" anchorCtr="0">
            <a:normAutofit/>
          </a:bodyPr>
          <a:lstStyle>
            <a:lvl1pPr lvl="0">
              <a:spcBef>
                <a:spcPts val="0"/>
              </a:spcBef>
              <a:spcAft>
                <a:spcPts val="0"/>
              </a:spcAft>
              <a:buClr>
                <a:schemeClr val="dk1"/>
              </a:buClr>
              <a:buSzPts val="3000"/>
              <a:buFont typeface="Roboto Slab"/>
              <a:buNone/>
              <a:defRPr sz="3000">
                <a:solidFill>
                  <a:schemeClr val="dk1"/>
                </a:solidFill>
                <a:latin typeface="Roboto Slab"/>
                <a:ea typeface="Roboto Slab"/>
                <a:cs typeface="Roboto Slab"/>
                <a:sym typeface="Roboto Slab"/>
              </a:defRPr>
            </a:lvl1pPr>
            <a:lvl2pPr lvl="1">
              <a:spcBef>
                <a:spcPts val="0"/>
              </a:spcBef>
              <a:spcAft>
                <a:spcPts val="0"/>
              </a:spcAft>
              <a:buClr>
                <a:schemeClr val="dk1"/>
              </a:buClr>
              <a:buSzPts val="3000"/>
              <a:buFont typeface="Roboto Slab"/>
              <a:buNone/>
              <a:defRPr sz="3000">
                <a:solidFill>
                  <a:schemeClr val="dk1"/>
                </a:solidFill>
                <a:latin typeface="Roboto Slab"/>
                <a:ea typeface="Roboto Slab"/>
                <a:cs typeface="Roboto Slab"/>
                <a:sym typeface="Roboto Slab"/>
              </a:defRPr>
            </a:lvl2pPr>
            <a:lvl3pPr lvl="2">
              <a:spcBef>
                <a:spcPts val="0"/>
              </a:spcBef>
              <a:spcAft>
                <a:spcPts val="0"/>
              </a:spcAft>
              <a:buClr>
                <a:schemeClr val="dk1"/>
              </a:buClr>
              <a:buSzPts val="3000"/>
              <a:buFont typeface="Roboto Slab"/>
              <a:buNone/>
              <a:defRPr sz="3000">
                <a:solidFill>
                  <a:schemeClr val="dk1"/>
                </a:solidFill>
                <a:latin typeface="Roboto Slab"/>
                <a:ea typeface="Roboto Slab"/>
                <a:cs typeface="Roboto Slab"/>
                <a:sym typeface="Roboto Slab"/>
              </a:defRPr>
            </a:lvl3pPr>
            <a:lvl4pPr lvl="3">
              <a:spcBef>
                <a:spcPts val="0"/>
              </a:spcBef>
              <a:spcAft>
                <a:spcPts val="0"/>
              </a:spcAft>
              <a:buClr>
                <a:schemeClr val="dk1"/>
              </a:buClr>
              <a:buSzPts val="3000"/>
              <a:buFont typeface="Roboto Slab"/>
              <a:buNone/>
              <a:defRPr sz="3000">
                <a:solidFill>
                  <a:schemeClr val="dk1"/>
                </a:solidFill>
                <a:latin typeface="Roboto Slab"/>
                <a:ea typeface="Roboto Slab"/>
                <a:cs typeface="Roboto Slab"/>
                <a:sym typeface="Roboto Slab"/>
              </a:defRPr>
            </a:lvl4pPr>
            <a:lvl5pPr lvl="4">
              <a:spcBef>
                <a:spcPts val="0"/>
              </a:spcBef>
              <a:spcAft>
                <a:spcPts val="0"/>
              </a:spcAft>
              <a:buClr>
                <a:schemeClr val="dk1"/>
              </a:buClr>
              <a:buSzPts val="3000"/>
              <a:buFont typeface="Roboto Slab"/>
              <a:buNone/>
              <a:defRPr sz="3000">
                <a:solidFill>
                  <a:schemeClr val="dk1"/>
                </a:solidFill>
                <a:latin typeface="Roboto Slab"/>
                <a:ea typeface="Roboto Slab"/>
                <a:cs typeface="Roboto Slab"/>
                <a:sym typeface="Roboto Slab"/>
              </a:defRPr>
            </a:lvl5pPr>
            <a:lvl6pPr lvl="5">
              <a:spcBef>
                <a:spcPts val="0"/>
              </a:spcBef>
              <a:spcAft>
                <a:spcPts val="0"/>
              </a:spcAft>
              <a:buClr>
                <a:schemeClr val="dk1"/>
              </a:buClr>
              <a:buSzPts val="3000"/>
              <a:buFont typeface="Roboto Slab"/>
              <a:buNone/>
              <a:defRPr sz="3000">
                <a:solidFill>
                  <a:schemeClr val="dk1"/>
                </a:solidFill>
                <a:latin typeface="Roboto Slab"/>
                <a:ea typeface="Roboto Slab"/>
                <a:cs typeface="Roboto Slab"/>
                <a:sym typeface="Roboto Slab"/>
              </a:defRPr>
            </a:lvl6pPr>
            <a:lvl7pPr lvl="6">
              <a:spcBef>
                <a:spcPts val="0"/>
              </a:spcBef>
              <a:spcAft>
                <a:spcPts val="0"/>
              </a:spcAft>
              <a:buClr>
                <a:schemeClr val="dk1"/>
              </a:buClr>
              <a:buSzPts val="3000"/>
              <a:buFont typeface="Roboto Slab"/>
              <a:buNone/>
              <a:defRPr sz="3000">
                <a:solidFill>
                  <a:schemeClr val="dk1"/>
                </a:solidFill>
                <a:latin typeface="Roboto Slab"/>
                <a:ea typeface="Roboto Slab"/>
                <a:cs typeface="Roboto Slab"/>
                <a:sym typeface="Roboto Slab"/>
              </a:defRPr>
            </a:lvl7pPr>
            <a:lvl8pPr lvl="7">
              <a:spcBef>
                <a:spcPts val="0"/>
              </a:spcBef>
              <a:spcAft>
                <a:spcPts val="0"/>
              </a:spcAft>
              <a:buClr>
                <a:schemeClr val="dk1"/>
              </a:buClr>
              <a:buSzPts val="3000"/>
              <a:buFont typeface="Roboto Slab"/>
              <a:buNone/>
              <a:defRPr sz="3000">
                <a:solidFill>
                  <a:schemeClr val="dk1"/>
                </a:solidFill>
                <a:latin typeface="Roboto Slab"/>
                <a:ea typeface="Roboto Slab"/>
                <a:cs typeface="Roboto Slab"/>
                <a:sym typeface="Roboto Slab"/>
              </a:defRPr>
            </a:lvl8pPr>
            <a:lvl9pPr lvl="8">
              <a:spcBef>
                <a:spcPts val="0"/>
              </a:spcBef>
              <a:spcAft>
                <a:spcPts val="0"/>
              </a:spcAft>
              <a:buClr>
                <a:schemeClr val="dk1"/>
              </a:buClr>
              <a:buSzPts val="3000"/>
              <a:buFont typeface="Roboto Slab"/>
              <a:buNone/>
              <a:defRPr sz="3000">
                <a:solidFill>
                  <a:schemeClr val="dk1"/>
                </a:solidFill>
                <a:latin typeface="Roboto Slab"/>
                <a:ea typeface="Roboto Slab"/>
                <a:cs typeface="Roboto Slab"/>
                <a:sym typeface="Roboto Slab"/>
              </a:defRPr>
            </a:lvl9pPr>
          </a:lstStyle>
          <a:p>
            <a:endParaRPr/>
          </a:p>
        </p:txBody>
      </p:sp>
      <p:sp>
        <p:nvSpPr>
          <p:cNvPr id="7" name="Google Shape;7;p1"/>
          <p:cNvSpPr txBox="1">
            <a:spLocks noGrp="1"/>
          </p:cNvSpPr>
          <p:nvPr>
            <p:ph type="body" idx="1"/>
          </p:nvPr>
        </p:nvSpPr>
        <p:spPr>
          <a:xfrm>
            <a:off x="387900" y="1489824"/>
            <a:ext cx="8368200" cy="3078900"/>
          </a:xfrm>
          <a:prstGeom prst="rect">
            <a:avLst/>
          </a:prstGeom>
          <a:noFill/>
          <a:ln>
            <a:noFill/>
          </a:ln>
        </p:spPr>
        <p:txBody>
          <a:bodyPr spcFirstLastPara="1" wrap="square" lIns="91425" tIns="91425" rIns="91425" bIns="91425" anchor="t" anchorCtr="0">
            <a:normAutofit/>
          </a:bodyPr>
          <a:lstStyle>
            <a:lvl1pPr marL="457200" lvl="0" indent="-342900">
              <a:lnSpc>
                <a:spcPct val="115000"/>
              </a:lnSpc>
              <a:spcBef>
                <a:spcPts val="0"/>
              </a:spcBef>
              <a:spcAft>
                <a:spcPts val="0"/>
              </a:spcAft>
              <a:buClr>
                <a:schemeClr val="dk1"/>
              </a:buClr>
              <a:buSzPts val="1800"/>
              <a:buFont typeface="Roboto"/>
              <a:buChar char="●"/>
              <a:defRPr sz="1800">
                <a:solidFill>
                  <a:schemeClr val="dk1"/>
                </a:solidFill>
                <a:latin typeface="Roboto"/>
                <a:ea typeface="Roboto"/>
                <a:cs typeface="Roboto"/>
                <a:sym typeface="Roboto"/>
              </a:defRPr>
            </a:lvl1pPr>
            <a:lvl2pPr marL="914400" lvl="1" indent="-317500">
              <a:lnSpc>
                <a:spcPct val="115000"/>
              </a:lnSpc>
              <a:spcBef>
                <a:spcPts val="0"/>
              </a:spcBef>
              <a:spcAft>
                <a:spcPts val="0"/>
              </a:spcAft>
              <a:buClr>
                <a:schemeClr val="dk1"/>
              </a:buClr>
              <a:buSzPts val="1400"/>
              <a:buFont typeface="Roboto"/>
              <a:buChar char="○"/>
              <a:defRPr>
                <a:solidFill>
                  <a:schemeClr val="dk1"/>
                </a:solidFill>
                <a:latin typeface="Roboto"/>
                <a:ea typeface="Roboto"/>
                <a:cs typeface="Roboto"/>
                <a:sym typeface="Roboto"/>
              </a:defRPr>
            </a:lvl2pPr>
            <a:lvl3pPr marL="1371600" lvl="2" indent="-317500">
              <a:lnSpc>
                <a:spcPct val="115000"/>
              </a:lnSpc>
              <a:spcBef>
                <a:spcPts val="0"/>
              </a:spcBef>
              <a:spcAft>
                <a:spcPts val="0"/>
              </a:spcAft>
              <a:buClr>
                <a:schemeClr val="dk1"/>
              </a:buClr>
              <a:buSzPts val="1400"/>
              <a:buFont typeface="Roboto"/>
              <a:buChar char="■"/>
              <a:defRPr>
                <a:solidFill>
                  <a:schemeClr val="dk1"/>
                </a:solidFill>
                <a:latin typeface="Roboto"/>
                <a:ea typeface="Roboto"/>
                <a:cs typeface="Roboto"/>
                <a:sym typeface="Roboto"/>
              </a:defRPr>
            </a:lvl3pPr>
            <a:lvl4pPr marL="1828800" lvl="3" indent="-317500">
              <a:lnSpc>
                <a:spcPct val="115000"/>
              </a:lnSpc>
              <a:spcBef>
                <a:spcPts val="0"/>
              </a:spcBef>
              <a:spcAft>
                <a:spcPts val="0"/>
              </a:spcAft>
              <a:buClr>
                <a:schemeClr val="dk1"/>
              </a:buClr>
              <a:buSzPts val="1400"/>
              <a:buFont typeface="Roboto"/>
              <a:buChar char="●"/>
              <a:defRPr>
                <a:solidFill>
                  <a:schemeClr val="dk1"/>
                </a:solidFill>
                <a:latin typeface="Roboto"/>
                <a:ea typeface="Roboto"/>
                <a:cs typeface="Roboto"/>
                <a:sym typeface="Roboto"/>
              </a:defRPr>
            </a:lvl4pPr>
            <a:lvl5pPr marL="2286000" lvl="4" indent="-317500">
              <a:lnSpc>
                <a:spcPct val="115000"/>
              </a:lnSpc>
              <a:spcBef>
                <a:spcPts val="0"/>
              </a:spcBef>
              <a:spcAft>
                <a:spcPts val="0"/>
              </a:spcAft>
              <a:buClr>
                <a:schemeClr val="dk1"/>
              </a:buClr>
              <a:buSzPts val="1400"/>
              <a:buFont typeface="Roboto"/>
              <a:buChar char="○"/>
              <a:defRPr>
                <a:solidFill>
                  <a:schemeClr val="dk1"/>
                </a:solidFill>
                <a:latin typeface="Roboto"/>
                <a:ea typeface="Roboto"/>
                <a:cs typeface="Roboto"/>
                <a:sym typeface="Roboto"/>
              </a:defRPr>
            </a:lvl5pPr>
            <a:lvl6pPr marL="2743200" lvl="5" indent="-317500">
              <a:lnSpc>
                <a:spcPct val="115000"/>
              </a:lnSpc>
              <a:spcBef>
                <a:spcPts val="0"/>
              </a:spcBef>
              <a:spcAft>
                <a:spcPts val="0"/>
              </a:spcAft>
              <a:buClr>
                <a:schemeClr val="dk1"/>
              </a:buClr>
              <a:buSzPts val="1400"/>
              <a:buFont typeface="Roboto"/>
              <a:buChar char="■"/>
              <a:defRPr>
                <a:solidFill>
                  <a:schemeClr val="dk1"/>
                </a:solidFill>
                <a:latin typeface="Roboto"/>
                <a:ea typeface="Roboto"/>
                <a:cs typeface="Roboto"/>
                <a:sym typeface="Roboto"/>
              </a:defRPr>
            </a:lvl6pPr>
            <a:lvl7pPr marL="3200400" lvl="6" indent="-317500">
              <a:lnSpc>
                <a:spcPct val="115000"/>
              </a:lnSpc>
              <a:spcBef>
                <a:spcPts val="0"/>
              </a:spcBef>
              <a:spcAft>
                <a:spcPts val="0"/>
              </a:spcAft>
              <a:buClr>
                <a:schemeClr val="dk1"/>
              </a:buClr>
              <a:buSzPts val="1400"/>
              <a:buFont typeface="Roboto"/>
              <a:buChar char="●"/>
              <a:defRPr>
                <a:solidFill>
                  <a:schemeClr val="dk1"/>
                </a:solidFill>
                <a:latin typeface="Roboto"/>
                <a:ea typeface="Roboto"/>
                <a:cs typeface="Roboto"/>
                <a:sym typeface="Roboto"/>
              </a:defRPr>
            </a:lvl7pPr>
            <a:lvl8pPr marL="3657600" lvl="7" indent="-317500">
              <a:lnSpc>
                <a:spcPct val="115000"/>
              </a:lnSpc>
              <a:spcBef>
                <a:spcPts val="0"/>
              </a:spcBef>
              <a:spcAft>
                <a:spcPts val="0"/>
              </a:spcAft>
              <a:buClr>
                <a:schemeClr val="dk1"/>
              </a:buClr>
              <a:buSzPts val="1400"/>
              <a:buFont typeface="Roboto"/>
              <a:buChar char="○"/>
              <a:defRPr>
                <a:solidFill>
                  <a:schemeClr val="dk1"/>
                </a:solidFill>
                <a:latin typeface="Roboto"/>
                <a:ea typeface="Roboto"/>
                <a:cs typeface="Roboto"/>
                <a:sym typeface="Roboto"/>
              </a:defRPr>
            </a:lvl8pPr>
            <a:lvl9pPr marL="4114800" lvl="8" indent="-317500">
              <a:lnSpc>
                <a:spcPct val="115000"/>
              </a:lnSpc>
              <a:spcBef>
                <a:spcPts val="0"/>
              </a:spcBef>
              <a:spcAft>
                <a:spcPts val="0"/>
              </a:spcAft>
              <a:buClr>
                <a:schemeClr val="dk1"/>
              </a:buClr>
              <a:buSzPts val="1400"/>
              <a:buFont typeface="Roboto"/>
              <a:buChar char="■"/>
              <a:defRPr>
                <a:solidFill>
                  <a:schemeClr val="dk1"/>
                </a:solidFill>
                <a:latin typeface="Roboto"/>
                <a:ea typeface="Roboto"/>
                <a:cs typeface="Roboto"/>
                <a:sym typeface="Roboto"/>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lvl="0" algn="r">
              <a:buNone/>
              <a:defRPr sz="1000">
                <a:solidFill>
                  <a:schemeClr val="dk1"/>
                </a:solidFill>
                <a:latin typeface="Roboto"/>
                <a:ea typeface="Roboto"/>
                <a:cs typeface="Roboto"/>
                <a:sym typeface="Roboto"/>
              </a:defRPr>
            </a:lvl1pPr>
            <a:lvl2pPr lvl="1" algn="r">
              <a:buNone/>
              <a:defRPr sz="1000">
                <a:solidFill>
                  <a:schemeClr val="dk1"/>
                </a:solidFill>
                <a:latin typeface="Roboto"/>
                <a:ea typeface="Roboto"/>
                <a:cs typeface="Roboto"/>
                <a:sym typeface="Roboto"/>
              </a:defRPr>
            </a:lvl2pPr>
            <a:lvl3pPr lvl="2" algn="r">
              <a:buNone/>
              <a:defRPr sz="1000">
                <a:solidFill>
                  <a:schemeClr val="dk1"/>
                </a:solidFill>
                <a:latin typeface="Roboto"/>
                <a:ea typeface="Roboto"/>
                <a:cs typeface="Roboto"/>
                <a:sym typeface="Roboto"/>
              </a:defRPr>
            </a:lvl3pPr>
            <a:lvl4pPr lvl="3" algn="r">
              <a:buNone/>
              <a:defRPr sz="1000">
                <a:solidFill>
                  <a:schemeClr val="dk1"/>
                </a:solidFill>
                <a:latin typeface="Roboto"/>
                <a:ea typeface="Roboto"/>
                <a:cs typeface="Roboto"/>
                <a:sym typeface="Roboto"/>
              </a:defRPr>
            </a:lvl4pPr>
            <a:lvl5pPr lvl="4" algn="r">
              <a:buNone/>
              <a:defRPr sz="1000">
                <a:solidFill>
                  <a:schemeClr val="dk1"/>
                </a:solidFill>
                <a:latin typeface="Roboto"/>
                <a:ea typeface="Roboto"/>
                <a:cs typeface="Roboto"/>
                <a:sym typeface="Roboto"/>
              </a:defRPr>
            </a:lvl5pPr>
            <a:lvl6pPr lvl="5" algn="r">
              <a:buNone/>
              <a:defRPr sz="1000">
                <a:solidFill>
                  <a:schemeClr val="dk1"/>
                </a:solidFill>
                <a:latin typeface="Roboto"/>
                <a:ea typeface="Roboto"/>
                <a:cs typeface="Roboto"/>
                <a:sym typeface="Roboto"/>
              </a:defRPr>
            </a:lvl6pPr>
            <a:lvl7pPr lvl="6" algn="r">
              <a:buNone/>
              <a:defRPr sz="1000">
                <a:solidFill>
                  <a:schemeClr val="dk1"/>
                </a:solidFill>
                <a:latin typeface="Roboto"/>
                <a:ea typeface="Roboto"/>
                <a:cs typeface="Roboto"/>
                <a:sym typeface="Roboto"/>
              </a:defRPr>
            </a:lvl7pPr>
            <a:lvl8pPr lvl="7" algn="r">
              <a:buNone/>
              <a:defRPr sz="1000">
                <a:solidFill>
                  <a:schemeClr val="dk1"/>
                </a:solidFill>
                <a:latin typeface="Roboto"/>
                <a:ea typeface="Roboto"/>
                <a:cs typeface="Roboto"/>
                <a:sym typeface="Roboto"/>
              </a:defRPr>
            </a:lvl8pPr>
            <a:lvl9pPr lvl="8" algn="r">
              <a:buNone/>
              <a:defRPr sz="1000">
                <a:solidFill>
                  <a:schemeClr val="dk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5" r:id="rId7"/>
    <p:sldLayoutId id="2147483656" r:id="rId8"/>
    <p:sldLayoutId id="2147483657" r:id="rId9"/>
    <p:sldLayoutId id="2147483658" r:id="rId10"/>
    <p:sldLayoutId id="2147483660"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hyperlink" Target="http://creativecommons.org/licenses/by-nc-sa/4.0/" TargetMode="Externa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3" Type="http://schemas.openxmlformats.org/officeDocument/2006/relationships/hyperlink" Target="https://home.cunyfirst.cuny.edu/oam/Portal_Login1.html" TargetMode="External"/><Relationship Id="rId2" Type="http://schemas.openxmlformats.org/officeDocument/2006/relationships/notesSlide" Target="../notesSlides/notesSlide13.xml"/><Relationship Id="rId1" Type="http://schemas.openxmlformats.org/officeDocument/2006/relationships/slideLayout" Target="../slideLayouts/slideLayout8.xml"/><Relationship Id="rId4" Type="http://schemas.openxmlformats.org/officeDocument/2006/relationships/image" Target="../media/image4.png"/></Relationships>
</file>

<file path=ppt/slides/_rels/slide15.xml.rels><?xml version="1.0" encoding="UTF-8" standalone="yes"?>
<Relationships xmlns="http://schemas.openxmlformats.org/package/2006/relationships"><Relationship Id="rId3" Type="http://schemas.openxmlformats.org/officeDocument/2006/relationships/hyperlink" Target="https://www.cuny.edu/wp-content/uploads/sites/4/page-assets/about/administration/offices/registrar/resources/schedulebuilder/SB-student-guide_2.6.2020.pdf" TargetMode="External"/><Relationship Id="rId2" Type="http://schemas.openxmlformats.org/officeDocument/2006/relationships/notesSlide" Target="../notesSlides/notesSlide14.xml"/><Relationship Id="rId1" Type="http://schemas.openxmlformats.org/officeDocument/2006/relationships/slideLayout" Target="../slideLayouts/slideLayout8.xml"/><Relationship Id="rId4" Type="http://schemas.openxmlformats.org/officeDocument/2006/relationships/image" Target="../media/image5.png"/></Relationships>
</file>

<file path=ppt/slides/_rels/slide1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5.xml"/><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3" Type="http://schemas.openxmlformats.org/officeDocument/2006/relationships/hyperlink" Target="http://cis.citytech.cuny.edu/Student/it_student_findemail.aspx" TargetMode="External"/><Relationship Id="rId2" Type="http://schemas.openxmlformats.org/officeDocument/2006/relationships/notesSlide" Target="../notesSlides/notesSlide16.xml"/><Relationship Id="rId1" Type="http://schemas.openxmlformats.org/officeDocument/2006/relationships/slideLayout" Target="../slideLayouts/slideLayout6.xml"/><Relationship Id="rId4" Type="http://schemas.openxmlformats.org/officeDocument/2006/relationships/image" Target="../media/image7.png"/></Relationships>
</file>

<file path=ppt/slides/_rels/slide1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7.xml"/><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3" Type="http://schemas.openxmlformats.org/officeDocument/2006/relationships/hyperlink" Target="https://help.dropbox.com/guide/team/how-to-use-dropbox#how-to-use-dropbox-business" TargetMode="External"/><Relationship Id="rId2" Type="http://schemas.openxmlformats.org/officeDocument/2006/relationships/notesSlide" Target="../notesSlides/notesSlide18.xml"/><Relationship Id="rId1" Type="http://schemas.openxmlformats.org/officeDocument/2006/relationships/slideLayout" Target="../slideLayouts/slideLayout8.xml"/><Relationship Id="rId4" Type="http://schemas.openxmlformats.org/officeDocument/2006/relationships/image" Target="../media/image9.png"/></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1.xml"/><Relationship Id="rId4" Type="http://schemas.openxmlformats.org/officeDocument/2006/relationships/hyperlink" Target="http://creativecommons.org/licenses/by-nc-sa/4.0/" TargetMode="External"/></Relationships>
</file>

<file path=ppt/slides/_rels/slide2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9.xml"/><Relationship Id="rId1" Type="http://schemas.openxmlformats.org/officeDocument/2006/relationships/slideLayout" Target="../slideLayouts/slideLayout8.xml"/></Relationships>
</file>

<file path=ppt/slides/_rels/slide21.xml.rels><?xml version="1.0" encoding="UTF-8" standalone="yes"?>
<Relationships xmlns="http://schemas.openxmlformats.org/package/2006/relationships"><Relationship Id="rId3" Type="http://schemas.openxmlformats.org/officeDocument/2006/relationships/hyperlink" Target="https://bbhosted.cuny.edu/webapps/login/noportal" TargetMode="External"/><Relationship Id="rId2" Type="http://schemas.openxmlformats.org/officeDocument/2006/relationships/notesSlide" Target="../notesSlides/notesSlide20.xml"/><Relationship Id="rId1" Type="http://schemas.openxmlformats.org/officeDocument/2006/relationships/slideLayout" Target="../slideLayouts/slideLayout8.xml"/><Relationship Id="rId4" Type="http://schemas.openxmlformats.org/officeDocument/2006/relationships/image" Target="../media/image11.png"/></Relationships>
</file>

<file path=ppt/slides/_rels/slide22.xml.rels><?xml version="1.0" encoding="UTF-8" standalone="yes"?>
<Relationships xmlns="http://schemas.openxmlformats.org/package/2006/relationships"><Relationship Id="rId3" Type="http://schemas.openxmlformats.org/officeDocument/2006/relationships/hyperlink" Target="https://it.citytech.cuny.edu/docs/Login_CUNY_Zoom.pdf" TargetMode="External"/><Relationship Id="rId2" Type="http://schemas.openxmlformats.org/officeDocument/2006/relationships/notesSlide" Target="../notesSlides/notesSlide21.xml"/><Relationship Id="rId1" Type="http://schemas.openxmlformats.org/officeDocument/2006/relationships/slideLayout" Target="../slideLayouts/slideLayout8.xml"/><Relationship Id="rId4" Type="http://schemas.openxmlformats.org/officeDocument/2006/relationships/image" Target="../media/image12.png"/></Relationships>
</file>

<file path=ppt/slides/_rels/slide23.xml.rels><?xml version="1.0" encoding="UTF-8" standalone="yes"?>
<Relationships xmlns="http://schemas.openxmlformats.org/package/2006/relationships"><Relationship Id="rId3" Type="http://schemas.openxmlformats.org/officeDocument/2006/relationships/hyperlink" Target="https://openlab.citytech.cuny.edu/" TargetMode="External"/><Relationship Id="rId2" Type="http://schemas.openxmlformats.org/officeDocument/2006/relationships/notesSlide" Target="../notesSlides/notesSlide22.xml"/><Relationship Id="rId1" Type="http://schemas.openxmlformats.org/officeDocument/2006/relationships/slideLayout" Target="../slideLayouts/slideLayout8.xml"/><Relationship Id="rId4" Type="http://schemas.openxmlformats.org/officeDocument/2006/relationships/image" Target="../media/image13.png"/></Relationships>
</file>

<file path=ppt/slides/_rels/slide24.xml.rels><?xml version="1.0" encoding="UTF-8" standalone="yes"?>
<Relationships xmlns="http://schemas.openxmlformats.org/package/2006/relationships"><Relationship Id="rId3" Type="http://schemas.openxmlformats.org/officeDocument/2006/relationships/hyperlink" Target="https://openlab.citytech.cuny.edu/" TargetMode="External"/><Relationship Id="rId2" Type="http://schemas.openxmlformats.org/officeDocument/2006/relationships/notesSlide" Target="../notesSlides/notesSlide23.xml"/><Relationship Id="rId1" Type="http://schemas.openxmlformats.org/officeDocument/2006/relationships/slideLayout" Target="../slideLayouts/slideLayout11.xml"/><Relationship Id="rId4" Type="http://schemas.openxmlformats.org/officeDocument/2006/relationships/image" Target="../media/image14.jpeg"/></Relationships>
</file>

<file path=ppt/slides/_rels/slide2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4.xml"/><Relationship Id="rId1" Type="http://schemas.openxmlformats.org/officeDocument/2006/relationships/slideLayout" Target="../slideLayouts/slideLayout10.xml"/><Relationship Id="rId4" Type="http://schemas.openxmlformats.org/officeDocument/2006/relationships/image" Target="../media/image16.png"/></Relationships>
</file>

<file path=ppt/slides/_rels/slide26.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10.xml"/></Relationships>
</file>

<file path=ppt/slides/_rels/slide27.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png"/><Relationship Id="rId1" Type="http://schemas.openxmlformats.org/officeDocument/2006/relationships/slideLayout" Target="../slideLayouts/slideLayout10.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31.xml"/><Relationship Id="rId1" Type="http://schemas.openxmlformats.org/officeDocument/2006/relationships/slideLayout" Target="../slideLayouts/slideLayout6.xml"/></Relationships>
</file>

<file path=ppt/slides/_rels/slide36.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32.xml"/><Relationship Id="rId1" Type="http://schemas.openxmlformats.org/officeDocument/2006/relationships/slideLayout" Target="../slideLayouts/slideLayout10.xml"/><Relationship Id="rId5" Type="http://schemas.openxmlformats.org/officeDocument/2006/relationships/image" Target="../media/image21.png"/><Relationship Id="rId4" Type="http://schemas.openxmlformats.org/officeDocument/2006/relationships/image" Target="../media/image23.png"/></Relationships>
</file>

<file path=ppt/slides/_rels/slide37.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33.xml"/><Relationship Id="rId1" Type="http://schemas.openxmlformats.org/officeDocument/2006/relationships/slideLayout" Target="../slideLayouts/slideLayout10.xml"/><Relationship Id="rId5" Type="http://schemas.openxmlformats.org/officeDocument/2006/relationships/image" Target="../media/image25.png"/><Relationship Id="rId4" Type="http://schemas.openxmlformats.org/officeDocument/2006/relationships/image" Target="../media/image24.png"/></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3.xml"/></Relationships>
</file>

<file path=ppt/slides/_rels/slide39.xml.rels><?xml version="1.0" encoding="UTF-8" standalone="yes"?>
<Relationships xmlns="http://schemas.openxmlformats.org/package/2006/relationships"><Relationship Id="rId3" Type="http://schemas.openxmlformats.org/officeDocument/2006/relationships/hyperlink" Target="https://openlab.citytech.cuny.edu/groups/ct101-city-tech-101-fa2022-lc03/files/?category=43718" TargetMode="External"/><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3.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3" Type="http://schemas.openxmlformats.org/officeDocument/2006/relationships/hyperlink" Target="https://openlab.citytech.cuny.edu/connect-days-orientation/" TargetMode="External"/><Relationship Id="rId2" Type="http://schemas.openxmlformats.org/officeDocument/2006/relationships/notesSlide" Target="../notesSlides/notesSlide38.xml"/><Relationship Id="rId1" Type="http://schemas.openxmlformats.org/officeDocument/2006/relationships/slideLayout" Target="../slideLayouts/slideLayout3.xml"/></Relationships>
</file>

<file path=ppt/slides/_rels/slide4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9.xml"/><Relationship Id="rId1" Type="http://schemas.openxmlformats.org/officeDocument/2006/relationships/slideLayout" Target="../slideLayouts/slideLayout1.xml"/><Relationship Id="rId4" Type="http://schemas.openxmlformats.org/officeDocument/2006/relationships/hyperlink" Target="http://creativecommons.org/licenses/by-nc-sa/4.0/" TargetMode="Externa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8.xml"/><Relationship Id="rId1" Type="http://schemas.openxmlformats.org/officeDocument/2006/relationships/slideLayout" Target="../slideLayouts/slideLayout1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62"/>
        <p:cNvGrpSpPr/>
        <p:nvPr/>
      </p:nvGrpSpPr>
      <p:grpSpPr>
        <a:xfrm>
          <a:off x="0" y="0"/>
          <a:ext cx="0" cy="0"/>
          <a:chOff x="0" y="0"/>
          <a:chExt cx="0" cy="0"/>
        </a:xfrm>
      </p:grpSpPr>
      <p:sp>
        <p:nvSpPr>
          <p:cNvPr id="63" name="Google Shape;63;p13"/>
          <p:cNvSpPr txBox="1">
            <a:spLocks noGrp="1"/>
          </p:cNvSpPr>
          <p:nvPr>
            <p:ph type="ctrTitle"/>
          </p:nvPr>
        </p:nvSpPr>
        <p:spPr>
          <a:xfrm>
            <a:off x="1680302" y="1188925"/>
            <a:ext cx="5783400" cy="1457400"/>
          </a:xfrm>
          <a:prstGeom prst="rect">
            <a:avLst/>
          </a:prstGeom>
        </p:spPr>
        <p:txBody>
          <a:bodyPr spcFirstLastPara="1" wrap="square" lIns="91425" tIns="91425" rIns="91425" bIns="91425" anchor="b" anchorCtr="0">
            <a:normAutofit/>
          </a:bodyPr>
          <a:lstStyle/>
          <a:p>
            <a:pPr marL="0" lvl="0" indent="0" algn="ctr" rtl="0">
              <a:spcBef>
                <a:spcPts val="0"/>
              </a:spcBef>
              <a:spcAft>
                <a:spcPts val="0"/>
              </a:spcAft>
              <a:buNone/>
            </a:pPr>
            <a:r>
              <a:rPr lang="en" sz="5500" b="1"/>
              <a:t>City Tech 101</a:t>
            </a:r>
            <a:endParaRPr sz="5500" b="1"/>
          </a:p>
        </p:txBody>
      </p:sp>
      <p:sp>
        <p:nvSpPr>
          <p:cNvPr id="64" name="Google Shape;64;p13"/>
          <p:cNvSpPr txBox="1">
            <a:spLocks noGrp="1"/>
          </p:cNvSpPr>
          <p:nvPr>
            <p:ph type="subTitle" idx="1"/>
          </p:nvPr>
        </p:nvSpPr>
        <p:spPr>
          <a:xfrm>
            <a:off x="1680302" y="3280475"/>
            <a:ext cx="5783400" cy="909000"/>
          </a:xfrm>
          <a:prstGeom prst="rect">
            <a:avLst/>
          </a:prstGeom>
        </p:spPr>
        <p:txBody>
          <a:bodyPr spcFirstLastPara="1" wrap="square" lIns="91425" tIns="91425" rIns="91425" bIns="91425" anchor="t" anchorCtr="0">
            <a:normAutofit fontScale="77500" lnSpcReduction="20000"/>
          </a:bodyPr>
          <a:lstStyle/>
          <a:p>
            <a:pPr marL="0" lvl="0" indent="0" algn="ctr" rtl="0">
              <a:spcBef>
                <a:spcPts val="0"/>
              </a:spcBef>
              <a:spcAft>
                <a:spcPts val="0"/>
              </a:spcAft>
              <a:buNone/>
            </a:pPr>
            <a:r>
              <a:rPr lang="en" dirty="0"/>
              <a:t>Fall 2022</a:t>
            </a:r>
            <a:endParaRPr dirty="0"/>
          </a:p>
          <a:p>
            <a:pPr marL="0" lvl="0" indent="0" algn="ctr" rtl="0">
              <a:spcBef>
                <a:spcPts val="0"/>
              </a:spcBef>
              <a:spcAft>
                <a:spcPts val="0"/>
              </a:spcAft>
              <a:buNone/>
            </a:pPr>
            <a:r>
              <a:rPr lang="en-US" dirty="0"/>
              <a:t>Professor Jessica Penner</a:t>
            </a:r>
            <a:endParaRPr dirty="0"/>
          </a:p>
          <a:p>
            <a:pPr marL="0" lvl="0" indent="0" algn="ctr" rtl="0">
              <a:spcBef>
                <a:spcPts val="0"/>
              </a:spcBef>
              <a:spcAft>
                <a:spcPts val="0"/>
              </a:spcAft>
              <a:buNone/>
            </a:pPr>
            <a:r>
              <a:rPr lang="en" dirty="0"/>
              <a:t>jpenner@citytech.cuny.edu</a:t>
            </a:r>
            <a:endParaRPr dirty="0"/>
          </a:p>
        </p:txBody>
      </p:sp>
      <p:sp>
        <p:nvSpPr>
          <p:cNvPr id="65" name="Google Shape;65;p13"/>
          <p:cNvSpPr txBox="1"/>
          <p:nvPr/>
        </p:nvSpPr>
        <p:spPr>
          <a:xfrm rot="-864376">
            <a:off x="441729" y="705928"/>
            <a:ext cx="4754501" cy="1108184"/>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6000">
                <a:solidFill>
                  <a:srgbClr val="FF00FF"/>
                </a:solidFill>
                <a:latin typeface="Lobster"/>
                <a:ea typeface="Lobster"/>
                <a:cs typeface="Lobster"/>
                <a:sym typeface="Lobster"/>
              </a:rPr>
              <a:t>Welcome!</a:t>
            </a:r>
            <a:endParaRPr sz="6000">
              <a:solidFill>
                <a:srgbClr val="FF00FF"/>
              </a:solidFill>
              <a:latin typeface="Lobster"/>
              <a:ea typeface="Lobster"/>
              <a:cs typeface="Lobster"/>
              <a:sym typeface="Lobster"/>
            </a:endParaRPr>
          </a:p>
        </p:txBody>
      </p:sp>
      <p:grpSp>
        <p:nvGrpSpPr>
          <p:cNvPr id="66" name="Google Shape;66;p13"/>
          <p:cNvGrpSpPr/>
          <p:nvPr/>
        </p:nvGrpSpPr>
        <p:grpSpPr>
          <a:xfrm>
            <a:off x="86851" y="4448817"/>
            <a:ext cx="1273858" cy="607271"/>
            <a:chOff x="86851" y="4297675"/>
            <a:chExt cx="1881900" cy="758425"/>
          </a:xfrm>
        </p:grpSpPr>
        <p:pic>
          <p:nvPicPr>
            <p:cNvPr id="67" name="Google Shape;67;p13" descr="Creative Commons License"/>
            <p:cNvPicPr preferRelativeResize="0"/>
            <p:nvPr/>
          </p:nvPicPr>
          <p:blipFill>
            <a:blip r:embed="rId3">
              <a:alphaModFix/>
            </a:blip>
            <a:stretch>
              <a:fillRect/>
            </a:stretch>
          </p:blipFill>
          <p:spPr>
            <a:xfrm>
              <a:off x="670563" y="4297675"/>
              <a:ext cx="714475" cy="328650"/>
            </a:xfrm>
            <a:prstGeom prst="rect">
              <a:avLst/>
            </a:prstGeom>
            <a:noFill/>
            <a:ln>
              <a:noFill/>
            </a:ln>
          </p:spPr>
        </p:pic>
        <p:sp>
          <p:nvSpPr>
            <p:cNvPr id="68" name="Google Shape;68;p13"/>
            <p:cNvSpPr txBox="1"/>
            <p:nvPr/>
          </p:nvSpPr>
          <p:spPr>
            <a:xfrm>
              <a:off x="86851" y="4491200"/>
              <a:ext cx="1881900" cy="564900"/>
            </a:xfrm>
            <a:prstGeom prst="rect">
              <a:avLst/>
            </a:prstGeom>
            <a:noFill/>
            <a:ln>
              <a:noFill/>
            </a:ln>
          </p:spPr>
          <p:txBody>
            <a:bodyPr spcFirstLastPara="1" wrap="square" lIns="91425" tIns="91425" rIns="91425" bIns="91425" anchor="ctr" anchorCtr="0">
              <a:normAutofit fontScale="25000" lnSpcReduction="20000"/>
            </a:bodyPr>
            <a:lstStyle/>
            <a:p>
              <a:pPr marL="0" lvl="0" indent="0" algn="just" rtl="0">
                <a:lnSpc>
                  <a:spcPct val="115000"/>
                </a:lnSpc>
                <a:spcBef>
                  <a:spcPts val="0"/>
                </a:spcBef>
                <a:spcAft>
                  <a:spcPts val="0"/>
                </a:spcAft>
                <a:buNone/>
              </a:pPr>
              <a:endParaRPr/>
            </a:p>
            <a:p>
              <a:pPr marL="0" lvl="0" indent="0" algn="ctr" rtl="0">
                <a:spcBef>
                  <a:spcPts val="0"/>
                </a:spcBef>
                <a:spcAft>
                  <a:spcPts val="0"/>
                </a:spcAft>
                <a:buNone/>
              </a:pPr>
              <a:r>
                <a:rPr lang="en" sz="1450">
                  <a:latin typeface="Roboto"/>
                  <a:ea typeface="Roboto"/>
                  <a:cs typeface="Roboto"/>
                  <a:sym typeface="Roboto"/>
                </a:rPr>
                <a:t>City Tech 101 by Karen Goodlad and Sarah Paruolo is licensed under a </a:t>
              </a:r>
              <a:r>
                <a:rPr lang="en" sz="1450">
                  <a:uFill>
                    <a:noFill/>
                  </a:uFill>
                  <a:latin typeface="Roboto"/>
                  <a:ea typeface="Roboto"/>
                  <a:cs typeface="Roboto"/>
                  <a:sym typeface="Roboto"/>
                  <a:hlinkClick r:id="rId4"/>
                </a:rPr>
                <a:t>Creative Commons Attribution-NonCommercial-ShareAlike 4.0 International License</a:t>
              </a:r>
              <a:r>
                <a:rPr lang="en" sz="1450">
                  <a:latin typeface="Roboto"/>
                  <a:ea typeface="Roboto"/>
                  <a:cs typeface="Roboto"/>
                  <a:sym typeface="Roboto"/>
                </a:rPr>
                <a:t>.</a:t>
              </a:r>
              <a:endParaRPr>
                <a:latin typeface="Roboto"/>
                <a:ea typeface="Roboto"/>
                <a:cs typeface="Roboto"/>
                <a:sym typeface="Roboto"/>
              </a:endParaRPr>
            </a:p>
          </p:txBody>
        </p:sp>
      </p:gr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22"/>
        <p:cNvGrpSpPr/>
        <p:nvPr/>
      </p:nvGrpSpPr>
      <p:grpSpPr>
        <a:xfrm>
          <a:off x="0" y="0"/>
          <a:ext cx="0" cy="0"/>
          <a:chOff x="0" y="0"/>
          <a:chExt cx="0" cy="0"/>
        </a:xfrm>
      </p:grpSpPr>
      <p:sp>
        <p:nvSpPr>
          <p:cNvPr id="123" name="Google Shape;123;p22"/>
          <p:cNvSpPr txBox="1">
            <a:spLocks noGrp="1"/>
          </p:cNvSpPr>
          <p:nvPr>
            <p:ph type="title"/>
          </p:nvPr>
        </p:nvSpPr>
        <p:spPr>
          <a:xfrm>
            <a:off x="265500" y="828075"/>
            <a:ext cx="4045200" cy="2651400"/>
          </a:xfrm>
          <a:prstGeom prst="rect">
            <a:avLst/>
          </a:prstGeom>
        </p:spPr>
        <p:txBody>
          <a:bodyPr spcFirstLastPara="1" wrap="square" lIns="91425" tIns="91425" rIns="91425" bIns="91425" anchor="b" anchorCtr="0">
            <a:normAutofit/>
          </a:bodyPr>
          <a:lstStyle/>
          <a:p>
            <a:pPr marL="0" lvl="0" indent="0" algn="ctr" rtl="0">
              <a:spcBef>
                <a:spcPts val="0"/>
              </a:spcBef>
              <a:spcAft>
                <a:spcPts val="0"/>
              </a:spcAft>
              <a:buNone/>
            </a:pPr>
            <a:r>
              <a:rPr lang="en" sz="4000" b="1">
                <a:solidFill>
                  <a:schemeClr val="accent5"/>
                </a:solidFill>
              </a:rPr>
              <a:t>What will we do during the fourteen sessions?</a:t>
            </a:r>
            <a:endParaRPr sz="4000" b="1">
              <a:solidFill>
                <a:schemeClr val="accent5"/>
              </a:solidFill>
            </a:endParaRPr>
          </a:p>
        </p:txBody>
      </p:sp>
      <p:sp>
        <p:nvSpPr>
          <p:cNvPr id="124" name="Google Shape;124;p22"/>
          <p:cNvSpPr txBox="1">
            <a:spLocks noGrp="1"/>
          </p:cNvSpPr>
          <p:nvPr>
            <p:ph type="body" idx="2"/>
          </p:nvPr>
        </p:nvSpPr>
        <p:spPr>
          <a:xfrm>
            <a:off x="4939500" y="724200"/>
            <a:ext cx="3837000" cy="3695100"/>
          </a:xfrm>
          <a:prstGeom prst="rect">
            <a:avLst/>
          </a:prstGeom>
        </p:spPr>
        <p:txBody>
          <a:bodyPr spcFirstLastPara="1" wrap="square" lIns="91425" tIns="91425" rIns="91425" bIns="91425" anchor="ctr" anchorCtr="0">
            <a:normAutofit/>
          </a:bodyPr>
          <a:lstStyle/>
          <a:p>
            <a:pPr marL="0" lvl="0" indent="0" algn="l" rtl="0">
              <a:lnSpc>
                <a:spcPct val="100000"/>
              </a:lnSpc>
              <a:spcBef>
                <a:spcPts val="0"/>
              </a:spcBef>
              <a:spcAft>
                <a:spcPts val="0"/>
              </a:spcAft>
              <a:buNone/>
            </a:pPr>
            <a:r>
              <a:rPr lang="en" sz="1500" i="1">
                <a:latin typeface="Roboto Slab"/>
                <a:ea typeface="Roboto Slab"/>
                <a:cs typeface="Roboto Slab"/>
                <a:sym typeface="Roboto Slab"/>
              </a:rPr>
              <a:t>This workshop focuses on helping new students transition to college life, and specifically to City Tech. The workshop will enhance the new student experience with information, activities, and various opportunities to connect with faculty, staff, and current City Tech students. In addition to learning how to access a variety of college services and resources, students will develop personalized plans for their college career.</a:t>
            </a:r>
            <a:endParaRPr sz="2200" i="1">
              <a:latin typeface="Roboto Slab"/>
              <a:ea typeface="Roboto Slab"/>
              <a:cs typeface="Roboto Slab"/>
              <a:sym typeface="Roboto Slab"/>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28"/>
        <p:cNvGrpSpPr/>
        <p:nvPr/>
      </p:nvGrpSpPr>
      <p:grpSpPr>
        <a:xfrm>
          <a:off x="0" y="0"/>
          <a:ext cx="0" cy="0"/>
          <a:chOff x="0" y="0"/>
          <a:chExt cx="0" cy="0"/>
        </a:xfrm>
      </p:grpSpPr>
      <p:sp>
        <p:nvSpPr>
          <p:cNvPr id="129" name="Google Shape;129;p23"/>
          <p:cNvSpPr txBox="1">
            <a:spLocks noGrp="1"/>
          </p:cNvSpPr>
          <p:nvPr>
            <p:ph type="title"/>
          </p:nvPr>
        </p:nvSpPr>
        <p:spPr>
          <a:xfrm>
            <a:off x="387900" y="458025"/>
            <a:ext cx="8368200" cy="686100"/>
          </a:xfrm>
          <a:prstGeom prst="rect">
            <a:avLst/>
          </a:prstGeom>
        </p:spPr>
        <p:txBody>
          <a:bodyPr spcFirstLastPara="1" wrap="square" lIns="91425" tIns="91425" rIns="91425" bIns="91425" anchor="b" anchorCtr="0">
            <a:normAutofit fontScale="90000"/>
          </a:bodyPr>
          <a:lstStyle/>
          <a:p>
            <a:pPr marL="0" lvl="0" indent="0" algn="l" rtl="0">
              <a:spcBef>
                <a:spcPts val="0"/>
              </a:spcBef>
              <a:spcAft>
                <a:spcPts val="0"/>
              </a:spcAft>
              <a:buNone/>
            </a:pPr>
            <a:r>
              <a:rPr lang="en" b="1" dirty="0">
                <a:solidFill>
                  <a:schemeClr val="accent5"/>
                </a:solidFill>
              </a:rPr>
              <a:t>Syllabus + Schedule Review (Fridays at 11AM)</a:t>
            </a:r>
            <a:endParaRPr b="1" dirty="0">
              <a:solidFill>
                <a:schemeClr val="accent5"/>
              </a:solidFill>
            </a:endParaRPr>
          </a:p>
        </p:txBody>
      </p:sp>
      <p:sp>
        <p:nvSpPr>
          <p:cNvPr id="130" name="Google Shape;130;p23"/>
          <p:cNvSpPr txBox="1">
            <a:spLocks noGrp="1"/>
          </p:cNvSpPr>
          <p:nvPr>
            <p:ph type="body" idx="1"/>
          </p:nvPr>
        </p:nvSpPr>
        <p:spPr>
          <a:xfrm>
            <a:off x="250425" y="1489825"/>
            <a:ext cx="4420200" cy="3653700"/>
          </a:xfrm>
          <a:prstGeom prst="rect">
            <a:avLst/>
          </a:prstGeom>
        </p:spPr>
        <p:txBody>
          <a:bodyPr spcFirstLastPara="1" wrap="square" lIns="91425" tIns="91425" rIns="91425" bIns="91425" anchor="t" anchorCtr="0">
            <a:noAutofit/>
          </a:bodyPr>
          <a:lstStyle/>
          <a:p>
            <a:pPr marL="0" lvl="0" indent="0" algn="l" rtl="0">
              <a:lnSpc>
                <a:spcPct val="95000"/>
              </a:lnSpc>
              <a:spcBef>
                <a:spcPts val="0"/>
              </a:spcBef>
              <a:spcAft>
                <a:spcPts val="0"/>
              </a:spcAft>
              <a:buSzPts val="935"/>
              <a:buNone/>
            </a:pPr>
            <a:r>
              <a:rPr lang="en" sz="1150" b="1" dirty="0">
                <a:solidFill>
                  <a:schemeClr val="accent6"/>
                </a:solidFill>
              </a:rPr>
              <a:t>Session 1 &gt;</a:t>
            </a:r>
            <a:r>
              <a:rPr lang="en" sz="1150" dirty="0"/>
              <a:t> </a:t>
            </a:r>
            <a:r>
              <a:rPr lang="en" sz="1150" b="1" dirty="0"/>
              <a:t>Academic Basics: #WelcomeToCityTech</a:t>
            </a:r>
            <a:endParaRPr sz="1150" b="1" dirty="0"/>
          </a:p>
          <a:p>
            <a:pPr marL="914400" lvl="0" indent="0" algn="l" rtl="0">
              <a:lnSpc>
                <a:spcPct val="95000"/>
              </a:lnSpc>
              <a:spcBef>
                <a:spcPts val="0"/>
              </a:spcBef>
              <a:spcAft>
                <a:spcPts val="0"/>
              </a:spcAft>
              <a:buSzPts val="935"/>
              <a:buNone/>
            </a:pPr>
            <a:r>
              <a:rPr lang="en-US" sz="1150" dirty="0"/>
              <a:t>8/26</a:t>
            </a:r>
            <a:endParaRPr sz="1150" dirty="0"/>
          </a:p>
          <a:p>
            <a:pPr marL="0" lvl="0" indent="0" algn="l" rtl="0">
              <a:lnSpc>
                <a:spcPct val="95000"/>
              </a:lnSpc>
              <a:spcBef>
                <a:spcPts val="0"/>
              </a:spcBef>
              <a:spcAft>
                <a:spcPts val="0"/>
              </a:spcAft>
              <a:buSzPts val="935"/>
              <a:buNone/>
            </a:pPr>
            <a:endParaRPr sz="1150" b="1" dirty="0">
              <a:solidFill>
                <a:schemeClr val="accent6"/>
              </a:solidFill>
            </a:endParaRPr>
          </a:p>
          <a:p>
            <a:pPr marL="0" lvl="0" indent="0" algn="l" rtl="0">
              <a:lnSpc>
                <a:spcPct val="95000"/>
              </a:lnSpc>
              <a:spcBef>
                <a:spcPts val="0"/>
              </a:spcBef>
              <a:spcAft>
                <a:spcPts val="0"/>
              </a:spcAft>
              <a:buSzPts val="935"/>
              <a:buNone/>
            </a:pPr>
            <a:r>
              <a:rPr lang="en" sz="1150" b="1" dirty="0">
                <a:solidFill>
                  <a:schemeClr val="accent6"/>
                </a:solidFill>
              </a:rPr>
              <a:t>Session 2 &gt; </a:t>
            </a:r>
            <a:r>
              <a:rPr lang="en" sz="1150" b="1" dirty="0"/>
              <a:t>The Syllabus</a:t>
            </a:r>
            <a:endParaRPr sz="1150" b="1" dirty="0"/>
          </a:p>
          <a:p>
            <a:pPr marL="914400" lvl="0" indent="0" algn="l" rtl="0">
              <a:lnSpc>
                <a:spcPct val="95000"/>
              </a:lnSpc>
              <a:spcBef>
                <a:spcPts val="0"/>
              </a:spcBef>
              <a:spcAft>
                <a:spcPts val="0"/>
              </a:spcAft>
              <a:buSzPts val="935"/>
              <a:buNone/>
            </a:pPr>
            <a:r>
              <a:rPr lang="en-US" sz="1150" dirty="0"/>
              <a:t>9/9</a:t>
            </a:r>
            <a:endParaRPr sz="1150" dirty="0"/>
          </a:p>
          <a:p>
            <a:pPr marL="0" lvl="0" indent="0" algn="l" rtl="0">
              <a:lnSpc>
                <a:spcPct val="95000"/>
              </a:lnSpc>
              <a:spcBef>
                <a:spcPts val="0"/>
              </a:spcBef>
              <a:spcAft>
                <a:spcPts val="0"/>
              </a:spcAft>
              <a:buSzPts val="935"/>
              <a:buNone/>
            </a:pPr>
            <a:endParaRPr sz="1150" b="1" dirty="0">
              <a:solidFill>
                <a:schemeClr val="accent6"/>
              </a:solidFill>
            </a:endParaRPr>
          </a:p>
          <a:p>
            <a:pPr marL="0" lvl="0" indent="0" algn="l" rtl="0">
              <a:lnSpc>
                <a:spcPct val="95000"/>
              </a:lnSpc>
              <a:spcBef>
                <a:spcPts val="0"/>
              </a:spcBef>
              <a:spcAft>
                <a:spcPts val="0"/>
              </a:spcAft>
              <a:buSzPts val="935"/>
              <a:buNone/>
            </a:pPr>
            <a:r>
              <a:rPr lang="en" sz="1150" b="1" dirty="0">
                <a:solidFill>
                  <a:schemeClr val="accent6"/>
                </a:solidFill>
              </a:rPr>
              <a:t>Session 3 &gt; </a:t>
            </a:r>
            <a:r>
              <a:rPr lang="en" sz="1150" b="1" dirty="0"/>
              <a:t>#RiseAndGrind</a:t>
            </a:r>
            <a:endParaRPr sz="1150" b="1" dirty="0"/>
          </a:p>
          <a:p>
            <a:pPr marL="914400" lvl="0" indent="0" algn="l" rtl="0">
              <a:lnSpc>
                <a:spcPct val="95000"/>
              </a:lnSpc>
              <a:spcBef>
                <a:spcPts val="0"/>
              </a:spcBef>
              <a:spcAft>
                <a:spcPts val="0"/>
              </a:spcAft>
              <a:buSzPts val="935"/>
              <a:buNone/>
            </a:pPr>
            <a:r>
              <a:rPr lang="en-US" sz="1150" dirty="0"/>
              <a:t>9/16</a:t>
            </a:r>
            <a:endParaRPr sz="1150" dirty="0"/>
          </a:p>
          <a:p>
            <a:pPr marL="0" lvl="0" indent="0" algn="l" rtl="0">
              <a:lnSpc>
                <a:spcPct val="95000"/>
              </a:lnSpc>
              <a:spcBef>
                <a:spcPts val="0"/>
              </a:spcBef>
              <a:spcAft>
                <a:spcPts val="0"/>
              </a:spcAft>
              <a:buSzPts val="935"/>
              <a:buNone/>
            </a:pPr>
            <a:endParaRPr sz="1150" b="1" dirty="0">
              <a:solidFill>
                <a:schemeClr val="accent6"/>
              </a:solidFill>
            </a:endParaRPr>
          </a:p>
          <a:p>
            <a:pPr marL="0" lvl="0" indent="0" algn="l" rtl="0">
              <a:lnSpc>
                <a:spcPct val="95000"/>
              </a:lnSpc>
              <a:spcBef>
                <a:spcPts val="0"/>
              </a:spcBef>
              <a:spcAft>
                <a:spcPts val="0"/>
              </a:spcAft>
              <a:buSzPts val="935"/>
              <a:buNone/>
            </a:pPr>
            <a:r>
              <a:rPr lang="en" sz="1150" b="1" dirty="0">
                <a:solidFill>
                  <a:schemeClr val="accent6"/>
                </a:solidFill>
              </a:rPr>
              <a:t>Session 4 &gt; </a:t>
            </a:r>
            <a:r>
              <a:rPr lang="en" sz="1150" b="1" dirty="0"/>
              <a:t>Behind the Scenes: What You Can Do at City Tech</a:t>
            </a:r>
            <a:endParaRPr sz="1150" b="1" dirty="0"/>
          </a:p>
          <a:p>
            <a:pPr marL="914400" lvl="0" indent="0" algn="l" rtl="0">
              <a:lnSpc>
                <a:spcPct val="95000"/>
              </a:lnSpc>
              <a:spcBef>
                <a:spcPts val="0"/>
              </a:spcBef>
              <a:spcAft>
                <a:spcPts val="0"/>
              </a:spcAft>
              <a:buSzPts val="935"/>
              <a:buNone/>
            </a:pPr>
            <a:r>
              <a:rPr lang="en-US" sz="1150" dirty="0"/>
              <a:t>9/23</a:t>
            </a:r>
            <a:endParaRPr sz="1150" dirty="0"/>
          </a:p>
          <a:p>
            <a:pPr marL="0" lvl="0" indent="0" algn="l" rtl="0">
              <a:lnSpc>
                <a:spcPct val="95000"/>
              </a:lnSpc>
              <a:spcBef>
                <a:spcPts val="0"/>
              </a:spcBef>
              <a:spcAft>
                <a:spcPts val="0"/>
              </a:spcAft>
              <a:buSzPts val="935"/>
              <a:buNone/>
            </a:pPr>
            <a:endParaRPr sz="1150" dirty="0"/>
          </a:p>
          <a:p>
            <a:pPr marL="0" lvl="0" indent="0" algn="l" rtl="0">
              <a:lnSpc>
                <a:spcPct val="95000"/>
              </a:lnSpc>
              <a:spcBef>
                <a:spcPts val="0"/>
              </a:spcBef>
              <a:spcAft>
                <a:spcPts val="0"/>
              </a:spcAft>
              <a:buSzPts val="935"/>
              <a:buNone/>
            </a:pPr>
            <a:r>
              <a:rPr lang="en" sz="1150" b="1" dirty="0">
                <a:solidFill>
                  <a:schemeClr val="accent6"/>
                </a:solidFill>
              </a:rPr>
              <a:t>Session 5 &gt; </a:t>
            </a:r>
            <a:r>
              <a:rPr lang="en" sz="1150" b="1" dirty="0"/>
              <a:t>You Paid For It, Use It: Resources + Services</a:t>
            </a:r>
            <a:endParaRPr sz="1150" b="1" dirty="0"/>
          </a:p>
          <a:p>
            <a:pPr marL="914400" lvl="0" indent="0" algn="l" rtl="0">
              <a:lnSpc>
                <a:spcPct val="95000"/>
              </a:lnSpc>
              <a:spcBef>
                <a:spcPts val="0"/>
              </a:spcBef>
              <a:spcAft>
                <a:spcPts val="0"/>
              </a:spcAft>
              <a:buSzPts val="935"/>
              <a:buNone/>
            </a:pPr>
            <a:r>
              <a:rPr lang="en-US" sz="1150" dirty="0"/>
              <a:t>9/30</a:t>
            </a:r>
            <a:endParaRPr sz="1150" dirty="0"/>
          </a:p>
          <a:p>
            <a:pPr marL="0" lvl="0" indent="0" algn="l" rtl="0">
              <a:lnSpc>
                <a:spcPct val="95000"/>
              </a:lnSpc>
              <a:spcBef>
                <a:spcPts val="0"/>
              </a:spcBef>
              <a:spcAft>
                <a:spcPts val="0"/>
              </a:spcAft>
              <a:buSzPts val="935"/>
              <a:buNone/>
            </a:pPr>
            <a:endParaRPr sz="1150" dirty="0"/>
          </a:p>
          <a:p>
            <a:pPr marL="0" lvl="0" indent="0" algn="l" rtl="0">
              <a:lnSpc>
                <a:spcPct val="95000"/>
              </a:lnSpc>
              <a:spcBef>
                <a:spcPts val="0"/>
              </a:spcBef>
              <a:spcAft>
                <a:spcPts val="0"/>
              </a:spcAft>
              <a:buSzPts val="935"/>
              <a:buNone/>
            </a:pPr>
            <a:r>
              <a:rPr lang="en" sz="1150" b="1" dirty="0">
                <a:solidFill>
                  <a:schemeClr val="accent6"/>
                </a:solidFill>
              </a:rPr>
              <a:t>Session 6 &gt; </a:t>
            </a:r>
            <a:r>
              <a:rPr lang="en" sz="1150" b="1" dirty="0"/>
              <a:t>Get Your Head In the Game: Mindset Matters</a:t>
            </a:r>
            <a:endParaRPr sz="1150" b="1" dirty="0"/>
          </a:p>
          <a:p>
            <a:pPr marL="914400" lvl="0" indent="0" algn="l" rtl="0">
              <a:lnSpc>
                <a:spcPct val="95000"/>
              </a:lnSpc>
              <a:spcBef>
                <a:spcPts val="0"/>
              </a:spcBef>
              <a:spcAft>
                <a:spcPts val="0"/>
              </a:spcAft>
              <a:buSzPts val="935"/>
              <a:buNone/>
            </a:pPr>
            <a:r>
              <a:rPr lang="en-US" sz="1150" dirty="0"/>
              <a:t>10/7</a:t>
            </a:r>
            <a:endParaRPr sz="1150" dirty="0"/>
          </a:p>
          <a:p>
            <a:pPr marL="0" lvl="0" indent="0" algn="l" rtl="0">
              <a:lnSpc>
                <a:spcPct val="95000"/>
              </a:lnSpc>
              <a:spcBef>
                <a:spcPts val="0"/>
              </a:spcBef>
              <a:spcAft>
                <a:spcPts val="0"/>
              </a:spcAft>
              <a:buSzPts val="935"/>
              <a:buNone/>
            </a:pPr>
            <a:endParaRPr sz="1150" dirty="0"/>
          </a:p>
          <a:p>
            <a:pPr marL="0" lvl="0" indent="0" algn="l" rtl="0">
              <a:lnSpc>
                <a:spcPct val="95000"/>
              </a:lnSpc>
              <a:spcBef>
                <a:spcPts val="0"/>
              </a:spcBef>
              <a:spcAft>
                <a:spcPts val="0"/>
              </a:spcAft>
              <a:buSzPts val="935"/>
              <a:buNone/>
            </a:pPr>
            <a:r>
              <a:rPr lang="en" sz="1150" b="1" dirty="0">
                <a:solidFill>
                  <a:schemeClr val="accent6"/>
                </a:solidFill>
              </a:rPr>
              <a:t>Session 7 &gt; </a:t>
            </a:r>
            <a:r>
              <a:rPr lang="en" sz="1150" b="1" dirty="0"/>
              <a:t>#aMAJORdecision: Practical Steps</a:t>
            </a:r>
            <a:endParaRPr sz="1150" b="1" dirty="0"/>
          </a:p>
          <a:p>
            <a:pPr marL="914400" lvl="0" indent="0" algn="l" rtl="0">
              <a:lnSpc>
                <a:spcPct val="95000"/>
              </a:lnSpc>
              <a:spcBef>
                <a:spcPts val="0"/>
              </a:spcBef>
              <a:spcAft>
                <a:spcPts val="0"/>
              </a:spcAft>
              <a:buSzPts val="935"/>
              <a:buNone/>
            </a:pPr>
            <a:r>
              <a:rPr lang="en" sz="1150" dirty="0"/>
              <a:t>10/14</a:t>
            </a:r>
            <a:endParaRPr sz="1150" dirty="0"/>
          </a:p>
        </p:txBody>
      </p:sp>
      <p:sp>
        <p:nvSpPr>
          <p:cNvPr id="131" name="Google Shape;131;p23"/>
          <p:cNvSpPr txBox="1">
            <a:spLocks noGrp="1"/>
          </p:cNvSpPr>
          <p:nvPr>
            <p:ph type="body" idx="2"/>
          </p:nvPr>
        </p:nvSpPr>
        <p:spPr>
          <a:xfrm>
            <a:off x="4586925" y="1489825"/>
            <a:ext cx="4535100" cy="3715800"/>
          </a:xfrm>
          <a:prstGeom prst="rect">
            <a:avLst/>
          </a:prstGeom>
        </p:spPr>
        <p:txBody>
          <a:bodyPr spcFirstLastPara="1" wrap="square" lIns="91425" tIns="91425" rIns="91425" bIns="91425" anchor="t" anchorCtr="0">
            <a:normAutofit fontScale="85000" lnSpcReduction="20000"/>
          </a:bodyPr>
          <a:lstStyle/>
          <a:p>
            <a:pPr marL="0" lvl="0" indent="0" algn="l" rtl="0">
              <a:spcBef>
                <a:spcPts val="0"/>
              </a:spcBef>
              <a:spcAft>
                <a:spcPts val="0"/>
              </a:spcAft>
              <a:buNone/>
            </a:pPr>
            <a:r>
              <a:rPr lang="en" b="1" dirty="0">
                <a:solidFill>
                  <a:schemeClr val="accent6"/>
                </a:solidFill>
              </a:rPr>
              <a:t>S</a:t>
            </a:r>
            <a:r>
              <a:rPr lang="en" sz="1350" b="1" dirty="0">
                <a:solidFill>
                  <a:schemeClr val="accent6"/>
                </a:solidFill>
              </a:rPr>
              <a:t>ession 8 &gt;</a:t>
            </a:r>
            <a:r>
              <a:rPr lang="en" sz="1350" dirty="0"/>
              <a:t> </a:t>
            </a:r>
            <a:r>
              <a:rPr lang="en" sz="1350" b="1" dirty="0"/>
              <a:t>Coming to Terms with College Vocabulary</a:t>
            </a:r>
            <a:endParaRPr sz="1350" b="1" dirty="0"/>
          </a:p>
          <a:p>
            <a:pPr marL="914400" lvl="0" indent="0" algn="l" rtl="0">
              <a:spcBef>
                <a:spcPts val="0"/>
              </a:spcBef>
              <a:spcAft>
                <a:spcPts val="0"/>
              </a:spcAft>
              <a:buNone/>
            </a:pPr>
            <a:r>
              <a:rPr lang="en-US" sz="1350" dirty="0"/>
              <a:t>10/21</a:t>
            </a:r>
            <a:endParaRPr sz="1350" dirty="0"/>
          </a:p>
          <a:p>
            <a:pPr marL="0" lvl="0" indent="0" algn="l" rtl="0">
              <a:spcBef>
                <a:spcPts val="0"/>
              </a:spcBef>
              <a:spcAft>
                <a:spcPts val="0"/>
              </a:spcAft>
              <a:buNone/>
            </a:pPr>
            <a:endParaRPr sz="1350" dirty="0"/>
          </a:p>
          <a:p>
            <a:pPr marL="0" lvl="0" indent="0" algn="l" rtl="0">
              <a:spcBef>
                <a:spcPts val="0"/>
              </a:spcBef>
              <a:spcAft>
                <a:spcPts val="0"/>
              </a:spcAft>
              <a:buNone/>
            </a:pPr>
            <a:r>
              <a:rPr lang="en" sz="1350" b="1" dirty="0">
                <a:solidFill>
                  <a:schemeClr val="accent6"/>
                </a:solidFill>
              </a:rPr>
              <a:t>Session 9 &gt; </a:t>
            </a:r>
            <a:r>
              <a:rPr lang="en" sz="1350" b="1" dirty="0"/>
              <a:t>A Long-Term Decision</a:t>
            </a:r>
            <a:endParaRPr sz="1350" b="1" dirty="0"/>
          </a:p>
          <a:p>
            <a:pPr marL="914400" lvl="0" indent="0" algn="l" rtl="0">
              <a:spcBef>
                <a:spcPts val="0"/>
              </a:spcBef>
              <a:spcAft>
                <a:spcPts val="0"/>
              </a:spcAft>
              <a:buNone/>
            </a:pPr>
            <a:r>
              <a:rPr lang="en-US" sz="1350" dirty="0"/>
              <a:t>10/28</a:t>
            </a:r>
            <a:endParaRPr sz="1350" dirty="0"/>
          </a:p>
          <a:p>
            <a:pPr marL="0" lvl="0" indent="0" algn="l" rtl="0">
              <a:spcBef>
                <a:spcPts val="0"/>
              </a:spcBef>
              <a:spcAft>
                <a:spcPts val="0"/>
              </a:spcAft>
              <a:buNone/>
            </a:pPr>
            <a:endParaRPr sz="1350" dirty="0"/>
          </a:p>
          <a:p>
            <a:pPr marL="0" lvl="0" indent="0" algn="l" rtl="0">
              <a:spcBef>
                <a:spcPts val="0"/>
              </a:spcBef>
              <a:spcAft>
                <a:spcPts val="0"/>
              </a:spcAft>
              <a:buNone/>
            </a:pPr>
            <a:r>
              <a:rPr lang="en" sz="1350" b="1" dirty="0">
                <a:solidFill>
                  <a:schemeClr val="accent6"/>
                </a:solidFill>
              </a:rPr>
              <a:t>Session 10 &gt; </a:t>
            </a:r>
            <a:r>
              <a:rPr lang="en" sz="1350" b="1" dirty="0"/>
              <a:t>#YellowJacketLife: The Buzz on Your Future</a:t>
            </a:r>
            <a:endParaRPr sz="1350" b="1" dirty="0"/>
          </a:p>
          <a:p>
            <a:pPr marL="914400" lvl="0" indent="0" algn="l" rtl="0">
              <a:spcBef>
                <a:spcPts val="0"/>
              </a:spcBef>
              <a:spcAft>
                <a:spcPts val="0"/>
              </a:spcAft>
              <a:buNone/>
            </a:pPr>
            <a:r>
              <a:rPr lang="en-US" sz="1350" dirty="0"/>
              <a:t>11/4</a:t>
            </a:r>
            <a:endParaRPr sz="1350" dirty="0"/>
          </a:p>
          <a:p>
            <a:pPr marL="0" lvl="0" indent="0" algn="l" rtl="0">
              <a:spcBef>
                <a:spcPts val="0"/>
              </a:spcBef>
              <a:spcAft>
                <a:spcPts val="0"/>
              </a:spcAft>
              <a:buNone/>
            </a:pPr>
            <a:endParaRPr sz="1350" dirty="0"/>
          </a:p>
          <a:p>
            <a:pPr marL="0" lvl="0" indent="0" algn="l" rtl="0">
              <a:spcBef>
                <a:spcPts val="0"/>
              </a:spcBef>
              <a:spcAft>
                <a:spcPts val="0"/>
              </a:spcAft>
              <a:buNone/>
            </a:pPr>
            <a:r>
              <a:rPr lang="en" sz="1350" b="1" dirty="0">
                <a:solidFill>
                  <a:schemeClr val="accent6"/>
                </a:solidFill>
              </a:rPr>
              <a:t>Session 11 &gt; </a:t>
            </a:r>
            <a:r>
              <a:rPr lang="en" sz="1350" b="1" dirty="0"/>
              <a:t>Self-Advocacy + Motivation</a:t>
            </a:r>
            <a:endParaRPr sz="1350" b="1" dirty="0"/>
          </a:p>
          <a:p>
            <a:pPr marL="914400" lvl="0" indent="0" algn="l" rtl="0">
              <a:spcBef>
                <a:spcPts val="0"/>
              </a:spcBef>
              <a:spcAft>
                <a:spcPts val="0"/>
              </a:spcAft>
              <a:buNone/>
            </a:pPr>
            <a:r>
              <a:rPr lang="en-US" sz="1350" dirty="0"/>
              <a:t>11/11</a:t>
            </a:r>
            <a:endParaRPr sz="1350" dirty="0"/>
          </a:p>
          <a:p>
            <a:pPr marL="0" lvl="0" indent="0" algn="l" rtl="0">
              <a:spcBef>
                <a:spcPts val="0"/>
              </a:spcBef>
              <a:spcAft>
                <a:spcPts val="0"/>
              </a:spcAft>
              <a:buNone/>
            </a:pPr>
            <a:endParaRPr sz="1350" dirty="0"/>
          </a:p>
          <a:p>
            <a:pPr marL="0" lvl="0" indent="0" algn="l" rtl="0">
              <a:spcBef>
                <a:spcPts val="0"/>
              </a:spcBef>
              <a:spcAft>
                <a:spcPts val="0"/>
              </a:spcAft>
              <a:buNone/>
            </a:pPr>
            <a:r>
              <a:rPr lang="en" sz="1350" b="1" dirty="0">
                <a:solidFill>
                  <a:schemeClr val="accent6"/>
                </a:solidFill>
              </a:rPr>
              <a:t>Session 12 &gt; </a:t>
            </a:r>
            <a:r>
              <a:rPr lang="en" sz="1350" b="1" dirty="0"/>
              <a:t>Academic Integrity</a:t>
            </a:r>
            <a:endParaRPr sz="1350" b="1" dirty="0"/>
          </a:p>
          <a:p>
            <a:pPr marL="914400" lvl="0" indent="0" algn="l" rtl="0">
              <a:spcBef>
                <a:spcPts val="0"/>
              </a:spcBef>
              <a:spcAft>
                <a:spcPts val="0"/>
              </a:spcAft>
              <a:buNone/>
            </a:pPr>
            <a:r>
              <a:rPr lang="en-US" sz="1350" dirty="0"/>
              <a:t>11/18</a:t>
            </a:r>
            <a:endParaRPr sz="1350" dirty="0"/>
          </a:p>
          <a:p>
            <a:pPr marL="0" lvl="0" indent="0" algn="l" rtl="0">
              <a:spcBef>
                <a:spcPts val="0"/>
              </a:spcBef>
              <a:spcAft>
                <a:spcPts val="0"/>
              </a:spcAft>
              <a:buNone/>
            </a:pPr>
            <a:endParaRPr sz="1350" dirty="0"/>
          </a:p>
          <a:p>
            <a:pPr marL="0" lvl="0" indent="0" algn="l" rtl="0">
              <a:spcBef>
                <a:spcPts val="0"/>
              </a:spcBef>
              <a:spcAft>
                <a:spcPts val="0"/>
              </a:spcAft>
              <a:buNone/>
            </a:pPr>
            <a:r>
              <a:rPr lang="en" sz="1350" b="1" dirty="0">
                <a:solidFill>
                  <a:schemeClr val="accent6"/>
                </a:solidFill>
              </a:rPr>
              <a:t>Session 13 &gt; </a:t>
            </a:r>
            <a:r>
              <a:rPr lang="en" sz="1350" b="1" dirty="0"/>
              <a:t>Moving Forward: Buzzing Toward Graduation</a:t>
            </a:r>
            <a:endParaRPr sz="1350" b="1" dirty="0"/>
          </a:p>
          <a:p>
            <a:pPr marL="914400" lvl="0" indent="0" algn="l" rtl="0">
              <a:spcBef>
                <a:spcPts val="0"/>
              </a:spcBef>
              <a:spcAft>
                <a:spcPts val="0"/>
              </a:spcAft>
              <a:buNone/>
            </a:pPr>
            <a:r>
              <a:rPr lang="en-US" sz="1350" dirty="0"/>
              <a:t>12/2</a:t>
            </a:r>
            <a:endParaRPr sz="1350" dirty="0"/>
          </a:p>
          <a:p>
            <a:pPr marL="0" lvl="0" indent="0" algn="l" rtl="0">
              <a:spcBef>
                <a:spcPts val="0"/>
              </a:spcBef>
              <a:spcAft>
                <a:spcPts val="0"/>
              </a:spcAft>
              <a:buNone/>
            </a:pPr>
            <a:endParaRPr sz="1350" dirty="0"/>
          </a:p>
          <a:p>
            <a:pPr marL="0" lvl="0" indent="0" algn="l" rtl="0">
              <a:spcBef>
                <a:spcPts val="0"/>
              </a:spcBef>
              <a:spcAft>
                <a:spcPts val="0"/>
              </a:spcAft>
              <a:buNone/>
            </a:pPr>
            <a:r>
              <a:rPr lang="en" sz="1350" b="1" dirty="0">
                <a:solidFill>
                  <a:schemeClr val="accent6"/>
                </a:solidFill>
              </a:rPr>
              <a:t>Session 14 &gt; </a:t>
            </a:r>
            <a:r>
              <a:rPr lang="en" sz="1350" b="1" dirty="0"/>
              <a:t>Emerging From ‘The Cave’: What We Know Now</a:t>
            </a:r>
            <a:endParaRPr sz="1350" b="1" dirty="0"/>
          </a:p>
          <a:p>
            <a:pPr marL="914400" lvl="0" indent="0" algn="l" rtl="0">
              <a:spcBef>
                <a:spcPts val="0"/>
              </a:spcBef>
              <a:spcAft>
                <a:spcPts val="0"/>
              </a:spcAft>
              <a:buNone/>
            </a:pPr>
            <a:r>
              <a:rPr lang="en" sz="1350" dirty="0"/>
              <a:t>12/9</a:t>
            </a:r>
            <a:endParaRPr sz="1350"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35"/>
        <p:cNvGrpSpPr/>
        <p:nvPr/>
      </p:nvGrpSpPr>
      <p:grpSpPr>
        <a:xfrm>
          <a:off x="0" y="0"/>
          <a:ext cx="0" cy="0"/>
          <a:chOff x="0" y="0"/>
          <a:chExt cx="0" cy="0"/>
        </a:xfrm>
      </p:grpSpPr>
      <p:sp>
        <p:nvSpPr>
          <p:cNvPr id="136" name="Google Shape;136;p24"/>
          <p:cNvSpPr txBox="1">
            <a:spLocks noGrp="1"/>
          </p:cNvSpPr>
          <p:nvPr>
            <p:ph type="title"/>
          </p:nvPr>
        </p:nvSpPr>
        <p:spPr>
          <a:xfrm>
            <a:off x="480750" y="1764950"/>
            <a:ext cx="8222100" cy="907500"/>
          </a:xfrm>
          <a:prstGeom prst="rect">
            <a:avLst/>
          </a:prstGeom>
        </p:spPr>
        <p:txBody>
          <a:bodyPr spcFirstLastPara="1" wrap="square" lIns="91425" tIns="91425" rIns="91425" bIns="91425" anchor="b" anchorCtr="0">
            <a:normAutofit fontScale="90000"/>
          </a:bodyPr>
          <a:lstStyle/>
          <a:p>
            <a:pPr marL="0" lvl="0" indent="0" algn="ctr" rtl="0">
              <a:spcBef>
                <a:spcPts val="0"/>
              </a:spcBef>
              <a:spcAft>
                <a:spcPts val="0"/>
              </a:spcAft>
              <a:buNone/>
            </a:pPr>
            <a:r>
              <a:rPr lang="en" b="1">
                <a:solidFill>
                  <a:schemeClr val="accent5"/>
                </a:solidFill>
              </a:rPr>
              <a:t>Learning Tools</a:t>
            </a:r>
            <a:endParaRPr b="1">
              <a:solidFill>
                <a:schemeClr val="accent5"/>
              </a:solidFill>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40"/>
        <p:cNvGrpSpPr/>
        <p:nvPr/>
      </p:nvGrpSpPr>
      <p:grpSpPr>
        <a:xfrm>
          <a:off x="0" y="0"/>
          <a:ext cx="0" cy="0"/>
          <a:chOff x="0" y="0"/>
          <a:chExt cx="0" cy="0"/>
        </a:xfrm>
      </p:grpSpPr>
      <p:sp>
        <p:nvSpPr>
          <p:cNvPr id="141" name="Google Shape;141;p25"/>
          <p:cNvSpPr txBox="1">
            <a:spLocks noGrp="1"/>
          </p:cNvSpPr>
          <p:nvPr>
            <p:ph type="title"/>
          </p:nvPr>
        </p:nvSpPr>
        <p:spPr>
          <a:xfrm>
            <a:off x="387900" y="458025"/>
            <a:ext cx="8368200" cy="686100"/>
          </a:xfrm>
          <a:prstGeom prst="rect">
            <a:avLst/>
          </a:prstGeom>
        </p:spPr>
        <p:txBody>
          <a:bodyPr spcFirstLastPara="1" wrap="square" lIns="91425" tIns="91425" rIns="91425" bIns="91425" anchor="b" anchorCtr="0">
            <a:normAutofit/>
          </a:bodyPr>
          <a:lstStyle/>
          <a:p>
            <a:pPr marL="0" lvl="0" indent="0" algn="l" rtl="0">
              <a:spcBef>
                <a:spcPts val="0"/>
              </a:spcBef>
              <a:spcAft>
                <a:spcPts val="0"/>
              </a:spcAft>
              <a:buNone/>
            </a:pPr>
            <a:r>
              <a:rPr lang="en" b="1">
                <a:solidFill>
                  <a:schemeClr val="accent5"/>
                </a:solidFill>
              </a:rPr>
              <a:t>Electronic Platforms Used at City Tech</a:t>
            </a:r>
            <a:endParaRPr b="1">
              <a:solidFill>
                <a:schemeClr val="accent5"/>
              </a:solidFill>
            </a:endParaRPr>
          </a:p>
        </p:txBody>
      </p:sp>
      <p:sp>
        <p:nvSpPr>
          <p:cNvPr id="142" name="Google Shape;142;p25"/>
          <p:cNvSpPr txBox="1">
            <a:spLocks noGrp="1"/>
          </p:cNvSpPr>
          <p:nvPr>
            <p:ph type="body" idx="1"/>
          </p:nvPr>
        </p:nvSpPr>
        <p:spPr>
          <a:xfrm>
            <a:off x="387900" y="1560138"/>
            <a:ext cx="2487300" cy="1998900"/>
          </a:xfrm>
          <a:prstGeom prst="rect">
            <a:avLst/>
          </a:prstGeom>
        </p:spPr>
        <p:txBody>
          <a:bodyPr spcFirstLastPara="1" wrap="square" lIns="91425" tIns="91425" rIns="91425" bIns="91425" anchor="t" anchorCtr="0">
            <a:normAutofit/>
          </a:bodyPr>
          <a:lstStyle/>
          <a:p>
            <a:pPr marL="0" lvl="0" indent="0" algn="l" rtl="0">
              <a:spcBef>
                <a:spcPts val="0"/>
              </a:spcBef>
              <a:spcAft>
                <a:spcPts val="0"/>
              </a:spcAft>
              <a:buNone/>
            </a:pPr>
            <a:r>
              <a:rPr lang="en" sz="1500" b="1">
                <a:latin typeface="Roboto Slab"/>
                <a:ea typeface="Roboto Slab"/>
                <a:cs typeface="Roboto Slab"/>
                <a:sym typeface="Roboto Slab"/>
              </a:rPr>
              <a:t>General College Activities</a:t>
            </a:r>
            <a:endParaRPr sz="1500" b="1">
              <a:latin typeface="Roboto Slab"/>
              <a:ea typeface="Roboto Slab"/>
              <a:cs typeface="Roboto Slab"/>
              <a:sym typeface="Roboto Slab"/>
            </a:endParaRPr>
          </a:p>
          <a:p>
            <a:pPr marL="457200" lvl="0" indent="-316706" algn="l" rtl="0">
              <a:spcBef>
                <a:spcPts val="1200"/>
              </a:spcBef>
              <a:spcAft>
                <a:spcPts val="0"/>
              </a:spcAft>
              <a:buSzPct val="100000"/>
              <a:buFont typeface="Roboto Slab"/>
              <a:buChar char="-"/>
            </a:pPr>
            <a:r>
              <a:rPr lang="en" sz="1500">
                <a:latin typeface="Roboto Slab"/>
                <a:ea typeface="Roboto Slab"/>
                <a:cs typeface="Roboto Slab"/>
                <a:sym typeface="Roboto Slab"/>
              </a:rPr>
              <a:t>CUNYFirst</a:t>
            </a:r>
            <a:endParaRPr sz="1500">
              <a:latin typeface="Roboto Slab"/>
              <a:ea typeface="Roboto Slab"/>
              <a:cs typeface="Roboto Slab"/>
              <a:sym typeface="Roboto Slab"/>
            </a:endParaRPr>
          </a:p>
          <a:p>
            <a:pPr marL="457200" lvl="0" indent="-316706" algn="l" rtl="0">
              <a:spcBef>
                <a:spcPts val="0"/>
              </a:spcBef>
              <a:spcAft>
                <a:spcPts val="0"/>
              </a:spcAft>
              <a:buSzPct val="100000"/>
              <a:buFont typeface="Roboto Slab"/>
              <a:buChar char="-"/>
            </a:pPr>
            <a:r>
              <a:rPr lang="en" sz="1500">
                <a:latin typeface="Roboto Slab"/>
                <a:ea typeface="Roboto Slab"/>
                <a:cs typeface="Roboto Slab"/>
                <a:sym typeface="Roboto Slab"/>
              </a:rPr>
              <a:t>Schedule Builder</a:t>
            </a:r>
            <a:endParaRPr sz="1500">
              <a:latin typeface="Roboto Slab"/>
              <a:ea typeface="Roboto Slab"/>
              <a:cs typeface="Roboto Slab"/>
              <a:sym typeface="Roboto Slab"/>
            </a:endParaRPr>
          </a:p>
          <a:p>
            <a:pPr marL="457200" lvl="0" indent="-316706" algn="l" rtl="0">
              <a:spcBef>
                <a:spcPts val="0"/>
              </a:spcBef>
              <a:spcAft>
                <a:spcPts val="0"/>
              </a:spcAft>
              <a:buSzPct val="100000"/>
              <a:buFont typeface="Roboto Slab"/>
              <a:buChar char="-"/>
            </a:pPr>
            <a:r>
              <a:rPr lang="en" sz="1500">
                <a:latin typeface="Roboto Slab"/>
                <a:ea typeface="Roboto Slab"/>
                <a:cs typeface="Roboto Slab"/>
                <a:sym typeface="Roboto Slab"/>
              </a:rPr>
              <a:t>DegreeWorks</a:t>
            </a:r>
            <a:endParaRPr sz="1500">
              <a:latin typeface="Roboto Slab"/>
              <a:ea typeface="Roboto Slab"/>
              <a:cs typeface="Roboto Slab"/>
              <a:sym typeface="Roboto Slab"/>
            </a:endParaRPr>
          </a:p>
          <a:p>
            <a:pPr marL="457200" lvl="0" indent="0" algn="l" rtl="0">
              <a:spcBef>
                <a:spcPts val="1200"/>
              </a:spcBef>
              <a:spcAft>
                <a:spcPts val="0"/>
              </a:spcAft>
              <a:buNone/>
            </a:pPr>
            <a:endParaRPr>
              <a:latin typeface="Roboto Slab"/>
              <a:ea typeface="Roboto Slab"/>
              <a:cs typeface="Roboto Slab"/>
              <a:sym typeface="Roboto Slab"/>
            </a:endParaRPr>
          </a:p>
          <a:p>
            <a:pPr marL="0" lvl="0" indent="0" algn="l" rtl="0">
              <a:spcBef>
                <a:spcPts val="1200"/>
              </a:spcBef>
              <a:spcAft>
                <a:spcPts val="1200"/>
              </a:spcAft>
              <a:buNone/>
            </a:pPr>
            <a:endParaRPr>
              <a:latin typeface="Roboto Slab"/>
              <a:ea typeface="Roboto Slab"/>
              <a:cs typeface="Roboto Slab"/>
              <a:sym typeface="Roboto Slab"/>
            </a:endParaRPr>
          </a:p>
        </p:txBody>
      </p:sp>
      <p:sp>
        <p:nvSpPr>
          <p:cNvPr id="143" name="Google Shape;143;p25"/>
          <p:cNvSpPr txBox="1">
            <a:spLocks noGrp="1"/>
          </p:cNvSpPr>
          <p:nvPr>
            <p:ph type="body" idx="2"/>
          </p:nvPr>
        </p:nvSpPr>
        <p:spPr>
          <a:xfrm>
            <a:off x="6257900" y="1489825"/>
            <a:ext cx="3999900" cy="3078900"/>
          </a:xfrm>
          <a:prstGeom prst="rect">
            <a:avLst/>
          </a:prstGeom>
        </p:spPr>
        <p:txBody>
          <a:bodyPr spcFirstLastPara="1" wrap="square" lIns="91425" tIns="91425" rIns="91425" bIns="91425" anchor="t" anchorCtr="0">
            <a:normAutofit/>
          </a:bodyPr>
          <a:lstStyle/>
          <a:p>
            <a:pPr marL="0" lvl="0" indent="0" algn="l" rtl="0">
              <a:spcBef>
                <a:spcPts val="0"/>
              </a:spcBef>
              <a:spcAft>
                <a:spcPts val="0"/>
              </a:spcAft>
              <a:buNone/>
            </a:pPr>
            <a:r>
              <a:rPr lang="en" b="1">
                <a:latin typeface="Roboto Slab"/>
                <a:ea typeface="Roboto Slab"/>
                <a:cs typeface="Roboto Slab"/>
                <a:sym typeface="Roboto Slab"/>
              </a:rPr>
              <a:t>In the Classroom</a:t>
            </a:r>
            <a:endParaRPr b="1">
              <a:latin typeface="Roboto Slab"/>
              <a:ea typeface="Roboto Slab"/>
              <a:cs typeface="Roboto Slab"/>
              <a:sym typeface="Roboto Slab"/>
            </a:endParaRPr>
          </a:p>
          <a:p>
            <a:pPr marL="457200" lvl="0" indent="-317500" algn="l" rtl="0">
              <a:spcBef>
                <a:spcPts val="1200"/>
              </a:spcBef>
              <a:spcAft>
                <a:spcPts val="0"/>
              </a:spcAft>
              <a:buSzPts val="1400"/>
              <a:buFont typeface="Roboto Slab"/>
              <a:buChar char="-"/>
            </a:pPr>
            <a:r>
              <a:rPr lang="en">
                <a:latin typeface="Roboto Slab"/>
                <a:ea typeface="Roboto Slab"/>
                <a:cs typeface="Roboto Slab"/>
                <a:sym typeface="Roboto Slab"/>
              </a:rPr>
              <a:t>Blackboard</a:t>
            </a:r>
            <a:endParaRPr>
              <a:latin typeface="Roboto Slab"/>
              <a:ea typeface="Roboto Slab"/>
              <a:cs typeface="Roboto Slab"/>
              <a:sym typeface="Roboto Slab"/>
            </a:endParaRPr>
          </a:p>
          <a:p>
            <a:pPr marL="457200" lvl="0" indent="-317500" algn="l" rtl="0">
              <a:spcBef>
                <a:spcPts val="0"/>
              </a:spcBef>
              <a:spcAft>
                <a:spcPts val="0"/>
              </a:spcAft>
              <a:buSzPts val="1400"/>
              <a:buFont typeface="Roboto Slab"/>
              <a:buChar char="-"/>
            </a:pPr>
            <a:r>
              <a:rPr lang="en">
                <a:latin typeface="Roboto Slab"/>
                <a:ea typeface="Roboto Slab"/>
                <a:cs typeface="Roboto Slab"/>
                <a:sym typeface="Roboto Slab"/>
              </a:rPr>
              <a:t>OpenLab</a:t>
            </a:r>
            <a:endParaRPr>
              <a:latin typeface="Roboto Slab"/>
              <a:ea typeface="Roboto Slab"/>
              <a:cs typeface="Roboto Slab"/>
              <a:sym typeface="Roboto Slab"/>
            </a:endParaRPr>
          </a:p>
          <a:p>
            <a:pPr marL="457200" lvl="0" indent="-317500" algn="l" rtl="0">
              <a:spcBef>
                <a:spcPts val="0"/>
              </a:spcBef>
              <a:spcAft>
                <a:spcPts val="0"/>
              </a:spcAft>
              <a:buSzPts val="1400"/>
              <a:buFont typeface="Roboto Slab"/>
              <a:buChar char="-"/>
            </a:pPr>
            <a:r>
              <a:rPr lang="en">
                <a:latin typeface="Roboto Slab"/>
                <a:ea typeface="Roboto Slab"/>
                <a:cs typeface="Roboto Slab"/>
                <a:sym typeface="Roboto Slab"/>
              </a:rPr>
              <a:t>Zoom</a:t>
            </a:r>
            <a:endParaRPr>
              <a:latin typeface="Roboto Slab"/>
              <a:ea typeface="Roboto Slab"/>
              <a:cs typeface="Roboto Slab"/>
              <a:sym typeface="Roboto Slab"/>
            </a:endParaRPr>
          </a:p>
          <a:p>
            <a:pPr marL="457200" lvl="0" indent="-317500" algn="l" rtl="0">
              <a:spcBef>
                <a:spcPts val="0"/>
              </a:spcBef>
              <a:spcAft>
                <a:spcPts val="0"/>
              </a:spcAft>
              <a:buSzPts val="1400"/>
              <a:buFont typeface="Roboto Slab"/>
              <a:buChar char="-"/>
            </a:pPr>
            <a:r>
              <a:rPr lang="en">
                <a:latin typeface="Roboto Slab"/>
                <a:ea typeface="Roboto Slab"/>
                <a:cs typeface="Roboto Slab"/>
                <a:sym typeface="Roboto Slab"/>
              </a:rPr>
              <a:t>Blackboard Collaborate</a:t>
            </a:r>
            <a:endParaRPr>
              <a:latin typeface="Roboto Slab"/>
              <a:ea typeface="Roboto Slab"/>
              <a:cs typeface="Roboto Slab"/>
              <a:sym typeface="Roboto Slab"/>
            </a:endParaRPr>
          </a:p>
          <a:p>
            <a:pPr marL="0" lvl="0" indent="0" algn="l" rtl="0">
              <a:spcBef>
                <a:spcPts val="1200"/>
              </a:spcBef>
              <a:spcAft>
                <a:spcPts val="1200"/>
              </a:spcAft>
              <a:buNone/>
            </a:pPr>
            <a:endParaRPr>
              <a:latin typeface="Roboto Slab"/>
              <a:ea typeface="Roboto Slab"/>
              <a:cs typeface="Roboto Slab"/>
              <a:sym typeface="Roboto Slab"/>
            </a:endParaRPr>
          </a:p>
        </p:txBody>
      </p:sp>
      <p:sp>
        <p:nvSpPr>
          <p:cNvPr id="144" name="Google Shape;144;p25"/>
          <p:cNvSpPr txBox="1"/>
          <p:nvPr/>
        </p:nvSpPr>
        <p:spPr>
          <a:xfrm>
            <a:off x="3082250" y="1529700"/>
            <a:ext cx="2851500" cy="1545300"/>
          </a:xfrm>
          <a:prstGeom prst="rect">
            <a:avLst/>
          </a:prstGeom>
          <a:noFill/>
          <a:ln>
            <a:noFill/>
          </a:ln>
        </p:spPr>
        <p:txBody>
          <a:bodyPr spcFirstLastPara="1" wrap="square" lIns="91425" tIns="91425" rIns="91425" bIns="91425" anchor="t" anchorCtr="0">
            <a:spAutoFit/>
          </a:bodyPr>
          <a:lstStyle/>
          <a:p>
            <a:pPr marL="0" lvl="0" indent="0" algn="l" rtl="0">
              <a:lnSpc>
                <a:spcPct val="115000"/>
              </a:lnSpc>
              <a:spcBef>
                <a:spcPts val="0"/>
              </a:spcBef>
              <a:spcAft>
                <a:spcPts val="0"/>
              </a:spcAft>
              <a:buNone/>
            </a:pPr>
            <a:r>
              <a:rPr lang="en" b="1">
                <a:solidFill>
                  <a:schemeClr val="dk1"/>
                </a:solidFill>
                <a:latin typeface="Roboto Slab"/>
                <a:ea typeface="Roboto Slab"/>
                <a:cs typeface="Roboto Slab"/>
                <a:sym typeface="Roboto Slab"/>
              </a:rPr>
              <a:t>Communication</a:t>
            </a:r>
            <a:endParaRPr b="1">
              <a:solidFill>
                <a:schemeClr val="dk1"/>
              </a:solidFill>
              <a:latin typeface="Roboto Slab"/>
              <a:ea typeface="Roboto Slab"/>
              <a:cs typeface="Roboto Slab"/>
              <a:sym typeface="Roboto Slab"/>
            </a:endParaRPr>
          </a:p>
          <a:p>
            <a:pPr marL="457200" lvl="0" indent="-317500" algn="l" rtl="0">
              <a:lnSpc>
                <a:spcPct val="115000"/>
              </a:lnSpc>
              <a:spcBef>
                <a:spcPts val="1200"/>
              </a:spcBef>
              <a:spcAft>
                <a:spcPts val="0"/>
              </a:spcAft>
              <a:buClr>
                <a:schemeClr val="dk1"/>
              </a:buClr>
              <a:buSzPts val="1400"/>
              <a:buFont typeface="Roboto Slab"/>
              <a:buChar char="-"/>
            </a:pPr>
            <a:r>
              <a:rPr lang="en">
                <a:solidFill>
                  <a:schemeClr val="dk1"/>
                </a:solidFill>
                <a:latin typeface="Roboto Slab"/>
                <a:ea typeface="Roboto Slab"/>
                <a:cs typeface="Roboto Slab"/>
                <a:sym typeface="Roboto Slab"/>
              </a:rPr>
              <a:t>City Tech Email (Outlook)</a:t>
            </a:r>
            <a:endParaRPr>
              <a:solidFill>
                <a:schemeClr val="dk1"/>
              </a:solidFill>
              <a:latin typeface="Roboto Slab"/>
              <a:ea typeface="Roboto Slab"/>
              <a:cs typeface="Roboto Slab"/>
              <a:sym typeface="Roboto Slab"/>
            </a:endParaRPr>
          </a:p>
          <a:p>
            <a:pPr marL="457200" lvl="0" indent="-317500" algn="l" rtl="0">
              <a:lnSpc>
                <a:spcPct val="115000"/>
              </a:lnSpc>
              <a:spcBef>
                <a:spcPts val="0"/>
              </a:spcBef>
              <a:spcAft>
                <a:spcPts val="0"/>
              </a:spcAft>
              <a:buClr>
                <a:schemeClr val="dk1"/>
              </a:buClr>
              <a:buSzPts val="1400"/>
              <a:buFont typeface="Roboto Slab"/>
              <a:buChar char="-"/>
            </a:pPr>
            <a:r>
              <a:rPr lang="en">
                <a:solidFill>
                  <a:schemeClr val="dk1"/>
                </a:solidFill>
                <a:latin typeface="Roboto Slab"/>
                <a:ea typeface="Roboto Slab"/>
                <a:cs typeface="Roboto Slab"/>
                <a:sym typeface="Roboto Slab"/>
              </a:rPr>
              <a:t>Microsoft Office</a:t>
            </a:r>
            <a:endParaRPr>
              <a:solidFill>
                <a:schemeClr val="dk1"/>
              </a:solidFill>
              <a:latin typeface="Roboto Slab"/>
              <a:ea typeface="Roboto Slab"/>
              <a:cs typeface="Roboto Slab"/>
              <a:sym typeface="Roboto Slab"/>
            </a:endParaRPr>
          </a:p>
          <a:p>
            <a:pPr marL="457200" lvl="0" indent="-317500" algn="l" rtl="0">
              <a:lnSpc>
                <a:spcPct val="115000"/>
              </a:lnSpc>
              <a:spcBef>
                <a:spcPts val="0"/>
              </a:spcBef>
              <a:spcAft>
                <a:spcPts val="0"/>
              </a:spcAft>
              <a:buClr>
                <a:schemeClr val="dk1"/>
              </a:buClr>
              <a:buSzPts val="1400"/>
              <a:buFont typeface="Roboto Slab"/>
              <a:buChar char="-"/>
            </a:pPr>
            <a:r>
              <a:rPr lang="en">
                <a:solidFill>
                  <a:schemeClr val="dk1"/>
                </a:solidFill>
                <a:latin typeface="Roboto Slab"/>
                <a:ea typeface="Roboto Slab"/>
                <a:cs typeface="Roboto Slab"/>
                <a:sym typeface="Roboto Slab"/>
              </a:rPr>
              <a:t>OneDrive (Microsoft)</a:t>
            </a:r>
            <a:endParaRPr>
              <a:solidFill>
                <a:schemeClr val="dk1"/>
              </a:solidFill>
              <a:latin typeface="Roboto Slab"/>
              <a:ea typeface="Roboto Slab"/>
              <a:cs typeface="Roboto Slab"/>
              <a:sym typeface="Roboto Slab"/>
            </a:endParaRPr>
          </a:p>
          <a:p>
            <a:pPr marL="457200" lvl="0" indent="-317500" algn="l" rtl="0">
              <a:lnSpc>
                <a:spcPct val="115000"/>
              </a:lnSpc>
              <a:spcBef>
                <a:spcPts val="0"/>
              </a:spcBef>
              <a:spcAft>
                <a:spcPts val="0"/>
              </a:spcAft>
              <a:buClr>
                <a:schemeClr val="dk1"/>
              </a:buClr>
              <a:buSzPts val="1400"/>
              <a:buFont typeface="Roboto Slab"/>
              <a:buChar char="-"/>
            </a:pPr>
            <a:r>
              <a:rPr lang="en">
                <a:solidFill>
                  <a:schemeClr val="dk1"/>
                </a:solidFill>
                <a:latin typeface="Roboto Slab"/>
                <a:ea typeface="Roboto Slab"/>
                <a:cs typeface="Roboto Slab"/>
                <a:sym typeface="Roboto Slab"/>
              </a:rPr>
              <a:t>DropBox</a:t>
            </a:r>
            <a:endParaRPr>
              <a:latin typeface="Roboto Slab"/>
              <a:ea typeface="Roboto Slab"/>
              <a:cs typeface="Roboto Slab"/>
              <a:sym typeface="Roboto Slab"/>
            </a:endParaRPr>
          </a:p>
        </p:txBody>
      </p:sp>
      <p:sp>
        <p:nvSpPr>
          <p:cNvPr id="145" name="Google Shape;145;p25"/>
          <p:cNvSpPr txBox="1"/>
          <p:nvPr/>
        </p:nvSpPr>
        <p:spPr>
          <a:xfrm>
            <a:off x="2273550" y="3975050"/>
            <a:ext cx="4596900" cy="4311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1600" b="1">
                <a:solidFill>
                  <a:schemeClr val="accent6"/>
                </a:solidFill>
                <a:latin typeface="Roboto Slab"/>
                <a:ea typeface="Roboto Slab"/>
                <a:cs typeface="Roboto Slab"/>
                <a:sym typeface="Roboto Slab"/>
              </a:rPr>
              <a:t>Which of these are you familiar with?</a:t>
            </a:r>
            <a:endParaRPr sz="1600" b="1">
              <a:solidFill>
                <a:schemeClr val="accent6"/>
              </a:solidFill>
              <a:latin typeface="Roboto Slab"/>
              <a:ea typeface="Roboto Slab"/>
              <a:cs typeface="Roboto Slab"/>
              <a:sym typeface="Roboto Slab"/>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49"/>
        <p:cNvGrpSpPr/>
        <p:nvPr/>
      </p:nvGrpSpPr>
      <p:grpSpPr>
        <a:xfrm>
          <a:off x="0" y="0"/>
          <a:ext cx="0" cy="0"/>
          <a:chOff x="0" y="0"/>
          <a:chExt cx="0" cy="0"/>
        </a:xfrm>
      </p:grpSpPr>
      <p:sp>
        <p:nvSpPr>
          <p:cNvPr id="150" name="Google Shape;150;p26"/>
          <p:cNvSpPr txBox="1">
            <a:spLocks noGrp="1"/>
          </p:cNvSpPr>
          <p:nvPr>
            <p:ph type="body" idx="1"/>
          </p:nvPr>
        </p:nvSpPr>
        <p:spPr>
          <a:xfrm>
            <a:off x="319500" y="4233725"/>
            <a:ext cx="8501100" cy="598800"/>
          </a:xfrm>
          <a:prstGeom prst="rect">
            <a:avLst/>
          </a:prstGeom>
        </p:spPr>
        <p:txBody>
          <a:bodyPr spcFirstLastPara="1" wrap="square" lIns="91425" tIns="91425" rIns="91425" bIns="91425" anchor="ctr" anchorCtr="0">
            <a:normAutofit/>
          </a:bodyPr>
          <a:lstStyle/>
          <a:p>
            <a:pPr marL="0" lvl="0" indent="0" algn="l" rtl="0">
              <a:spcBef>
                <a:spcPts val="0"/>
              </a:spcBef>
              <a:spcAft>
                <a:spcPts val="0"/>
              </a:spcAft>
              <a:buNone/>
            </a:pPr>
            <a:r>
              <a:rPr lang="en" dirty="0">
                <a:solidFill>
                  <a:schemeClr val="accent6"/>
                </a:solidFill>
                <a:hlinkClick r:id="rId3"/>
              </a:rPr>
              <a:t>Students use CUNYfirst for management of almost all personal records. </a:t>
            </a:r>
            <a:endParaRPr dirty="0">
              <a:solidFill>
                <a:schemeClr val="accent6"/>
              </a:solidFill>
            </a:endParaRPr>
          </a:p>
        </p:txBody>
      </p:sp>
      <p:pic>
        <p:nvPicPr>
          <p:cNvPr id="151" name="Google Shape;151;p26"/>
          <p:cNvPicPr preferRelativeResize="0"/>
          <p:nvPr/>
        </p:nvPicPr>
        <p:blipFill>
          <a:blip r:embed="rId4">
            <a:alphaModFix/>
          </a:blip>
          <a:stretch>
            <a:fillRect/>
          </a:stretch>
        </p:blipFill>
        <p:spPr>
          <a:xfrm>
            <a:off x="788424" y="389500"/>
            <a:ext cx="7841475" cy="3520000"/>
          </a:xfrm>
          <a:prstGeom prst="rect">
            <a:avLst/>
          </a:prstGeom>
          <a:noFill/>
          <a:ln>
            <a:noFill/>
          </a:ln>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55"/>
        <p:cNvGrpSpPr/>
        <p:nvPr/>
      </p:nvGrpSpPr>
      <p:grpSpPr>
        <a:xfrm>
          <a:off x="0" y="0"/>
          <a:ext cx="0" cy="0"/>
          <a:chOff x="0" y="0"/>
          <a:chExt cx="0" cy="0"/>
        </a:xfrm>
      </p:grpSpPr>
      <p:sp>
        <p:nvSpPr>
          <p:cNvPr id="156" name="Google Shape;156;p27"/>
          <p:cNvSpPr txBox="1">
            <a:spLocks noGrp="1"/>
          </p:cNvSpPr>
          <p:nvPr>
            <p:ph type="body" idx="1"/>
          </p:nvPr>
        </p:nvSpPr>
        <p:spPr>
          <a:xfrm>
            <a:off x="319500" y="4233725"/>
            <a:ext cx="5998800" cy="598800"/>
          </a:xfrm>
          <a:prstGeom prst="rect">
            <a:avLst/>
          </a:prstGeom>
        </p:spPr>
        <p:txBody>
          <a:bodyPr spcFirstLastPara="1" wrap="square" lIns="91425" tIns="91425" rIns="91425" bIns="91425" anchor="ctr" anchorCtr="0">
            <a:normAutofit/>
          </a:bodyPr>
          <a:lstStyle/>
          <a:p>
            <a:pPr marL="0" lvl="0" indent="0" algn="l" rtl="0">
              <a:spcBef>
                <a:spcPts val="0"/>
              </a:spcBef>
              <a:spcAft>
                <a:spcPts val="0"/>
              </a:spcAft>
              <a:buNone/>
            </a:pPr>
            <a:r>
              <a:rPr lang="en" dirty="0">
                <a:solidFill>
                  <a:schemeClr val="accent6"/>
                </a:solidFill>
                <a:hlinkClick r:id="rId3"/>
              </a:rPr>
              <a:t>Students use Schedule Builder to register for classes.</a:t>
            </a:r>
            <a:endParaRPr dirty="0">
              <a:solidFill>
                <a:schemeClr val="accent6"/>
              </a:solidFill>
            </a:endParaRPr>
          </a:p>
        </p:txBody>
      </p:sp>
      <p:pic>
        <p:nvPicPr>
          <p:cNvPr id="157" name="Google Shape;157;p27"/>
          <p:cNvPicPr preferRelativeResize="0"/>
          <p:nvPr/>
        </p:nvPicPr>
        <p:blipFill>
          <a:blip r:embed="rId4">
            <a:alphaModFix/>
          </a:blip>
          <a:stretch>
            <a:fillRect/>
          </a:stretch>
        </p:blipFill>
        <p:spPr>
          <a:xfrm>
            <a:off x="1401050" y="1137575"/>
            <a:ext cx="6143625" cy="2390775"/>
          </a:xfrm>
          <a:prstGeom prst="rect">
            <a:avLst/>
          </a:prstGeom>
          <a:noFill/>
          <a:ln>
            <a:noFill/>
          </a:ln>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61"/>
        <p:cNvGrpSpPr/>
        <p:nvPr/>
      </p:nvGrpSpPr>
      <p:grpSpPr>
        <a:xfrm>
          <a:off x="0" y="0"/>
          <a:ext cx="0" cy="0"/>
          <a:chOff x="0" y="0"/>
          <a:chExt cx="0" cy="0"/>
        </a:xfrm>
      </p:grpSpPr>
      <p:sp>
        <p:nvSpPr>
          <p:cNvPr id="162" name="Google Shape;162;p28"/>
          <p:cNvSpPr txBox="1">
            <a:spLocks noGrp="1"/>
          </p:cNvSpPr>
          <p:nvPr>
            <p:ph type="body" idx="1"/>
          </p:nvPr>
        </p:nvSpPr>
        <p:spPr>
          <a:xfrm>
            <a:off x="319500" y="4233725"/>
            <a:ext cx="8539500" cy="598800"/>
          </a:xfrm>
          <a:prstGeom prst="rect">
            <a:avLst/>
          </a:prstGeom>
        </p:spPr>
        <p:txBody>
          <a:bodyPr spcFirstLastPara="1" wrap="square" lIns="91425" tIns="91425" rIns="91425" bIns="91425" anchor="ctr" anchorCtr="0">
            <a:normAutofit fontScale="92500"/>
          </a:bodyPr>
          <a:lstStyle/>
          <a:p>
            <a:pPr marL="0" lvl="0" indent="0" algn="l" rtl="0">
              <a:spcBef>
                <a:spcPts val="0"/>
              </a:spcBef>
              <a:spcAft>
                <a:spcPts val="0"/>
              </a:spcAft>
              <a:buNone/>
            </a:pPr>
            <a:r>
              <a:rPr lang="en">
                <a:solidFill>
                  <a:schemeClr val="accent6"/>
                </a:solidFill>
              </a:rPr>
              <a:t>Students use DegreeWorks to track academic progress and degree requirements.</a:t>
            </a:r>
            <a:endParaRPr>
              <a:solidFill>
                <a:schemeClr val="accent6"/>
              </a:solidFill>
            </a:endParaRPr>
          </a:p>
        </p:txBody>
      </p:sp>
      <p:pic>
        <p:nvPicPr>
          <p:cNvPr id="163" name="Google Shape;163;p28"/>
          <p:cNvPicPr preferRelativeResize="0"/>
          <p:nvPr/>
        </p:nvPicPr>
        <p:blipFill>
          <a:blip r:embed="rId3">
            <a:alphaModFix/>
          </a:blip>
          <a:stretch>
            <a:fillRect/>
          </a:stretch>
        </p:blipFill>
        <p:spPr>
          <a:xfrm>
            <a:off x="586088" y="714149"/>
            <a:ext cx="7971824" cy="2869426"/>
          </a:xfrm>
          <a:prstGeom prst="rect">
            <a:avLst/>
          </a:prstGeom>
          <a:noFill/>
          <a:ln>
            <a:noFill/>
          </a:ln>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167"/>
        <p:cNvGrpSpPr/>
        <p:nvPr/>
      </p:nvGrpSpPr>
      <p:grpSpPr>
        <a:xfrm>
          <a:off x="0" y="0"/>
          <a:ext cx="0" cy="0"/>
          <a:chOff x="0" y="0"/>
          <a:chExt cx="0" cy="0"/>
        </a:xfrm>
      </p:grpSpPr>
      <p:sp>
        <p:nvSpPr>
          <p:cNvPr id="168" name="Google Shape;168;p29"/>
          <p:cNvSpPr txBox="1">
            <a:spLocks noGrp="1"/>
          </p:cNvSpPr>
          <p:nvPr>
            <p:ph type="title"/>
          </p:nvPr>
        </p:nvSpPr>
        <p:spPr>
          <a:xfrm>
            <a:off x="387900" y="555600"/>
            <a:ext cx="3793500" cy="755700"/>
          </a:xfrm>
          <a:prstGeom prst="rect">
            <a:avLst/>
          </a:prstGeom>
        </p:spPr>
        <p:txBody>
          <a:bodyPr spcFirstLastPara="1" wrap="square" lIns="91425" tIns="91425" rIns="91425" bIns="91425" anchor="b" anchorCtr="0">
            <a:normAutofit fontScale="90000"/>
          </a:bodyPr>
          <a:lstStyle/>
          <a:p>
            <a:pPr marL="0" lvl="0" indent="0" algn="l" rtl="0">
              <a:spcBef>
                <a:spcPts val="0"/>
              </a:spcBef>
              <a:spcAft>
                <a:spcPts val="0"/>
              </a:spcAft>
              <a:buNone/>
            </a:pPr>
            <a:r>
              <a:rPr lang="en" sz="3177" b="1">
                <a:solidFill>
                  <a:schemeClr val="accent5"/>
                </a:solidFill>
              </a:rPr>
              <a:t>City Tech Email </a:t>
            </a:r>
            <a:r>
              <a:rPr lang="en">
                <a:solidFill>
                  <a:schemeClr val="accent5"/>
                </a:solidFill>
              </a:rPr>
              <a:t>(Outlook)</a:t>
            </a:r>
            <a:endParaRPr>
              <a:solidFill>
                <a:schemeClr val="accent5"/>
              </a:solidFill>
            </a:endParaRPr>
          </a:p>
        </p:txBody>
      </p:sp>
      <p:sp>
        <p:nvSpPr>
          <p:cNvPr id="169" name="Google Shape;169;p29"/>
          <p:cNvSpPr txBox="1">
            <a:spLocks noGrp="1"/>
          </p:cNvSpPr>
          <p:nvPr>
            <p:ph type="body" idx="1"/>
          </p:nvPr>
        </p:nvSpPr>
        <p:spPr>
          <a:xfrm>
            <a:off x="387900" y="1594025"/>
            <a:ext cx="2808000" cy="2681100"/>
          </a:xfrm>
          <a:prstGeom prst="rect">
            <a:avLst/>
          </a:prstGeom>
        </p:spPr>
        <p:txBody>
          <a:bodyPr spcFirstLastPara="1" wrap="square" lIns="91425" tIns="91425" rIns="91425" bIns="91425" anchor="t" anchorCtr="0">
            <a:normAutofit/>
          </a:bodyPr>
          <a:lstStyle/>
          <a:p>
            <a:pPr marL="0" lvl="0" indent="0" algn="l" rtl="0">
              <a:spcBef>
                <a:spcPts val="0"/>
              </a:spcBef>
              <a:spcAft>
                <a:spcPts val="0"/>
              </a:spcAft>
              <a:buNone/>
            </a:pPr>
            <a:r>
              <a:rPr lang="en" sz="1300" dirty="0">
                <a:latin typeface="Roboto Slab"/>
                <a:ea typeface="Roboto Slab"/>
                <a:cs typeface="Roboto Slab"/>
                <a:sym typeface="Roboto Slab"/>
                <a:hlinkClick r:id="rId3"/>
              </a:rPr>
              <a:t>Have you activated your email?</a:t>
            </a:r>
            <a:endParaRPr sz="1300" dirty="0">
              <a:latin typeface="Roboto Slab"/>
              <a:ea typeface="Roboto Slab"/>
              <a:cs typeface="Roboto Slab"/>
              <a:sym typeface="Roboto Slab"/>
            </a:endParaRPr>
          </a:p>
          <a:p>
            <a:pPr marL="0" lvl="0" indent="0" algn="l" rtl="0">
              <a:spcBef>
                <a:spcPts val="1200"/>
              </a:spcBef>
              <a:spcAft>
                <a:spcPts val="0"/>
              </a:spcAft>
              <a:buNone/>
            </a:pPr>
            <a:r>
              <a:rPr lang="en" sz="1300" dirty="0">
                <a:latin typeface="Roboto Slab"/>
                <a:ea typeface="Roboto Slab"/>
                <a:cs typeface="Roboto Slab"/>
                <a:sym typeface="Roboto Slab"/>
              </a:rPr>
              <a:t>Log in. What is the most recent message you have received?</a:t>
            </a:r>
            <a:endParaRPr sz="1300" dirty="0">
              <a:latin typeface="Roboto Slab"/>
              <a:ea typeface="Roboto Slab"/>
              <a:cs typeface="Roboto Slab"/>
              <a:sym typeface="Roboto Slab"/>
            </a:endParaRPr>
          </a:p>
          <a:p>
            <a:pPr marL="0" lvl="0" indent="0" algn="l" rtl="0">
              <a:spcBef>
                <a:spcPts val="1200"/>
              </a:spcBef>
              <a:spcAft>
                <a:spcPts val="0"/>
              </a:spcAft>
              <a:buNone/>
            </a:pPr>
            <a:r>
              <a:rPr lang="en" sz="1300" dirty="0">
                <a:latin typeface="Roboto Slab"/>
                <a:ea typeface="Roboto Slab"/>
                <a:cs typeface="Roboto Slab"/>
                <a:sym typeface="Roboto Slab"/>
              </a:rPr>
              <a:t>Have you received emails from any of your professors?</a:t>
            </a:r>
            <a:endParaRPr sz="1300" dirty="0">
              <a:latin typeface="Roboto Slab"/>
              <a:ea typeface="Roboto Slab"/>
              <a:cs typeface="Roboto Slab"/>
              <a:sym typeface="Roboto Slab"/>
            </a:endParaRPr>
          </a:p>
          <a:p>
            <a:pPr marL="0" lvl="0" indent="0" algn="l" rtl="0">
              <a:spcBef>
                <a:spcPts val="1200"/>
              </a:spcBef>
              <a:spcAft>
                <a:spcPts val="1200"/>
              </a:spcAft>
              <a:buNone/>
            </a:pPr>
            <a:r>
              <a:rPr lang="en" sz="1300" dirty="0">
                <a:latin typeface="Roboto Slab"/>
                <a:ea typeface="Roboto Slab"/>
                <a:cs typeface="Roboto Slab"/>
                <a:sym typeface="Roboto Slab"/>
              </a:rPr>
              <a:t>What can you do besides email?</a:t>
            </a:r>
            <a:endParaRPr sz="1300" dirty="0">
              <a:latin typeface="Roboto Slab"/>
              <a:ea typeface="Roboto Slab"/>
              <a:cs typeface="Roboto Slab"/>
              <a:sym typeface="Roboto Slab"/>
            </a:endParaRPr>
          </a:p>
        </p:txBody>
      </p:sp>
      <p:pic>
        <p:nvPicPr>
          <p:cNvPr id="170" name="Google Shape;170;p29"/>
          <p:cNvPicPr preferRelativeResize="0"/>
          <p:nvPr/>
        </p:nvPicPr>
        <p:blipFill>
          <a:blip r:embed="rId4">
            <a:alphaModFix/>
          </a:blip>
          <a:stretch>
            <a:fillRect/>
          </a:stretch>
        </p:blipFill>
        <p:spPr>
          <a:xfrm>
            <a:off x="4116150" y="427325"/>
            <a:ext cx="4657800" cy="4409684"/>
          </a:xfrm>
          <a:prstGeom prst="rect">
            <a:avLst/>
          </a:prstGeom>
          <a:noFill/>
          <a:ln>
            <a:noFill/>
          </a:ln>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174"/>
        <p:cNvGrpSpPr/>
        <p:nvPr/>
      </p:nvGrpSpPr>
      <p:grpSpPr>
        <a:xfrm>
          <a:off x="0" y="0"/>
          <a:ext cx="0" cy="0"/>
          <a:chOff x="0" y="0"/>
          <a:chExt cx="0" cy="0"/>
        </a:xfrm>
      </p:grpSpPr>
      <p:sp>
        <p:nvSpPr>
          <p:cNvPr id="175" name="Google Shape;175;p30"/>
          <p:cNvSpPr txBox="1">
            <a:spLocks noGrp="1"/>
          </p:cNvSpPr>
          <p:nvPr>
            <p:ph type="title"/>
          </p:nvPr>
        </p:nvSpPr>
        <p:spPr>
          <a:xfrm>
            <a:off x="387900" y="555600"/>
            <a:ext cx="3793500" cy="755700"/>
          </a:xfrm>
          <a:prstGeom prst="rect">
            <a:avLst/>
          </a:prstGeom>
        </p:spPr>
        <p:txBody>
          <a:bodyPr spcFirstLastPara="1" wrap="square" lIns="91425" tIns="91425" rIns="91425" bIns="91425" anchor="b" anchorCtr="0">
            <a:normAutofit fontScale="90000"/>
          </a:bodyPr>
          <a:lstStyle/>
          <a:p>
            <a:pPr marL="0" lvl="0" indent="0" algn="l" rtl="0">
              <a:spcBef>
                <a:spcPts val="0"/>
              </a:spcBef>
              <a:spcAft>
                <a:spcPts val="0"/>
              </a:spcAft>
              <a:buNone/>
            </a:pPr>
            <a:r>
              <a:rPr lang="en" sz="3177" b="1">
                <a:solidFill>
                  <a:schemeClr val="accent5"/>
                </a:solidFill>
              </a:rPr>
              <a:t>City Tech Email </a:t>
            </a:r>
            <a:r>
              <a:rPr lang="en">
                <a:solidFill>
                  <a:schemeClr val="accent5"/>
                </a:solidFill>
              </a:rPr>
              <a:t>(Outlook)</a:t>
            </a:r>
            <a:endParaRPr>
              <a:solidFill>
                <a:schemeClr val="accent5"/>
              </a:solidFill>
            </a:endParaRPr>
          </a:p>
        </p:txBody>
      </p:sp>
      <p:sp>
        <p:nvSpPr>
          <p:cNvPr id="176" name="Google Shape;176;p30"/>
          <p:cNvSpPr txBox="1">
            <a:spLocks noGrp="1"/>
          </p:cNvSpPr>
          <p:nvPr>
            <p:ph type="body" idx="1"/>
          </p:nvPr>
        </p:nvSpPr>
        <p:spPr>
          <a:xfrm>
            <a:off x="880650" y="1651300"/>
            <a:ext cx="2808000" cy="2681100"/>
          </a:xfrm>
          <a:prstGeom prst="rect">
            <a:avLst/>
          </a:prstGeom>
        </p:spPr>
        <p:txBody>
          <a:bodyPr spcFirstLastPara="1" wrap="square" lIns="91425" tIns="91425" rIns="91425" bIns="91425" anchor="t" anchorCtr="0">
            <a:normAutofit/>
          </a:bodyPr>
          <a:lstStyle/>
          <a:p>
            <a:pPr marL="0" lvl="0" indent="0" algn="l" rtl="0">
              <a:spcBef>
                <a:spcPts val="0"/>
              </a:spcBef>
              <a:spcAft>
                <a:spcPts val="0"/>
              </a:spcAft>
              <a:buNone/>
            </a:pPr>
            <a:r>
              <a:rPr lang="en" sz="1600">
                <a:latin typeface="Roboto Slab"/>
                <a:ea typeface="Roboto Slab"/>
                <a:cs typeface="Roboto Slab"/>
                <a:sym typeface="Roboto Slab"/>
              </a:rPr>
              <a:t>Email</a:t>
            </a:r>
            <a:endParaRPr sz="1600">
              <a:latin typeface="Roboto Slab"/>
              <a:ea typeface="Roboto Slab"/>
              <a:cs typeface="Roboto Slab"/>
              <a:sym typeface="Roboto Slab"/>
            </a:endParaRPr>
          </a:p>
          <a:p>
            <a:pPr marL="0" lvl="0" indent="0" algn="l" rtl="0">
              <a:spcBef>
                <a:spcPts val="1200"/>
              </a:spcBef>
              <a:spcAft>
                <a:spcPts val="0"/>
              </a:spcAft>
              <a:buNone/>
            </a:pPr>
            <a:r>
              <a:rPr lang="en" sz="1600">
                <a:latin typeface="Roboto Slab"/>
                <a:ea typeface="Roboto Slab"/>
                <a:cs typeface="Roboto Slab"/>
                <a:sym typeface="Roboto Slab"/>
              </a:rPr>
              <a:t>Calendar</a:t>
            </a:r>
            <a:endParaRPr sz="1600">
              <a:latin typeface="Roboto Slab"/>
              <a:ea typeface="Roboto Slab"/>
              <a:cs typeface="Roboto Slab"/>
              <a:sym typeface="Roboto Slab"/>
            </a:endParaRPr>
          </a:p>
          <a:p>
            <a:pPr marL="0" lvl="0" indent="0" algn="l" rtl="0">
              <a:spcBef>
                <a:spcPts val="1200"/>
              </a:spcBef>
              <a:spcAft>
                <a:spcPts val="0"/>
              </a:spcAft>
              <a:buNone/>
            </a:pPr>
            <a:r>
              <a:rPr lang="en" sz="1600">
                <a:latin typeface="Roboto Slab"/>
                <a:ea typeface="Roboto Slab"/>
                <a:cs typeface="Roboto Slab"/>
                <a:sym typeface="Roboto Slab"/>
              </a:rPr>
              <a:t>Teams</a:t>
            </a:r>
            <a:endParaRPr sz="1600">
              <a:latin typeface="Roboto Slab"/>
              <a:ea typeface="Roboto Slab"/>
              <a:cs typeface="Roboto Slab"/>
              <a:sym typeface="Roboto Slab"/>
            </a:endParaRPr>
          </a:p>
          <a:p>
            <a:pPr marL="0" lvl="0" indent="0" algn="l" rtl="0">
              <a:spcBef>
                <a:spcPts val="1200"/>
              </a:spcBef>
              <a:spcAft>
                <a:spcPts val="1200"/>
              </a:spcAft>
              <a:buNone/>
            </a:pPr>
            <a:r>
              <a:rPr lang="en" sz="1600">
                <a:latin typeface="Roboto Slab"/>
                <a:ea typeface="Roboto Slab"/>
                <a:cs typeface="Roboto Slab"/>
                <a:sym typeface="Roboto Slab"/>
              </a:rPr>
              <a:t>Tasks</a:t>
            </a:r>
            <a:endParaRPr sz="1600">
              <a:latin typeface="Roboto Slab"/>
              <a:ea typeface="Roboto Slab"/>
              <a:cs typeface="Roboto Slab"/>
              <a:sym typeface="Roboto Slab"/>
            </a:endParaRPr>
          </a:p>
        </p:txBody>
      </p:sp>
      <p:pic>
        <p:nvPicPr>
          <p:cNvPr id="177" name="Google Shape;177;p30"/>
          <p:cNvPicPr preferRelativeResize="0"/>
          <p:nvPr/>
        </p:nvPicPr>
        <p:blipFill rotWithShape="1">
          <a:blip r:embed="rId3">
            <a:alphaModFix/>
          </a:blip>
          <a:srcRect b="42306"/>
          <a:stretch/>
        </p:blipFill>
        <p:spPr>
          <a:xfrm>
            <a:off x="4769100" y="656450"/>
            <a:ext cx="3375725" cy="3565274"/>
          </a:xfrm>
          <a:prstGeom prst="rect">
            <a:avLst/>
          </a:prstGeom>
          <a:noFill/>
          <a:ln>
            <a:noFill/>
          </a:ln>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181"/>
        <p:cNvGrpSpPr/>
        <p:nvPr/>
      </p:nvGrpSpPr>
      <p:grpSpPr>
        <a:xfrm>
          <a:off x="0" y="0"/>
          <a:ext cx="0" cy="0"/>
          <a:chOff x="0" y="0"/>
          <a:chExt cx="0" cy="0"/>
        </a:xfrm>
      </p:grpSpPr>
      <p:sp>
        <p:nvSpPr>
          <p:cNvPr id="182" name="Google Shape;182;p31"/>
          <p:cNvSpPr txBox="1">
            <a:spLocks noGrp="1"/>
          </p:cNvSpPr>
          <p:nvPr>
            <p:ph type="body" idx="1"/>
          </p:nvPr>
        </p:nvSpPr>
        <p:spPr>
          <a:xfrm>
            <a:off x="319500" y="4233725"/>
            <a:ext cx="8537700" cy="598800"/>
          </a:xfrm>
          <a:prstGeom prst="rect">
            <a:avLst/>
          </a:prstGeom>
        </p:spPr>
        <p:txBody>
          <a:bodyPr spcFirstLastPara="1" wrap="square" lIns="91425" tIns="91425" rIns="91425" bIns="91425" anchor="ctr" anchorCtr="0">
            <a:normAutofit fontScale="92500"/>
          </a:bodyPr>
          <a:lstStyle/>
          <a:p>
            <a:pPr marL="0" lvl="0" indent="0" algn="l" rtl="0">
              <a:spcBef>
                <a:spcPts val="0"/>
              </a:spcBef>
              <a:spcAft>
                <a:spcPts val="0"/>
              </a:spcAft>
              <a:buNone/>
            </a:pPr>
            <a:r>
              <a:rPr lang="en" dirty="0">
                <a:solidFill>
                  <a:schemeClr val="accent6"/>
                </a:solidFill>
                <a:hlinkClick r:id="rId3"/>
              </a:rPr>
              <a:t>Some professors use DropBox for course materials and collecting student work.</a:t>
            </a:r>
            <a:endParaRPr dirty="0">
              <a:solidFill>
                <a:schemeClr val="accent6"/>
              </a:solidFill>
            </a:endParaRPr>
          </a:p>
        </p:txBody>
      </p:sp>
      <p:pic>
        <p:nvPicPr>
          <p:cNvPr id="183" name="Google Shape;183;p31"/>
          <p:cNvPicPr preferRelativeResize="0"/>
          <p:nvPr/>
        </p:nvPicPr>
        <p:blipFill>
          <a:blip r:embed="rId4">
            <a:alphaModFix/>
          </a:blip>
          <a:stretch>
            <a:fillRect/>
          </a:stretch>
        </p:blipFill>
        <p:spPr>
          <a:xfrm>
            <a:off x="447112" y="343650"/>
            <a:ext cx="8410174" cy="3524649"/>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72"/>
        <p:cNvGrpSpPr/>
        <p:nvPr/>
      </p:nvGrpSpPr>
      <p:grpSpPr>
        <a:xfrm>
          <a:off x="0" y="0"/>
          <a:ext cx="0" cy="0"/>
          <a:chOff x="0" y="0"/>
          <a:chExt cx="0" cy="0"/>
        </a:xfrm>
      </p:grpSpPr>
      <p:sp>
        <p:nvSpPr>
          <p:cNvPr id="73" name="Google Shape;73;p14"/>
          <p:cNvSpPr txBox="1">
            <a:spLocks noGrp="1"/>
          </p:cNvSpPr>
          <p:nvPr>
            <p:ph type="ctrTitle"/>
          </p:nvPr>
        </p:nvSpPr>
        <p:spPr>
          <a:xfrm>
            <a:off x="1680302" y="1419950"/>
            <a:ext cx="5783400" cy="1457400"/>
          </a:xfrm>
          <a:prstGeom prst="rect">
            <a:avLst/>
          </a:prstGeom>
        </p:spPr>
        <p:txBody>
          <a:bodyPr spcFirstLastPara="1" wrap="square" lIns="91425" tIns="91425" rIns="91425" bIns="91425" anchor="b" anchorCtr="0">
            <a:normAutofit fontScale="90000"/>
          </a:bodyPr>
          <a:lstStyle/>
          <a:p>
            <a:pPr marL="0" lvl="0" indent="0" algn="ctr" rtl="0">
              <a:spcBef>
                <a:spcPts val="0"/>
              </a:spcBef>
              <a:spcAft>
                <a:spcPts val="0"/>
              </a:spcAft>
              <a:buNone/>
            </a:pPr>
            <a:r>
              <a:rPr lang="en" sz="4555" b="1"/>
              <a:t>Academic Basics:</a:t>
            </a:r>
            <a:endParaRPr sz="4555" b="1"/>
          </a:p>
          <a:p>
            <a:pPr marL="0" lvl="0" indent="0" algn="ctr" rtl="0">
              <a:spcBef>
                <a:spcPts val="0"/>
              </a:spcBef>
              <a:spcAft>
                <a:spcPts val="0"/>
              </a:spcAft>
              <a:buNone/>
            </a:pPr>
            <a:r>
              <a:rPr lang="en"/>
              <a:t>#WelcomeToCityTech</a:t>
            </a:r>
            <a:endParaRPr/>
          </a:p>
        </p:txBody>
      </p:sp>
      <p:sp>
        <p:nvSpPr>
          <p:cNvPr id="74" name="Google Shape;74;p14"/>
          <p:cNvSpPr txBox="1">
            <a:spLocks noGrp="1"/>
          </p:cNvSpPr>
          <p:nvPr>
            <p:ph type="subTitle" idx="1"/>
          </p:nvPr>
        </p:nvSpPr>
        <p:spPr>
          <a:xfrm>
            <a:off x="1680302" y="3377750"/>
            <a:ext cx="5783400" cy="909000"/>
          </a:xfrm>
          <a:prstGeom prst="rect">
            <a:avLst/>
          </a:prstGeom>
        </p:spPr>
        <p:txBody>
          <a:bodyPr spcFirstLastPara="1" wrap="square" lIns="91425" tIns="91425" rIns="91425" bIns="91425" anchor="t" anchorCtr="0">
            <a:normAutofit fontScale="77500" lnSpcReduction="20000"/>
          </a:bodyPr>
          <a:lstStyle/>
          <a:p>
            <a:pPr marL="0" lvl="0" indent="0" algn="r" rtl="0">
              <a:spcBef>
                <a:spcPts val="0"/>
              </a:spcBef>
              <a:spcAft>
                <a:spcPts val="0"/>
              </a:spcAft>
              <a:buNone/>
            </a:pPr>
            <a:r>
              <a:rPr lang="en" dirty="0">
                <a:solidFill>
                  <a:schemeClr val="accent6"/>
                </a:solidFill>
              </a:rPr>
              <a:t>Session 1</a:t>
            </a:r>
            <a:endParaRPr dirty="0">
              <a:solidFill>
                <a:schemeClr val="accent6"/>
              </a:solidFill>
            </a:endParaRPr>
          </a:p>
          <a:p>
            <a:pPr marL="0" lvl="0" indent="0" algn="r" rtl="0">
              <a:spcBef>
                <a:spcPts val="0"/>
              </a:spcBef>
              <a:spcAft>
                <a:spcPts val="0"/>
              </a:spcAft>
              <a:buNone/>
            </a:pPr>
            <a:r>
              <a:rPr lang="en" dirty="0">
                <a:solidFill>
                  <a:schemeClr val="accent6"/>
                </a:solidFill>
              </a:rPr>
              <a:t>8/26</a:t>
            </a:r>
            <a:endParaRPr dirty="0">
              <a:solidFill>
                <a:schemeClr val="accent6"/>
              </a:solidFill>
            </a:endParaRPr>
          </a:p>
          <a:p>
            <a:pPr marL="0" lvl="0" indent="0" algn="r" rtl="0">
              <a:spcBef>
                <a:spcPts val="0"/>
              </a:spcBef>
              <a:spcAft>
                <a:spcPts val="0"/>
              </a:spcAft>
              <a:buNone/>
            </a:pPr>
            <a:r>
              <a:rPr lang="en" dirty="0">
                <a:solidFill>
                  <a:schemeClr val="accent6"/>
                </a:solidFill>
              </a:rPr>
              <a:t>Professor Jessica Penner</a:t>
            </a:r>
            <a:endParaRPr dirty="0">
              <a:solidFill>
                <a:schemeClr val="accent6"/>
              </a:solidFill>
            </a:endParaRPr>
          </a:p>
        </p:txBody>
      </p:sp>
      <p:grpSp>
        <p:nvGrpSpPr>
          <p:cNvPr id="75" name="Google Shape;75;p14"/>
          <p:cNvGrpSpPr/>
          <p:nvPr/>
        </p:nvGrpSpPr>
        <p:grpSpPr>
          <a:xfrm>
            <a:off x="1" y="4385075"/>
            <a:ext cx="1881900" cy="758425"/>
            <a:chOff x="86851" y="4297675"/>
            <a:chExt cx="1881900" cy="758425"/>
          </a:xfrm>
        </p:grpSpPr>
        <p:pic>
          <p:nvPicPr>
            <p:cNvPr id="76" name="Google Shape;76;p14" descr="Creative Commons License"/>
            <p:cNvPicPr preferRelativeResize="0"/>
            <p:nvPr/>
          </p:nvPicPr>
          <p:blipFill>
            <a:blip r:embed="rId3">
              <a:alphaModFix/>
            </a:blip>
            <a:stretch>
              <a:fillRect/>
            </a:stretch>
          </p:blipFill>
          <p:spPr>
            <a:xfrm>
              <a:off x="670563" y="4297675"/>
              <a:ext cx="714475" cy="328650"/>
            </a:xfrm>
            <a:prstGeom prst="rect">
              <a:avLst/>
            </a:prstGeom>
            <a:noFill/>
            <a:ln>
              <a:noFill/>
            </a:ln>
          </p:spPr>
        </p:pic>
        <p:sp>
          <p:nvSpPr>
            <p:cNvPr id="77" name="Google Shape;77;p14"/>
            <p:cNvSpPr txBox="1"/>
            <p:nvPr/>
          </p:nvSpPr>
          <p:spPr>
            <a:xfrm>
              <a:off x="86851" y="4491200"/>
              <a:ext cx="1881900" cy="564900"/>
            </a:xfrm>
            <a:prstGeom prst="rect">
              <a:avLst/>
            </a:prstGeom>
            <a:noFill/>
            <a:ln>
              <a:noFill/>
            </a:ln>
          </p:spPr>
          <p:txBody>
            <a:bodyPr spcFirstLastPara="1" wrap="square" lIns="91425" tIns="91425" rIns="91425" bIns="91425" anchor="ctr" anchorCtr="0">
              <a:normAutofit fontScale="40000" lnSpcReduction="20000"/>
            </a:bodyPr>
            <a:lstStyle/>
            <a:p>
              <a:pPr marL="0" lvl="0" indent="0" algn="just" rtl="0">
                <a:lnSpc>
                  <a:spcPct val="115000"/>
                </a:lnSpc>
                <a:spcBef>
                  <a:spcPts val="0"/>
                </a:spcBef>
                <a:spcAft>
                  <a:spcPts val="0"/>
                </a:spcAft>
                <a:buNone/>
              </a:pPr>
              <a:endParaRPr/>
            </a:p>
            <a:p>
              <a:pPr marL="0" lvl="0" indent="0" algn="ctr" rtl="0">
                <a:spcBef>
                  <a:spcPts val="0"/>
                </a:spcBef>
                <a:spcAft>
                  <a:spcPts val="0"/>
                </a:spcAft>
                <a:buNone/>
              </a:pPr>
              <a:r>
                <a:rPr lang="en" sz="1450">
                  <a:latin typeface="Roboto"/>
                  <a:ea typeface="Roboto"/>
                  <a:cs typeface="Roboto"/>
                  <a:sym typeface="Roboto"/>
                </a:rPr>
                <a:t>City Tech 101 by Karen Goodlad and Sarah Paruolo is licensed under a </a:t>
              </a:r>
              <a:r>
                <a:rPr lang="en" sz="1450">
                  <a:uFill>
                    <a:noFill/>
                  </a:uFill>
                  <a:latin typeface="Roboto"/>
                  <a:ea typeface="Roboto"/>
                  <a:cs typeface="Roboto"/>
                  <a:sym typeface="Roboto"/>
                  <a:hlinkClick r:id="rId4"/>
                </a:rPr>
                <a:t>Creative Commons Attribution-NonCommercial-ShareAlike 4.0 International License</a:t>
              </a:r>
              <a:r>
                <a:rPr lang="en" sz="1450">
                  <a:latin typeface="Roboto"/>
                  <a:ea typeface="Roboto"/>
                  <a:cs typeface="Roboto"/>
                  <a:sym typeface="Roboto"/>
                </a:rPr>
                <a:t>.</a:t>
              </a:r>
              <a:endParaRPr>
                <a:latin typeface="Roboto"/>
                <a:ea typeface="Roboto"/>
                <a:cs typeface="Roboto"/>
                <a:sym typeface="Roboto"/>
              </a:endParaRPr>
            </a:p>
          </p:txBody>
        </p:sp>
      </p:gr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187"/>
        <p:cNvGrpSpPr/>
        <p:nvPr/>
      </p:nvGrpSpPr>
      <p:grpSpPr>
        <a:xfrm>
          <a:off x="0" y="0"/>
          <a:ext cx="0" cy="0"/>
          <a:chOff x="0" y="0"/>
          <a:chExt cx="0" cy="0"/>
        </a:xfrm>
      </p:grpSpPr>
      <p:sp>
        <p:nvSpPr>
          <p:cNvPr id="188" name="Google Shape;188;p32"/>
          <p:cNvSpPr txBox="1">
            <a:spLocks noGrp="1"/>
          </p:cNvSpPr>
          <p:nvPr>
            <p:ph type="body" idx="1"/>
          </p:nvPr>
        </p:nvSpPr>
        <p:spPr>
          <a:xfrm>
            <a:off x="319500" y="4233725"/>
            <a:ext cx="8221200" cy="598800"/>
          </a:xfrm>
          <a:prstGeom prst="rect">
            <a:avLst/>
          </a:prstGeom>
        </p:spPr>
        <p:txBody>
          <a:bodyPr spcFirstLastPara="1" wrap="square" lIns="91425" tIns="91425" rIns="91425" bIns="91425" anchor="ctr" anchorCtr="0">
            <a:normAutofit fontScale="92500" lnSpcReduction="20000"/>
          </a:bodyPr>
          <a:lstStyle/>
          <a:p>
            <a:pPr marL="0" lvl="0" indent="0" algn="l" rtl="0">
              <a:spcBef>
                <a:spcPts val="0"/>
              </a:spcBef>
              <a:spcAft>
                <a:spcPts val="0"/>
              </a:spcAft>
              <a:buNone/>
            </a:pPr>
            <a:r>
              <a:rPr lang="en">
                <a:solidFill>
                  <a:schemeClr val="accent6"/>
                </a:solidFill>
              </a:rPr>
              <a:t>Students have access to Microsoft Word, Excel, Powerpoint, and </a:t>
            </a:r>
            <a:endParaRPr>
              <a:solidFill>
                <a:schemeClr val="accent6"/>
              </a:solidFill>
            </a:endParaRPr>
          </a:p>
          <a:p>
            <a:pPr marL="0" lvl="0" indent="0" algn="l" rtl="0">
              <a:spcBef>
                <a:spcPts val="0"/>
              </a:spcBef>
              <a:spcAft>
                <a:spcPts val="0"/>
              </a:spcAft>
              <a:buNone/>
            </a:pPr>
            <a:r>
              <a:rPr lang="en">
                <a:solidFill>
                  <a:schemeClr val="accent6"/>
                </a:solidFill>
              </a:rPr>
              <a:t>One Drive (cloud storage)!</a:t>
            </a:r>
            <a:endParaRPr>
              <a:solidFill>
                <a:schemeClr val="accent6"/>
              </a:solidFill>
            </a:endParaRPr>
          </a:p>
        </p:txBody>
      </p:sp>
      <p:pic>
        <p:nvPicPr>
          <p:cNvPr id="189" name="Google Shape;189;p32"/>
          <p:cNvPicPr preferRelativeResize="0"/>
          <p:nvPr/>
        </p:nvPicPr>
        <p:blipFill>
          <a:blip r:embed="rId3">
            <a:alphaModFix/>
          </a:blip>
          <a:stretch>
            <a:fillRect/>
          </a:stretch>
        </p:blipFill>
        <p:spPr>
          <a:xfrm>
            <a:off x="796599" y="389475"/>
            <a:ext cx="7744000" cy="3554375"/>
          </a:xfrm>
          <a:prstGeom prst="rect">
            <a:avLst/>
          </a:prstGeom>
          <a:noFill/>
          <a:ln>
            <a:noFill/>
          </a:ln>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193"/>
        <p:cNvGrpSpPr/>
        <p:nvPr/>
      </p:nvGrpSpPr>
      <p:grpSpPr>
        <a:xfrm>
          <a:off x="0" y="0"/>
          <a:ext cx="0" cy="0"/>
          <a:chOff x="0" y="0"/>
          <a:chExt cx="0" cy="0"/>
        </a:xfrm>
      </p:grpSpPr>
      <p:sp>
        <p:nvSpPr>
          <p:cNvPr id="194" name="Google Shape;194;p33"/>
          <p:cNvSpPr txBox="1">
            <a:spLocks noGrp="1"/>
          </p:cNvSpPr>
          <p:nvPr>
            <p:ph type="body" idx="1"/>
          </p:nvPr>
        </p:nvSpPr>
        <p:spPr>
          <a:xfrm>
            <a:off x="353875" y="3058650"/>
            <a:ext cx="8237700" cy="1718400"/>
          </a:xfrm>
          <a:prstGeom prst="rect">
            <a:avLst/>
          </a:prstGeom>
        </p:spPr>
        <p:txBody>
          <a:bodyPr spcFirstLastPara="1" wrap="square" lIns="91425" tIns="91425" rIns="91425" bIns="91425" anchor="ctr" anchorCtr="0">
            <a:normAutofit lnSpcReduction="10000"/>
          </a:bodyPr>
          <a:lstStyle/>
          <a:p>
            <a:pPr marL="0" lvl="0" indent="0" algn="l" rtl="0">
              <a:spcBef>
                <a:spcPts val="0"/>
              </a:spcBef>
              <a:spcAft>
                <a:spcPts val="0"/>
              </a:spcAft>
              <a:buNone/>
            </a:pPr>
            <a:r>
              <a:rPr lang="en" dirty="0">
                <a:solidFill>
                  <a:schemeClr val="accent6"/>
                </a:solidFill>
                <a:hlinkClick r:id="rId3"/>
              </a:rPr>
              <a:t>Blackboard (Bb) </a:t>
            </a:r>
            <a:r>
              <a:rPr lang="en" dirty="0">
                <a:solidFill>
                  <a:schemeClr val="accent6"/>
                </a:solidFill>
              </a:rPr>
              <a:t>is a Learning Management System– this is where your courses live online. Some professors will use Bb to post syllabi, schedules, assignments, homework, quizzes, grades, etc</a:t>
            </a:r>
            <a:r>
              <a:rPr lang="en" dirty="0"/>
              <a:t>.</a:t>
            </a:r>
            <a:endParaRPr dirty="0"/>
          </a:p>
          <a:p>
            <a:pPr marL="0" lvl="0" indent="0" algn="l" rtl="0">
              <a:spcBef>
                <a:spcPts val="0"/>
              </a:spcBef>
              <a:spcAft>
                <a:spcPts val="0"/>
              </a:spcAft>
              <a:buNone/>
            </a:pPr>
            <a:endParaRPr dirty="0"/>
          </a:p>
          <a:p>
            <a:pPr marL="0" lvl="0" indent="0" algn="l" rtl="0">
              <a:spcBef>
                <a:spcPts val="0"/>
              </a:spcBef>
              <a:spcAft>
                <a:spcPts val="0"/>
              </a:spcAft>
              <a:buNone/>
            </a:pPr>
            <a:r>
              <a:rPr lang="en" dirty="0">
                <a:solidFill>
                  <a:schemeClr val="accent6"/>
                </a:solidFill>
              </a:rPr>
              <a:t>Some professors will meet with their online or hybrid classes in Bb using Blackboard Collaborate Ultra. This is like Zoom, but built into Bb.</a:t>
            </a:r>
            <a:endParaRPr dirty="0">
              <a:solidFill>
                <a:schemeClr val="accent6"/>
              </a:solidFill>
            </a:endParaRPr>
          </a:p>
        </p:txBody>
      </p:sp>
      <p:pic>
        <p:nvPicPr>
          <p:cNvPr id="195" name="Google Shape;195;p33"/>
          <p:cNvPicPr preferRelativeResize="0"/>
          <p:nvPr/>
        </p:nvPicPr>
        <p:blipFill>
          <a:blip r:embed="rId4">
            <a:alphaModFix/>
          </a:blip>
          <a:stretch>
            <a:fillRect/>
          </a:stretch>
        </p:blipFill>
        <p:spPr>
          <a:xfrm>
            <a:off x="2191475" y="490325"/>
            <a:ext cx="4197525" cy="2081425"/>
          </a:xfrm>
          <a:prstGeom prst="rect">
            <a:avLst/>
          </a:prstGeom>
          <a:noFill/>
          <a:ln>
            <a:noFill/>
          </a:ln>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205"/>
        <p:cNvGrpSpPr/>
        <p:nvPr/>
      </p:nvGrpSpPr>
      <p:grpSpPr>
        <a:xfrm>
          <a:off x="0" y="0"/>
          <a:ext cx="0" cy="0"/>
          <a:chOff x="0" y="0"/>
          <a:chExt cx="0" cy="0"/>
        </a:xfrm>
      </p:grpSpPr>
      <p:sp>
        <p:nvSpPr>
          <p:cNvPr id="206" name="Google Shape;206;p35"/>
          <p:cNvSpPr txBox="1">
            <a:spLocks noGrp="1"/>
          </p:cNvSpPr>
          <p:nvPr>
            <p:ph type="body" idx="1"/>
          </p:nvPr>
        </p:nvSpPr>
        <p:spPr>
          <a:xfrm>
            <a:off x="319500" y="4032325"/>
            <a:ext cx="8547000" cy="800100"/>
          </a:xfrm>
          <a:prstGeom prst="rect">
            <a:avLst/>
          </a:prstGeom>
        </p:spPr>
        <p:txBody>
          <a:bodyPr spcFirstLastPara="1" wrap="square" lIns="91425" tIns="91425" rIns="91425" bIns="91425" anchor="ctr" anchorCtr="0">
            <a:normAutofit/>
          </a:bodyPr>
          <a:lstStyle/>
          <a:p>
            <a:pPr marL="0" lvl="0" indent="0" algn="l" rtl="0">
              <a:spcBef>
                <a:spcPts val="0"/>
              </a:spcBef>
              <a:spcAft>
                <a:spcPts val="0"/>
              </a:spcAft>
              <a:buNone/>
            </a:pPr>
            <a:r>
              <a:rPr lang="en" dirty="0">
                <a:solidFill>
                  <a:schemeClr val="accent6"/>
                </a:solidFill>
              </a:rPr>
              <a:t>Students use </a:t>
            </a:r>
            <a:r>
              <a:rPr lang="en" dirty="0">
                <a:solidFill>
                  <a:schemeClr val="accent6"/>
                </a:solidFill>
                <a:hlinkClick r:id="rId3"/>
              </a:rPr>
              <a:t>Zoom</a:t>
            </a:r>
            <a:r>
              <a:rPr lang="en" dirty="0">
                <a:solidFill>
                  <a:schemeClr val="accent6"/>
                </a:solidFill>
              </a:rPr>
              <a:t> to attend online or hybrid classes, meet with professors, attend school events, and more.</a:t>
            </a:r>
            <a:endParaRPr dirty="0">
              <a:solidFill>
                <a:schemeClr val="accent6"/>
              </a:solidFill>
            </a:endParaRPr>
          </a:p>
        </p:txBody>
      </p:sp>
      <p:pic>
        <p:nvPicPr>
          <p:cNvPr id="207" name="Google Shape;207;p35"/>
          <p:cNvPicPr preferRelativeResize="0"/>
          <p:nvPr/>
        </p:nvPicPr>
        <p:blipFill>
          <a:blip r:embed="rId4">
            <a:alphaModFix/>
          </a:blip>
          <a:stretch>
            <a:fillRect/>
          </a:stretch>
        </p:blipFill>
        <p:spPr>
          <a:xfrm>
            <a:off x="2915850" y="816825"/>
            <a:ext cx="3354300" cy="2333425"/>
          </a:xfrm>
          <a:prstGeom prst="rect">
            <a:avLst/>
          </a:prstGeom>
          <a:noFill/>
          <a:ln>
            <a:noFill/>
          </a:ln>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199"/>
        <p:cNvGrpSpPr/>
        <p:nvPr/>
      </p:nvGrpSpPr>
      <p:grpSpPr>
        <a:xfrm>
          <a:off x="0" y="0"/>
          <a:ext cx="0" cy="0"/>
          <a:chOff x="0" y="0"/>
          <a:chExt cx="0" cy="0"/>
        </a:xfrm>
      </p:grpSpPr>
      <p:sp>
        <p:nvSpPr>
          <p:cNvPr id="200" name="Google Shape;200;p34"/>
          <p:cNvSpPr txBox="1">
            <a:spLocks noGrp="1"/>
          </p:cNvSpPr>
          <p:nvPr>
            <p:ph type="body" idx="1"/>
          </p:nvPr>
        </p:nvSpPr>
        <p:spPr>
          <a:xfrm>
            <a:off x="229100" y="4417000"/>
            <a:ext cx="8855100" cy="5988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SzPts val="770"/>
              <a:buNone/>
            </a:pPr>
            <a:r>
              <a:rPr lang="en" sz="1360" dirty="0">
                <a:solidFill>
                  <a:schemeClr val="accent6"/>
                </a:solidFill>
                <a:hlinkClick r:id="rId3"/>
              </a:rPr>
              <a:t>OpenLab (OL) </a:t>
            </a:r>
            <a:r>
              <a:rPr lang="en" sz="1360" dirty="0">
                <a:solidFill>
                  <a:schemeClr val="accent6"/>
                </a:solidFill>
              </a:rPr>
              <a:t>is similar to Blackboard–this is a place where your courses live online. Some professors may use it in the same way as Bb. OL also has projects, clubs, and portfolios, which you will not find on Bb.</a:t>
            </a:r>
            <a:endParaRPr sz="1360" dirty="0">
              <a:solidFill>
                <a:schemeClr val="accent6"/>
              </a:solidFill>
            </a:endParaRPr>
          </a:p>
        </p:txBody>
      </p:sp>
      <p:pic>
        <p:nvPicPr>
          <p:cNvPr id="201" name="Google Shape;201;p34"/>
          <p:cNvPicPr preferRelativeResize="0"/>
          <p:nvPr/>
        </p:nvPicPr>
        <p:blipFill>
          <a:blip r:embed="rId4">
            <a:alphaModFix/>
          </a:blip>
          <a:stretch>
            <a:fillRect/>
          </a:stretch>
        </p:blipFill>
        <p:spPr>
          <a:xfrm>
            <a:off x="1057375" y="118025"/>
            <a:ext cx="6972901" cy="4182575"/>
          </a:xfrm>
          <a:prstGeom prst="rect">
            <a:avLst/>
          </a:prstGeom>
          <a:noFill/>
          <a:ln>
            <a:noFill/>
          </a:ln>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For this workshop, </a:t>
            </a:r>
            <a:br>
              <a:rPr lang="en-US" dirty="0"/>
            </a:br>
            <a:r>
              <a:rPr lang="en-US" dirty="0"/>
              <a:t>you must join register &amp; join OpenLab</a:t>
            </a:r>
          </a:p>
        </p:txBody>
      </p:sp>
      <p:sp>
        <p:nvSpPr>
          <p:cNvPr id="3" name="Content Placeholder 2"/>
          <p:cNvSpPr>
            <a:spLocks noGrp="1"/>
          </p:cNvSpPr>
          <p:nvPr>
            <p:ph idx="1"/>
          </p:nvPr>
        </p:nvSpPr>
        <p:spPr/>
        <p:txBody>
          <a:bodyPr/>
          <a:lstStyle/>
          <a:p>
            <a:r>
              <a:rPr lang="en-US" dirty="0"/>
              <a:t>Go to </a:t>
            </a:r>
            <a:r>
              <a:rPr lang="en-US" dirty="0">
                <a:hlinkClick r:id="rId3"/>
              </a:rPr>
              <a:t>https://openlab.citytech.cuny.edu/</a:t>
            </a:r>
            <a:r>
              <a:rPr lang="en-US" dirty="0"/>
              <a:t> on your smartphones or laptops.</a:t>
            </a:r>
          </a:p>
          <a:p>
            <a:r>
              <a:rPr lang="en-US" dirty="0"/>
              <a:t>If you’ve joined OpenLab, log in.</a:t>
            </a:r>
          </a:p>
          <a:p>
            <a:r>
              <a:rPr lang="en-US" dirty="0"/>
              <a:t>If you haven’t, sign up now!</a:t>
            </a:r>
          </a:p>
          <a:p>
            <a:endParaRPr lang="en-US" dirty="0"/>
          </a:p>
        </p:txBody>
      </p:sp>
      <p:pic>
        <p:nvPicPr>
          <p:cNvPr id="1026" name="Picture 2" descr="Image result for openlab city tech"/>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426928" y="2411564"/>
            <a:ext cx="4234287" cy="2098157"/>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015528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3"/>
          <a:stretch>
            <a:fillRect/>
          </a:stretch>
        </p:blipFill>
        <p:spPr>
          <a:xfrm>
            <a:off x="0" y="0"/>
            <a:ext cx="3814415" cy="5143500"/>
          </a:xfrm>
          <a:prstGeom prst="rect">
            <a:avLst/>
          </a:prstGeom>
        </p:spPr>
      </p:pic>
      <p:pic>
        <p:nvPicPr>
          <p:cNvPr id="7" name="Picture 6"/>
          <p:cNvPicPr>
            <a:picLocks noChangeAspect="1"/>
          </p:cNvPicPr>
          <p:nvPr/>
        </p:nvPicPr>
        <p:blipFill>
          <a:blip r:embed="rId4"/>
          <a:stretch>
            <a:fillRect/>
          </a:stretch>
        </p:blipFill>
        <p:spPr>
          <a:xfrm>
            <a:off x="5302879" y="0"/>
            <a:ext cx="3841121" cy="5143500"/>
          </a:xfrm>
          <a:prstGeom prst="rect">
            <a:avLst/>
          </a:prstGeom>
        </p:spPr>
      </p:pic>
      <p:sp>
        <p:nvSpPr>
          <p:cNvPr id="2" name="TextBox 1">
            <a:extLst>
              <a:ext uri="{FF2B5EF4-FFF2-40B4-BE49-F238E27FC236}">
                <a16:creationId xmlns:a16="http://schemas.microsoft.com/office/drawing/2014/main" id="{C3F8D117-3FD6-4D82-9A4D-50C1A1F6BC17}"/>
              </a:ext>
            </a:extLst>
          </p:cNvPr>
          <p:cNvSpPr txBox="1"/>
          <p:nvPr/>
        </p:nvSpPr>
        <p:spPr>
          <a:xfrm>
            <a:off x="3900949" y="1578077"/>
            <a:ext cx="1401931" cy="577081"/>
          </a:xfrm>
          <a:prstGeom prst="rect">
            <a:avLst/>
          </a:prstGeom>
          <a:noFill/>
        </p:spPr>
        <p:txBody>
          <a:bodyPr wrap="square" rtlCol="0">
            <a:spAutoFit/>
          </a:bodyPr>
          <a:lstStyle/>
          <a:p>
            <a:r>
              <a:rPr lang="en-US" sz="1050" dirty="0"/>
              <a:t>You must use your City Tech-approved email!</a:t>
            </a:r>
          </a:p>
        </p:txBody>
      </p:sp>
      <p:sp>
        <p:nvSpPr>
          <p:cNvPr id="3" name="Arrow: Right 2">
            <a:extLst>
              <a:ext uri="{FF2B5EF4-FFF2-40B4-BE49-F238E27FC236}">
                <a16:creationId xmlns:a16="http://schemas.microsoft.com/office/drawing/2014/main" id="{A8AA157C-24B0-4E32-B040-BE5D4915ECEB}"/>
              </a:ext>
            </a:extLst>
          </p:cNvPr>
          <p:cNvSpPr/>
          <p:nvPr/>
        </p:nvSpPr>
        <p:spPr>
          <a:xfrm flipH="1">
            <a:off x="3998625" y="2312487"/>
            <a:ext cx="929149" cy="560439"/>
          </a:xfrm>
          <a:prstGeom prst="rightArrow">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a:p>
        </p:txBody>
      </p:sp>
    </p:spTree>
    <p:extLst>
      <p:ext uri="{BB962C8B-B14F-4D97-AF65-F5344CB8AC3E}">
        <p14:creationId xmlns:p14="http://schemas.microsoft.com/office/powerpoint/2010/main" val="41694902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500"/>
                                        <p:tgtEl>
                                          <p:spTgt spid="2"/>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fade">
                                      <p:cBhvr>
                                        <p:cTn id="15" dur="500"/>
                                        <p:tgtEl>
                                          <p:spTgt spid="3"/>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7"/>
                                        </p:tgtEl>
                                        <p:attrNameLst>
                                          <p:attrName>style.visibility</p:attrName>
                                        </p:attrNameLst>
                                      </p:cBhvr>
                                      <p:to>
                                        <p:strVal val="visible"/>
                                      </p:to>
                                    </p:set>
                                    <p:animEffect transition="in" filter="fade">
                                      <p:cBhvr>
                                        <p:cTn id="20"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26934" y="0"/>
            <a:ext cx="3841121" cy="5143500"/>
          </a:xfrm>
          <a:prstGeom prst="rect">
            <a:avLst/>
          </a:prstGeom>
        </p:spPr>
      </p:pic>
      <p:sp>
        <p:nvSpPr>
          <p:cNvPr id="2" name="Arrow: Right 1">
            <a:extLst>
              <a:ext uri="{FF2B5EF4-FFF2-40B4-BE49-F238E27FC236}">
                <a16:creationId xmlns:a16="http://schemas.microsoft.com/office/drawing/2014/main" id="{F87AF976-5176-403A-9A8D-095154AABB07}"/>
              </a:ext>
            </a:extLst>
          </p:cNvPr>
          <p:cNvSpPr/>
          <p:nvPr/>
        </p:nvSpPr>
        <p:spPr>
          <a:xfrm flipH="1">
            <a:off x="973394" y="2186448"/>
            <a:ext cx="848032" cy="44982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a:p>
        </p:txBody>
      </p:sp>
      <p:sp>
        <p:nvSpPr>
          <p:cNvPr id="4" name="TextBox 3">
            <a:extLst>
              <a:ext uri="{FF2B5EF4-FFF2-40B4-BE49-F238E27FC236}">
                <a16:creationId xmlns:a16="http://schemas.microsoft.com/office/drawing/2014/main" id="{BB605ACA-7913-48E6-AFFA-043E9816A299}"/>
              </a:ext>
            </a:extLst>
          </p:cNvPr>
          <p:cNvSpPr txBox="1"/>
          <p:nvPr/>
        </p:nvSpPr>
        <p:spPr>
          <a:xfrm>
            <a:off x="1947495" y="2065112"/>
            <a:ext cx="1401097" cy="577081"/>
          </a:xfrm>
          <a:prstGeom prst="rect">
            <a:avLst/>
          </a:prstGeom>
          <a:noFill/>
        </p:spPr>
        <p:txBody>
          <a:bodyPr wrap="square" rtlCol="0">
            <a:spAutoFit/>
          </a:bodyPr>
          <a:lstStyle/>
          <a:p>
            <a:r>
              <a:rPr lang="en-US" sz="1050" dirty="0"/>
              <a:t>The easiest way to find our class is by finding me!</a:t>
            </a:r>
          </a:p>
        </p:txBody>
      </p:sp>
      <p:pic>
        <p:nvPicPr>
          <p:cNvPr id="7" name="Picture 6">
            <a:extLst>
              <a:ext uri="{FF2B5EF4-FFF2-40B4-BE49-F238E27FC236}">
                <a16:creationId xmlns:a16="http://schemas.microsoft.com/office/drawing/2014/main" id="{057AAB9D-2014-4DCC-B559-F76B63538B42}"/>
              </a:ext>
            </a:extLst>
          </p:cNvPr>
          <p:cNvPicPr>
            <a:picLocks noChangeAspect="1"/>
          </p:cNvPicPr>
          <p:nvPr/>
        </p:nvPicPr>
        <p:blipFill>
          <a:blip r:embed="rId3"/>
          <a:stretch>
            <a:fillRect/>
          </a:stretch>
        </p:blipFill>
        <p:spPr>
          <a:xfrm>
            <a:off x="4925796" y="0"/>
            <a:ext cx="3303971" cy="5143500"/>
          </a:xfrm>
          <a:prstGeom prst="rect">
            <a:avLst/>
          </a:prstGeom>
        </p:spPr>
      </p:pic>
      <p:sp>
        <p:nvSpPr>
          <p:cNvPr id="9" name="TextBox 8">
            <a:extLst>
              <a:ext uri="{FF2B5EF4-FFF2-40B4-BE49-F238E27FC236}">
                <a16:creationId xmlns:a16="http://schemas.microsoft.com/office/drawing/2014/main" id="{5FE807F6-11F8-49CE-8676-EB99C41EBF10}"/>
              </a:ext>
            </a:extLst>
          </p:cNvPr>
          <p:cNvSpPr txBox="1"/>
          <p:nvPr/>
        </p:nvSpPr>
        <p:spPr>
          <a:xfrm>
            <a:off x="6116894" y="1349477"/>
            <a:ext cx="1349478" cy="253916"/>
          </a:xfrm>
          <a:prstGeom prst="rect">
            <a:avLst/>
          </a:prstGeom>
          <a:noFill/>
        </p:spPr>
        <p:txBody>
          <a:bodyPr wrap="square" rtlCol="0">
            <a:spAutoFit/>
          </a:bodyPr>
          <a:lstStyle/>
          <a:p>
            <a:r>
              <a:rPr lang="en-US" sz="1050" dirty="0"/>
              <a:t>Jessica Penner</a:t>
            </a:r>
          </a:p>
        </p:txBody>
      </p:sp>
    </p:spTree>
    <p:extLst>
      <p:ext uri="{BB962C8B-B14F-4D97-AF65-F5344CB8AC3E}">
        <p14:creationId xmlns:p14="http://schemas.microsoft.com/office/powerpoint/2010/main" val="2190354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2"/>
                                        </p:tgtEl>
                                        <p:attrNameLst>
                                          <p:attrName>style.visibility</p:attrName>
                                        </p:attrNameLst>
                                      </p:cBhvr>
                                      <p:to>
                                        <p:strVal val="visible"/>
                                      </p:to>
                                    </p:set>
                                    <p:animEffect transition="in" filter="fade">
                                      <p:cBhvr>
                                        <p:cTn id="17" dur="500"/>
                                        <p:tgtEl>
                                          <p:spTgt spid="2"/>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fade">
                                      <p:cBhvr>
                                        <p:cTn id="22" dur="500"/>
                                        <p:tgtEl>
                                          <p:spTgt spid="7"/>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fade">
                                      <p:cBhvr>
                                        <p:cTn id="2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4" grpId="0"/>
      <p:bldP spid="9"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Graphical user interface&#10;&#10;Description automatically generated"/>
          <p:cNvPicPr>
            <a:picLocks noChangeAspect="1"/>
          </p:cNvPicPr>
          <p:nvPr/>
        </p:nvPicPr>
        <p:blipFill>
          <a:blip r:embed="rId2"/>
          <a:stretch>
            <a:fillRect/>
          </a:stretch>
        </p:blipFill>
        <p:spPr>
          <a:xfrm>
            <a:off x="1216743" y="488128"/>
            <a:ext cx="3050158" cy="4178300"/>
          </a:xfrm>
          <a:prstGeom prst="rect">
            <a:avLst/>
          </a:prstGeom>
        </p:spPr>
      </p:pic>
      <p:sp>
        <p:nvSpPr>
          <p:cNvPr id="6" name="Arrow: Right 5">
            <a:extLst>
              <a:ext uri="{FF2B5EF4-FFF2-40B4-BE49-F238E27FC236}">
                <a16:creationId xmlns:a16="http://schemas.microsoft.com/office/drawing/2014/main" id="{445C7835-7469-4DAB-8B2F-98B573CDEF31}"/>
              </a:ext>
            </a:extLst>
          </p:cNvPr>
          <p:cNvSpPr/>
          <p:nvPr/>
        </p:nvSpPr>
        <p:spPr>
          <a:xfrm rot="9482108">
            <a:off x="4588361" y="2272301"/>
            <a:ext cx="575186" cy="19910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a:p>
        </p:txBody>
      </p:sp>
      <p:sp>
        <p:nvSpPr>
          <p:cNvPr id="7" name="TextBox 6">
            <a:extLst>
              <a:ext uri="{FF2B5EF4-FFF2-40B4-BE49-F238E27FC236}">
                <a16:creationId xmlns:a16="http://schemas.microsoft.com/office/drawing/2014/main" id="{7A5EBFB6-790C-4E16-9010-422F23F39CEB}"/>
              </a:ext>
            </a:extLst>
          </p:cNvPr>
          <p:cNvSpPr txBox="1"/>
          <p:nvPr/>
        </p:nvSpPr>
        <p:spPr>
          <a:xfrm>
            <a:off x="5365340" y="609332"/>
            <a:ext cx="2886383" cy="738664"/>
          </a:xfrm>
          <a:prstGeom prst="rect">
            <a:avLst/>
          </a:prstGeom>
          <a:noFill/>
        </p:spPr>
        <p:txBody>
          <a:bodyPr wrap="square" rtlCol="0">
            <a:spAutoFit/>
          </a:bodyPr>
          <a:lstStyle/>
          <a:p>
            <a:r>
              <a:rPr lang="en-US" sz="1050" b="1" dirty="0"/>
              <a:t> </a:t>
            </a:r>
          </a:p>
          <a:p>
            <a:endParaRPr lang="en-US" sz="1050" b="1" dirty="0">
              <a:solidFill>
                <a:srgbClr val="FF0000"/>
              </a:solidFill>
            </a:endParaRPr>
          </a:p>
          <a:p>
            <a:r>
              <a:rPr lang="en-US" sz="1050" b="1" dirty="0">
                <a:solidFill>
                  <a:srgbClr val="FF0000"/>
                </a:solidFill>
              </a:rPr>
              <a:t>If you’re in LC03 CT101, your class has this avatar:</a:t>
            </a:r>
          </a:p>
        </p:txBody>
      </p:sp>
      <p:pic>
        <p:nvPicPr>
          <p:cNvPr id="1026" name="Picture 2" descr="CT101 City Tech 101 FA2022 LC03">
            <a:extLst>
              <a:ext uri="{FF2B5EF4-FFF2-40B4-BE49-F238E27FC236}">
                <a16:creationId xmlns:a16="http://schemas.microsoft.com/office/drawing/2014/main" id="{A239A542-3948-7B4A-9E8E-73A1C8E0B80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886451" y="1652380"/>
            <a:ext cx="2143125" cy="21431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317397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500"/>
                                        <p:tgtEl>
                                          <p:spTgt spid="6"/>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7">
                                            <p:txEl>
                                              <p:pRg st="2" end="2"/>
                                            </p:txEl>
                                          </p:spTgt>
                                        </p:tgtEl>
                                        <p:attrNameLst>
                                          <p:attrName>style.visibility</p:attrName>
                                        </p:attrNameLst>
                                      </p:cBhvr>
                                      <p:to>
                                        <p:strVal val="visible"/>
                                      </p:to>
                                    </p:set>
                                    <p:animEffect transition="in" filter="fade">
                                      <p:cBhvr>
                                        <p:cTn id="17" dur="500"/>
                                        <p:tgtEl>
                                          <p:spTgt spid="7">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36E798A-0454-9C3C-9BB7-104977EE3402}"/>
              </a:ext>
            </a:extLst>
          </p:cNvPr>
          <p:cNvSpPr>
            <a:spLocks noGrp="1"/>
          </p:cNvSpPr>
          <p:nvPr>
            <p:ph type="title"/>
          </p:nvPr>
        </p:nvSpPr>
        <p:spPr>
          <a:xfrm>
            <a:off x="265500" y="1209075"/>
            <a:ext cx="4045200" cy="1506300"/>
          </a:xfrm>
        </p:spPr>
        <p:txBody>
          <a:bodyPr wrap="square" anchor="b">
            <a:normAutofit/>
          </a:bodyPr>
          <a:lstStyle/>
          <a:p>
            <a:r>
              <a:rPr lang="en-US" dirty="0"/>
              <a:t>How to Respond to a Reflection</a:t>
            </a:r>
          </a:p>
        </p:txBody>
      </p:sp>
      <p:sp>
        <p:nvSpPr>
          <p:cNvPr id="8" name="Subtitle 2">
            <a:extLst>
              <a:ext uri="{FF2B5EF4-FFF2-40B4-BE49-F238E27FC236}">
                <a16:creationId xmlns:a16="http://schemas.microsoft.com/office/drawing/2014/main" id="{2F6076BB-7E43-E630-9BD7-2A33F16E1C4F}"/>
              </a:ext>
            </a:extLst>
          </p:cNvPr>
          <p:cNvSpPr>
            <a:spLocks noGrp="1"/>
          </p:cNvSpPr>
          <p:nvPr>
            <p:ph type="subTitle" idx="1"/>
          </p:nvPr>
        </p:nvSpPr>
        <p:spPr>
          <a:xfrm>
            <a:off x="0" y="2769001"/>
            <a:ext cx="4572000" cy="1345500"/>
          </a:xfrm>
        </p:spPr>
        <p:txBody>
          <a:bodyPr>
            <a:normAutofit lnSpcReduction="10000"/>
          </a:bodyPr>
          <a:lstStyle/>
          <a:p>
            <a:r>
              <a:rPr lang="en-US" dirty="0"/>
              <a:t>Go to our OpenLab workshop site.</a:t>
            </a:r>
          </a:p>
          <a:p>
            <a:endParaRPr lang="en-US" dirty="0"/>
          </a:p>
          <a:p>
            <a:r>
              <a:rPr lang="en-US" dirty="0"/>
              <a:t>Click on Activities &gt; Reflection &gt; Reflection #1</a:t>
            </a:r>
          </a:p>
        </p:txBody>
      </p:sp>
      <p:sp>
        <p:nvSpPr>
          <p:cNvPr id="3" name="Text Placeholder 2">
            <a:extLst>
              <a:ext uri="{FF2B5EF4-FFF2-40B4-BE49-F238E27FC236}">
                <a16:creationId xmlns:a16="http://schemas.microsoft.com/office/drawing/2014/main" id="{F4F5B1B6-E545-4826-9F9E-F5C0148B8906}"/>
              </a:ext>
            </a:extLst>
          </p:cNvPr>
          <p:cNvSpPr>
            <a:spLocks noGrp="1"/>
          </p:cNvSpPr>
          <p:nvPr>
            <p:ph type="body" idx="2"/>
          </p:nvPr>
        </p:nvSpPr>
        <p:spPr>
          <a:xfrm>
            <a:off x="4939500" y="724200"/>
            <a:ext cx="3837000" cy="3695100"/>
          </a:xfrm>
        </p:spPr>
        <p:txBody>
          <a:bodyPr wrap="square" anchor="ctr">
            <a:normAutofit/>
          </a:bodyPr>
          <a:lstStyle/>
          <a:p>
            <a:pPr>
              <a:lnSpc>
                <a:spcPct val="105000"/>
              </a:lnSpc>
              <a:spcAft>
                <a:spcPts val="600"/>
              </a:spcAft>
            </a:pPr>
            <a:r>
              <a:rPr lang="en-US" dirty="0"/>
              <a:t>Read the Reflection post.</a:t>
            </a:r>
          </a:p>
          <a:p>
            <a:pPr>
              <a:lnSpc>
                <a:spcPct val="105000"/>
              </a:lnSpc>
              <a:spcAft>
                <a:spcPts val="600"/>
              </a:spcAft>
            </a:pPr>
            <a:r>
              <a:rPr lang="en-US" dirty="0"/>
              <a:t>Click on Comment.</a:t>
            </a:r>
          </a:p>
          <a:p>
            <a:pPr>
              <a:lnSpc>
                <a:spcPct val="105000"/>
              </a:lnSpc>
              <a:spcAft>
                <a:spcPts val="600"/>
              </a:spcAft>
            </a:pPr>
            <a:r>
              <a:rPr lang="en-US" dirty="0"/>
              <a:t>Write your comment in the box.</a:t>
            </a:r>
          </a:p>
          <a:p>
            <a:pPr>
              <a:lnSpc>
                <a:spcPct val="105000"/>
              </a:lnSpc>
              <a:spcAft>
                <a:spcPts val="600"/>
              </a:spcAft>
            </a:pPr>
            <a:r>
              <a:rPr lang="en-US" dirty="0"/>
              <a:t>Click Post.</a:t>
            </a:r>
          </a:p>
          <a:p>
            <a:pPr>
              <a:lnSpc>
                <a:spcPct val="105000"/>
              </a:lnSpc>
              <a:spcAft>
                <a:spcPts val="600"/>
              </a:spcAft>
            </a:pPr>
            <a:endParaRPr lang="en-US" dirty="0"/>
          </a:p>
          <a:p>
            <a:pPr marL="114300" indent="0">
              <a:lnSpc>
                <a:spcPct val="105000"/>
              </a:lnSpc>
              <a:spcAft>
                <a:spcPts val="600"/>
              </a:spcAft>
              <a:buNone/>
            </a:pPr>
            <a:r>
              <a:rPr lang="en-US" dirty="0"/>
              <a:t>Let’s take a minute to start your first reflection! You don’t have to finish it right away, but I want to be sure everyone knows how to do this!</a:t>
            </a:r>
          </a:p>
          <a:p>
            <a:pPr>
              <a:lnSpc>
                <a:spcPct val="105000"/>
              </a:lnSpc>
              <a:spcAft>
                <a:spcPts val="600"/>
              </a:spcAft>
            </a:pPr>
            <a:endParaRPr lang="en-US" dirty="0"/>
          </a:p>
        </p:txBody>
      </p:sp>
    </p:spTree>
    <p:extLst>
      <p:ext uri="{BB962C8B-B14F-4D97-AF65-F5344CB8AC3E}">
        <p14:creationId xmlns:p14="http://schemas.microsoft.com/office/powerpoint/2010/main" val="42813691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animEffect transition="in" filter="fade">
                                      <p:cBhvr>
                                        <p:cTn id="27"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140"/>
        <p:cNvGrpSpPr/>
        <p:nvPr/>
      </p:nvGrpSpPr>
      <p:grpSpPr>
        <a:xfrm>
          <a:off x="0" y="0"/>
          <a:ext cx="0" cy="0"/>
          <a:chOff x="0" y="0"/>
          <a:chExt cx="0" cy="0"/>
        </a:xfrm>
      </p:grpSpPr>
      <p:sp>
        <p:nvSpPr>
          <p:cNvPr id="141" name="Google Shape;141;p25"/>
          <p:cNvSpPr txBox="1">
            <a:spLocks noGrp="1"/>
          </p:cNvSpPr>
          <p:nvPr>
            <p:ph type="title"/>
          </p:nvPr>
        </p:nvSpPr>
        <p:spPr>
          <a:xfrm>
            <a:off x="387900" y="458025"/>
            <a:ext cx="8368200" cy="686100"/>
          </a:xfrm>
          <a:prstGeom prst="rect">
            <a:avLst/>
          </a:prstGeom>
        </p:spPr>
        <p:txBody>
          <a:bodyPr spcFirstLastPara="1" wrap="square" lIns="91425" tIns="91425" rIns="91425" bIns="91425" anchor="b" anchorCtr="0">
            <a:normAutofit/>
          </a:bodyPr>
          <a:lstStyle/>
          <a:p>
            <a:pPr marL="0" lvl="0" indent="0" algn="l" rtl="0">
              <a:spcBef>
                <a:spcPts val="0"/>
              </a:spcBef>
              <a:spcAft>
                <a:spcPts val="0"/>
              </a:spcAft>
              <a:buNone/>
            </a:pPr>
            <a:r>
              <a:rPr lang="en" b="1">
                <a:solidFill>
                  <a:schemeClr val="accent5"/>
                </a:solidFill>
              </a:rPr>
              <a:t>Electronic Platforms Used at City Tech</a:t>
            </a:r>
            <a:endParaRPr b="1">
              <a:solidFill>
                <a:schemeClr val="accent5"/>
              </a:solidFill>
            </a:endParaRPr>
          </a:p>
        </p:txBody>
      </p:sp>
      <p:sp>
        <p:nvSpPr>
          <p:cNvPr id="142" name="Google Shape;142;p25"/>
          <p:cNvSpPr txBox="1">
            <a:spLocks noGrp="1"/>
          </p:cNvSpPr>
          <p:nvPr>
            <p:ph type="body" idx="1"/>
          </p:nvPr>
        </p:nvSpPr>
        <p:spPr>
          <a:xfrm>
            <a:off x="387900" y="1560138"/>
            <a:ext cx="2487300" cy="1998900"/>
          </a:xfrm>
          <a:prstGeom prst="rect">
            <a:avLst/>
          </a:prstGeom>
        </p:spPr>
        <p:txBody>
          <a:bodyPr spcFirstLastPara="1" wrap="square" lIns="91425" tIns="91425" rIns="91425" bIns="91425" anchor="t" anchorCtr="0">
            <a:normAutofit/>
          </a:bodyPr>
          <a:lstStyle/>
          <a:p>
            <a:pPr marL="0" lvl="0" indent="0" algn="l" rtl="0">
              <a:spcBef>
                <a:spcPts val="0"/>
              </a:spcBef>
              <a:spcAft>
                <a:spcPts val="0"/>
              </a:spcAft>
              <a:buNone/>
            </a:pPr>
            <a:r>
              <a:rPr lang="en" sz="1500" b="1">
                <a:latin typeface="Roboto Slab"/>
                <a:ea typeface="Roboto Slab"/>
                <a:cs typeface="Roboto Slab"/>
                <a:sym typeface="Roboto Slab"/>
              </a:rPr>
              <a:t>General College Activities</a:t>
            </a:r>
            <a:endParaRPr sz="1500" b="1">
              <a:latin typeface="Roboto Slab"/>
              <a:ea typeface="Roboto Slab"/>
              <a:cs typeface="Roboto Slab"/>
              <a:sym typeface="Roboto Slab"/>
            </a:endParaRPr>
          </a:p>
          <a:p>
            <a:pPr marL="457200" lvl="0" indent="-316706" algn="l" rtl="0">
              <a:spcBef>
                <a:spcPts val="1200"/>
              </a:spcBef>
              <a:spcAft>
                <a:spcPts val="0"/>
              </a:spcAft>
              <a:buSzPct val="100000"/>
              <a:buFont typeface="Roboto Slab"/>
              <a:buChar char="-"/>
            </a:pPr>
            <a:r>
              <a:rPr lang="en" sz="1500">
                <a:latin typeface="Roboto Slab"/>
                <a:ea typeface="Roboto Slab"/>
                <a:cs typeface="Roboto Slab"/>
                <a:sym typeface="Roboto Slab"/>
              </a:rPr>
              <a:t>CUNYFirst</a:t>
            </a:r>
            <a:endParaRPr sz="1500">
              <a:latin typeface="Roboto Slab"/>
              <a:ea typeface="Roboto Slab"/>
              <a:cs typeface="Roboto Slab"/>
              <a:sym typeface="Roboto Slab"/>
            </a:endParaRPr>
          </a:p>
          <a:p>
            <a:pPr marL="457200" lvl="0" indent="-316706" algn="l" rtl="0">
              <a:spcBef>
                <a:spcPts val="0"/>
              </a:spcBef>
              <a:spcAft>
                <a:spcPts val="0"/>
              </a:spcAft>
              <a:buSzPct val="100000"/>
              <a:buFont typeface="Roboto Slab"/>
              <a:buChar char="-"/>
            </a:pPr>
            <a:r>
              <a:rPr lang="en" sz="1500">
                <a:latin typeface="Roboto Slab"/>
                <a:ea typeface="Roboto Slab"/>
                <a:cs typeface="Roboto Slab"/>
                <a:sym typeface="Roboto Slab"/>
              </a:rPr>
              <a:t>Schedule Builder</a:t>
            </a:r>
            <a:endParaRPr sz="1500">
              <a:latin typeface="Roboto Slab"/>
              <a:ea typeface="Roboto Slab"/>
              <a:cs typeface="Roboto Slab"/>
              <a:sym typeface="Roboto Slab"/>
            </a:endParaRPr>
          </a:p>
          <a:p>
            <a:pPr marL="457200" lvl="0" indent="-316706" algn="l" rtl="0">
              <a:spcBef>
                <a:spcPts val="0"/>
              </a:spcBef>
              <a:spcAft>
                <a:spcPts val="0"/>
              </a:spcAft>
              <a:buSzPct val="100000"/>
              <a:buFont typeface="Roboto Slab"/>
              <a:buChar char="-"/>
            </a:pPr>
            <a:r>
              <a:rPr lang="en" sz="1500">
                <a:latin typeface="Roboto Slab"/>
                <a:ea typeface="Roboto Slab"/>
                <a:cs typeface="Roboto Slab"/>
                <a:sym typeface="Roboto Slab"/>
              </a:rPr>
              <a:t>DegreeWorks</a:t>
            </a:r>
            <a:endParaRPr sz="1500">
              <a:latin typeface="Roboto Slab"/>
              <a:ea typeface="Roboto Slab"/>
              <a:cs typeface="Roboto Slab"/>
              <a:sym typeface="Roboto Slab"/>
            </a:endParaRPr>
          </a:p>
          <a:p>
            <a:pPr marL="457200" lvl="0" indent="0" algn="l" rtl="0">
              <a:spcBef>
                <a:spcPts val="1200"/>
              </a:spcBef>
              <a:spcAft>
                <a:spcPts val="0"/>
              </a:spcAft>
              <a:buNone/>
            </a:pPr>
            <a:endParaRPr>
              <a:latin typeface="Roboto Slab"/>
              <a:ea typeface="Roboto Slab"/>
              <a:cs typeface="Roboto Slab"/>
              <a:sym typeface="Roboto Slab"/>
            </a:endParaRPr>
          </a:p>
          <a:p>
            <a:pPr marL="0" lvl="0" indent="0" algn="l" rtl="0">
              <a:spcBef>
                <a:spcPts val="1200"/>
              </a:spcBef>
              <a:spcAft>
                <a:spcPts val="1200"/>
              </a:spcAft>
              <a:buNone/>
            </a:pPr>
            <a:endParaRPr>
              <a:latin typeface="Roboto Slab"/>
              <a:ea typeface="Roboto Slab"/>
              <a:cs typeface="Roboto Slab"/>
              <a:sym typeface="Roboto Slab"/>
            </a:endParaRPr>
          </a:p>
        </p:txBody>
      </p:sp>
      <p:sp>
        <p:nvSpPr>
          <p:cNvPr id="143" name="Google Shape;143;p25"/>
          <p:cNvSpPr txBox="1">
            <a:spLocks noGrp="1"/>
          </p:cNvSpPr>
          <p:nvPr>
            <p:ph type="body" idx="2"/>
          </p:nvPr>
        </p:nvSpPr>
        <p:spPr>
          <a:xfrm>
            <a:off x="6257900" y="1489825"/>
            <a:ext cx="3999900" cy="3078900"/>
          </a:xfrm>
          <a:prstGeom prst="rect">
            <a:avLst/>
          </a:prstGeom>
        </p:spPr>
        <p:txBody>
          <a:bodyPr spcFirstLastPara="1" wrap="square" lIns="91425" tIns="91425" rIns="91425" bIns="91425" anchor="t" anchorCtr="0">
            <a:normAutofit/>
          </a:bodyPr>
          <a:lstStyle/>
          <a:p>
            <a:pPr marL="0" lvl="0" indent="0" algn="l" rtl="0">
              <a:spcBef>
                <a:spcPts val="0"/>
              </a:spcBef>
              <a:spcAft>
                <a:spcPts val="0"/>
              </a:spcAft>
              <a:buNone/>
            </a:pPr>
            <a:r>
              <a:rPr lang="en" b="1">
                <a:latin typeface="Roboto Slab"/>
                <a:ea typeface="Roboto Slab"/>
                <a:cs typeface="Roboto Slab"/>
                <a:sym typeface="Roboto Slab"/>
              </a:rPr>
              <a:t>In the Classroom</a:t>
            </a:r>
            <a:endParaRPr b="1">
              <a:latin typeface="Roboto Slab"/>
              <a:ea typeface="Roboto Slab"/>
              <a:cs typeface="Roboto Slab"/>
              <a:sym typeface="Roboto Slab"/>
            </a:endParaRPr>
          </a:p>
          <a:p>
            <a:pPr marL="457200" lvl="0" indent="-317500" algn="l" rtl="0">
              <a:spcBef>
                <a:spcPts val="1200"/>
              </a:spcBef>
              <a:spcAft>
                <a:spcPts val="0"/>
              </a:spcAft>
              <a:buSzPts val="1400"/>
              <a:buFont typeface="Roboto Slab"/>
              <a:buChar char="-"/>
            </a:pPr>
            <a:r>
              <a:rPr lang="en">
                <a:latin typeface="Roboto Slab"/>
                <a:ea typeface="Roboto Slab"/>
                <a:cs typeface="Roboto Slab"/>
                <a:sym typeface="Roboto Slab"/>
              </a:rPr>
              <a:t>Blackboard</a:t>
            </a:r>
            <a:endParaRPr>
              <a:latin typeface="Roboto Slab"/>
              <a:ea typeface="Roboto Slab"/>
              <a:cs typeface="Roboto Slab"/>
              <a:sym typeface="Roboto Slab"/>
            </a:endParaRPr>
          </a:p>
          <a:p>
            <a:pPr marL="457200" lvl="0" indent="-317500" algn="l" rtl="0">
              <a:spcBef>
                <a:spcPts val="0"/>
              </a:spcBef>
              <a:spcAft>
                <a:spcPts val="0"/>
              </a:spcAft>
              <a:buSzPts val="1400"/>
              <a:buFont typeface="Roboto Slab"/>
              <a:buChar char="-"/>
            </a:pPr>
            <a:r>
              <a:rPr lang="en">
                <a:latin typeface="Roboto Slab"/>
                <a:ea typeface="Roboto Slab"/>
                <a:cs typeface="Roboto Slab"/>
                <a:sym typeface="Roboto Slab"/>
              </a:rPr>
              <a:t>OpenLab</a:t>
            </a:r>
            <a:endParaRPr>
              <a:latin typeface="Roboto Slab"/>
              <a:ea typeface="Roboto Slab"/>
              <a:cs typeface="Roboto Slab"/>
              <a:sym typeface="Roboto Slab"/>
            </a:endParaRPr>
          </a:p>
          <a:p>
            <a:pPr marL="457200" lvl="0" indent="-317500" algn="l" rtl="0">
              <a:spcBef>
                <a:spcPts val="0"/>
              </a:spcBef>
              <a:spcAft>
                <a:spcPts val="0"/>
              </a:spcAft>
              <a:buSzPts val="1400"/>
              <a:buFont typeface="Roboto Slab"/>
              <a:buChar char="-"/>
            </a:pPr>
            <a:r>
              <a:rPr lang="en">
                <a:latin typeface="Roboto Slab"/>
                <a:ea typeface="Roboto Slab"/>
                <a:cs typeface="Roboto Slab"/>
                <a:sym typeface="Roboto Slab"/>
              </a:rPr>
              <a:t>Zoom</a:t>
            </a:r>
            <a:endParaRPr>
              <a:latin typeface="Roboto Slab"/>
              <a:ea typeface="Roboto Slab"/>
              <a:cs typeface="Roboto Slab"/>
              <a:sym typeface="Roboto Slab"/>
            </a:endParaRPr>
          </a:p>
          <a:p>
            <a:pPr marL="457200" lvl="0" indent="-317500" algn="l" rtl="0">
              <a:spcBef>
                <a:spcPts val="0"/>
              </a:spcBef>
              <a:spcAft>
                <a:spcPts val="0"/>
              </a:spcAft>
              <a:buSzPts val="1400"/>
              <a:buFont typeface="Roboto Slab"/>
              <a:buChar char="-"/>
            </a:pPr>
            <a:r>
              <a:rPr lang="en">
                <a:latin typeface="Roboto Slab"/>
                <a:ea typeface="Roboto Slab"/>
                <a:cs typeface="Roboto Slab"/>
                <a:sym typeface="Roboto Slab"/>
              </a:rPr>
              <a:t>Blackboard Collaborate</a:t>
            </a:r>
            <a:endParaRPr>
              <a:latin typeface="Roboto Slab"/>
              <a:ea typeface="Roboto Slab"/>
              <a:cs typeface="Roboto Slab"/>
              <a:sym typeface="Roboto Slab"/>
            </a:endParaRPr>
          </a:p>
          <a:p>
            <a:pPr marL="0" lvl="0" indent="0" algn="l" rtl="0">
              <a:spcBef>
                <a:spcPts val="1200"/>
              </a:spcBef>
              <a:spcAft>
                <a:spcPts val="1200"/>
              </a:spcAft>
              <a:buNone/>
            </a:pPr>
            <a:endParaRPr>
              <a:latin typeface="Roboto Slab"/>
              <a:ea typeface="Roboto Slab"/>
              <a:cs typeface="Roboto Slab"/>
              <a:sym typeface="Roboto Slab"/>
            </a:endParaRPr>
          </a:p>
        </p:txBody>
      </p:sp>
      <p:sp>
        <p:nvSpPr>
          <p:cNvPr id="144" name="Google Shape;144;p25"/>
          <p:cNvSpPr txBox="1"/>
          <p:nvPr/>
        </p:nvSpPr>
        <p:spPr>
          <a:xfrm>
            <a:off x="3082250" y="1529700"/>
            <a:ext cx="2851500" cy="1545300"/>
          </a:xfrm>
          <a:prstGeom prst="rect">
            <a:avLst/>
          </a:prstGeom>
          <a:noFill/>
          <a:ln>
            <a:noFill/>
          </a:ln>
        </p:spPr>
        <p:txBody>
          <a:bodyPr spcFirstLastPara="1" wrap="square" lIns="91425" tIns="91425" rIns="91425" bIns="91425" anchor="t" anchorCtr="0">
            <a:spAutoFit/>
          </a:bodyPr>
          <a:lstStyle/>
          <a:p>
            <a:pPr marL="0" lvl="0" indent="0" algn="l" rtl="0">
              <a:lnSpc>
                <a:spcPct val="115000"/>
              </a:lnSpc>
              <a:spcBef>
                <a:spcPts val="0"/>
              </a:spcBef>
              <a:spcAft>
                <a:spcPts val="0"/>
              </a:spcAft>
              <a:buNone/>
            </a:pPr>
            <a:r>
              <a:rPr lang="en" b="1">
                <a:solidFill>
                  <a:schemeClr val="dk1"/>
                </a:solidFill>
                <a:latin typeface="Roboto Slab"/>
                <a:ea typeface="Roboto Slab"/>
                <a:cs typeface="Roboto Slab"/>
                <a:sym typeface="Roboto Slab"/>
              </a:rPr>
              <a:t>Communication</a:t>
            </a:r>
            <a:endParaRPr b="1">
              <a:solidFill>
                <a:schemeClr val="dk1"/>
              </a:solidFill>
              <a:latin typeface="Roboto Slab"/>
              <a:ea typeface="Roboto Slab"/>
              <a:cs typeface="Roboto Slab"/>
              <a:sym typeface="Roboto Slab"/>
            </a:endParaRPr>
          </a:p>
          <a:p>
            <a:pPr marL="457200" lvl="0" indent="-317500" algn="l" rtl="0">
              <a:lnSpc>
                <a:spcPct val="115000"/>
              </a:lnSpc>
              <a:spcBef>
                <a:spcPts val="1200"/>
              </a:spcBef>
              <a:spcAft>
                <a:spcPts val="0"/>
              </a:spcAft>
              <a:buClr>
                <a:schemeClr val="dk1"/>
              </a:buClr>
              <a:buSzPts val="1400"/>
              <a:buFont typeface="Roboto Slab"/>
              <a:buChar char="-"/>
            </a:pPr>
            <a:r>
              <a:rPr lang="en">
                <a:solidFill>
                  <a:schemeClr val="dk1"/>
                </a:solidFill>
                <a:latin typeface="Roboto Slab"/>
                <a:ea typeface="Roboto Slab"/>
                <a:cs typeface="Roboto Slab"/>
                <a:sym typeface="Roboto Slab"/>
              </a:rPr>
              <a:t>City Tech Email (Outlook)</a:t>
            </a:r>
            <a:endParaRPr>
              <a:solidFill>
                <a:schemeClr val="dk1"/>
              </a:solidFill>
              <a:latin typeface="Roboto Slab"/>
              <a:ea typeface="Roboto Slab"/>
              <a:cs typeface="Roboto Slab"/>
              <a:sym typeface="Roboto Slab"/>
            </a:endParaRPr>
          </a:p>
          <a:p>
            <a:pPr marL="457200" lvl="0" indent="-317500" algn="l" rtl="0">
              <a:lnSpc>
                <a:spcPct val="115000"/>
              </a:lnSpc>
              <a:spcBef>
                <a:spcPts val="0"/>
              </a:spcBef>
              <a:spcAft>
                <a:spcPts val="0"/>
              </a:spcAft>
              <a:buClr>
                <a:schemeClr val="dk1"/>
              </a:buClr>
              <a:buSzPts val="1400"/>
              <a:buFont typeface="Roboto Slab"/>
              <a:buChar char="-"/>
            </a:pPr>
            <a:r>
              <a:rPr lang="en">
                <a:solidFill>
                  <a:schemeClr val="dk1"/>
                </a:solidFill>
                <a:latin typeface="Roboto Slab"/>
                <a:ea typeface="Roboto Slab"/>
                <a:cs typeface="Roboto Slab"/>
                <a:sym typeface="Roboto Slab"/>
              </a:rPr>
              <a:t>Microsoft Office</a:t>
            </a:r>
            <a:endParaRPr>
              <a:solidFill>
                <a:schemeClr val="dk1"/>
              </a:solidFill>
              <a:latin typeface="Roboto Slab"/>
              <a:ea typeface="Roboto Slab"/>
              <a:cs typeface="Roboto Slab"/>
              <a:sym typeface="Roboto Slab"/>
            </a:endParaRPr>
          </a:p>
          <a:p>
            <a:pPr marL="457200" lvl="0" indent="-317500" algn="l" rtl="0">
              <a:lnSpc>
                <a:spcPct val="115000"/>
              </a:lnSpc>
              <a:spcBef>
                <a:spcPts val="0"/>
              </a:spcBef>
              <a:spcAft>
                <a:spcPts val="0"/>
              </a:spcAft>
              <a:buClr>
                <a:schemeClr val="dk1"/>
              </a:buClr>
              <a:buSzPts val="1400"/>
              <a:buFont typeface="Roboto Slab"/>
              <a:buChar char="-"/>
            </a:pPr>
            <a:r>
              <a:rPr lang="en">
                <a:solidFill>
                  <a:schemeClr val="dk1"/>
                </a:solidFill>
                <a:latin typeface="Roboto Slab"/>
                <a:ea typeface="Roboto Slab"/>
                <a:cs typeface="Roboto Slab"/>
                <a:sym typeface="Roboto Slab"/>
              </a:rPr>
              <a:t>OneDrive (Microsoft)</a:t>
            </a:r>
            <a:endParaRPr>
              <a:solidFill>
                <a:schemeClr val="dk1"/>
              </a:solidFill>
              <a:latin typeface="Roboto Slab"/>
              <a:ea typeface="Roboto Slab"/>
              <a:cs typeface="Roboto Slab"/>
              <a:sym typeface="Roboto Slab"/>
            </a:endParaRPr>
          </a:p>
          <a:p>
            <a:pPr marL="457200" lvl="0" indent="-317500" algn="l" rtl="0">
              <a:lnSpc>
                <a:spcPct val="115000"/>
              </a:lnSpc>
              <a:spcBef>
                <a:spcPts val="0"/>
              </a:spcBef>
              <a:spcAft>
                <a:spcPts val="0"/>
              </a:spcAft>
              <a:buClr>
                <a:schemeClr val="dk1"/>
              </a:buClr>
              <a:buSzPts val="1400"/>
              <a:buFont typeface="Roboto Slab"/>
              <a:buChar char="-"/>
            </a:pPr>
            <a:r>
              <a:rPr lang="en">
                <a:solidFill>
                  <a:schemeClr val="dk1"/>
                </a:solidFill>
                <a:latin typeface="Roboto Slab"/>
                <a:ea typeface="Roboto Slab"/>
                <a:cs typeface="Roboto Slab"/>
                <a:sym typeface="Roboto Slab"/>
              </a:rPr>
              <a:t>DropBox</a:t>
            </a:r>
            <a:endParaRPr>
              <a:latin typeface="Roboto Slab"/>
              <a:ea typeface="Roboto Slab"/>
              <a:cs typeface="Roboto Slab"/>
              <a:sym typeface="Roboto Slab"/>
            </a:endParaRPr>
          </a:p>
        </p:txBody>
      </p:sp>
      <p:sp>
        <p:nvSpPr>
          <p:cNvPr id="145" name="Google Shape;145;p25"/>
          <p:cNvSpPr txBox="1"/>
          <p:nvPr/>
        </p:nvSpPr>
        <p:spPr>
          <a:xfrm>
            <a:off x="0" y="3420838"/>
            <a:ext cx="9144000" cy="1169521"/>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 sz="1600" b="1" dirty="0">
                <a:solidFill>
                  <a:schemeClr val="accent6"/>
                </a:solidFill>
                <a:latin typeface="Roboto Slab"/>
                <a:ea typeface="Roboto Slab"/>
                <a:cs typeface="Roboto Slab"/>
                <a:sym typeface="Roboto Slab"/>
              </a:rPr>
              <a:t>Which of these platforms do you have questions about?</a:t>
            </a:r>
          </a:p>
          <a:p>
            <a:pPr marL="0" lvl="0" indent="0" algn="ctr" rtl="0">
              <a:spcBef>
                <a:spcPts val="0"/>
              </a:spcBef>
              <a:spcAft>
                <a:spcPts val="0"/>
              </a:spcAft>
              <a:buNone/>
            </a:pPr>
            <a:r>
              <a:rPr lang="en" sz="1600" b="1" dirty="0">
                <a:solidFill>
                  <a:schemeClr val="accent6"/>
                </a:solidFill>
                <a:latin typeface="Roboto Slab"/>
                <a:ea typeface="Roboto Slab"/>
                <a:cs typeface="Roboto Slab"/>
                <a:sym typeface="Roboto Slab"/>
              </a:rPr>
              <a:t>If you have issues (or two, or three), type GC, Comm, and/or Class in the chat box now.</a:t>
            </a:r>
          </a:p>
          <a:p>
            <a:pPr marL="0" lvl="0" indent="0" algn="ctr" rtl="0">
              <a:spcBef>
                <a:spcPts val="0"/>
              </a:spcBef>
              <a:spcAft>
                <a:spcPts val="0"/>
              </a:spcAft>
              <a:buNone/>
            </a:pPr>
            <a:r>
              <a:rPr lang="en" sz="1600" b="1" dirty="0">
                <a:solidFill>
                  <a:schemeClr val="accent6"/>
                </a:solidFill>
                <a:latin typeface="Roboto Slab"/>
                <a:ea typeface="Roboto Slab"/>
                <a:cs typeface="Roboto Slab"/>
                <a:sym typeface="Roboto Slab"/>
              </a:rPr>
              <a:t>Please be honest! </a:t>
            </a:r>
            <a:r>
              <a:rPr lang="en" sz="1600" b="1" dirty="0">
                <a:solidFill>
                  <a:schemeClr val="accent6"/>
                </a:solidFill>
                <a:latin typeface="Roboto Slab"/>
                <a:ea typeface="Roboto Slab"/>
                <a:cs typeface="Roboto Slab"/>
                <a:sym typeface="Wingdings" panose="05000000000000000000" pitchFamily="2" charset="2"/>
              </a:rPr>
              <a:t></a:t>
            </a:r>
            <a:endParaRPr lang="en" sz="1600" b="1" dirty="0">
              <a:solidFill>
                <a:schemeClr val="accent6"/>
              </a:solidFill>
              <a:latin typeface="Roboto Slab"/>
              <a:ea typeface="Roboto Slab"/>
              <a:cs typeface="Roboto Slab"/>
              <a:sym typeface="Roboto Slab"/>
            </a:endParaRPr>
          </a:p>
          <a:p>
            <a:pPr marL="0" lvl="0" indent="0" algn="ctr" rtl="0">
              <a:spcBef>
                <a:spcPts val="0"/>
              </a:spcBef>
              <a:spcAft>
                <a:spcPts val="0"/>
              </a:spcAft>
              <a:buNone/>
            </a:pPr>
            <a:r>
              <a:rPr lang="en" sz="1600" b="1" dirty="0">
                <a:solidFill>
                  <a:schemeClr val="accent6"/>
                </a:solidFill>
                <a:latin typeface="Roboto Slab"/>
                <a:ea typeface="Roboto Slab"/>
                <a:cs typeface="Roboto Slab"/>
                <a:sym typeface="Roboto Slab"/>
              </a:rPr>
              <a:t>If you’ve got questions, we’ll leave time at the end of class to work on answers! </a:t>
            </a:r>
            <a:endParaRPr sz="1600" b="1" dirty="0">
              <a:solidFill>
                <a:schemeClr val="accent6"/>
              </a:solidFill>
              <a:latin typeface="Roboto Slab"/>
              <a:ea typeface="Roboto Slab"/>
              <a:cs typeface="Roboto Slab"/>
              <a:sym typeface="Roboto Slab"/>
            </a:endParaRPr>
          </a:p>
        </p:txBody>
      </p:sp>
    </p:spTree>
    <p:extLst>
      <p:ext uri="{BB962C8B-B14F-4D97-AF65-F5344CB8AC3E}">
        <p14:creationId xmlns:p14="http://schemas.microsoft.com/office/powerpoint/2010/main" val="32852675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45">
                                            <p:txEl>
                                              <p:pRg st="0" end="0"/>
                                            </p:txEl>
                                          </p:spTgt>
                                        </p:tgtEl>
                                        <p:attrNameLst>
                                          <p:attrName>style.visibility</p:attrName>
                                        </p:attrNameLst>
                                      </p:cBhvr>
                                      <p:to>
                                        <p:strVal val="visible"/>
                                      </p:to>
                                    </p:set>
                                    <p:animEffect transition="in" filter="fade">
                                      <p:cBhvr>
                                        <p:cTn id="7" dur="500"/>
                                        <p:tgtEl>
                                          <p:spTgt spid="14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45">
                                            <p:txEl>
                                              <p:pRg st="1" end="1"/>
                                            </p:txEl>
                                          </p:spTgt>
                                        </p:tgtEl>
                                        <p:attrNameLst>
                                          <p:attrName>style.visibility</p:attrName>
                                        </p:attrNameLst>
                                      </p:cBhvr>
                                      <p:to>
                                        <p:strVal val="visible"/>
                                      </p:to>
                                    </p:set>
                                    <p:animEffect transition="in" filter="fade">
                                      <p:cBhvr>
                                        <p:cTn id="12" dur="500"/>
                                        <p:tgtEl>
                                          <p:spTgt spid="145">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45">
                                            <p:txEl>
                                              <p:pRg st="2" end="2"/>
                                            </p:txEl>
                                          </p:spTgt>
                                        </p:tgtEl>
                                        <p:attrNameLst>
                                          <p:attrName>style.visibility</p:attrName>
                                        </p:attrNameLst>
                                      </p:cBhvr>
                                      <p:to>
                                        <p:strVal val="visible"/>
                                      </p:to>
                                    </p:set>
                                    <p:animEffect transition="in" filter="fade">
                                      <p:cBhvr>
                                        <p:cTn id="17" dur="500"/>
                                        <p:tgtEl>
                                          <p:spTgt spid="145">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145">
                                            <p:txEl>
                                              <p:pRg st="3" end="3"/>
                                            </p:txEl>
                                          </p:spTgt>
                                        </p:tgtEl>
                                        <p:attrNameLst>
                                          <p:attrName>style.visibility</p:attrName>
                                        </p:attrNameLst>
                                      </p:cBhvr>
                                      <p:to>
                                        <p:strVal val="visible"/>
                                      </p:to>
                                    </p:set>
                                    <p:animEffect transition="in" filter="fade">
                                      <p:cBhvr>
                                        <p:cTn id="22" dur="500"/>
                                        <p:tgtEl>
                                          <p:spTgt spid="145">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81"/>
        <p:cNvGrpSpPr/>
        <p:nvPr/>
      </p:nvGrpSpPr>
      <p:grpSpPr>
        <a:xfrm>
          <a:off x="0" y="0"/>
          <a:ext cx="0" cy="0"/>
          <a:chOff x="0" y="0"/>
          <a:chExt cx="0" cy="0"/>
        </a:xfrm>
      </p:grpSpPr>
      <p:sp>
        <p:nvSpPr>
          <p:cNvPr id="82" name="Google Shape;82;p15"/>
          <p:cNvSpPr txBox="1">
            <a:spLocks noGrp="1"/>
          </p:cNvSpPr>
          <p:nvPr>
            <p:ph type="title"/>
          </p:nvPr>
        </p:nvSpPr>
        <p:spPr>
          <a:xfrm>
            <a:off x="277200" y="1583850"/>
            <a:ext cx="4045200" cy="14823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sz="4900" b="1">
                <a:solidFill>
                  <a:schemeClr val="accent6"/>
                </a:solidFill>
              </a:rPr>
              <a:t>Today’s Topics</a:t>
            </a:r>
            <a:endParaRPr sz="4900" b="1">
              <a:solidFill>
                <a:schemeClr val="accent6"/>
              </a:solidFill>
            </a:endParaRPr>
          </a:p>
        </p:txBody>
      </p:sp>
      <p:sp>
        <p:nvSpPr>
          <p:cNvPr id="83" name="Google Shape;83;p15"/>
          <p:cNvSpPr txBox="1">
            <a:spLocks noGrp="1"/>
          </p:cNvSpPr>
          <p:nvPr>
            <p:ph type="body" idx="2"/>
          </p:nvPr>
        </p:nvSpPr>
        <p:spPr>
          <a:xfrm>
            <a:off x="4939500" y="724200"/>
            <a:ext cx="3837000" cy="3695100"/>
          </a:xfrm>
          <a:prstGeom prst="rect">
            <a:avLst/>
          </a:prstGeom>
        </p:spPr>
        <p:txBody>
          <a:bodyPr spcFirstLastPara="1" wrap="square" lIns="91425" tIns="91425" rIns="91425" bIns="91425" anchor="ctr" anchorCtr="0">
            <a:normAutofit/>
          </a:bodyPr>
          <a:lstStyle/>
          <a:p>
            <a:pPr marL="457200" lvl="0" indent="-342900" algn="l" rtl="0">
              <a:spcBef>
                <a:spcPts val="0"/>
              </a:spcBef>
              <a:spcAft>
                <a:spcPts val="0"/>
              </a:spcAft>
              <a:buClr>
                <a:schemeClr val="accent5"/>
              </a:buClr>
              <a:buSzPts val="1800"/>
              <a:buFont typeface="Roboto Slab"/>
              <a:buChar char="★"/>
            </a:pPr>
            <a:r>
              <a:rPr lang="en" dirty="0">
                <a:solidFill>
                  <a:schemeClr val="accent5"/>
                </a:solidFill>
                <a:latin typeface="Roboto Slab"/>
                <a:ea typeface="Roboto Slab"/>
                <a:cs typeface="Roboto Slab"/>
                <a:sym typeface="Roboto Slab"/>
              </a:rPr>
              <a:t>Introductions</a:t>
            </a:r>
            <a:endParaRPr dirty="0">
              <a:solidFill>
                <a:schemeClr val="accent5"/>
              </a:solidFill>
              <a:latin typeface="Roboto Slab"/>
              <a:ea typeface="Roboto Slab"/>
              <a:cs typeface="Roboto Slab"/>
              <a:sym typeface="Roboto Slab"/>
            </a:endParaRPr>
          </a:p>
          <a:p>
            <a:pPr marL="457200" lvl="0" indent="-342900" algn="l" rtl="0">
              <a:spcBef>
                <a:spcPts val="0"/>
              </a:spcBef>
              <a:spcAft>
                <a:spcPts val="0"/>
              </a:spcAft>
              <a:buClr>
                <a:schemeClr val="accent5"/>
              </a:buClr>
              <a:buSzPts val="1800"/>
              <a:buFont typeface="Roboto Slab"/>
              <a:buChar char="★"/>
            </a:pPr>
            <a:r>
              <a:rPr lang="en" dirty="0">
                <a:solidFill>
                  <a:schemeClr val="accent5"/>
                </a:solidFill>
                <a:latin typeface="Roboto Slab"/>
                <a:ea typeface="Roboto Slab"/>
                <a:cs typeface="Roboto Slab"/>
                <a:sym typeface="Roboto Slab"/>
              </a:rPr>
              <a:t>CT101 Syllabus + Schedule Review</a:t>
            </a:r>
            <a:endParaRPr dirty="0">
              <a:solidFill>
                <a:schemeClr val="accent5"/>
              </a:solidFill>
              <a:latin typeface="Roboto Slab"/>
              <a:ea typeface="Roboto Slab"/>
              <a:cs typeface="Roboto Slab"/>
              <a:sym typeface="Roboto Slab"/>
            </a:endParaRPr>
          </a:p>
          <a:p>
            <a:pPr marL="457200" lvl="0" indent="-342900" algn="l" rtl="0">
              <a:spcBef>
                <a:spcPts val="0"/>
              </a:spcBef>
              <a:spcAft>
                <a:spcPts val="0"/>
              </a:spcAft>
              <a:buClr>
                <a:schemeClr val="accent5"/>
              </a:buClr>
              <a:buSzPts val="1800"/>
              <a:buFont typeface="Roboto Slab"/>
              <a:buChar char="★"/>
            </a:pPr>
            <a:r>
              <a:rPr lang="en" dirty="0">
                <a:solidFill>
                  <a:schemeClr val="accent5"/>
                </a:solidFill>
                <a:latin typeface="Roboto Slab"/>
                <a:ea typeface="Roboto Slab"/>
                <a:cs typeface="Roboto Slab"/>
                <a:sym typeface="Roboto Slab"/>
              </a:rPr>
              <a:t>Learning Tools</a:t>
            </a:r>
            <a:endParaRPr dirty="0">
              <a:solidFill>
                <a:schemeClr val="accent5"/>
              </a:solidFill>
              <a:latin typeface="Roboto Slab"/>
              <a:ea typeface="Roboto Slab"/>
              <a:cs typeface="Roboto Slab"/>
              <a:sym typeface="Roboto Slab"/>
            </a:endParaRPr>
          </a:p>
          <a:p>
            <a:pPr marL="457200" lvl="0" indent="-342900" algn="l" rtl="0">
              <a:spcBef>
                <a:spcPts val="0"/>
              </a:spcBef>
              <a:spcAft>
                <a:spcPts val="0"/>
              </a:spcAft>
              <a:buClr>
                <a:schemeClr val="accent5"/>
              </a:buClr>
              <a:buSzPts val="1800"/>
              <a:buFont typeface="Roboto Slab"/>
              <a:buChar char="★"/>
            </a:pPr>
            <a:r>
              <a:rPr lang="en" dirty="0">
                <a:solidFill>
                  <a:schemeClr val="accent5"/>
                </a:solidFill>
                <a:latin typeface="Roboto Slab"/>
                <a:ea typeface="Roboto Slab"/>
                <a:cs typeface="Roboto Slab"/>
                <a:sym typeface="Roboto Slab"/>
              </a:rPr>
              <a:t>Classroom Learning: Etiquette + Engagement</a:t>
            </a:r>
            <a:endParaRPr dirty="0">
              <a:solidFill>
                <a:schemeClr val="accent5"/>
              </a:solidFill>
              <a:latin typeface="Roboto Slab"/>
              <a:ea typeface="Roboto Slab"/>
              <a:cs typeface="Roboto Slab"/>
              <a:sym typeface="Roboto Slab"/>
            </a:endParaRPr>
          </a:p>
          <a:p>
            <a:pPr marL="457200" lvl="0" indent="-342900" algn="l" rtl="0">
              <a:spcBef>
                <a:spcPts val="0"/>
              </a:spcBef>
              <a:spcAft>
                <a:spcPts val="0"/>
              </a:spcAft>
              <a:buClr>
                <a:schemeClr val="accent5"/>
              </a:buClr>
              <a:buSzPts val="1800"/>
              <a:buFont typeface="Roboto Slab"/>
              <a:buChar char="★"/>
            </a:pPr>
            <a:r>
              <a:rPr lang="en" dirty="0">
                <a:solidFill>
                  <a:schemeClr val="accent5"/>
                </a:solidFill>
                <a:latin typeface="Roboto Slab"/>
                <a:ea typeface="Roboto Slab"/>
                <a:cs typeface="Roboto Slab"/>
                <a:sym typeface="Roboto Slab"/>
              </a:rPr>
              <a:t>Online Learning: Etiquette + Engagement</a:t>
            </a:r>
            <a:endParaRPr dirty="0">
              <a:solidFill>
                <a:schemeClr val="accent5"/>
              </a:solidFill>
              <a:latin typeface="Roboto Slab"/>
              <a:ea typeface="Roboto Slab"/>
              <a:cs typeface="Roboto Slab"/>
              <a:sym typeface="Roboto Slab"/>
            </a:endParaRPr>
          </a:p>
          <a:p>
            <a:pPr marL="457200" lvl="0" indent="-342900" algn="l" rtl="0">
              <a:spcBef>
                <a:spcPts val="0"/>
              </a:spcBef>
              <a:spcAft>
                <a:spcPts val="0"/>
              </a:spcAft>
              <a:buClr>
                <a:schemeClr val="accent5"/>
              </a:buClr>
              <a:buSzPts val="1800"/>
              <a:buFont typeface="Roboto Slab"/>
              <a:buChar char="★"/>
            </a:pPr>
            <a:r>
              <a:rPr lang="en" dirty="0">
                <a:solidFill>
                  <a:schemeClr val="accent5"/>
                </a:solidFill>
                <a:latin typeface="Roboto Slab"/>
                <a:ea typeface="Roboto Slab"/>
                <a:cs typeface="Roboto Slab"/>
                <a:sym typeface="Roboto Slab"/>
              </a:rPr>
              <a:t>Instructional Modalities</a:t>
            </a:r>
            <a:endParaRPr dirty="0">
              <a:solidFill>
                <a:schemeClr val="accent5"/>
              </a:solidFill>
              <a:latin typeface="Roboto Slab"/>
              <a:ea typeface="Roboto Slab"/>
              <a:cs typeface="Roboto Slab"/>
              <a:sym typeface="Roboto Slab"/>
            </a:endParaRPr>
          </a:p>
          <a:p>
            <a:pPr marL="457200" lvl="0" indent="-342900" algn="l" rtl="0">
              <a:spcBef>
                <a:spcPts val="0"/>
              </a:spcBef>
              <a:spcAft>
                <a:spcPts val="0"/>
              </a:spcAft>
              <a:buClr>
                <a:schemeClr val="accent5"/>
              </a:buClr>
              <a:buSzPts val="1800"/>
              <a:buFont typeface="Roboto Slab"/>
              <a:buChar char="★"/>
            </a:pPr>
            <a:r>
              <a:rPr lang="en" dirty="0">
                <a:solidFill>
                  <a:schemeClr val="accent5"/>
                </a:solidFill>
                <a:latin typeface="Roboto Slab"/>
                <a:ea typeface="Roboto Slab"/>
                <a:cs typeface="Roboto Slab"/>
                <a:sym typeface="Roboto Slab"/>
              </a:rPr>
              <a:t>If these [online] walls could talk…</a:t>
            </a:r>
            <a:endParaRPr dirty="0">
              <a:solidFill>
                <a:schemeClr val="accent5"/>
              </a:solidFill>
              <a:latin typeface="Roboto Slab"/>
              <a:ea typeface="Roboto Slab"/>
              <a:cs typeface="Roboto Slab"/>
              <a:sym typeface="Roboto Slab"/>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211"/>
        <p:cNvGrpSpPr/>
        <p:nvPr/>
      </p:nvGrpSpPr>
      <p:grpSpPr>
        <a:xfrm>
          <a:off x="0" y="0"/>
          <a:ext cx="0" cy="0"/>
          <a:chOff x="0" y="0"/>
          <a:chExt cx="0" cy="0"/>
        </a:xfrm>
      </p:grpSpPr>
      <p:sp>
        <p:nvSpPr>
          <p:cNvPr id="212" name="Google Shape;212;p36"/>
          <p:cNvSpPr txBox="1">
            <a:spLocks noGrp="1"/>
          </p:cNvSpPr>
          <p:nvPr>
            <p:ph type="title"/>
          </p:nvPr>
        </p:nvSpPr>
        <p:spPr>
          <a:xfrm>
            <a:off x="480750" y="1764950"/>
            <a:ext cx="8222100" cy="907500"/>
          </a:xfrm>
          <a:prstGeom prst="rect">
            <a:avLst/>
          </a:prstGeom>
        </p:spPr>
        <p:txBody>
          <a:bodyPr spcFirstLastPara="1" wrap="square" lIns="91425" tIns="91425" rIns="91425" bIns="91425" anchor="b" anchorCtr="0">
            <a:normAutofit fontScale="90000"/>
          </a:bodyPr>
          <a:lstStyle/>
          <a:p>
            <a:pPr marL="0" lvl="0" indent="0" algn="ctr" rtl="0">
              <a:spcBef>
                <a:spcPts val="0"/>
              </a:spcBef>
              <a:spcAft>
                <a:spcPts val="0"/>
              </a:spcAft>
              <a:buNone/>
            </a:pPr>
            <a:r>
              <a:rPr lang="en" b="1">
                <a:solidFill>
                  <a:schemeClr val="accent5"/>
                </a:solidFill>
              </a:rPr>
              <a:t>Learning Etiquette + Engagement</a:t>
            </a:r>
            <a:endParaRPr b="1">
              <a:solidFill>
                <a:schemeClr val="accent5"/>
              </a:solidFill>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216"/>
        <p:cNvGrpSpPr/>
        <p:nvPr/>
      </p:nvGrpSpPr>
      <p:grpSpPr>
        <a:xfrm>
          <a:off x="0" y="0"/>
          <a:ext cx="0" cy="0"/>
          <a:chOff x="0" y="0"/>
          <a:chExt cx="0" cy="0"/>
        </a:xfrm>
      </p:grpSpPr>
      <p:sp>
        <p:nvSpPr>
          <p:cNvPr id="217" name="Google Shape;217;p37"/>
          <p:cNvSpPr txBox="1">
            <a:spLocks noGrp="1"/>
          </p:cNvSpPr>
          <p:nvPr>
            <p:ph type="title"/>
          </p:nvPr>
        </p:nvSpPr>
        <p:spPr>
          <a:xfrm>
            <a:off x="387900" y="458025"/>
            <a:ext cx="8368200" cy="686100"/>
          </a:xfrm>
          <a:prstGeom prst="rect">
            <a:avLst/>
          </a:prstGeom>
        </p:spPr>
        <p:txBody>
          <a:bodyPr spcFirstLastPara="1" wrap="square" lIns="91425" tIns="91425" rIns="91425" bIns="91425" anchor="b" anchorCtr="0">
            <a:normAutofit/>
          </a:bodyPr>
          <a:lstStyle/>
          <a:p>
            <a:pPr marL="0" lvl="0" indent="0" algn="l" rtl="0">
              <a:spcBef>
                <a:spcPts val="0"/>
              </a:spcBef>
              <a:spcAft>
                <a:spcPts val="0"/>
              </a:spcAft>
              <a:buNone/>
            </a:pPr>
            <a:r>
              <a:rPr lang="en" b="1">
                <a:solidFill>
                  <a:schemeClr val="accent5"/>
                </a:solidFill>
              </a:rPr>
              <a:t>Classroom Learning: Etiquette + Engagement</a:t>
            </a:r>
            <a:endParaRPr/>
          </a:p>
        </p:txBody>
      </p:sp>
      <p:sp>
        <p:nvSpPr>
          <p:cNvPr id="218" name="Google Shape;218;p37"/>
          <p:cNvSpPr txBox="1">
            <a:spLocks noGrp="1"/>
          </p:cNvSpPr>
          <p:nvPr>
            <p:ph type="body" idx="1"/>
          </p:nvPr>
        </p:nvSpPr>
        <p:spPr>
          <a:xfrm>
            <a:off x="387900" y="1489824"/>
            <a:ext cx="8368200" cy="3078900"/>
          </a:xfrm>
          <a:prstGeom prst="rect">
            <a:avLst/>
          </a:prstGeom>
        </p:spPr>
        <p:txBody>
          <a:bodyPr spcFirstLastPara="1" wrap="square" lIns="91425" tIns="91425" rIns="91425" bIns="91425" anchor="t" anchorCtr="0">
            <a:normAutofit lnSpcReduction="10000"/>
          </a:bodyPr>
          <a:lstStyle/>
          <a:p>
            <a:pPr marL="457200" lvl="0" indent="-342900" algn="l" rtl="0">
              <a:spcBef>
                <a:spcPts val="0"/>
              </a:spcBef>
              <a:spcAft>
                <a:spcPts val="0"/>
              </a:spcAft>
              <a:buSzPts val="1800"/>
              <a:buFont typeface="Roboto Slab"/>
              <a:buChar char="-"/>
            </a:pPr>
            <a:r>
              <a:rPr lang="en" dirty="0">
                <a:latin typeface="Roboto Slab"/>
                <a:ea typeface="Roboto Slab"/>
                <a:cs typeface="Roboto Slab"/>
                <a:sym typeface="Roboto Slab"/>
              </a:rPr>
              <a:t>Prepared to participate</a:t>
            </a:r>
            <a:endParaRPr dirty="0">
              <a:latin typeface="Roboto Slab"/>
              <a:ea typeface="Roboto Slab"/>
              <a:cs typeface="Roboto Slab"/>
              <a:sym typeface="Roboto Slab"/>
            </a:endParaRPr>
          </a:p>
          <a:p>
            <a:pPr marL="457200" lvl="0" indent="-342900" algn="l" rtl="0">
              <a:spcBef>
                <a:spcPts val="0"/>
              </a:spcBef>
              <a:spcAft>
                <a:spcPts val="0"/>
              </a:spcAft>
              <a:buSzPts val="1800"/>
              <a:buFont typeface="Roboto Slab"/>
              <a:buChar char="-"/>
            </a:pPr>
            <a:r>
              <a:rPr lang="en" dirty="0">
                <a:latin typeface="Roboto Slab"/>
                <a:ea typeface="Roboto Slab"/>
                <a:cs typeface="Roboto Slab"/>
                <a:sym typeface="Roboto Slab"/>
              </a:rPr>
              <a:t>Ready to take notes</a:t>
            </a:r>
            <a:endParaRPr dirty="0">
              <a:latin typeface="Roboto Slab"/>
              <a:ea typeface="Roboto Slab"/>
              <a:cs typeface="Roboto Slab"/>
              <a:sym typeface="Roboto Slab"/>
            </a:endParaRPr>
          </a:p>
          <a:p>
            <a:pPr marL="457200" lvl="0" indent="-342900" algn="l" rtl="0">
              <a:spcBef>
                <a:spcPts val="0"/>
              </a:spcBef>
              <a:spcAft>
                <a:spcPts val="0"/>
              </a:spcAft>
              <a:buSzPts val="1800"/>
              <a:buFont typeface="Roboto Slab"/>
              <a:buChar char="-"/>
            </a:pPr>
            <a:r>
              <a:rPr lang="en" dirty="0">
                <a:latin typeface="Roboto Slab"/>
                <a:ea typeface="Roboto Slab"/>
                <a:cs typeface="Roboto Slab"/>
                <a:sym typeface="Roboto Slab"/>
              </a:rPr>
              <a:t>Asking and answering questions</a:t>
            </a:r>
            <a:endParaRPr dirty="0">
              <a:latin typeface="Roboto Slab"/>
              <a:ea typeface="Roboto Slab"/>
              <a:cs typeface="Roboto Slab"/>
              <a:sym typeface="Roboto Slab"/>
            </a:endParaRPr>
          </a:p>
          <a:p>
            <a:pPr marL="457200" lvl="0" indent="-342900" algn="l" rtl="0">
              <a:spcBef>
                <a:spcPts val="0"/>
              </a:spcBef>
              <a:spcAft>
                <a:spcPts val="0"/>
              </a:spcAft>
              <a:buSzPts val="1800"/>
              <a:buFont typeface="Roboto Slab"/>
              <a:buChar char="-"/>
            </a:pPr>
            <a:r>
              <a:rPr lang="en" dirty="0">
                <a:latin typeface="Roboto Slab"/>
                <a:ea typeface="Roboto Slab"/>
                <a:cs typeface="Roboto Slab"/>
                <a:sym typeface="Roboto Slab"/>
              </a:rPr>
              <a:t>Addressing your professors</a:t>
            </a:r>
            <a:endParaRPr dirty="0">
              <a:latin typeface="Roboto Slab"/>
              <a:ea typeface="Roboto Slab"/>
              <a:cs typeface="Roboto Slab"/>
              <a:sym typeface="Roboto Slab"/>
            </a:endParaRPr>
          </a:p>
          <a:p>
            <a:pPr marL="457200" lvl="0" indent="-342900" algn="l" rtl="0">
              <a:spcBef>
                <a:spcPts val="0"/>
              </a:spcBef>
              <a:spcAft>
                <a:spcPts val="0"/>
              </a:spcAft>
              <a:buSzPts val="1800"/>
              <a:buFont typeface="Roboto Slab"/>
              <a:buChar char="-"/>
            </a:pPr>
            <a:r>
              <a:rPr lang="en" dirty="0">
                <a:latin typeface="Roboto Slab"/>
                <a:ea typeface="Roboto Slab"/>
                <a:cs typeface="Roboto Slab"/>
                <a:sym typeface="Roboto Slab"/>
              </a:rPr>
              <a:t>Active learning doesn’t always mean speaking up</a:t>
            </a:r>
            <a:endParaRPr dirty="0">
              <a:latin typeface="Roboto Slab"/>
              <a:ea typeface="Roboto Slab"/>
              <a:cs typeface="Roboto Slab"/>
              <a:sym typeface="Roboto Slab"/>
            </a:endParaRPr>
          </a:p>
          <a:p>
            <a:pPr marL="457200" lvl="0" indent="-342900" algn="l" rtl="0">
              <a:spcBef>
                <a:spcPts val="0"/>
              </a:spcBef>
              <a:spcAft>
                <a:spcPts val="0"/>
              </a:spcAft>
              <a:buSzPts val="1800"/>
              <a:buFont typeface="Roboto Slab"/>
              <a:buChar char="-"/>
            </a:pPr>
            <a:r>
              <a:rPr lang="en" dirty="0">
                <a:latin typeface="Roboto Slab"/>
                <a:ea typeface="Roboto Slab"/>
                <a:cs typeface="Roboto Slab"/>
                <a:sym typeface="Roboto Slab"/>
              </a:rPr>
              <a:t>Choose your seat wisely (when in person!)</a:t>
            </a:r>
            <a:endParaRPr dirty="0">
              <a:latin typeface="Roboto Slab"/>
              <a:ea typeface="Roboto Slab"/>
              <a:cs typeface="Roboto Slab"/>
              <a:sym typeface="Roboto Slab"/>
            </a:endParaRPr>
          </a:p>
          <a:p>
            <a:pPr marL="457200" lvl="0" indent="-342900" algn="l" rtl="0">
              <a:spcBef>
                <a:spcPts val="0"/>
              </a:spcBef>
              <a:spcAft>
                <a:spcPts val="0"/>
              </a:spcAft>
              <a:buSzPts val="1800"/>
              <a:buFont typeface="Roboto Slab"/>
              <a:buChar char="-"/>
            </a:pPr>
            <a:r>
              <a:rPr lang="en" dirty="0">
                <a:latin typeface="Roboto Slab"/>
                <a:ea typeface="Roboto Slab"/>
                <a:cs typeface="Roboto Slab"/>
                <a:sym typeface="Roboto Slab"/>
              </a:rPr>
              <a:t>Headphones off/out (again, in person)</a:t>
            </a:r>
            <a:endParaRPr dirty="0">
              <a:latin typeface="Roboto Slab"/>
              <a:ea typeface="Roboto Slab"/>
              <a:cs typeface="Roboto Slab"/>
              <a:sym typeface="Roboto Slab"/>
            </a:endParaRPr>
          </a:p>
          <a:p>
            <a:pPr marL="457200" lvl="0" indent="-342900" algn="l" rtl="0">
              <a:spcBef>
                <a:spcPts val="0"/>
              </a:spcBef>
              <a:spcAft>
                <a:spcPts val="0"/>
              </a:spcAft>
              <a:buSzPts val="1800"/>
              <a:buFont typeface="Roboto Slab"/>
              <a:buChar char="-"/>
            </a:pPr>
            <a:r>
              <a:rPr lang="en" dirty="0">
                <a:latin typeface="Roboto Slab"/>
                <a:ea typeface="Roboto Slab"/>
                <a:cs typeface="Roboto Slab"/>
                <a:sym typeface="Roboto Slab"/>
              </a:rPr>
              <a:t>Phones on silent and put away</a:t>
            </a:r>
            <a:endParaRPr dirty="0">
              <a:latin typeface="Roboto Slab"/>
              <a:ea typeface="Roboto Slab"/>
              <a:cs typeface="Roboto Slab"/>
              <a:sym typeface="Roboto Slab"/>
            </a:endParaRPr>
          </a:p>
          <a:p>
            <a:pPr marL="457200" lvl="0" indent="-342900" algn="l" rtl="0">
              <a:spcBef>
                <a:spcPts val="0"/>
              </a:spcBef>
              <a:spcAft>
                <a:spcPts val="0"/>
              </a:spcAft>
              <a:buSzPts val="1800"/>
              <a:buFont typeface="Roboto Slab"/>
              <a:buChar char="-"/>
            </a:pPr>
            <a:r>
              <a:rPr lang="en" dirty="0">
                <a:latin typeface="Roboto Slab"/>
                <a:ea typeface="Roboto Slab"/>
                <a:cs typeface="Roboto Slab"/>
                <a:sym typeface="Roboto Slab"/>
              </a:rPr>
              <a:t>Arriving late and leaving early</a:t>
            </a:r>
            <a:endParaRPr dirty="0">
              <a:latin typeface="Roboto Slab"/>
              <a:ea typeface="Roboto Slab"/>
              <a:cs typeface="Roboto Slab"/>
              <a:sym typeface="Roboto Slab"/>
            </a:endParaRPr>
          </a:p>
          <a:p>
            <a:pPr marL="457200" lvl="0" indent="-342900" algn="l" rtl="0">
              <a:spcBef>
                <a:spcPts val="0"/>
              </a:spcBef>
              <a:spcAft>
                <a:spcPts val="0"/>
              </a:spcAft>
              <a:buSzPts val="1800"/>
              <a:buFont typeface="Roboto Slab"/>
              <a:buChar char="-"/>
            </a:pPr>
            <a:r>
              <a:rPr lang="en" dirty="0">
                <a:latin typeface="Roboto Slab"/>
                <a:ea typeface="Roboto Slab"/>
                <a:cs typeface="Roboto Slab"/>
                <a:sym typeface="Roboto Slab"/>
              </a:rPr>
              <a:t>Excusing yourself during class</a:t>
            </a:r>
            <a:endParaRPr dirty="0">
              <a:latin typeface="Roboto Slab"/>
              <a:ea typeface="Roboto Slab"/>
              <a:cs typeface="Roboto Slab"/>
              <a:sym typeface="Roboto Slab"/>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18">
                                            <p:txEl>
                                              <p:pRg st="0" end="0"/>
                                            </p:txEl>
                                          </p:spTgt>
                                        </p:tgtEl>
                                        <p:attrNameLst>
                                          <p:attrName>style.visibility</p:attrName>
                                        </p:attrNameLst>
                                      </p:cBhvr>
                                      <p:to>
                                        <p:strVal val="visible"/>
                                      </p:to>
                                    </p:set>
                                    <p:animEffect transition="in" filter="fade">
                                      <p:cBhvr>
                                        <p:cTn id="7" dur="500"/>
                                        <p:tgtEl>
                                          <p:spTgt spid="218">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18">
                                            <p:txEl>
                                              <p:pRg st="1" end="1"/>
                                            </p:txEl>
                                          </p:spTgt>
                                        </p:tgtEl>
                                        <p:attrNameLst>
                                          <p:attrName>style.visibility</p:attrName>
                                        </p:attrNameLst>
                                      </p:cBhvr>
                                      <p:to>
                                        <p:strVal val="visible"/>
                                      </p:to>
                                    </p:set>
                                    <p:animEffect transition="in" filter="fade">
                                      <p:cBhvr>
                                        <p:cTn id="12" dur="500"/>
                                        <p:tgtEl>
                                          <p:spTgt spid="218">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218">
                                            <p:txEl>
                                              <p:pRg st="2" end="2"/>
                                            </p:txEl>
                                          </p:spTgt>
                                        </p:tgtEl>
                                        <p:attrNameLst>
                                          <p:attrName>style.visibility</p:attrName>
                                        </p:attrNameLst>
                                      </p:cBhvr>
                                      <p:to>
                                        <p:strVal val="visible"/>
                                      </p:to>
                                    </p:set>
                                    <p:animEffect transition="in" filter="fade">
                                      <p:cBhvr>
                                        <p:cTn id="17" dur="500"/>
                                        <p:tgtEl>
                                          <p:spTgt spid="218">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218">
                                            <p:txEl>
                                              <p:pRg st="3" end="3"/>
                                            </p:txEl>
                                          </p:spTgt>
                                        </p:tgtEl>
                                        <p:attrNameLst>
                                          <p:attrName>style.visibility</p:attrName>
                                        </p:attrNameLst>
                                      </p:cBhvr>
                                      <p:to>
                                        <p:strVal val="visible"/>
                                      </p:to>
                                    </p:set>
                                    <p:animEffect transition="in" filter="fade">
                                      <p:cBhvr>
                                        <p:cTn id="22" dur="500"/>
                                        <p:tgtEl>
                                          <p:spTgt spid="218">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218">
                                            <p:txEl>
                                              <p:pRg st="4" end="4"/>
                                            </p:txEl>
                                          </p:spTgt>
                                        </p:tgtEl>
                                        <p:attrNameLst>
                                          <p:attrName>style.visibility</p:attrName>
                                        </p:attrNameLst>
                                      </p:cBhvr>
                                      <p:to>
                                        <p:strVal val="visible"/>
                                      </p:to>
                                    </p:set>
                                    <p:animEffect transition="in" filter="fade">
                                      <p:cBhvr>
                                        <p:cTn id="27" dur="500"/>
                                        <p:tgtEl>
                                          <p:spTgt spid="218">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218">
                                            <p:txEl>
                                              <p:pRg st="5" end="5"/>
                                            </p:txEl>
                                          </p:spTgt>
                                        </p:tgtEl>
                                        <p:attrNameLst>
                                          <p:attrName>style.visibility</p:attrName>
                                        </p:attrNameLst>
                                      </p:cBhvr>
                                      <p:to>
                                        <p:strVal val="visible"/>
                                      </p:to>
                                    </p:set>
                                    <p:animEffect transition="in" filter="fade">
                                      <p:cBhvr>
                                        <p:cTn id="32" dur="500"/>
                                        <p:tgtEl>
                                          <p:spTgt spid="218">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218">
                                            <p:txEl>
                                              <p:pRg st="6" end="6"/>
                                            </p:txEl>
                                          </p:spTgt>
                                        </p:tgtEl>
                                        <p:attrNameLst>
                                          <p:attrName>style.visibility</p:attrName>
                                        </p:attrNameLst>
                                      </p:cBhvr>
                                      <p:to>
                                        <p:strVal val="visible"/>
                                      </p:to>
                                    </p:set>
                                    <p:animEffect transition="in" filter="fade">
                                      <p:cBhvr>
                                        <p:cTn id="37" dur="500"/>
                                        <p:tgtEl>
                                          <p:spTgt spid="218">
                                            <p:txEl>
                                              <p:pRg st="6" end="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nodeType="clickEffect">
                                  <p:stCondLst>
                                    <p:cond delay="0"/>
                                  </p:stCondLst>
                                  <p:childTnLst>
                                    <p:set>
                                      <p:cBhvr>
                                        <p:cTn id="41" dur="1" fill="hold">
                                          <p:stCondLst>
                                            <p:cond delay="0"/>
                                          </p:stCondLst>
                                        </p:cTn>
                                        <p:tgtEl>
                                          <p:spTgt spid="218">
                                            <p:txEl>
                                              <p:pRg st="7" end="7"/>
                                            </p:txEl>
                                          </p:spTgt>
                                        </p:tgtEl>
                                        <p:attrNameLst>
                                          <p:attrName>style.visibility</p:attrName>
                                        </p:attrNameLst>
                                      </p:cBhvr>
                                      <p:to>
                                        <p:strVal val="visible"/>
                                      </p:to>
                                    </p:set>
                                    <p:animEffect transition="in" filter="fade">
                                      <p:cBhvr>
                                        <p:cTn id="42" dur="500"/>
                                        <p:tgtEl>
                                          <p:spTgt spid="218">
                                            <p:txEl>
                                              <p:pRg st="7" end="7"/>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nodeType="clickEffect">
                                  <p:stCondLst>
                                    <p:cond delay="0"/>
                                  </p:stCondLst>
                                  <p:childTnLst>
                                    <p:set>
                                      <p:cBhvr>
                                        <p:cTn id="46" dur="1" fill="hold">
                                          <p:stCondLst>
                                            <p:cond delay="0"/>
                                          </p:stCondLst>
                                        </p:cTn>
                                        <p:tgtEl>
                                          <p:spTgt spid="218">
                                            <p:txEl>
                                              <p:pRg st="8" end="8"/>
                                            </p:txEl>
                                          </p:spTgt>
                                        </p:tgtEl>
                                        <p:attrNameLst>
                                          <p:attrName>style.visibility</p:attrName>
                                        </p:attrNameLst>
                                      </p:cBhvr>
                                      <p:to>
                                        <p:strVal val="visible"/>
                                      </p:to>
                                    </p:set>
                                    <p:animEffect transition="in" filter="fade">
                                      <p:cBhvr>
                                        <p:cTn id="47" dur="500"/>
                                        <p:tgtEl>
                                          <p:spTgt spid="218">
                                            <p:txEl>
                                              <p:pRg st="8" end="8"/>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nodeType="clickEffect">
                                  <p:stCondLst>
                                    <p:cond delay="0"/>
                                  </p:stCondLst>
                                  <p:childTnLst>
                                    <p:set>
                                      <p:cBhvr>
                                        <p:cTn id="51" dur="1" fill="hold">
                                          <p:stCondLst>
                                            <p:cond delay="0"/>
                                          </p:stCondLst>
                                        </p:cTn>
                                        <p:tgtEl>
                                          <p:spTgt spid="218">
                                            <p:txEl>
                                              <p:pRg st="9" end="9"/>
                                            </p:txEl>
                                          </p:spTgt>
                                        </p:tgtEl>
                                        <p:attrNameLst>
                                          <p:attrName>style.visibility</p:attrName>
                                        </p:attrNameLst>
                                      </p:cBhvr>
                                      <p:to>
                                        <p:strVal val="visible"/>
                                      </p:to>
                                    </p:set>
                                    <p:animEffect transition="in" filter="fade">
                                      <p:cBhvr>
                                        <p:cTn id="52" dur="500"/>
                                        <p:tgtEl>
                                          <p:spTgt spid="218">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222"/>
        <p:cNvGrpSpPr/>
        <p:nvPr/>
      </p:nvGrpSpPr>
      <p:grpSpPr>
        <a:xfrm>
          <a:off x="0" y="0"/>
          <a:ext cx="0" cy="0"/>
          <a:chOff x="0" y="0"/>
          <a:chExt cx="0" cy="0"/>
        </a:xfrm>
      </p:grpSpPr>
      <p:sp>
        <p:nvSpPr>
          <p:cNvPr id="223" name="Google Shape;223;p38"/>
          <p:cNvSpPr txBox="1">
            <a:spLocks noGrp="1"/>
          </p:cNvSpPr>
          <p:nvPr>
            <p:ph type="title"/>
          </p:nvPr>
        </p:nvSpPr>
        <p:spPr>
          <a:xfrm>
            <a:off x="387900" y="458025"/>
            <a:ext cx="8368200" cy="686100"/>
          </a:xfrm>
          <a:prstGeom prst="rect">
            <a:avLst/>
          </a:prstGeom>
        </p:spPr>
        <p:txBody>
          <a:bodyPr spcFirstLastPara="1" wrap="square" lIns="91425" tIns="91425" rIns="91425" bIns="91425" anchor="b" anchorCtr="0">
            <a:normAutofit/>
          </a:bodyPr>
          <a:lstStyle/>
          <a:p>
            <a:pPr marL="0" lvl="0" indent="0" algn="l" rtl="0">
              <a:spcBef>
                <a:spcPts val="0"/>
              </a:spcBef>
              <a:spcAft>
                <a:spcPts val="0"/>
              </a:spcAft>
              <a:buNone/>
            </a:pPr>
            <a:r>
              <a:rPr lang="en" b="1">
                <a:solidFill>
                  <a:schemeClr val="accent5"/>
                </a:solidFill>
              </a:rPr>
              <a:t>Online Learning: Etiquette + Engagement</a:t>
            </a:r>
            <a:endParaRPr b="1">
              <a:solidFill>
                <a:schemeClr val="accent5"/>
              </a:solidFill>
            </a:endParaRPr>
          </a:p>
        </p:txBody>
      </p:sp>
      <p:sp>
        <p:nvSpPr>
          <p:cNvPr id="224" name="Google Shape;224;p38"/>
          <p:cNvSpPr txBox="1">
            <a:spLocks noGrp="1"/>
          </p:cNvSpPr>
          <p:nvPr>
            <p:ph type="body" idx="1"/>
          </p:nvPr>
        </p:nvSpPr>
        <p:spPr>
          <a:xfrm>
            <a:off x="387900" y="1489824"/>
            <a:ext cx="8368200" cy="3078900"/>
          </a:xfrm>
          <a:prstGeom prst="rect">
            <a:avLst/>
          </a:prstGeom>
        </p:spPr>
        <p:txBody>
          <a:bodyPr spcFirstLastPara="1" wrap="square" lIns="91425" tIns="91425" rIns="91425" bIns="91425" anchor="t" anchorCtr="0">
            <a:normAutofit/>
          </a:bodyPr>
          <a:lstStyle/>
          <a:p>
            <a:pPr marL="0" lvl="0" indent="0" algn="l" rtl="0">
              <a:spcBef>
                <a:spcPts val="0"/>
              </a:spcBef>
              <a:spcAft>
                <a:spcPts val="0"/>
              </a:spcAft>
              <a:buNone/>
            </a:pPr>
            <a:r>
              <a:rPr lang="en" dirty="0">
                <a:latin typeface="Roboto Slab"/>
                <a:ea typeface="Roboto Slab"/>
                <a:cs typeface="Roboto Slab"/>
                <a:sym typeface="Roboto Slab"/>
              </a:rPr>
              <a:t>Everything from Classroom Learning plus…</a:t>
            </a:r>
            <a:endParaRPr dirty="0">
              <a:latin typeface="Roboto Slab"/>
              <a:ea typeface="Roboto Slab"/>
              <a:cs typeface="Roboto Slab"/>
              <a:sym typeface="Roboto Slab"/>
            </a:endParaRPr>
          </a:p>
          <a:p>
            <a:pPr marL="457200" lvl="0" indent="-342900" algn="l" rtl="0">
              <a:spcBef>
                <a:spcPts val="1200"/>
              </a:spcBef>
              <a:spcAft>
                <a:spcPts val="0"/>
              </a:spcAft>
              <a:buSzPts val="1800"/>
              <a:buFont typeface="Roboto Slab"/>
              <a:buChar char="-"/>
            </a:pPr>
            <a:r>
              <a:rPr lang="en" dirty="0">
                <a:latin typeface="Roboto Slab"/>
                <a:ea typeface="Roboto Slab"/>
                <a:cs typeface="Roboto Slab"/>
                <a:sym typeface="Roboto Slab"/>
              </a:rPr>
              <a:t>Camera on? Sure!</a:t>
            </a:r>
            <a:endParaRPr dirty="0">
              <a:latin typeface="Roboto Slab"/>
              <a:ea typeface="Roboto Slab"/>
              <a:cs typeface="Roboto Slab"/>
              <a:sym typeface="Roboto Slab"/>
            </a:endParaRPr>
          </a:p>
          <a:p>
            <a:pPr marL="457200" lvl="0" indent="-342900" algn="l" rtl="0">
              <a:spcBef>
                <a:spcPts val="0"/>
              </a:spcBef>
              <a:spcAft>
                <a:spcPts val="0"/>
              </a:spcAft>
              <a:buSzPts val="1800"/>
              <a:buFont typeface="Roboto Slab"/>
              <a:buChar char="-"/>
            </a:pPr>
            <a:r>
              <a:rPr lang="en" dirty="0">
                <a:latin typeface="Roboto Slab"/>
                <a:ea typeface="Roboto Slab"/>
                <a:cs typeface="Roboto Slab"/>
                <a:sym typeface="Roboto Slab"/>
              </a:rPr>
              <a:t>Camera off? That’s fine too.</a:t>
            </a:r>
            <a:endParaRPr dirty="0">
              <a:latin typeface="Roboto Slab"/>
              <a:ea typeface="Roboto Slab"/>
              <a:cs typeface="Roboto Slab"/>
              <a:sym typeface="Roboto Slab"/>
            </a:endParaRPr>
          </a:p>
          <a:p>
            <a:pPr marL="457200" lvl="0" indent="-342900" algn="l" rtl="0">
              <a:spcBef>
                <a:spcPts val="0"/>
              </a:spcBef>
              <a:spcAft>
                <a:spcPts val="0"/>
              </a:spcAft>
              <a:buSzPts val="1800"/>
              <a:buFont typeface="Roboto Slab"/>
              <a:buChar char="-"/>
            </a:pPr>
            <a:r>
              <a:rPr lang="en" dirty="0">
                <a:latin typeface="Roboto Slab"/>
                <a:ea typeface="Roboto Slab"/>
                <a:cs typeface="Roboto Slab"/>
                <a:sym typeface="Roboto Slab"/>
              </a:rPr>
              <a:t>Mute your microphone, not your voice!</a:t>
            </a:r>
            <a:endParaRPr dirty="0">
              <a:latin typeface="Roboto Slab"/>
              <a:ea typeface="Roboto Slab"/>
              <a:cs typeface="Roboto Slab"/>
              <a:sym typeface="Roboto Slab"/>
            </a:endParaRPr>
          </a:p>
          <a:p>
            <a:pPr marL="457200" lvl="0" indent="-342900" algn="l" rtl="0">
              <a:spcBef>
                <a:spcPts val="0"/>
              </a:spcBef>
              <a:spcAft>
                <a:spcPts val="0"/>
              </a:spcAft>
              <a:buSzPts val="1800"/>
              <a:buFont typeface="Roboto Slab"/>
              <a:buChar char="-"/>
            </a:pPr>
            <a:r>
              <a:rPr lang="en" dirty="0">
                <a:latin typeface="Roboto Slab"/>
                <a:ea typeface="Roboto Slab"/>
                <a:cs typeface="Roboto Slab"/>
                <a:sym typeface="Roboto Slab"/>
              </a:rPr>
              <a:t>Chatting to stay connected throughout class.</a:t>
            </a:r>
            <a:endParaRPr dirty="0">
              <a:latin typeface="Roboto Slab"/>
              <a:ea typeface="Roboto Slab"/>
              <a:cs typeface="Roboto Slab"/>
              <a:sym typeface="Roboto Slab"/>
            </a:endParaRPr>
          </a:p>
          <a:p>
            <a:pPr marL="457200" lvl="0" indent="-342900" algn="l" rtl="0">
              <a:spcBef>
                <a:spcPts val="0"/>
              </a:spcBef>
              <a:spcAft>
                <a:spcPts val="0"/>
              </a:spcAft>
              <a:buSzPts val="1800"/>
              <a:buFont typeface="Roboto Slab"/>
              <a:buChar char="-"/>
            </a:pPr>
            <a:r>
              <a:rPr lang="en" dirty="0">
                <a:latin typeface="Roboto Slab"/>
                <a:ea typeface="Roboto Slab"/>
                <a:cs typeface="Roboto Slab"/>
                <a:sym typeface="Roboto Slab"/>
              </a:rPr>
              <a:t>Breakout Rooms</a:t>
            </a:r>
            <a:endParaRPr dirty="0">
              <a:latin typeface="Roboto Slab"/>
              <a:ea typeface="Roboto Slab"/>
              <a:cs typeface="Roboto Slab"/>
              <a:sym typeface="Roboto Slab"/>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24">
                                            <p:txEl>
                                              <p:pRg st="1" end="1"/>
                                            </p:txEl>
                                          </p:spTgt>
                                        </p:tgtEl>
                                        <p:attrNameLst>
                                          <p:attrName>style.visibility</p:attrName>
                                        </p:attrNameLst>
                                      </p:cBhvr>
                                      <p:to>
                                        <p:strVal val="visible"/>
                                      </p:to>
                                    </p:set>
                                    <p:animEffect transition="in" filter="fade">
                                      <p:cBhvr>
                                        <p:cTn id="7" dur="500"/>
                                        <p:tgtEl>
                                          <p:spTgt spid="224">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24">
                                            <p:txEl>
                                              <p:pRg st="2" end="2"/>
                                            </p:txEl>
                                          </p:spTgt>
                                        </p:tgtEl>
                                        <p:attrNameLst>
                                          <p:attrName>style.visibility</p:attrName>
                                        </p:attrNameLst>
                                      </p:cBhvr>
                                      <p:to>
                                        <p:strVal val="visible"/>
                                      </p:to>
                                    </p:set>
                                    <p:animEffect transition="in" filter="fade">
                                      <p:cBhvr>
                                        <p:cTn id="12" dur="500"/>
                                        <p:tgtEl>
                                          <p:spTgt spid="224">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224">
                                            <p:txEl>
                                              <p:pRg st="3" end="3"/>
                                            </p:txEl>
                                          </p:spTgt>
                                        </p:tgtEl>
                                        <p:attrNameLst>
                                          <p:attrName>style.visibility</p:attrName>
                                        </p:attrNameLst>
                                      </p:cBhvr>
                                      <p:to>
                                        <p:strVal val="visible"/>
                                      </p:to>
                                    </p:set>
                                    <p:animEffect transition="in" filter="fade">
                                      <p:cBhvr>
                                        <p:cTn id="17" dur="500"/>
                                        <p:tgtEl>
                                          <p:spTgt spid="224">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224">
                                            <p:txEl>
                                              <p:pRg st="4" end="4"/>
                                            </p:txEl>
                                          </p:spTgt>
                                        </p:tgtEl>
                                        <p:attrNameLst>
                                          <p:attrName>style.visibility</p:attrName>
                                        </p:attrNameLst>
                                      </p:cBhvr>
                                      <p:to>
                                        <p:strVal val="visible"/>
                                      </p:to>
                                    </p:set>
                                    <p:animEffect transition="in" filter="fade">
                                      <p:cBhvr>
                                        <p:cTn id="22" dur="500"/>
                                        <p:tgtEl>
                                          <p:spTgt spid="224">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224">
                                            <p:txEl>
                                              <p:pRg st="5" end="5"/>
                                            </p:txEl>
                                          </p:spTgt>
                                        </p:tgtEl>
                                        <p:attrNameLst>
                                          <p:attrName>style.visibility</p:attrName>
                                        </p:attrNameLst>
                                      </p:cBhvr>
                                      <p:to>
                                        <p:strVal val="visible"/>
                                      </p:to>
                                    </p:set>
                                    <p:animEffect transition="in" filter="fade">
                                      <p:cBhvr>
                                        <p:cTn id="27" dur="500"/>
                                        <p:tgtEl>
                                          <p:spTgt spid="224">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228"/>
        <p:cNvGrpSpPr/>
        <p:nvPr/>
      </p:nvGrpSpPr>
      <p:grpSpPr>
        <a:xfrm>
          <a:off x="0" y="0"/>
          <a:ext cx="0" cy="0"/>
          <a:chOff x="0" y="0"/>
          <a:chExt cx="0" cy="0"/>
        </a:xfrm>
      </p:grpSpPr>
      <p:sp>
        <p:nvSpPr>
          <p:cNvPr id="229" name="Google Shape;229;p39"/>
          <p:cNvSpPr txBox="1">
            <a:spLocks noGrp="1"/>
          </p:cNvSpPr>
          <p:nvPr>
            <p:ph type="title"/>
          </p:nvPr>
        </p:nvSpPr>
        <p:spPr>
          <a:xfrm>
            <a:off x="480750" y="1764950"/>
            <a:ext cx="8222100" cy="907500"/>
          </a:xfrm>
          <a:prstGeom prst="rect">
            <a:avLst/>
          </a:prstGeom>
        </p:spPr>
        <p:txBody>
          <a:bodyPr spcFirstLastPara="1" wrap="square" lIns="91425" tIns="91425" rIns="91425" bIns="91425" anchor="b" anchorCtr="0">
            <a:normAutofit fontScale="90000"/>
          </a:bodyPr>
          <a:lstStyle/>
          <a:p>
            <a:pPr marL="0" lvl="0" indent="0" algn="ctr" rtl="0">
              <a:spcBef>
                <a:spcPts val="0"/>
              </a:spcBef>
              <a:spcAft>
                <a:spcPts val="0"/>
              </a:spcAft>
              <a:buNone/>
            </a:pPr>
            <a:r>
              <a:rPr lang="en" b="1">
                <a:solidFill>
                  <a:schemeClr val="accent5"/>
                </a:solidFill>
              </a:rPr>
              <a:t>Instructional Modalities</a:t>
            </a:r>
            <a:endParaRPr b="1">
              <a:solidFill>
                <a:schemeClr val="accent5"/>
              </a:solidFill>
            </a:endParaRP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Shape 233"/>
        <p:cNvGrpSpPr/>
        <p:nvPr/>
      </p:nvGrpSpPr>
      <p:grpSpPr>
        <a:xfrm>
          <a:off x="0" y="0"/>
          <a:ext cx="0" cy="0"/>
          <a:chOff x="0" y="0"/>
          <a:chExt cx="0" cy="0"/>
        </a:xfrm>
      </p:grpSpPr>
      <p:sp>
        <p:nvSpPr>
          <p:cNvPr id="234" name="Google Shape;234;p40"/>
          <p:cNvSpPr txBox="1">
            <a:spLocks noGrp="1"/>
          </p:cNvSpPr>
          <p:nvPr>
            <p:ph type="title"/>
          </p:nvPr>
        </p:nvSpPr>
        <p:spPr>
          <a:xfrm>
            <a:off x="387900" y="458025"/>
            <a:ext cx="8368200" cy="686100"/>
          </a:xfrm>
          <a:prstGeom prst="rect">
            <a:avLst/>
          </a:prstGeom>
        </p:spPr>
        <p:txBody>
          <a:bodyPr spcFirstLastPara="1" wrap="square" lIns="91425" tIns="91425" rIns="91425" bIns="91425" anchor="b" anchorCtr="0">
            <a:normAutofit/>
          </a:bodyPr>
          <a:lstStyle/>
          <a:p>
            <a:pPr marL="0" lvl="0" indent="0" algn="l" rtl="0">
              <a:spcBef>
                <a:spcPts val="0"/>
              </a:spcBef>
              <a:spcAft>
                <a:spcPts val="0"/>
              </a:spcAft>
              <a:buNone/>
            </a:pPr>
            <a:r>
              <a:rPr lang="en" b="1">
                <a:solidFill>
                  <a:schemeClr val="accent5"/>
                </a:solidFill>
              </a:rPr>
              <a:t>Instructional Modalities at City Tech</a:t>
            </a:r>
            <a:endParaRPr b="1">
              <a:solidFill>
                <a:schemeClr val="accent5"/>
              </a:solidFill>
            </a:endParaRPr>
          </a:p>
        </p:txBody>
      </p:sp>
      <p:sp>
        <p:nvSpPr>
          <p:cNvPr id="235" name="Google Shape;235;p40"/>
          <p:cNvSpPr txBox="1">
            <a:spLocks noGrp="1"/>
          </p:cNvSpPr>
          <p:nvPr>
            <p:ph type="body" idx="1"/>
          </p:nvPr>
        </p:nvSpPr>
        <p:spPr>
          <a:xfrm>
            <a:off x="387900" y="1489824"/>
            <a:ext cx="8368200" cy="3078900"/>
          </a:xfrm>
          <a:prstGeom prst="rect">
            <a:avLst/>
          </a:prstGeom>
        </p:spPr>
        <p:txBody>
          <a:bodyPr spcFirstLastPara="1" wrap="square" lIns="91425" tIns="91425" rIns="91425" bIns="91425" anchor="t" anchorCtr="0">
            <a:noAutofit/>
          </a:bodyPr>
          <a:lstStyle/>
          <a:p>
            <a:pPr marL="457200" lvl="0" indent="-374650" algn="l" rtl="0">
              <a:spcBef>
                <a:spcPts val="0"/>
              </a:spcBef>
              <a:spcAft>
                <a:spcPts val="0"/>
              </a:spcAft>
              <a:buSzPts val="2300"/>
              <a:buFont typeface="Roboto Slab"/>
              <a:buChar char="●"/>
            </a:pPr>
            <a:r>
              <a:rPr lang="en" sz="2300" dirty="0">
                <a:latin typeface="Roboto Slab"/>
                <a:ea typeface="Roboto Slab"/>
                <a:cs typeface="Roboto Slab"/>
                <a:sym typeface="Roboto Slab"/>
              </a:rPr>
              <a:t>In person</a:t>
            </a:r>
            <a:endParaRPr sz="2300" dirty="0">
              <a:latin typeface="Roboto Slab"/>
              <a:ea typeface="Roboto Slab"/>
              <a:cs typeface="Roboto Slab"/>
              <a:sym typeface="Roboto Slab"/>
            </a:endParaRPr>
          </a:p>
          <a:p>
            <a:pPr marL="457200" lvl="0" indent="-374650" algn="l" rtl="0">
              <a:spcBef>
                <a:spcPts val="0"/>
              </a:spcBef>
              <a:spcAft>
                <a:spcPts val="0"/>
              </a:spcAft>
              <a:buSzPts val="2300"/>
              <a:buFont typeface="Roboto Slab"/>
              <a:buChar char="●"/>
            </a:pPr>
            <a:r>
              <a:rPr lang="en" sz="2300" dirty="0">
                <a:latin typeface="Roboto Slab"/>
                <a:ea typeface="Roboto Slab"/>
                <a:cs typeface="Roboto Slab"/>
                <a:sym typeface="Roboto Slab"/>
              </a:rPr>
              <a:t>Online</a:t>
            </a:r>
            <a:endParaRPr sz="2300" dirty="0">
              <a:latin typeface="Roboto Slab"/>
              <a:ea typeface="Roboto Slab"/>
              <a:cs typeface="Roboto Slab"/>
              <a:sym typeface="Roboto Slab"/>
            </a:endParaRPr>
          </a:p>
          <a:p>
            <a:pPr marL="914400" lvl="1" indent="-349250" algn="l" rtl="0">
              <a:spcBef>
                <a:spcPts val="0"/>
              </a:spcBef>
              <a:spcAft>
                <a:spcPts val="0"/>
              </a:spcAft>
              <a:buSzPts val="1900"/>
              <a:buFont typeface="Roboto Slab"/>
              <a:buChar char="○"/>
            </a:pPr>
            <a:r>
              <a:rPr lang="en" sz="1900" dirty="0">
                <a:latin typeface="Roboto Slab"/>
                <a:ea typeface="Roboto Slab"/>
                <a:cs typeface="Roboto Slab"/>
                <a:sym typeface="Roboto Slab"/>
              </a:rPr>
              <a:t>Synchronous</a:t>
            </a:r>
            <a:endParaRPr sz="1900" dirty="0">
              <a:latin typeface="Roboto Slab"/>
              <a:ea typeface="Roboto Slab"/>
              <a:cs typeface="Roboto Slab"/>
              <a:sym typeface="Roboto Slab"/>
            </a:endParaRPr>
          </a:p>
          <a:p>
            <a:pPr marL="914400" lvl="1" indent="-349250" algn="l" rtl="0">
              <a:spcBef>
                <a:spcPts val="0"/>
              </a:spcBef>
              <a:spcAft>
                <a:spcPts val="0"/>
              </a:spcAft>
              <a:buSzPts val="1900"/>
              <a:buFont typeface="Roboto Slab"/>
              <a:buChar char="○"/>
            </a:pPr>
            <a:r>
              <a:rPr lang="en" sz="1900" dirty="0">
                <a:latin typeface="Roboto Slab"/>
                <a:ea typeface="Roboto Slab"/>
                <a:cs typeface="Roboto Slab"/>
                <a:sym typeface="Roboto Slab"/>
              </a:rPr>
              <a:t>Asynchronous</a:t>
            </a:r>
            <a:endParaRPr sz="1900" dirty="0">
              <a:latin typeface="Roboto Slab"/>
              <a:ea typeface="Roboto Slab"/>
              <a:cs typeface="Roboto Slab"/>
              <a:sym typeface="Roboto Slab"/>
            </a:endParaRPr>
          </a:p>
          <a:p>
            <a:pPr marL="457200" lvl="0" indent="-374650" algn="l" rtl="0">
              <a:spcBef>
                <a:spcPts val="0"/>
              </a:spcBef>
              <a:spcAft>
                <a:spcPts val="0"/>
              </a:spcAft>
              <a:buSzPts val="2300"/>
              <a:buFont typeface="Roboto Slab"/>
              <a:buChar char="●"/>
            </a:pPr>
            <a:r>
              <a:rPr lang="en" sz="2300" dirty="0">
                <a:latin typeface="Roboto Slab"/>
                <a:ea typeface="Roboto Slab"/>
                <a:cs typeface="Roboto Slab"/>
                <a:sym typeface="Roboto Slab"/>
              </a:rPr>
              <a:t>Hybrid</a:t>
            </a:r>
            <a:endParaRPr sz="2300" dirty="0">
              <a:latin typeface="Roboto Slab"/>
              <a:ea typeface="Roboto Slab"/>
              <a:cs typeface="Roboto Slab"/>
              <a:sym typeface="Roboto Slab"/>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35">
                                            <p:txEl>
                                              <p:pRg st="0" end="0"/>
                                            </p:txEl>
                                          </p:spTgt>
                                        </p:tgtEl>
                                        <p:attrNameLst>
                                          <p:attrName>style.visibility</p:attrName>
                                        </p:attrNameLst>
                                      </p:cBhvr>
                                      <p:to>
                                        <p:strVal val="visible"/>
                                      </p:to>
                                    </p:set>
                                    <p:animEffect transition="in" filter="fade">
                                      <p:cBhvr>
                                        <p:cTn id="7" dur="500"/>
                                        <p:tgtEl>
                                          <p:spTgt spid="23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35">
                                            <p:txEl>
                                              <p:pRg st="1" end="1"/>
                                            </p:txEl>
                                          </p:spTgt>
                                        </p:tgtEl>
                                        <p:attrNameLst>
                                          <p:attrName>style.visibility</p:attrName>
                                        </p:attrNameLst>
                                      </p:cBhvr>
                                      <p:to>
                                        <p:strVal val="visible"/>
                                      </p:to>
                                    </p:set>
                                    <p:animEffect transition="in" filter="fade">
                                      <p:cBhvr>
                                        <p:cTn id="12" dur="500"/>
                                        <p:tgtEl>
                                          <p:spTgt spid="235">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235">
                                            <p:txEl>
                                              <p:pRg st="2" end="2"/>
                                            </p:txEl>
                                          </p:spTgt>
                                        </p:tgtEl>
                                        <p:attrNameLst>
                                          <p:attrName>style.visibility</p:attrName>
                                        </p:attrNameLst>
                                      </p:cBhvr>
                                      <p:to>
                                        <p:strVal val="visible"/>
                                      </p:to>
                                    </p:set>
                                    <p:animEffect transition="in" filter="fade">
                                      <p:cBhvr>
                                        <p:cTn id="17" dur="500"/>
                                        <p:tgtEl>
                                          <p:spTgt spid="235">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235">
                                            <p:txEl>
                                              <p:pRg st="3" end="3"/>
                                            </p:txEl>
                                          </p:spTgt>
                                        </p:tgtEl>
                                        <p:attrNameLst>
                                          <p:attrName>style.visibility</p:attrName>
                                        </p:attrNameLst>
                                      </p:cBhvr>
                                      <p:to>
                                        <p:strVal val="visible"/>
                                      </p:to>
                                    </p:set>
                                    <p:animEffect transition="in" filter="fade">
                                      <p:cBhvr>
                                        <p:cTn id="22" dur="500"/>
                                        <p:tgtEl>
                                          <p:spTgt spid="235">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235">
                                            <p:txEl>
                                              <p:pRg st="4" end="4"/>
                                            </p:txEl>
                                          </p:spTgt>
                                        </p:tgtEl>
                                        <p:attrNameLst>
                                          <p:attrName>style.visibility</p:attrName>
                                        </p:attrNameLst>
                                      </p:cBhvr>
                                      <p:to>
                                        <p:strVal val="visible"/>
                                      </p:to>
                                    </p:set>
                                    <p:animEffect transition="in" filter="fade">
                                      <p:cBhvr>
                                        <p:cTn id="27" dur="500"/>
                                        <p:tgtEl>
                                          <p:spTgt spid="235">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Shape 239"/>
        <p:cNvGrpSpPr/>
        <p:nvPr/>
      </p:nvGrpSpPr>
      <p:grpSpPr>
        <a:xfrm>
          <a:off x="0" y="0"/>
          <a:ext cx="0" cy="0"/>
          <a:chOff x="0" y="0"/>
          <a:chExt cx="0" cy="0"/>
        </a:xfrm>
      </p:grpSpPr>
      <p:sp>
        <p:nvSpPr>
          <p:cNvPr id="240" name="Google Shape;240;p41"/>
          <p:cNvSpPr txBox="1">
            <a:spLocks noGrp="1"/>
          </p:cNvSpPr>
          <p:nvPr>
            <p:ph type="title"/>
          </p:nvPr>
        </p:nvSpPr>
        <p:spPr>
          <a:xfrm>
            <a:off x="387900" y="555600"/>
            <a:ext cx="2808000" cy="755700"/>
          </a:xfrm>
          <a:prstGeom prst="rect">
            <a:avLst/>
          </a:prstGeom>
        </p:spPr>
        <p:txBody>
          <a:bodyPr spcFirstLastPara="1" wrap="square" lIns="91425" tIns="91425" rIns="91425" bIns="91425" anchor="b" anchorCtr="0">
            <a:normAutofit/>
          </a:bodyPr>
          <a:lstStyle/>
          <a:p>
            <a:pPr marL="0" lvl="0" indent="0" algn="l" rtl="0">
              <a:spcBef>
                <a:spcPts val="0"/>
              </a:spcBef>
              <a:spcAft>
                <a:spcPts val="0"/>
              </a:spcAft>
              <a:buNone/>
            </a:pPr>
            <a:r>
              <a:rPr lang="en" b="1">
                <a:solidFill>
                  <a:schemeClr val="accent5"/>
                </a:solidFill>
              </a:rPr>
              <a:t>Modalities</a:t>
            </a:r>
            <a:endParaRPr b="1">
              <a:solidFill>
                <a:schemeClr val="accent5"/>
              </a:solidFill>
            </a:endParaRPr>
          </a:p>
        </p:txBody>
      </p:sp>
      <p:sp>
        <p:nvSpPr>
          <p:cNvPr id="241" name="Google Shape;241;p41"/>
          <p:cNvSpPr txBox="1">
            <a:spLocks noGrp="1"/>
          </p:cNvSpPr>
          <p:nvPr>
            <p:ph type="body" idx="1"/>
          </p:nvPr>
        </p:nvSpPr>
        <p:spPr>
          <a:xfrm>
            <a:off x="387900" y="1594025"/>
            <a:ext cx="2808000" cy="2681100"/>
          </a:xfrm>
          <a:prstGeom prst="rect">
            <a:avLst/>
          </a:prstGeom>
        </p:spPr>
        <p:txBody>
          <a:bodyPr spcFirstLastPara="1" wrap="square" lIns="91425" tIns="91425" rIns="91425" bIns="91425" anchor="t" anchorCtr="0">
            <a:normAutofit/>
          </a:bodyPr>
          <a:lstStyle/>
          <a:p>
            <a:pPr marL="457200" lvl="0" indent="-311150" algn="l" rtl="0">
              <a:spcBef>
                <a:spcPts val="0"/>
              </a:spcBef>
              <a:spcAft>
                <a:spcPts val="0"/>
              </a:spcAft>
              <a:buSzPts val="1300"/>
              <a:buFont typeface="Roboto Slab"/>
              <a:buChar char="-"/>
            </a:pPr>
            <a:r>
              <a:rPr lang="en" sz="1300" dirty="0">
                <a:latin typeface="Roboto Slab"/>
                <a:ea typeface="Roboto Slab"/>
                <a:cs typeface="Roboto Slab"/>
                <a:sym typeface="Roboto Slab"/>
              </a:rPr>
              <a:t>Which class is fully in person?</a:t>
            </a:r>
            <a:endParaRPr sz="1300" dirty="0">
              <a:latin typeface="Roboto Slab"/>
              <a:ea typeface="Roboto Slab"/>
              <a:cs typeface="Roboto Slab"/>
              <a:sym typeface="Roboto Slab"/>
            </a:endParaRPr>
          </a:p>
          <a:p>
            <a:pPr marL="457200" lvl="0" indent="-311150" algn="l" rtl="0">
              <a:spcBef>
                <a:spcPts val="1000"/>
              </a:spcBef>
              <a:spcAft>
                <a:spcPts val="0"/>
              </a:spcAft>
              <a:buSzPts val="1300"/>
              <a:buFont typeface="Roboto Slab"/>
              <a:buChar char="-"/>
            </a:pPr>
            <a:r>
              <a:rPr lang="en" sz="1300" dirty="0">
                <a:latin typeface="Roboto Slab"/>
                <a:ea typeface="Roboto Slab"/>
                <a:cs typeface="Roboto Slab"/>
                <a:sym typeface="Roboto Slab"/>
              </a:rPr>
              <a:t>Which class is Online, Synchronous?</a:t>
            </a:r>
            <a:endParaRPr sz="1300" dirty="0">
              <a:latin typeface="Roboto Slab"/>
              <a:ea typeface="Roboto Slab"/>
              <a:cs typeface="Roboto Slab"/>
              <a:sym typeface="Roboto Slab"/>
            </a:endParaRPr>
          </a:p>
          <a:p>
            <a:pPr marL="457200" lvl="0" indent="-311150" algn="l" rtl="0">
              <a:spcBef>
                <a:spcPts val="1000"/>
              </a:spcBef>
              <a:spcAft>
                <a:spcPts val="0"/>
              </a:spcAft>
              <a:buSzPts val="1300"/>
              <a:buFont typeface="Roboto Slab"/>
              <a:buChar char="-"/>
            </a:pPr>
            <a:r>
              <a:rPr lang="en" sz="1300" dirty="0">
                <a:latin typeface="Roboto Slab"/>
                <a:ea typeface="Roboto Slab"/>
                <a:cs typeface="Roboto Slab"/>
                <a:sym typeface="Roboto Slab"/>
              </a:rPr>
              <a:t>Which class is Online, Asynchronous?</a:t>
            </a:r>
            <a:endParaRPr sz="1300" dirty="0">
              <a:latin typeface="Roboto Slab"/>
              <a:ea typeface="Roboto Slab"/>
              <a:cs typeface="Roboto Slab"/>
              <a:sym typeface="Roboto Slab"/>
            </a:endParaRPr>
          </a:p>
          <a:p>
            <a:pPr marL="457200" lvl="0" indent="-311150" algn="l" rtl="0">
              <a:spcBef>
                <a:spcPts val="1000"/>
              </a:spcBef>
              <a:spcAft>
                <a:spcPts val="1000"/>
              </a:spcAft>
              <a:buSzPts val="1300"/>
              <a:buFont typeface="Roboto Slab"/>
              <a:buChar char="-"/>
            </a:pPr>
            <a:r>
              <a:rPr lang="en" sz="1300" dirty="0">
                <a:latin typeface="Roboto Slab"/>
                <a:ea typeface="Roboto Slab"/>
                <a:cs typeface="Roboto Slab"/>
                <a:sym typeface="Roboto Slab"/>
              </a:rPr>
              <a:t>Which class is Hybrid?</a:t>
            </a:r>
            <a:endParaRPr sz="1300" dirty="0">
              <a:latin typeface="Roboto Slab"/>
              <a:ea typeface="Roboto Slab"/>
              <a:cs typeface="Roboto Slab"/>
              <a:sym typeface="Roboto Slab"/>
            </a:endParaRPr>
          </a:p>
        </p:txBody>
      </p:sp>
      <p:pic>
        <p:nvPicPr>
          <p:cNvPr id="242" name="Google Shape;242;p41"/>
          <p:cNvPicPr preferRelativeResize="0"/>
          <p:nvPr/>
        </p:nvPicPr>
        <p:blipFill>
          <a:blip r:embed="rId3">
            <a:alphaModFix/>
          </a:blip>
          <a:stretch>
            <a:fillRect/>
          </a:stretch>
        </p:blipFill>
        <p:spPr>
          <a:xfrm>
            <a:off x="3577400" y="627188"/>
            <a:ext cx="5391750" cy="3889125"/>
          </a:xfrm>
          <a:prstGeom prst="rect">
            <a:avLst/>
          </a:prstGeom>
          <a:no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41">
                                            <p:txEl>
                                              <p:pRg st="0" end="0"/>
                                            </p:txEl>
                                          </p:spTgt>
                                        </p:tgtEl>
                                        <p:attrNameLst>
                                          <p:attrName>style.visibility</p:attrName>
                                        </p:attrNameLst>
                                      </p:cBhvr>
                                      <p:to>
                                        <p:strVal val="visible"/>
                                      </p:to>
                                    </p:set>
                                    <p:animEffect transition="in" filter="fade">
                                      <p:cBhvr>
                                        <p:cTn id="7" dur="500"/>
                                        <p:tgtEl>
                                          <p:spTgt spid="241">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41">
                                            <p:txEl>
                                              <p:pRg st="1" end="1"/>
                                            </p:txEl>
                                          </p:spTgt>
                                        </p:tgtEl>
                                        <p:attrNameLst>
                                          <p:attrName>style.visibility</p:attrName>
                                        </p:attrNameLst>
                                      </p:cBhvr>
                                      <p:to>
                                        <p:strVal val="visible"/>
                                      </p:to>
                                    </p:set>
                                    <p:animEffect transition="in" filter="fade">
                                      <p:cBhvr>
                                        <p:cTn id="12" dur="500"/>
                                        <p:tgtEl>
                                          <p:spTgt spid="241">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241">
                                            <p:txEl>
                                              <p:pRg st="2" end="2"/>
                                            </p:txEl>
                                          </p:spTgt>
                                        </p:tgtEl>
                                        <p:attrNameLst>
                                          <p:attrName>style.visibility</p:attrName>
                                        </p:attrNameLst>
                                      </p:cBhvr>
                                      <p:to>
                                        <p:strVal val="visible"/>
                                      </p:to>
                                    </p:set>
                                    <p:animEffect transition="in" filter="fade">
                                      <p:cBhvr>
                                        <p:cTn id="17" dur="500"/>
                                        <p:tgtEl>
                                          <p:spTgt spid="241">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241">
                                            <p:txEl>
                                              <p:pRg st="3" end="3"/>
                                            </p:txEl>
                                          </p:spTgt>
                                        </p:tgtEl>
                                        <p:attrNameLst>
                                          <p:attrName>style.visibility</p:attrName>
                                        </p:attrNameLst>
                                      </p:cBhvr>
                                      <p:to>
                                        <p:strVal val="visible"/>
                                      </p:to>
                                    </p:set>
                                    <p:animEffect transition="in" filter="fade">
                                      <p:cBhvr>
                                        <p:cTn id="22" dur="500"/>
                                        <p:tgtEl>
                                          <p:spTgt spid="241">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Shape 246"/>
        <p:cNvGrpSpPr/>
        <p:nvPr/>
      </p:nvGrpSpPr>
      <p:grpSpPr>
        <a:xfrm>
          <a:off x="0" y="0"/>
          <a:ext cx="0" cy="0"/>
          <a:chOff x="0" y="0"/>
          <a:chExt cx="0" cy="0"/>
        </a:xfrm>
      </p:grpSpPr>
      <p:pic>
        <p:nvPicPr>
          <p:cNvPr id="247" name="Google Shape;247;p42"/>
          <p:cNvPicPr preferRelativeResize="0"/>
          <p:nvPr/>
        </p:nvPicPr>
        <p:blipFill>
          <a:blip r:embed="rId3">
            <a:alphaModFix/>
          </a:blip>
          <a:stretch>
            <a:fillRect/>
          </a:stretch>
        </p:blipFill>
        <p:spPr>
          <a:xfrm>
            <a:off x="51125" y="555025"/>
            <a:ext cx="5643301" cy="1891834"/>
          </a:xfrm>
          <a:prstGeom prst="rect">
            <a:avLst/>
          </a:prstGeom>
          <a:noFill/>
          <a:ln>
            <a:noFill/>
          </a:ln>
        </p:spPr>
      </p:pic>
      <p:pic>
        <p:nvPicPr>
          <p:cNvPr id="248" name="Google Shape;248;p42"/>
          <p:cNvPicPr preferRelativeResize="0"/>
          <p:nvPr/>
        </p:nvPicPr>
        <p:blipFill>
          <a:blip r:embed="rId4">
            <a:alphaModFix/>
          </a:blip>
          <a:stretch>
            <a:fillRect/>
          </a:stretch>
        </p:blipFill>
        <p:spPr>
          <a:xfrm>
            <a:off x="51125" y="2677718"/>
            <a:ext cx="5643300" cy="2096083"/>
          </a:xfrm>
          <a:prstGeom prst="rect">
            <a:avLst/>
          </a:prstGeom>
          <a:noFill/>
          <a:ln>
            <a:noFill/>
          </a:ln>
        </p:spPr>
      </p:pic>
      <p:pic>
        <p:nvPicPr>
          <p:cNvPr id="249" name="Google Shape;249;p42"/>
          <p:cNvPicPr preferRelativeResize="0"/>
          <p:nvPr/>
        </p:nvPicPr>
        <p:blipFill>
          <a:blip r:embed="rId5">
            <a:alphaModFix/>
          </a:blip>
          <a:stretch>
            <a:fillRect/>
          </a:stretch>
        </p:blipFill>
        <p:spPr>
          <a:xfrm>
            <a:off x="5808875" y="1348775"/>
            <a:ext cx="3258925" cy="2573675"/>
          </a:xfrm>
          <a:prstGeom prst="rect">
            <a:avLst/>
          </a:prstGeom>
          <a:noFill/>
          <a:ln>
            <a:noFill/>
          </a:ln>
        </p:spPr>
      </p:pic>
      <p:sp>
        <p:nvSpPr>
          <p:cNvPr id="250" name="Google Shape;250;p42"/>
          <p:cNvSpPr/>
          <p:nvPr/>
        </p:nvSpPr>
        <p:spPr>
          <a:xfrm>
            <a:off x="6119825" y="1702750"/>
            <a:ext cx="1248000" cy="513300"/>
          </a:xfrm>
          <a:prstGeom prst="ellipse">
            <a:avLst/>
          </a:prstGeom>
          <a:noFill/>
          <a:ln w="38100"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1" name="Google Shape;251;p42"/>
          <p:cNvSpPr/>
          <p:nvPr/>
        </p:nvSpPr>
        <p:spPr>
          <a:xfrm>
            <a:off x="6119825" y="2315100"/>
            <a:ext cx="1248000" cy="513300"/>
          </a:xfrm>
          <a:prstGeom prst="ellipse">
            <a:avLst/>
          </a:prstGeom>
          <a:noFill/>
          <a:ln w="38100"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252" name="Google Shape;252;p42"/>
          <p:cNvCxnSpPr/>
          <p:nvPr/>
        </p:nvCxnSpPr>
        <p:spPr>
          <a:xfrm rot="10800000">
            <a:off x="5405215" y="1761521"/>
            <a:ext cx="714600" cy="187500"/>
          </a:xfrm>
          <a:prstGeom prst="straightConnector1">
            <a:avLst/>
          </a:prstGeom>
          <a:noFill/>
          <a:ln w="38100" cap="flat" cmpd="sng">
            <a:solidFill>
              <a:schemeClr val="accent5"/>
            </a:solidFill>
            <a:prstDash val="solid"/>
            <a:round/>
            <a:headEnd type="none" w="med" len="med"/>
            <a:tailEnd type="triangle" w="med" len="med"/>
          </a:ln>
        </p:spPr>
      </p:cxnSp>
      <p:cxnSp>
        <p:nvCxnSpPr>
          <p:cNvPr id="253" name="Google Shape;253;p42"/>
          <p:cNvCxnSpPr>
            <a:stCxn id="251" idx="3"/>
          </p:cNvCxnSpPr>
          <p:nvPr/>
        </p:nvCxnSpPr>
        <p:spPr>
          <a:xfrm flipH="1">
            <a:off x="5374990" y="2753229"/>
            <a:ext cx="927600" cy="769800"/>
          </a:xfrm>
          <a:prstGeom prst="straightConnector1">
            <a:avLst/>
          </a:prstGeom>
          <a:noFill/>
          <a:ln w="38100" cap="flat" cmpd="sng">
            <a:solidFill>
              <a:schemeClr val="accent5"/>
            </a:solidFill>
            <a:prstDash val="solid"/>
            <a:round/>
            <a:headEnd type="none" w="med" len="med"/>
            <a:tailEnd type="triangle" w="med" len="med"/>
          </a:ln>
        </p:spPr>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47"/>
                                        </p:tgtEl>
                                        <p:attrNameLst>
                                          <p:attrName>style.visibility</p:attrName>
                                        </p:attrNameLst>
                                      </p:cBhvr>
                                      <p:to>
                                        <p:strVal val="visible"/>
                                      </p:to>
                                    </p:set>
                                    <p:animEffect transition="in" filter="fade">
                                      <p:cBhvr>
                                        <p:cTn id="7" dur="500"/>
                                        <p:tgtEl>
                                          <p:spTgt spid="247"/>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48"/>
                                        </p:tgtEl>
                                        <p:attrNameLst>
                                          <p:attrName>style.visibility</p:attrName>
                                        </p:attrNameLst>
                                      </p:cBhvr>
                                      <p:to>
                                        <p:strVal val="visible"/>
                                      </p:to>
                                    </p:set>
                                    <p:animEffect transition="in" filter="fade">
                                      <p:cBhvr>
                                        <p:cTn id="12" dur="500"/>
                                        <p:tgtEl>
                                          <p:spTgt spid="248"/>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249"/>
                                        </p:tgtEl>
                                        <p:attrNameLst>
                                          <p:attrName>style.visibility</p:attrName>
                                        </p:attrNameLst>
                                      </p:cBhvr>
                                      <p:to>
                                        <p:strVal val="visible"/>
                                      </p:to>
                                    </p:set>
                                    <p:animEffect transition="in" filter="fade">
                                      <p:cBhvr>
                                        <p:cTn id="17" dur="500"/>
                                        <p:tgtEl>
                                          <p:spTgt spid="2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Shape 257"/>
        <p:cNvGrpSpPr/>
        <p:nvPr/>
      </p:nvGrpSpPr>
      <p:grpSpPr>
        <a:xfrm>
          <a:off x="0" y="0"/>
          <a:ext cx="0" cy="0"/>
          <a:chOff x="0" y="0"/>
          <a:chExt cx="0" cy="0"/>
        </a:xfrm>
      </p:grpSpPr>
      <p:pic>
        <p:nvPicPr>
          <p:cNvPr id="258" name="Google Shape;258;p43"/>
          <p:cNvPicPr preferRelativeResize="0"/>
          <p:nvPr/>
        </p:nvPicPr>
        <p:blipFill>
          <a:blip r:embed="rId3">
            <a:alphaModFix/>
          </a:blip>
          <a:stretch>
            <a:fillRect/>
          </a:stretch>
        </p:blipFill>
        <p:spPr>
          <a:xfrm>
            <a:off x="5808875" y="1348775"/>
            <a:ext cx="3258925" cy="2573675"/>
          </a:xfrm>
          <a:prstGeom prst="rect">
            <a:avLst/>
          </a:prstGeom>
          <a:noFill/>
          <a:ln>
            <a:noFill/>
          </a:ln>
        </p:spPr>
      </p:pic>
      <p:pic>
        <p:nvPicPr>
          <p:cNvPr id="259" name="Google Shape;259;p43"/>
          <p:cNvPicPr preferRelativeResize="0"/>
          <p:nvPr/>
        </p:nvPicPr>
        <p:blipFill>
          <a:blip r:embed="rId4">
            <a:alphaModFix/>
          </a:blip>
          <a:stretch>
            <a:fillRect/>
          </a:stretch>
        </p:blipFill>
        <p:spPr>
          <a:xfrm>
            <a:off x="152400" y="304800"/>
            <a:ext cx="5580275" cy="2164423"/>
          </a:xfrm>
          <a:prstGeom prst="rect">
            <a:avLst/>
          </a:prstGeom>
          <a:noFill/>
          <a:ln>
            <a:noFill/>
          </a:ln>
        </p:spPr>
      </p:pic>
      <p:pic>
        <p:nvPicPr>
          <p:cNvPr id="260" name="Google Shape;260;p43"/>
          <p:cNvPicPr preferRelativeResize="0"/>
          <p:nvPr/>
        </p:nvPicPr>
        <p:blipFill>
          <a:blip r:embed="rId5">
            <a:alphaModFix/>
          </a:blip>
          <a:stretch>
            <a:fillRect/>
          </a:stretch>
        </p:blipFill>
        <p:spPr>
          <a:xfrm>
            <a:off x="152400" y="2850223"/>
            <a:ext cx="5580275" cy="1852210"/>
          </a:xfrm>
          <a:prstGeom prst="rect">
            <a:avLst/>
          </a:prstGeom>
          <a:noFill/>
          <a:ln>
            <a:noFill/>
          </a:ln>
        </p:spPr>
      </p:pic>
      <p:sp>
        <p:nvSpPr>
          <p:cNvPr id="261" name="Google Shape;261;p43"/>
          <p:cNvSpPr/>
          <p:nvPr/>
        </p:nvSpPr>
        <p:spPr>
          <a:xfrm>
            <a:off x="6119825" y="3361850"/>
            <a:ext cx="1248000" cy="513300"/>
          </a:xfrm>
          <a:prstGeom prst="ellipse">
            <a:avLst/>
          </a:prstGeom>
          <a:noFill/>
          <a:ln w="38100"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2" name="Google Shape;262;p43"/>
          <p:cNvSpPr/>
          <p:nvPr/>
        </p:nvSpPr>
        <p:spPr>
          <a:xfrm>
            <a:off x="6119825" y="2850225"/>
            <a:ext cx="1248000" cy="513300"/>
          </a:xfrm>
          <a:prstGeom prst="ellipse">
            <a:avLst/>
          </a:prstGeom>
          <a:noFill/>
          <a:ln w="38100"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263" name="Google Shape;263;p43"/>
          <p:cNvCxnSpPr>
            <a:stCxn id="262" idx="1"/>
          </p:cNvCxnSpPr>
          <p:nvPr/>
        </p:nvCxnSpPr>
        <p:spPr>
          <a:xfrm rot="10800000">
            <a:off x="5606590" y="2214396"/>
            <a:ext cx="696000" cy="711000"/>
          </a:xfrm>
          <a:prstGeom prst="straightConnector1">
            <a:avLst/>
          </a:prstGeom>
          <a:noFill/>
          <a:ln w="38100" cap="flat" cmpd="sng">
            <a:solidFill>
              <a:schemeClr val="accent5"/>
            </a:solidFill>
            <a:prstDash val="solid"/>
            <a:round/>
            <a:headEnd type="none" w="med" len="med"/>
            <a:tailEnd type="triangle" w="med" len="med"/>
          </a:ln>
        </p:spPr>
      </p:cxnSp>
      <p:cxnSp>
        <p:nvCxnSpPr>
          <p:cNvPr id="264" name="Google Shape;264;p43"/>
          <p:cNvCxnSpPr>
            <a:stCxn id="261" idx="3"/>
          </p:cNvCxnSpPr>
          <p:nvPr/>
        </p:nvCxnSpPr>
        <p:spPr>
          <a:xfrm rot="10800000">
            <a:off x="5279590" y="3764579"/>
            <a:ext cx="1023000" cy="35400"/>
          </a:xfrm>
          <a:prstGeom prst="straightConnector1">
            <a:avLst/>
          </a:prstGeom>
          <a:noFill/>
          <a:ln w="38100" cap="flat" cmpd="sng">
            <a:solidFill>
              <a:schemeClr val="accent5"/>
            </a:solidFill>
            <a:prstDash val="solid"/>
            <a:round/>
            <a:headEnd type="none" w="med" len="med"/>
            <a:tailEnd type="triangle" w="med" len="med"/>
          </a:ln>
        </p:spPr>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59"/>
                                        </p:tgtEl>
                                        <p:attrNameLst>
                                          <p:attrName>style.visibility</p:attrName>
                                        </p:attrNameLst>
                                      </p:cBhvr>
                                      <p:to>
                                        <p:strVal val="visible"/>
                                      </p:to>
                                    </p:set>
                                    <p:animEffect transition="in" filter="fade">
                                      <p:cBhvr>
                                        <p:cTn id="7" dur="500"/>
                                        <p:tgtEl>
                                          <p:spTgt spid="259"/>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60"/>
                                        </p:tgtEl>
                                        <p:attrNameLst>
                                          <p:attrName>style.visibility</p:attrName>
                                        </p:attrNameLst>
                                      </p:cBhvr>
                                      <p:to>
                                        <p:strVal val="visible"/>
                                      </p:to>
                                    </p:set>
                                    <p:animEffect transition="in" filter="fade">
                                      <p:cBhvr>
                                        <p:cTn id="12" dur="500"/>
                                        <p:tgtEl>
                                          <p:spTgt spid="260"/>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258"/>
                                        </p:tgtEl>
                                        <p:attrNameLst>
                                          <p:attrName>style.visibility</p:attrName>
                                        </p:attrNameLst>
                                      </p:cBhvr>
                                      <p:to>
                                        <p:strVal val="visible"/>
                                      </p:to>
                                    </p:set>
                                    <p:animEffect transition="in" filter="fade">
                                      <p:cBhvr>
                                        <p:cTn id="17" dur="500"/>
                                        <p:tgtEl>
                                          <p:spTgt spid="25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Shape 268"/>
        <p:cNvGrpSpPr/>
        <p:nvPr/>
      </p:nvGrpSpPr>
      <p:grpSpPr>
        <a:xfrm>
          <a:off x="0" y="0"/>
          <a:ext cx="0" cy="0"/>
          <a:chOff x="0" y="0"/>
          <a:chExt cx="0" cy="0"/>
        </a:xfrm>
      </p:grpSpPr>
      <p:sp>
        <p:nvSpPr>
          <p:cNvPr id="269" name="Google Shape;269;p44"/>
          <p:cNvSpPr txBox="1">
            <a:spLocks noGrp="1"/>
          </p:cNvSpPr>
          <p:nvPr>
            <p:ph type="title"/>
          </p:nvPr>
        </p:nvSpPr>
        <p:spPr>
          <a:xfrm>
            <a:off x="387900" y="458025"/>
            <a:ext cx="8368200" cy="686100"/>
          </a:xfrm>
          <a:prstGeom prst="rect">
            <a:avLst/>
          </a:prstGeom>
        </p:spPr>
        <p:txBody>
          <a:bodyPr spcFirstLastPara="1" wrap="square" lIns="91425" tIns="91425" rIns="91425" bIns="91425" anchor="b" anchorCtr="0">
            <a:normAutofit fontScale="90000"/>
          </a:bodyPr>
          <a:lstStyle/>
          <a:p>
            <a:pPr marL="0" lvl="0" indent="0" algn="l" rtl="0">
              <a:spcBef>
                <a:spcPts val="0"/>
              </a:spcBef>
              <a:spcAft>
                <a:spcPts val="0"/>
              </a:spcAft>
              <a:buNone/>
            </a:pPr>
            <a:r>
              <a:rPr lang="en" b="1" dirty="0">
                <a:solidFill>
                  <a:schemeClr val="accent5"/>
                </a:solidFill>
              </a:rPr>
              <a:t>Schedule Issues? CUNYfirst Issues? Communication Issues?</a:t>
            </a:r>
            <a:endParaRPr b="1" dirty="0">
              <a:solidFill>
                <a:schemeClr val="accent5"/>
              </a:solidFill>
            </a:endParaRPr>
          </a:p>
        </p:txBody>
      </p:sp>
      <p:sp>
        <p:nvSpPr>
          <p:cNvPr id="270" name="Google Shape;270;p44"/>
          <p:cNvSpPr txBox="1">
            <a:spLocks noGrp="1"/>
          </p:cNvSpPr>
          <p:nvPr>
            <p:ph type="body" idx="1"/>
          </p:nvPr>
        </p:nvSpPr>
        <p:spPr>
          <a:xfrm>
            <a:off x="387900" y="2064599"/>
            <a:ext cx="8368200" cy="3078900"/>
          </a:xfrm>
          <a:prstGeom prst="rect">
            <a:avLst/>
          </a:prstGeom>
        </p:spPr>
        <p:txBody>
          <a:bodyPr spcFirstLastPara="1" wrap="square" lIns="91425" tIns="91425" rIns="91425" bIns="91425" anchor="t" anchorCtr="0">
            <a:normAutofit/>
          </a:bodyPr>
          <a:lstStyle/>
          <a:p>
            <a:pPr marL="0" lvl="0" indent="0" algn="l" rtl="0">
              <a:spcBef>
                <a:spcPts val="0"/>
              </a:spcBef>
              <a:spcAft>
                <a:spcPts val="1200"/>
              </a:spcAft>
              <a:buNone/>
            </a:pPr>
            <a:r>
              <a:rPr lang="en" dirty="0">
                <a:latin typeface="Roboto Slab"/>
                <a:ea typeface="Roboto Slab"/>
                <a:cs typeface="Roboto Slab"/>
                <a:sym typeface="Roboto Slab"/>
              </a:rPr>
              <a:t>Stay at the end of the session today for help with your schedule or other problems.</a:t>
            </a:r>
            <a:endParaRPr dirty="0">
              <a:latin typeface="Roboto Slab"/>
              <a:ea typeface="Roboto Slab"/>
              <a:cs typeface="Roboto Slab"/>
              <a:sym typeface="Roboto Slab"/>
            </a:endParaRP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Shape 274"/>
        <p:cNvGrpSpPr/>
        <p:nvPr/>
      </p:nvGrpSpPr>
      <p:grpSpPr>
        <a:xfrm>
          <a:off x="0" y="0"/>
          <a:ext cx="0" cy="0"/>
          <a:chOff x="0" y="0"/>
          <a:chExt cx="0" cy="0"/>
        </a:xfrm>
      </p:grpSpPr>
      <p:sp>
        <p:nvSpPr>
          <p:cNvPr id="275" name="Google Shape;275;p45"/>
          <p:cNvSpPr txBox="1">
            <a:spLocks noGrp="1"/>
          </p:cNvSpPr>
          <p:nvPr>
            <p:ph type="title"/>
          </p:nvPr>
        </p:nvSpPr>
        <p:spPr>
          <a:xfrm>
            <a:off x="0" y="1764950"/>
            <a:ext cx="9144000" cy="907500"/>
          </a:xfrm>
          <a:prstGeom prst="rect">
            <a:avLst/>
          </a:prstGeom>
        </p:spPr>
        <p:txBody>
          <a:bodyPr spcFirstLastPara="1" wrap="square" lIns="91425" tIns="91425" rIns="91425" bIns="91425" anchor="b" anchorCtr="0">
            <a:normAutofit fontScale="90000"/>
          </a:bodyPr>
          <a:lstStyle/>
          <a:p>
            <a:pPr marL="0" lvl="0" indent="0" algn="ctr" rtl="0">
              <a:spcBef>
                <a:spcPts val="0"/>
              </a:spcBef>
              <a:spcAft>
                <a:spcPts val="0"/>
              </a:spcAft>
              <a:buNone/>
            </a:pPr>
            <a:r>
              <a:rPr lang="en" b="1" dirty="0">
                <a:solidFill>
                  <a:schemeClr val="accent5"/>
                </a:solidFill>
                <a:hlinkClick r:id="rId3"/>
              </a:rPr>
              <a:t>If these [online] walls could talk…</a:t>
            </a:r>
            <a:endParaRPr b="1" dirty="0">
              <a:solidFill>
                <a:schemeClr val="accent5"/>
              </a:solidFill>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87"/>
        <p:cNvGrpSpPr/>
        <p:nvPr/>
      </p:nvGrpSpPr>
      <p:grpSpPr>
        <a:xfrm>
          <a:off x="0" y="0"/>
          <a:ext cx="0" cy="0"/>
          <a:chOff x="0" y="0"/>
          <a:chExt cx="0" cy="0"/>
        </a:xfrm>
      </p:grpSpPr>
      <p:sp>
        <p:nvSpPr>
          <p:cNvPr id="88" name="Google Shape;88;p16"/>
          <p:cNvSpPr txBox="1">
            <a:spLocks noGrp="1"/>
          </p:cNvSpPr>
          <p:nvPr>
            <p:ph type="title"/>
          </p:nvPr>
        </p:nvSpPr>
        <p:spPr>
          <a:xfrm>
            <a:off x="480750" y="1764950"/>
            <a:ext cx="8222100" cy="907500"/>
          </a:xfrm>
          <a:prstGeom prst="rect">
            <a:avLst/>
          </a:prstGeom>
        </p:spPr>
        <p:txBody>
          <a:bodyPr spcFirstLastPara="1" wrap="square" lIns="91425" tIns="91425" rIns="91425" bIns="91425" anchor="b" anchorCtr="0">
            <a:normAutofit fontScale="90000"/>
          </a:bodyPr>
          <a:lstStyle/>
          <a:p>
            <a:pPr marL="0" lvl="0" indent="0" algn="ctr" rtl="0">
              <a:spcBef>
                <a:spcPts val="0"/>
              </a:spcBef>
              <a:spcAft>
                <a:spcPts val="0"/>
              </a:spcAft>
              <a:buNone/>
            </a:pPr>
            <a:r>
              <a:rPr lang="en" b="1">
                <a:solidFill>
                  <a:schemeClr val="accent5"/>
                </a:solidFill>
              </a:rPr>
              <a:t>Introductions</a:t>
            </a:r>
            <a:endParaRPr b="1">
              <a:solidFill>
                <a:schemeClr val="accent5"/>
              </a:solidFill>
            </a:endParaRP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Shape 279"/>
        <p:cNvGrpSpPr/>
        <p:nvPr/>
      </p:nvGrpSpPr>
      <p:grpSpPr>
        <a:xfrm>
          <a:off x="0" y="0"/>
          <a:ext cx="0" cy="0"/>
          <a:chOff x="0" y="0"/>
          <a:chExt cx="0" cy="0"/>
        </a:xfrm>
      </p:grpSpPr>
      <p:sp>
        <p:nvSpPr>
          <p:cNvPr id="280" name="Google Shape;280;p46"/>
          <p:cNvSpPr txBox="1">
            <a:spLocks noGrp="1"/>
          </p:cNvSpPr>
          <p:nvPr>
            <p:ph type="title"/>
          </p:nvPr>
        </p:nvSpPr>
        <p:spPr>
          <a:xfrm>
            <a:off x="387900" y="458025"/>
            <a:ext cx="8368200" cy="686100"/>
          </a:xfrm>
          <a:prstGeom prst="rect">
            <a:avLst/>
          </a:prstGeom>
        </p:spPr>
        <p:txBody>
          <a:bodyPr spcFirstLastPara="1" wrap="square" lIns="91425" tIns="91425" rIns="91425" bIns="91425" anchor="b" anchorCtr="0">
            <a:normAutofit/>
          </a:bodyPr>
          <a:lstStyle/>
          <a:p>
            <a:pPr marL="0" lvl="0" indent="0" algn="l" rtl="0">
              <a:spcBef>
                <a:spcPts val="0"/>
              </a:spcBef>
              <a:spcAft>
                <a:spcPts val="0"/>
              </a:spcAft>
              <a:buNone/>
            </a:pPr>
            <a:r>
              <a:rPr lang="en" b="1">
                <a:solidFill>
                  <a:schemeClr val="accent5"/>
                </a:solidFill>
              </a:rPr>
              <a:t>Course Information</a:t>
            </a:r>
            <a:endParaRPr b="1">
              <a:solidFill>
                <a:schemeClr val="accent5"/>
              </a:solidFill>
            </a:endParaRPr>
          </a:p>
        </p:txBody>
      </p:sp>
      <p:sp>
        <p:nvSpPr>
          <p:cNvPr id="281" name="Google Shape;281;p46"/>
          <p:cNvSpPr txBox="1">
            <a:spLocks noGrp="1"/>
          </p:cNvSpPr>
          <p:nvPr>
            <p:ph type="body" idx="1"/>
          </p:nvPr>
        </p:nvSpPr>
        <p:spPr>
          <a:xfrm>
            <a:off x="387900" y="1489824"/>
            <a:ext cx="8368200" cy="3078900"/>
          </a:xfrm>
          <a:prstGeom prst="rect">
            <a:avLst/>
          </a:prstGeom>
        </p:spPr>
        <p:txBody>
          <a:bodyPr spcFirstLastPara="1" wrap="square" lIns="91425" tIns="91425" rIns="91425" bIns="91425" anchor="t" anchorCtr="0">
            <a:normAutofit/>
          </a:bodyPr>
          <a:lstStyle/>
          <a:p>
            <a:pPr marL="0" lvl="0" indent="0" algn="l" rtl="0">
              <a:spcBef>
                <a:spcPts val="0"/>
              </a:spcBef>
              <a:spcAft>
                <a:spcPts val="0"/>
              </a:spcAft>
              <a:buNone/>
            </a:pPr>
            <a:r>
              <a:rPr lang="en" dirty="0">
                <a:latin typeface="Roboto Slab"/>
                <a:ea typeface="Roboto Slab"/>
                <a:cs typeface="Roboto Slab"/>
                <a:sym typeface="Roboto Slab"/>
              </a:rPr>
              <a:t>Next Meeting: 9/9 (Please note we </a:t>
            </a:r>
            <a:r>
              <a:rPr lang="en" b="1" u="sng" dirty="0">
                <a:latin typeface="Roboto Slab"/>
                <a:ea typeface="Roboto Slab"/>
                <a:cs typeface="Roboto Slab"/>
                <a:sym typeface="Roboto Slab"/>
              </a:rPr>
              <a:t>don’t</a:t>
            </a:r>
            <a:r>
              <a:rPr lang="en" dirty="0">
                <a:latin typeface="Roboto Slab"/>
                <a:ea typeface="Roboto Slab"/>
                <a:cs typeface="Roboto Slab"/>
                <a:sym typeface="Roboto Slab"/>
              </a:rPr>
              <a:t> meet next Friday!)</a:t>
            </a:r>
            <a:endParaRPr dirty="0">
              <a:latin typeface="Roboto Slab"/>
              <a:ea typeface="Roboto Slab"/>
              <a:cs typeface="Roboto Slab"/>
              <a:sym typeface="Roboto Slab"/>
            </a:endParaRPr>
          </a:p>
          <a:p>
            <a:pPr marL="0" lvl="0" indent="0" algn="l" rtl="0">
              <a:spcBef>
                <a:spcPts val="1200"/>
              </a:spcBef>
              <a:spcAft>
                <a:spcPts val="0"/>
              </a:spcAft>
              <a:buNone/>
            </a:pPr>
            <a:r>
              <a:rPr lang="en" dirty="0">
                <a:latin typeface="Roboto Slab"/>
                <a:ea typeface="Roboto Slab"/>
                <a:cs typeface="Roboto Slab"/>
                <a:sym typeface="Roboto Slab"/>
              </a:rPr>
              <a:t>Workshop Location: Zoom</a:t>
            </a:r>
            <a:endParaRPr dirty="0">
              <a:latin typeface="Roboto Slab"/>
              <a:ea typeface="Roboto Slab"/>
              <a:cs typeface="Roboto Slab"/>
              <a:sym typeface="Roboto Slab"/>
            </a:endParaRPr>
          </a:p>
          <a:p>
            <a:pPr marL="0" lvl="0" indent="0" algn="l" rtl="0">
              <a:spcBef>
                <a:spcPts val="1200"/>
              </a:spcBef>
              <a:spcAft>
                <a:spcPts val="0"/>
              </a:spcAft>
              <a:buNone/>
            </a:pPr>
            <a:r>
              <a:rPr lang="en" dirty="0">
                <a:latin typeface="Roboto Slab"/>
                <a:ea typeface="Roboto Slab"/>
                <a:cs typeface="Roboto Slab"/>
                <a:sym typeface="Roboto Slab"/>
              </a:rPr>
              <a:t>Open Lab site: </a:t>
            </a:r>
            <a:r>
              <a:rPr lang="en-US" dirty="0">
                <a:latin typeface="Roboto Slab"/>
                <a:ea typeface="Roboto Slab"/>
                <a:cs typeface="Roboto Slab"/>
                <a:sym typeface="Roboto Slab"/>
              </a:rPr>
              <a:t>https://openlab.citytech.cuny.edu/pennerct101lc03friday/</a:t>
            </a:r>
            <a:endParaRPr dirty="0">
              <a:solidFill>
                <a:schemeClr val="accent6"/>
              </a:solidFill>
              <a:latin typeface="Roboto Slab"/>
              <a:ea typeface="Roboto Slab"/>
              <a:cs typeface="Roboto Slab"/>
              <a:sym typeface="Roboto Slab"/>
            </a:endParaRPr>
          </a:p>
          <a:p>
            <a:pPr marL="0" lvl="0" indent="0" algn="l" rtl="0">
              <a:spcBef>
                <a:spcPts val="1200"/>
              </a:spcBef>
              <a:spcAft>
                <a:spcPts val="0"/>
              </a:spcAft>
              <a:buNone/>
            </a:pPr>
            <a:r>
              <a:rPr lang="en" dirty="0">
                <a:latin typeface="Roboto Slab"/>
                <a:ea typeface="Roboto Slab"/>
                <a:cs typeface="Roboto Slab"/>
                <a:sym typeface="Roboto Slab"/>
              </a:rPr>
              <a:t>Prof. email: jpenner@citytech.cuny.edu</a:t>
            </a:r>
            <a:endParaRPr dirty="0">
              <a:latin typeface="Roboto Slab"/>
              <a:ea typeface="Roboto Slab"/>
              <a:cs typeface="Roboto Slab"/>
              <a:sym typeface="Roboto Slab"/>
            </a:endParaRPr>
          </a:p>
          <a:p>
            <a:pPr marL="0" lvl="0" indent="0" algn="l" rtl="0">
              <a:spcBef>
                <a:spcPts val="1200"/>
              </a:spcBef>
              <a:spcAft>
                <a:spcPts val="0"/>
              </a:spcAft>
              <a:buNone/>
            </a:pPr>
            <a:r>
              <a:rPr lang="en-US" dirty="0">
                <a:latin typeface="Roboto Slab"/>
                <a:ea typeface="Roboto Slab"/>
                <a:cs typeface="Roboto Slab"/>
                <a:sym typeface="Roboto Slab"/>
              </a:rPr>
              <a:t>Peer Mentors: </a:t>
            </a:r>
            <a:r>
              <a:rPr lang="fi-FI" dirty="0">
                <a:latin typeface="Roboto Slab"/>
                <a:ea typeface="Roboto Slab"/>
                <a:cs typeface="Roboto Slab"/>
                <a:sym typeface="Roboto Slab"/>
              </a:rPr>
              <a:t>Aneeza Hussain, aneeza.hussain@mail.citytech.cuny.edu &amp; Madelyn Kelly, madelyn.kelly@mail.citytech.cuny.edu</a:t>
            </a:r>
          </a:p>
          <a:p>
            <a:pPr marL="0" lvl="0" indent="0" algn="l" rtl="0">
              <a:spcBef>
                <a:spcPts val="1200"/>
              </a:spcBef>
              <a:spcAft>
                <a:spcPts val="0"/>
              </a:spcAft>
              <a:buNone/>
            </a:pPr>
            <a:endParaRPr lang="fi-FI" dirty="0">
              <a:latin typeface="Roboto Slab"/>
              <a:ea typeface="Roboto Slab"/>
              <a:cs typeface="Roboto Slab"/>
              <a:sym typeface="Roboto Slab"/>
            </a:endParaRPr>
          </a:p>
          <a:p>
            <a:pPr marL="0" lvl="0" indent="0" algn="l" rtl="0">
              <a:spcBef>
                <a:spcPts val="1200"/>
              </a:spcBef>
              <a:spcAft>
                <a:spcPts val="0"/>
              </a:spcAft>
              <a:buNone/>
            </a:pPr>
            <a:endParaRPr lang="en-US" dirty="0">
              <a:solidFill>
                <a:schemeClr val="accent6"/>
              </a:solidFill>
              <a:latin typeface="Roboto Slab"/>
              <a:ea typeface="Roboto Slab"/>
              <a:cs typeface="Roboto Slab"/>
              <a:sym typeface="Roboto Slab"/>
            </a:endParaRPr>
          </a:p>
          <a:p>
            <a:pPr marL="0" lvl="0" indent="0" algn="l" rtl="0">
              <a:spcBef>
                <a:spcPts val="1200"/>
              </a:spcBef>
              <a:spcAft>
                <a:spcPts val="1200"/>
              </a:spcAft>
              <a:buNone/>
            </a:pPr>
            <a:endParaRPr dirty="0"/>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Shape 285"/>
        <p:cNvGrpSpPr/>
        <p:nvPr/>
      </p:nvGrpSpPr>
      <p:grpSpPr>
        <a:xfrm>
          <a:off x="0" y="0"/>
          <a:ext cx="0" cy="0"/>
          <a:chOff x="0" y="0"/>
          <a:chExt cx="0" cy="0"/>
        </a:xfrm>
      </p:grpSpPr>
      <p:sp>
        <p:nvSpPr>
          <p:cNvPr id="286" name="Google Shape;286;p47"/>
          <p:cNvSpPr txBox="1">
            <a:spLocks noGrp="1"/>
          </p:cNvSpPr>
          <p:nvPr>
            <p:ph type="title"/>
          </p:nvPr>
        </p:nvSpPr>
        <p:spPr>
          <a:xfrm>
            <a:off x="277200" y="1583850"/>
            <a:ext cx="4045200" cy="14823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sz="4900" b="1">
                <a:solidFill>
                  <a:schemeClr val="accent6"/>
                </a:solidFill>
              </a:rPr>
              <a:t>Recap</a:t>
            </a:r>
            <a:endParaRPr sz="4900" b="1">
              <a:solidFill>
                <a:schemeClr val="accent6"/>
              </a:solidFill>
            </a:endParaRPr>
          </a:p>
        </p:txBody>
      </p:sp>
      <p:sp>
        <p:nvSpPr>
          <p:cNvPr id="287" name="Google Shape;287;p47"/>
          <p:cNvSpPr txBox="1">
            <a:spLocks noGrp="1"/>
          </p:cNvSpPr>
          <p:nvPr>
            <p:ph type="body" idx="2"/>
          </p:nvPr>
        </p:nvSpPr>
        <p:spPr>
          <a:xfrm>
            <a:off x="4939500" y="724200"/>
            <a:ext cx="3837000" cy="3695100"/>
          </a:xfrm>
          <a:prstGeom prst="rect">
            <a:avLst/>
          </a:prstGeom>
        </p:spPr>
        <p:txBody>
          <a:bodyPr spcFirstLastPara="1" wrap="square" lIns="91425" tIns="91425" rIns="91425" bIns="91425" anchor="ctr" anchorCtr="0">
            <a:normAutofit/>
          </a:bodyPr>
          <a:lstStyle/>
          <a:p>
            <a:pPr marL="457200" lvl="0" indent="-342900" algn="l" rtl="0">
              <a:spcBef>
                <a:spcPts val="0"/>
              </a:spcBef>
              <a:spcAft>
                <a:spcPts val="0"/>
              </a:spcAft>
              <a:buClr>
                <a:schemeClr val="accent5"/>
              </a:buClr>
              <a:buSzPts val="1800"/>
              <a:buFont typeface="Roboto Slab"/>
              <a:buChar char="★"/>
            </a:pPr>
            <a:r>
              <a:rPr lang="en" dirty="0">
                <a:solidFill>
                  <a:schemeClr val="accent5"/>
                </a:solidFill>
                <a:latin typeface="Roboto Slab"/>
                <a:ea typeface="Roboto Slab"/>
                <a:cs typeface="Roboto Slab"/>
                <a:sym typeface="Roboto Slab"/>
              </a:rPr>
              <a:t>Introductions</a:t>
            </a:r>
            <a:endParaRPr dirty="0">
              <a:solidFill>
                <a:schemeClr val="accent5"/>
              </a:solidFill>
              <a:latin typeface="Roboto Slab"/>
              <a:ea typeface="Roboto Slab"/>
              <a:cs typeface="Roboto Slab"/>
              <a:sym typeface="Roboto Slab"/>
            </a:endParaRPr>
          </a:p>
          <a:p>
            <a:pPr marL="457200" lvl="0" indent="-342900" algn="l" rtl="0">
              <a:spcBef>
                <a:spcPts val="0"/>
              </a:spcBef>
              <a:spcAft>
                <a:spcPts val="0"/>
              </a:spcAft>
              <a:buClr>
                <a:schemeClr val="accent5"/>
              </a:buClr>
              <a:buSzPts val="1800"/>
              <a:buFont typeface="Roboto Slab"/>
              <a:buChar char="★"/>
            </a:pPr>
            <a:r>
              <a:rPr lang="en" dirty="0">
                <a:solidFill>
                  <a:schemeClr val="accent5"/>
                </a:solidFill>
                <a:latin typeface="Roboto Slab"/>
                <a:ea typeface="Roboto Slab"/>
                <a:cs typeface="Roboto Slab"/>
                <a:sym typeface="Roboto Slab"/>
              </a:rPr>
              <a:t>CT101 Syllabus + Schedule Review</a:t>
            </a:r>
            <a:endParaRPr dirty="0">
              <a:solidFill>
                <a:schemeClr val="accent5"/>
              </a:solidFill>
              <a:latin typeface="Roboto Slab"/>
              <a:ea typeface="Roboto Slab"/>
              <a:cs typeface="Roboto Slab"/>
              <a:sym typeface="Roboto Slab"/>
            </a:endParaRPr>
          </a:p>
          <a:p>
            <a:pPr marL="457200" lvl="0" indent="-342900" algn="l" rtl="0">
              <a:spcBef>
                <a:spcPts val="0"/>
              </a:spcBef>
              <a:spcAft>
                <a:spcPts val="0"/>
              </a:spcAft>
              <a:buClr>
                <a:schemeClr val="accent5"/>
              </a:buClr>
              <a:buSzPts val="1800"/>
              <a:buFont typeface="Roboto Slab"/>
              <a:buChar char="★"/>
            </a:pPr>
            <a:r>
              <a:rPr lang="en" dirty="0">
                <a:solidFill>
                  <a:schemeClr val="accent5"/>
                </a:solidFill>
                <a:latin typeface="Roboto Slab"/>
                <a:ea typeface="Roboto Slab"/>
                <a:cs typeface="Roboto Slab"/>
                <a:sym typeface="Roboto Slab"/>
              </a:rPr>
              <a:t>Learning Tools</a:t>
            </a:r>
            <a:endParaRPr dirty="0">
              <a:solidFill>
                <a:schemeClr val="accent5"/>
              </a:solidFill>
              <a:latin typeface="Roboto Slab"/>
              <a:ea typeface="Roboto Slab"/>
              <a:cs typeface="Roboto Slab"/>
              <a:sym typeface="Roboto Slab"/>
            </a:endParaRPr>
          </a:p>
          <a:p>
            <a:pPr marL="457200" lvl="0" indent="-342900" algn="l" rtl="0">
              <a:spcBef>
                <a:spcPts val="0"/>
              </a:spcBef>
              <a:spcAft>
                <a:spcPts val="0"/>
              </a:spcAft>
              <a:buClr>
                <a:schemeClr val="accent5"/>
              </a:buClr>
              <a:buSzPts val="1800"/>
              <a:buFont typeface="Roboto Slab"/>
              <a:buChar char="★"/>
            </a:pPr>
            <a:r>
              <a:rPr lang="en" dirty="0">
                <a:solidFill>
                  <a:schemeClr val="accent5"/>
                </a:solidFill>
                <a:latin typeface="Roboto Slab"/>
                <a:ea typeface="Roboto Slab"/>
                <a:cs typeface="Roboto Slab"/>
                <a:sym typeface="Roboto Slab"/>
              </a:rPr>
              <a:t>Classroom Learning: Etiquette + Engagement</a:t>
            </a:r>
            <a:endParaRPr dirty="0">
              <a:solidFill>
                <a:schemeClr val="accent5"/>
              </a:solidFill>
              <a:latin typeface="Roboto Slab"/>
              <a:ea typeface="Roboto Slab"/>
              <a:cs typeface="Roboto Slab"/>
              <a:sym typeface="Roboto Slab"/>
            </a:endParaRPr>
          </a:p>
          <a:p>
            <a:pPr marL="457200" lvl="0" indent="-342900" algn="l" rtl="0">
              <a:spcBef>
                <a:spcPts val="0"/>
              </a:spcBef>
              <a:spcAft>
                <a:spcPts val="0"/>
              </a:spcAft>
              <a:buClr>
                <a:schemeClr val="accent5"/>
              </a:buClr>
              <a:buSzPts val="1800"/>
              <a:buFont typeface="Roboto Slab"/>
              <a:buChar char="★"/>
            </a:pPr>
            <a:r>
              <a:rPr lang="en" dirty="0">
                <a:solidFill>
                  <a:schemeClr val="accent5"/>
                </a:solidFill>
                <a:latin typeface="Roboto Slab"/>
                <a:ea typeface="Roboto Slab"/>
                <a:cs typeface="Roboto Slab"/>
                <a:sym typeface="Roboto Slab"/>
              </a:rPr>
              <a:t>Online Learning: Etiquette + Engagement</a:t>
            </a:r>
            <a:endParaRPr dirty="0">
              <a:solidFill>
                <a:schemeClr val="accent5"/>
              </a:solidFill>
              <a:latin typeface="Roboto Slab"/>
              <a:ea typeface="Roboto Slab"/>
              <a:cs typeface="Roboto Slab"/>
              <a:sym typeface="Roboto Slab"/>
            </a:endParaRPr>
          </a:p>
          <a:p>
            <a:pPr marL="457200" lvl="0" indent="-342900" algn="l" rtl="0">
              <a:spcBef>
                <a:spcPts val="0"/>
              </a:spcBef>
              <a:spcAft>
                <a:spcPts val="0"/>
              </a:spcAft>
              <a:buClr>
                <a:schemeClr val="accent5"/>
              </a:buClr>
              <a:buSzPts val="1800"/>
              <a:buFont typeface="Roboto Slab"/>
              <a:buChar char="★"/>
            </a:pPr>
            <a:r>
              <a:rPr lang="en" dirty="0">
                <a:solidFill>
                  <a:schemeClr val="accent5"/>
                </a:solidFill>
                <a:latin typeface="Roboto Slab"/>
                <a:ea typeface="Roboto Slab"/>
                <a:cs typeface="Roboto Slab"/>
                <a:sym typeface="Roboto Slab"/>
              </a:rPr>
              <a:t>Instructional Modalities</a:t>
            </a:r>
            <a:endParaRPr dirty="0">
              <a:solidFill>
                <a:schemeClr val="accent5"/>
              </a:solidFill>
              <a:latin typeface="Roboto Slab"/>
              <a:ea typeface="Roboto Slab"/>
              <a:cs typeface="Roboto Slab"/>
              <a:sym typeface="Roboto Slab"/>
            </a:endParaRPr>
          </a:p>
          <a:p>
            <a:pPr marL="457200" lvl="0" indent="-342900" algn="l" rtl="0">
              <a:spcBef>
                <a:spcPts val="0"/>
              </a:spcBef>
              <a:spcAft>
                <a:spcPts val="0"/>
              </a:spcAft>
              <a:buClr>
                <a:schemeClr val="accent5"/>
              </a:buClr>
              <a:buSzPts val="1800"/>
              <a:buFont typeface="Roboto Slab"/>
              <a:buChar char="★"/>
            </a:pPr>
            <a:r>
              <a:rPr lang="en" dirty="0">
                <a:solidFill>
                  <a:schemeClr val="accent5"/>
                </a:solidFill>
                <a:latin typeface="Roboto Slab"/>
                <a:ea typeface="Roboto Slab"/>
                <a:cs typeface="Roboto Slab"/>
                <a:sym typeface="Roboto Slab"/>
              </a:rPr>
              <a:t>If these [online] walls could talk…</a:t>
            </a:r>
            <a:endParaRPr dirty="0">
              <a:solidFill>
                <a:schemeClr val="accent5"/>
              </a:solidFill>
              <a:latin typeface="Roboto Slab"/>
              <a:ea typeface="Roboto Slab"/>
              <a:cs typeface="Roboto Slab"/>
              <a:sym typeface="Roboto Slab"/>
            </a:endParaRP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Shape 291"/>
        <p:cNvGrpSpPr/>
        <p:nvPr/>
      </p:nvGrpSpPr>
      <p:grpSpPr>
        <a:xfrm>
          <a:off x="0" y="0"/>
          <a:ext cx="0" cy="0"/>
          <a:chOff x="0" y="0"/>
          <a:chExt cx="0" cy="0"/>
        </a:xfrm>
      </p:grpSpPr>
      <p:sp>
        <p:nvSpPr>
          <p:cNvPr id="292" name="Google Shape;292;p48"/>
          <p:cNvSpPr txBox="1">
            <a:spLocks noGrp="1"/>
          </p:cNvSpPr>
          <p:nvPr>
            <p:ph type="title"/>
          </p:nvPr>
        </p:nvSpPr>
        <p:spPr>
          <a:xfrm>
            <a:off x="387900" y="458025"/>
            <a:ext cx="8368200" cy="686100"/>
          </a:xfrm>
          <a:prstGeom prst="rect">
            <a:avLst/>
          </a:prstGeom>
        </p:spPr>
        <p:txBody>
          <a:bodyPr spcFirstLastPara="1" wrap="square" lIns="91425" tIns="91425" rIns="91425" bIns="91425" anchor="b" anchorCtr="0">
            <a:normAutofit/>
          </a:bodyPr>
          <a:lstStyle/>
          <a:p>
            <a:pPr marL="0" lvl="0" indent="0" algn="l" rtl="0">
              <a:spcBef>
                <a:spcPts val="0"/>
              </a:spcBef>
              <a:spcAft>
                <a:spcPts val="0"/>
              </a:spcAft>
              <a:buNone/>
            </a:pPr>
            <a:r>
              <a:rPr lang="en" b="1" dirty="0">
                <a:solidFill>
                  <a:schemeClr val="accent5"/>
                </a:solidFill>
              </a:rPr>
              <a:t>Before Session 2 on 9/9…</a:t>
            </a:r>
            <a:endParaRPr b="1" dirty="0">
              <a:solidFill>
                <a:schemeClr val="accent5"/>
              </a:solidFill>
            </a:endParaRPr>
          </a:p>
        </p:txBody>
      </p:sp>
      <p:sp>
        <p:nvSpPr>
          <p:cNvPr id="293" name="Google Shape;293;p48"/>
          <p:cNvSpPr txBox="1">
            <a:spLocks noGrp="1"/>
          </p:cNvSpPr>
          <p:nvPr>
            <p:ph type="body" idx="1"/>
          </p:nvPr>
        </p:nvSpPr>
        <p:spPr>
          <a:xfrm>
            <a:off x="387900" y="1341375"/>
            <a:ext cx="8368200" cy="3638100"/>
          </a:xfrm>
          <a:prstGeom prst="rect">
            <a:avLst/>
          </a:prstGeom>
        </p:spPr>
        <p:txBody>
          <a:bodyPr spcFirstLastPara="1" wrap="square" lIns="91425" tIns="91425" rIns="91425" bIns="91425" anchor="t" anchorCtr="0">
            <a:normAutofit fontScale="85000" lnSpcReduction="20000"/>
          </a:bodyPr>
          <a:lstStyle/>
          <a:p>
            <a:pPr marL="457200" lvl="0" indent="-310832" algn="l" rtl="0">
              <a:spcBef>
                <a:spcPts val="0"/>
              </a:spcBef>
              <a:spcAft>
                <a:spcPts val="0"/>
              </a:spcAft>
              <a:buSzPct val="100000"/>
              <a:buFont typeface="Roboto Slab"/>
              <a:buChar char="●"/>
            </a:pPr>
            <a:r>
              <a:rPr lang="en" sz="1400" b="1" dirty="0">
                <a:latin typeface="Roboto Slab"/>
                <a:ea typeface="Roboto Slab"/>
                <a:cs typeface="Roboto Slab"/>
                <a:sym typeface="Roboto Slab"/>
              </a:rPr>
              <a:t>Download and review ENG1101 syllabi (plural of syllabus) posted on OpenLab. They can be from your ENG1101 and others you find on OpenLab. If your class uses Blackboard, download that one! This will aid in our discussion of syllabi next session.</a:t>
            </a:r>
          </a:p>
          <a:p>
            <a:pPr marL="457200" lvl="0" indent="-310832" algn="l" rtl="0">
              <a:spcBef>
                <a:spcPts val="0"/>
              </a:spcBef>
              <a:spcAft>
                <a:spcPts val="0"/>
              </a:spcAft>
              <a:buSzPct val="100000"/>
              <a:buFont typeface="Roboto Slab"/>
              <a:buChar char="●"/>
            </a:pPr>
            <a:r>
              <a:rPr lang="en-US" sz="1400" b="1" dirty="0">
                <a:latin typeface="Roboto Slab"/>
                <a:ea typeface="Roboto Slab"/>
                <a:cs typeface="Roboto Slab"/>
                <a:sym typeface="Roboto Slab"/>
              </a:rPr>
              <a:t>There’s an important date that I think you should know about: Connect Day, which is next Thursday: </a:t>
            </a:r>
            <a:r>
              <a:rPr lang="en-US" sz="1400" b="1" dirty="0">
                <a:latin typeface="Roboto Slab"/>
                <a:ea typeface="Roboto Slab"/>
                <a:cs typeface="Roboto Slab"/>
                <a:sym typeface="Roboto Slab"/>
                <a:hlinkClick r:id="rId3"/>
              </a:rPr>
              <a:t>https://openlab.citytech.cuny.edu/connect-days-orientation/</a:t>
            </a:r>
            <a:endParaRPr sz="1400" b="1" dirty="0">
              <a:latin typeface="Roboto Slab"/>
              <a:ea typeface="Roboto Slab"/>
              <a:cs typeface="Roboto Slab"/>
              <a:sym typeface="Roboto Slab"/>
            </a:endParaRPr>
          </a:p>
          <a:p>
            <a:pPr marL="457200" lvl="0" indent="-310832" algn="l" rtl="0">
              <a:spcBef>
                <a:spcPts val="0"/>
              </a:spcBef>
              <a:spcAft>
                <a:spcPts val="0"/>
              </a:spcAft>
              <a:buSzPct val="100000"/>
              <a:buFont typeface="Roboto Slab"/>
              <a:buChar char="●"/>
            </a:pPr>
            <a:r>
              <a:rPr lang="en" sz="1400" b="1" dirty="0">
                <a:latin typeface="Roboto Slab"/>
                <a:ea typeface="Roboto Slab"/>
                <a:cs typeface="Roboto Slab"/>
                <a:sym typeface="Roboto Slab"/>
              </a:rPr>
              <a:t>Complete Reflection on OpenLab by replying to Reflection #1 Post by 11:59 PM TONIGHT!</a:t>
            </a:r>
            <a:endParaRPr sz="1400" b="1" dirty="0">
              <a:latin typeface="Roboto Slab"/>
              <a:ea typeface="Roboto Slab"/>
              <a:cs typeface="Roboto Slab"/>
              <a:sym typeface="Roboto Slab"/>
            </a:endParaRPr>
          </a:p>
          <a:p>
            <a:pPr marL="914400" lvl="1" indent="-310832" algn="l" rtl="0">
              <a:spcBef>
                <a:spcPts val="0"/>
              </a:spcBef>
              <a:spcAft>
                <a:spcPts val="0"/>
              </a:spcAft>
              <a:buSzPct val="100000"/>
              <a:buFont typeface="Roboto Slab"/>
              <a:buChar char="○"/>
            </a:pPr>
            <a:r>
              <a:rPr lang="en" dirty="0">
                <a:latin typeface="Roboto Slab"/>
                <a:ea typeface="Roboto Slab"/>
                <a:cs typeface="Roboto Slab"/>
                <a:sym typeface="Roboto Slab"/>
              </a:rPr>
              <a:t>Remember, you must have an account and be logged in to OpenLab to reply to a post.</a:t>
            </a:r>
            <a:endParaRPr dirty="0">
              <a:latin typeface="Roboto Slab"/>
              <a:ea typeface="Roboto Slab"/>
              <a:cs typeface="Roboto Slab"/>
              <a:sym typeface="Roboto Slab"/>
            </a:endParaRPr>
          </a:p>
          <a:p>
            <a:pPr marL="914400" lvl="1" indent="-310832" algn="l" rtl="0">
              <a:spcBef>
                <a:spcPts val="0"/>
              </a:spcBef>
              <a:spcAft>
                <a:spcPts val="0"/>
              </a:spcAft>
              <a:buSzPct val="100000"/>
              <a:buFont typeface="Roboto Slab"/>
              <a:buChar char="○"/>
            </a:pPr>
            <a:r>
              <a:rPr lang="en" dirty="0">
                <a:latin typeface="Roboto Slab"/>
                <a:ea typeface="Roboto Slab"/>
                <a:cs typeface="Roboto Slab"/>
                <a:sym typeface="Roboto Slab"/>
              </a:rPr>
              <a:t>How to Respond to a Reflection</a:t>
            </a:r>
            <a:endParaRPr dirty="0">
              <a:latin typeface="Roboto Slab"/>
              <a:ea typeface="Roboto Slab"/>
              <a:cs typeface="Roboto Slab"/>
              <a:sym typeface="Roboto Slab"/>
            </a:endParaRPr>
          </a:p>
          <a:p>
            <a:pPr marL="1371600" lvl="0" indent="-310832" algn="l" rtl="0">
              <a:spcBef>
                <a:spcPts val="0"/>
              </a:spcBef>
              <a:spcAft>
                <a:spcPts val="0"/>
              </a:spcAft>
              <a:buSzPct val="100000"/>
              <a:buFont typeface="Roboto Slab"/>
              <a:buAutoNum type="arabicPeriod"/>
            </a:pPr>
            <a:r>
              <a:rPr lang="en" sz="1400" dirty="0">
                <a:latin typeface="Roboto Slab"/>
                <a:ea typeface="Roboto Slab"/>
                <a:cs typeface="Roboto Slab"/>
                <a:sym typeface="Roboto Slab"/>
              </a:rPr>
              <a:t>Read the Reflection post.</a:t>
            </a:r>
            <a:endParaRPr sz="1400" dirty="0">
              <a:latin typeface="Roboto Slab"/>
              <a:ea typeface="Roboto Slab"/>
              <a:cs typeface="Roboto Slab"/>
              <a:sym typeface="Roboto Slab"/>
            </a:endParaRPr>
          </a:p>
          <a:p>
            <a:pPr marL="1371600" lvl="0" indent="-310832" algn="l" rtl="0">
              <a:spcBef>
                <a:spcPts val="0"/>
              </a:spcBef>
              <a:spcAft>
                <a:spcPts val="0"/>
              </a:spcAft>
              <a:buSzPct val="100000"/>
              <a:buFont typeface="Roboto Slab"/>
              <a:buAutoNum type="arabicPeriod"/>
            </a:pPr>
            <a:r>
              <a:rPr lang="en" sz="1400" dirty="0">
                <a:latin typeface="Roboto Slab"/>
                <a:ea typeface="Roboto Slab"/>
                <a:cs typeface="Roboto Slab"/>
                <a:sym typeface="Roboto Slab"/>
              </a:rPr>
              <a:t>Click on Comment.</a:t>
            </a:r>
            <a:endParaRPr sz="1400" dirty="0">
              <a:latin typeface="Roboto Slab"/>
              <a:ea typeface="Roboto Slab"/>
              <a:cs typeface="Roboto Slab"/>
              <a:sym typeface="Roboto Slab"/>
            </a:endParaRPr>
          </a:p>
          <a:p>
            <a:pPr marL="1371600" lvl="0" indent="-310832" algn="l" rtl="0">
              <a:spcBef>
                <a:spcPts val="0"/>
              </a:spcBef>
              <a:spcAft>
                <a:spcPts val="0"/>
              </a:spcAft>
              <a:buSzPct val="100000"/>
              <a:buFont typeface="Roboto Slab"/>
              <a:buAutoNum type="arabicPeriod"/>
            </a:pPr>
            <a:r>
              <a:rPr lang="en" sz="1400" dirty="0">
                <a:latin typeface="Roboto Slab"/>
                <a:ea typeface="Roboto Slab"/>
                <a:cs typeface="Roboto Slab"/>
                <a:sym typeface="Roboto Slab"/>
              </a:rPr>
              <a:t>Write your comment in the box.</a:t>
            </a:r>
            <a:endParaRPr sz="1400" dirty="0">
              <a:latin typeface="Roboto Slab"/>
              <a:ea typeface="Roboto Slab"/>
              <a:cs typeface="Roboto Slab"/>
              <a:sym typeface="Roboto Slab"/>
            </a:endParaRPr>
          </a:p>
          <a:p>
            <a:pPr marL="1371600" lvl="0" indent="-310832" algn="l" rtl="0">
              <a:spcBef>
                <a:spcPts val="0"/>
              </a:spcBef>
              <a:spcAft>
                <a:spcPts val="0"/>
              </a:spcAft>
              <a:buSzPct val="100000"/>
              <a:buFont typeface="Roboto Slab"/>
              <a:buAutoNum type="arabicPeriod"/>
            </a:pPr>
            <a:r>
              <a:rPr lang="en" sz="1400" dirty="0">
                <a:latin typeface="Roboto Slab"/>
                <a:ea typeface="Roboto Slab"/>
                <a:cs typeface="Roboto Slab"/>
                <a:sym typeface="Roboto Slab"/>
              </a:rPr>
              <a:t>Click Post.</a:t>
            </a:r>
            <a:endParaRPr sz="1400" b="1" dirty="0">
              <a:latin typeface="Roboto Slab"/>
              <a:ea typeface="Roboto Slab"/>
              <a:cs typeface="Roboto Slab"/>
              <a:sym typeface="Roboto Slab"/>
            </a:endParaRPr>
          </a:p>
          <a:p>
            <a:pPr marL="914400" lvl="0" indent="0" algn="l" rtl="0">
              <a:spcBef>
                <a:spcPts val="0"/>
              </a:spcBef>
              <a:spcAft>
                <a:spcPts val="0"/>
              </a:spcAft>
              <a:buNone/>
            </a:pPr>
            <a:r>
              <a:rPr lang="en" sz="1400" b="1" dirty="0">
                <a:solidFill>
                  <a:schemeClr val="accent6"/>
                </a:solidFill>
                <a:latin typeface="Roboto Slab"/>
                <a:ea typeface="Roboto Slab"/>
                <a:cs typeface="Roboto Slab"/>
                <a:sym typeface="Roboto Slab"/>
              </a:rPr>
              <a:t>Reflection #1</a:t>
            </a:r>
          </a:p>
          <a:p>
            <a:pPr marL="914400" lvl="0" indent="0" algn="l" rtl="0">
              <a:spcBef>
                <a:spcPts val="0"/>
              </a:spcBef>
              <a:spcAft>
                <a:spcPts val="0"/>
              </a:spcAft>
              <a:buNone/>
            </a:pPr>
            <a:r>
              <a:rPr lang="en" sz="1400" i="1" dirty="0">
                <a:solidFill>
                  <a:schemeClr val="accent6"/>
                </a:solidFill>
                <a:latin typeface="Roboto Slab"/>
                <a:ea typeface="Roboto Slab"/>
                <a:cs typeface="Roboto Slab"/>
                <a:sym typeface="Roboto Slab"/>
              </a:rPr>
              <a:t>What do you want your classmates to know about you? Consider sharing your goals as a college student, why you chose City Tech, what you hope to learn in your first semester at City Tech or anything important to you.</a:t>
            </a:r>
          </a:p>
          <a:p>
            <a:pPr marL="914400" lvl="0" indent="0" algn="l" rtl="0">
              <a:spcBef>
                <a:spcPts val="0"/>
              </a:spcBef>
              <a:spcAft>
                <a:spcPts val="0"/>
              </a:spcAft>
              <a:buNone/>
            </a:pPr>
            <a:endParaRPr lang="en" sz="1400" i="1" dirty="0">
              <a:solidFill>
                <a:schemeClr val="accent6"/>
              </a:solidFill>
              <a:latin typeface="Roboto Slab"/>
              <a:ea typeface="Roboto Slab"/>
              <a:cs typeface="Roboto Slab"/>
              <a:sym typeface="Roboto Slab"/>
            </a:endParaRPr>
          </a:p>
          <a:p>
            <a:pPr marL="914400" lvl="0" indent="0" algn="l" rtl="0">
              <a:spcBef>
                <a:spcPts val="0"/>
              </a:spcBef>
              <a:spcAft>
                <a:spcPts val="0"/>
              </a:spcAft>
              <a:buNone/>
            </a:pPr>
            <a:r>
              <a:rPr lang="en" sz="1400" i="1">
                <a:solidFill>
                  <a:schemeClr val="accent6"/>
                </a:solidFill>
                <a:latin typeface="Roboto Slab"/>
                <a:ea typeface="Roboto Slab"/>
                <a:cs typeface="Roboto Slab"/>
                <a:sym typeface="Roboto Slab"/>
              </a:rPr>
              <a:t>Read other classmates’ </a:t>
            </a:r>
            <a:r>
              <a:rPr lang="en" sz="1400" i="1" dirty="0">
                <a:solidFill>
                  <a:schemeClr val="accent6"/>
                </a:solidFill>
                <a:latin typeface="Roboto Slab"/>
                <a:ea typeface="Roboto Slab"/>
                <a:cs typeface="Roboto Slab"/>
                <a:sym typeface="Roboto Slab"/>
              </a:rPr>
              <a:t>posts and help welcome each other </a:t>
            </a:r>
            <a:r>
              <a:rPr lang="en" sz="1400" i="1">
                <a:solidFill>
                  <a:schemeClr val="accent6"/>
                </a:solidFill>
                <a:latin typeface="Roboto Slab"/>
                <a:ea typeface="Roboto Slab"/>
                <a:cs typeface="Roboto Slab"/>
                <a:sym typeface="Roboto Slab"/>
              </a:rPr>
              <a:t>by writing a response between now and the next time we meet.</a:t>
            </a:r>
            <a:endParaRPr sz="1200" dirty="0">
              <a:latin typeface="Roboto Slab"/>
              <a:ea typeface="Roboto Slab"/>
              <a:cs typeface="Roboto Slab"/>
              <a:sym typeface="Roboto Slab"/>
            </a:endParaRP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Shape 297"/>
        <p:cNvGrpSpPr/>
        <p:nvPr/>
      </p:nvGrpSpPr>
      <p:grpSpPr>
        <a:xfrm>
          <a:off x="0" y="0"/>
          <a:ext cx="0" cy="0"/>
          <a:chOff x="0" y="0"/>
          <a:chExt cx="0" cy="0"/>
        </a:xfrm>
      </p:grpSpPr>
      <p:sp>
        <p:nvSpPr>
          <p:cNvPr id="298" name="Google Shape;298;p49"/>
          <p:cNvSpPr txBox="1">
            <a:spLocks noGrp="1"/>
          </p:cNvSpPr>
          <p:nvPr>
            <p:ph type="ctrTitle"/>
          </p:nvPr>
        </p:nvSpPr>
        <p:spPr>
          <a:xfrm>
            <a:off x="1680302" y="1419950"/>
            <a:ext cx="5783400" cy="1457400"/>
          </a:xfrm>
          <a:prstGeom prst="rect">
            <a:avLst/>
          </a:prstGeom>
        </p:spPr>
        <p:txBody>
          <a:bodyPr spcFirstLastPara="1" wrap="square" lIns="91425" tIns="91425" rIns="91425" bIns="91425" anchor="b" anchorCtr="0">
            <a:normAutofit fontScale="90000"/>
          </a:bodyPr>
          <a:lstStyle/>
          <a:p>
            <a:pPr marL="0" lvl="0" indent="0" algn="ctr" rtl="0">
              <a:spcBef>
                <a:spcPts val="0"/>
              </a:spcBef>
              <a:spcAft>
                <a:spcPts val="0"/>
              </a:spcAft>
              <a:buNone/>
            </a:pPr>
            <a:r>
              <a:rPr lang="en" sz="4555" b="1"/>
              <a:t>Academic Basics:</a:t>
            </a:r>
            <a:endParaRPr sz="4555" b="1"/>
          </a:p>
          <a:p>
            <a:pPr marL="0" lvl="0" indent="0" algn="ctr" rtl="0">
              <a:spcBef>
                <a:spcPts val="0"/>
              </a:spcBef>
              <a:spcAft>
                <a:spcPts val="0"/>
              </a:spcAft>
              <a:buNone/>
            </a:pPr>
            <a:r>
              <a:rPr lang="en"/>
              <a:t>#WelcomeToCityTech</a:t>
            </a:r>
            <a:endParaRPr/>
          </a:p>
        </p:txBody>
      </p:sp>
      <p:sp>
        <p:nvSpPr>
          <p:cNvPr id="299" name="Google Shape;299;p49"/>
          <p:cNvSpPr txBox="1">
            <a:spLocks noGrp="1"/>
          </p:cNvSpPr>
          <p:nvPr>
            <p:ph type="subTitle" idx="1"/>
          </p:nvPr>
        </p:nvSpPr>
        <p:spPr>
          <a:xfrm>
            <a:off x="1680302" y="3377750"/>
            <a:ext cx="5783400" cy="909000"/>
          </a:xfrm>
          <a:prstGeom prst="rect">
            <a:avLst/>
          </a:prstGeom>
        </p:spPr>
        <p:txBody>
          <a:bodyPr spcFirstLastPara="1" wrap="square" lIns="91425" tIns="91425" rIns="91425" bIns="91425" anchor="t" anchorCtr="0">
            <a:normAutofit fontScale="77500" lnSpcReduction="20000"/>
          </a:bodyPr>
          <a:lstStyle/>
          <a:p>
            <a:pPr marL="0" lvl="0" indent="0" algn="r" rtl="0">
              <a:spcBef>
                <a:spcPts val="0"/>
              </a:spcBef>
              <a:spcAft>
                <a:spcPts val="0"/>
              </a:spcAft>
              <a:buNone/>
            </a:pPr>
            <a:r>
              <a:rPr lang="en" dirty="0">
                <a:solidFill>
                  <a:schemeClr val="accent6"/>
                </a:solidFill>
              </a:rPr>
              <a:t>Session 1</a:t>
            </a:r>
            <a:endParaRPr dirty="0">
              <a:solidFill>
                <a:schemeClr val="accent6"/>
              </a:solidFill>
            </a:endParaRPr>
          </a:p>
          <a:p>
            <a:pPr marL="0" lvl="0" indent="0" algn="r" rtl="0">
              <a:spcBef>
                <a:spcPts val="0"/>
              </a:spcBef>
              <a:spcAft>
                <a:spcPts val="0"/>
              </a:spcAft>
              <a:buNone/>
            </a:pPr>
            <a:r>
              <a:rPr lang="en" dirty="0">
                <a:solidFill>
                  <a:schemeClr val="accent6"/>
                </a:solidFill>
              </a:rPr>
              <a:t>8/26</a:t>
            </a:r>
            <a:endParaRPr dirty="0">
              <a:solidFill>
                <a:schemeClr val="accent6"/>
              </a:solidFill>
            </a:endParaRPr>
          </a:p>
          <a:p>
            <a:pPr marL="0" lvl="0" indent="0" algn="r" rtl="0">
              <a:spcBef>
                <a:spcPts val="0"/>
              </a:spcBef>
              <a:spcAft>
                <a:spcPts val="0"/>
              </a:spcAft>
              <a:buNone/>
            </a:pPr>
            <a:r>
              <a:rPr lang="en" dirty="0">
                <a:solidFill>
                  <a:schemeClr val="accent6"/>
                </a:solidFill>
              </a:rPr>
              <a:t>Professor Jessica Penner</a:t>
            </a:r>
            <a:endParaRPr dirty="0">
              <a:solidFill>
                <a:schemeClr val="accent6"/>
              </a:solidFill>
            </a:endParaRPr>
          </a:p>
        </p:txBody>
      </p:sp>
      <p:grpSp>
        <p:nvGrpSpPr>
          <p:cNvPr id="300" name="Google Shape;300;p49"/>
          <p:cNvGrpSpPr/>
          <p:nvPr/>
        </p:nvGrpSpPr>
        <p:grpSpPr>
          <a:xfrm>
            <a:off x="1" y="4385075"/>
            <a:ext cx="1881900" cy="758425"/>
            <a:chOff x="86851" y="4297675"/>
            <a:chExt cx="1881900" cy="758425"/>
          </a:xfrm>
        </p:grpSpPr>
        <p:pic>
          <p:nvPicPr>
            <p:cNvPr id="301" name="Google Shape;301;p49" descr="Creative Commons License"/>
            <p:cNvPicPr preferRelativeResize="0"/>
            <p:nvPr/>
          </p:nvPicPr>
          <p:blipFill>
            <a:blip r:embed="rId3">
              <a:alphaModFix/>
            </a:blip>
            <a:stretch>
              <a:fillRect/>
            </a:stretch>
          </p:blipFill>
          <p:spPr>
            <a:xfrm>
              <a:off x="670563" y="4297675"/>
              <a:ext cx="714475" cy="328650"/>
            </a:xfrm>
            <a:prstGeom prst="rect">
              <a:avLst/>
            </a:prstGeom>
            <a:noFill/>
            <a:ln>
              <a:noFill/>
            </a:ln>
          </p:spPr>
        </p:pic>
        <p:sp>
          <p:nvSpPr>
            <p:cNvPr id="302" name="Google Shape;302;p49"/>
            <p:cNvSpPr txBox="1"/>
            <p:nvPr/>
          </p:nvSpPr>
          <p:spPr>
            <a:xfrm>
              <a:off x="86851" y="4491200"/>
              <a:ext cx="1881900" cy="564900"/>
            </a:xfrm>
            <a:prstGeom prst="rect">
              <a:avLst/>
            </a:prstGeom>
            <a:noFill/>
            <a:ln>
              <a:noFill/>
            </a:ln>
          </p:spPr>
          <p:txBody>
            <a:bodyPr spcFirstLastPara="1" wrap="square" lIns="91425" tIns="91425" rIns="91425" bIns="91425" anchor="ctr" anchorCtr="0">
              <a:normAutofit fontScale="40000" lnSpcReduction="20000"/>
            </a:bodyPr>
            <a:lstStyle/>
            <a:p>
              <a:pPr marL="0" lvl="0" indent="0" algn="just" rtl="0">
                <a:lnSpc>
                  <a:spcPct val="115000"/>
                </a:lnSpc>
                <a:spcBef>
                  <a:spcPts val="0"/>
                </a:spcBef>
                <a:spcAft>
                  <a:spcPts val="0"/>
                </a:spcAft>
                <a:buNone/>
              </a:pPr>
              <a:endParaRPr/>
            </a:p>
            <a:p>
              <a:pPr marL="0" lvl="0" indent="0" algn="ctr" rtl="0">
                <a:spcBef>
                  <a:spcPts val="0"/>
                </a:spcBef>
                <a:spcAft>
                  <a:spcPts val="0"/>
                </a:spcAft>
                <a:buNone/>
              </a:pPr>
              <a:r>
                <a:rPr lang="en" sz="1450">
                  <a:latin typeface="Roboto"/>
                  <a:ea typeface="Roboto"/>
                  <a:cs typeface="Roboto"/>
                  <a:sym typeface="Roboto"/>
                </a:rPr>
                <a:t>City Tech 101 by Karen Goodlad and Sarah Paruolo is licensed under a </a:t>
              </a:r>
              <a:r>
                <a:rPr lang="en" sz="1450">
                  <a:uFill>
                    <a:noFill/>
                  </a:uFill>
                  <a:latin typeface="Roboto"/>
                  <a:ea typeface="Roboto"/>
                  <a:cs typeface="Roboto"/>
                  <a:sym typeface="Roboto"/>
                  <a:hlinkClick r:id="rId4"/>
                </a:rPr>
                <a:t>Creative Commons Attribution-NonCommercial-ShareAlike 4.0 International License</a:t>
              </a:r>
              <a:r>
                <a:rPr lang="en" sz="1450">
                  <a:latin typeface="Roboto"/>
                  <a:ea typeface="Roboto"/>
                  <a:cs typeface="Roboto"/>
                  <a:sym typeface="Roboto"/>
                </a:rPr>
                <a:t>.</a:t>
              </a:r>
              <a:endParaRPr>
                <a:latin typeface="Roboto"/>
                <a:ea typeface="Roboto"/>
                <a:cs typeface="Roboto"/>
                <a:sym typeface="Roboto"/>
              </a:endParaRPr>
            </a:p>
          </p:txBody>
        </p:sp>
      </p:gr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92"/>
        <p:cNvGrpSpPr/>
        <p:nvPr/>
      </p:nvGrpSpPr>
      <p:grpSpPr>
        <a:xfrm>
          <a:off x="0" y="0"/>
          <a:ext cx="0" cy="0"/>
          <a:chOff x="0" y="0"/>
          <a:chExt cx="0" cy="0"/>
        </a:xfrm>
      </p:grpSpPr>
      <p:sp>
        <p:nvSpPr>
          <p:cNvPr id="93" name="Google Shape;93;p17"/>
          <p:cNvSpPr txBox="1">
            <a:spLocks noGrp="1"/>
          </p:cNvSpPr>
          <p:nvPr>
            <p:ph type="title"/>
          </p:nvPr>
        </p:nvSpPr>
        <p:spPr>
          <a:xfrm>
            <a:off x="387900" y="1152450"/>
            <a:ext cx="8368200" cy="15384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sz="4800" b="1"/>
              <a:t>Connect with your Professor</a:t>
            </a:r>
            <a:endParaRPr sz="4800" b="1"/>
          </a:p>
        </p:txBody>
      </p:sp>
      <p:sp>
        <p:nvSpPr>
          <p:cNvPr id="94" name="Google Shape;94;p17"/>
          <p:cNvSpPr txBox="1">
            <a:spLocks noGrp="1"/>
          </p:cNvSpPr>
          <p:nvPr>
            <p:ph type="body" idx="1"/>
          </p:nvPr>
        </p:nvSpPr>
        <p:spPr>
          <a:xfrm>
            <a:off x="387900" y="2919450"/>
            <a:ext cx="8368200" cy="1725600"/>
          </a:xfrm>
          <a:prstGeom prst="rect">
            <a:avLst/>
          </a:prstGeom>
        </p:spPr>
        <p:txBody>
          <a:bodyPr spcFirstLastPara="1" wrap="square" lIns="91425" tIns="91425" rIns="91425" bIns="91425" anchor="t" anchorCtr="0">
            <a:normAutofit/>
          </a:bodyPr>
          <a:lstStyle/>
          <a:p>
            <a:pPr marL="0" lvl="0" indent="0" algn="ctr" rtl="0">
              <a:spcBef>
                <a:spcPts val="0"/>
              </a:spcBef>
              <a:spcAft>
                <a:spcPts val="0"/>
              </a:spcAft>
              <a:buNone/>
            </a:pPr>
            <a:r>
              <a:rPr lang="en" sz="2400" dirty="0">
                <a:latin typeface="Roboto Slab"/>
                <a:ea typeface="Roboto Slab"/>
                <a:cs typeface="Roboto Slab"/>
                <a:sym typeface="Roboto Slab"/>
              </a:rPr>
              <a:t>Prof. Jessica Penner</a:t>
            </a:r>
          </a:p>
          <a:p>
            <a:pPr marL="0" lvl="0" indent="0" algn="ctr" rtl="0">
              <a:spcBef>
                <a:spcPts val="0"/>
              </a:spcBef>
              <a:spcAft>
                <a:spcPts val="0"/>
              </a:spcAft>
              <a:buNone/>
            </a:pPr>
            <a:r>
              <a:rPr lang="en" sz="2400" dirty="0">
                <a:latin typeface="Roboto Slab"/>
                <a:ea typeface="Roboto Slab"/>
                <a:cs typeface="Roboto Slab"/>
                <a:sym typeface="Roboto Slab"/>
              </a:rPr>
              <a:t>jpenner@citytech.cuny.edu</a:t>
            </a:r>
            <a:endParaRPr sz="2400" dirty="0">
              <a:latin typeface="Roboto Slab"/>
              <a:ea typeface="Roboto Slab"/>
              <a:cs typeface="Roboto Slab"/>
              <a:sym typeface="Roboto Slab"/>
            </a:endParaRPr>
          </a:p>
          <a:p>
            <a:pPr marL="0" lvl="0" indent="0" algn="ctr" rtl="0">
              <a:spcBef>
                <a:spcPts val="1200"/>
              </a:spcBef>
              <a:spcAft>
                <a:spcPts val="0"/>
              </a:spcAft>
              <a:buNone/>
            </a:pPr>
            <a:endParaRPr sz="2400" dirty="0">
              <a:latin typeface="Roboto Slab"/>
              <a:ea typeface="Roboto Slab"/>
              <a:cs typeface="Roboto Slab"/>
              <a:sym typeface="Roboto Slab"/>
            </a:endParaRPr>
          </a:p>
          <a:p>
            <a:pPr marL="0" lvl="0" indent="0" algn="ctr" rtl="0">
              <a:spcBef>
                <a:spcPts val="1200"/>
              </a:spcBef>
              <a:spcAft>
                <a:spcPts val="0"/>
              </a:spcAft>
              <a:buNone/>
            </a:pPr>
            <a:endParaRPr sz="2405" dirty="0">
              <a:solidFill>
                <a:schemeClr val="accent6"/>
              </a:solidFill>
              <a:latin typeface="Roboto Slab"/>
              <a:ea typeface="Roboto Slab"/>
              <a:cs typeface="Roboto Slab"/>
              <a:sym typeface="Roboto Slab"/>
            </a:endParaRPr>
          </a:p>
          <a:p>
            <a:pPr marL="0" lvl="0" indent="0" algn="ctr" rtl="0">
              <a:spcBef>
                <a:spcPts val="1200"/>
              </a:spcBef>
              <a:spcAft>
                <a:spcPts val="1200"/>
              </a:spcAft>
              <a:buNone/>
            </a:pPr>
            <a:endParaRPr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04"/>
        <p:cNvGrpSpPr/>
        <p:nvPr/>
      </p:nvGrpSpPr>
      <p:grpSpPr>
        <a:xfrm>
          <a:off x="0" y="0"/>
          <a:ext cx="0" cy="0"/>
          <a:chOff x="0" y="0"/>
          <a:chExt cx="0" cy="0"/>
        </a:xfrm>
      </p:grpSpPr>
      <p:sp>
        <p:nvSpPr>
          <p:cNvPr id="105" name="Google Shape;105;p19"/>
          <p:cNvSpPr txBox="1">
            <a:spLocks noGrp="1"/>
          </p:cNvSpPr>
          <p:nvPr>
            <p:ph type="title"/>
          </p:nvPr>
        </p:nvSpPr>
        <p:spPr>
          <a:xfrm>
            <a:off x="387900" y="458025"/>
            <a:ext cx="8368200" cy="686100"/>
          </a:xfrm>
          <a:prstGeom prst="rect">
            <a:avLst/>
          </a:prstGeom>
        </p:spPr>
        <p:txBody>
          <a:bodyPr spcFirstLastPara="1" wrap="square" lIns="91425" tIns="91425" rIns="91425" bIns="91425" anchor="b" anchorCtr="0">
            <a:normAutofit/>
          </a:bodyPr>
          <a:lstStyle/>
          <a:p>
            <a:pPr marL="0" lvl="0" indent="0" algn="l" rtl="0">
              <a:spcBef>
                <a:spcPts val="0"/>
              </a:spcBef>
              <a:spcAft>
                <a:spcPts val="0"/>
              </a:spcAft>
              <a:buNone/>
            </a:pPr>
            <a:r>
              <a:rPr lang="en" b="1">
                <a:solidFill>
                  <a:schemeClr val="accent5"/>
                </a:solidFill>
              </a:rPr>
              <a:t>What is a Peer Mentor?</a:t>
            </a:r>
            <a:endParaRPr b="1">
              <a:solidFill>
                <a:schemeClr val="accent5"/>
              </a:solidFill>
            </a:endParaRPr>
          </a:p>
        </p:txBody>
      </p:sp>
      <p:sp>
        <p:nvSpPr>
          <p:cNvPr id="106" name="Google Shape;106;p19"/>
          <p:cNvSpPr txBox="1">
            <a:spLocks noGrp="1"/>
          </p:cNvSpPr>
          <p:nvPr>
            <p:ph type="body" idx="1"/>
          </p:nvPr>
        </p:nvSpPr>
        <p:spPr>
          <a:xfrm>
            <a:off x="387900" y="1495625"/>
            <a:ext cx="8368200" cy="3498600"/>
          </a:xfrm>
          <a:prstGeom prst="rect">
            <a:avLst/>
          </a:prstGeom>
        </p:spPr>
        <p:txBody>
          <a:bodyPr spcFirstLastPara="1" wrap="square" lIns="91425" tIns="91425" rIns="91425" bIns="91425" anchor="t" anchorCtr="0">
            <a:normAutofit/>
          </a:bodyPr>
          <a:lstStyle/>
          <a:p>
            <a:pPr marL="0" lvl="0" indent="0" algn="ctr" rtl="0">
              <a:spcBef>
                <a:spcPts val="0"/>
              </a:spcBef>
              <a:spcAft>
                <a:spcPts val="0"/>
              </a:spcAft>
              <a:buNone/>
            </a:pPr>
            <a:r>
              <a:rPr lang="en-US" sz="2000" dirty="0">
                <a:solidFill>
                  <a:srgbClr val="FFFFFF"/>
                </a:solidFill>
                <a:latin typeface="Roboto Slab"/>
                <a:ea typeface="Roboto Slab"/>
                <a:cs typeface="Roboto Slab"/>
                <a:sym typeface="Roboto Slab"/>
              </a:rPr>
              <a:t>Peer Mentors are role models who are eager to share their experiences and knowledge to help incoming City Tech students adjust to college life.</a:t>
            </a:r>
          </a:p>
          <a:p>
            <a:pPr marL="0" lvl="0" indent="0" algn="ctr" rtl="0">
              <a:spcBef>
                <a:spcPts val="0"/>
              </a:spcBef>
              <a:spcAft>
                <a:spcPts val="0"/>
              </a:spcAft>
              <a:buNone/>
            </a:pPr>
            <a:endParaRPr lang="en-US" sz="2000" dirty="0">
              <a:solidFill>
                <a:srgbClr val="FFFFFF"/>
              </a:solidFill>
              <a:latin typeface="Roboto Slab"/>
              <a:ea typeface="Roboto Slab"/>
              <a:cs typeface="Roboto Slab"/>
              <a:sym typeface="Roboto Slab"/>
            </a:endParaRPr>
          </a:p>
          <a:p>
            <a:pPr marL="457200" lvl="0" indent="-355600" algn="ctr" rtl="0">
              <a:spcBef>
                <a:spcPts val="0"/>
              </a:spcBef>
              <a:spcAft>
                <a:spcPts val="0"/>
              </a:spcAft>
              <a:buClr>
                <a:srgbClr val="FFFFFF"/>
              </a:buClr>
              <a:buSzPts val="2000"/>
              <a:buFont typeface="Roboto Slab"/>
              <a:buChar char="-"/>
            </a:pPr>
            <a:r>
              <a:rPr lang="en-US" sz="2000" dirty="0">
                <a:solidFill>
                  <a:srgbClr val="FFFFFF"/>
                </a:solidFill>
                <a:latin typeface="Roboto Slab"/>
                <a:ea typeface="Roboto Slab"/>
                <a:cs typeface="Roboto Slab"/>
                <a:sym typeface="Roboto Slab"/>
              </a:rPr>
              <a:t>Attend CT101 with you every week</a:t>
            </a:r>
          </a:p>
          <a:p>
            <a:pPr marL="457200" lvl="0" indent="-355600" algn="ctr" rtl="0">
              <a:spcBef>
                <a:spcPts val="0"/>
              </a:spcBef>
              <a:spcAft>
                <a:spcPts val="0"/>
              </a:spcAft>
              <a:buClr>
                <a:srgbClr val="FFFFFF"/>
              </a:buClr>
              <a:buSzPts val="2000"/>
              <a:buFont typeface="Roboto Slab"/>
              <a:buChar char="-"/>
            </a:pPr>
            <a:r>
              <a:rPr lang="en-US" sz="2000" dirty="0">
                <a:solidFill>
                  <a:srgbClr val="FFFFFF"/>
                </a:solidFill>
                <a:latin typeface="Roboto Slab"/>
                <a:ea typeface="Roboto Slab"/>
                <a:cs typeface="Roboto Slab"/>
                <a:sym typeface="Roboto Slab"/>
              </a:rPr>
              <a:t>Send you Weekly Updates</a:t>
            </a:r>
          </a:p>
          <a:p>
            <a:pPr marL="457200" lvl="0" indent="-355600" algn="ctr" rtl="0">
              <a:spcBef>
                <a:spcPts val="0"/>
              </a:spcBef>
              <a:spcAft>
                <a:spcPts val="0"/>
              </a:spcAft>
              <a:buClr>
                <a:srgbClr val="FFFFFF"/>
              </a:buClr>
              <a:buSzPts val="2000"/>
              <a:buFont typeface="Roboto Slab"/>
              <a:buChar char="-"/>
            </a:pPr>
            <a:r>
              <a:rPr lang="en-US" sz="2000" dirty="0">
                <a:solidFill>
                  <a:srgbClr val="FFFFFF"/>
                </a:solidFill>
                <a:latin typeface="Roboto Slab"/>
                <a:ea typeface="Roboto Slab"/>
                <a:cs typeface="Roboto Slab"/>
                <a:sym typeface="Roboto Slab"/>
              </a:rPr>
              <a:t>Answer questions via email + office hours</a:t>
            </a:r>
          </a:p>
          <a:p>
            <a:pPr marL="0" lvl="0" indent="0" algn="l" rtl="0">
              <a:spcBef>
                <a:spcPts val="0"/>
              </a:spcBef>
              <a:spcAft>
                <a:spcPts val="1200"/>
              </a:spcAft>
              <a:buNone/>
            </a:pPr>
            <a:endParaRPr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06">
                                            <p:txEl>
                                              <p:pRg st="0" end="0"/>
                                            </p:txEl>
                                          </p:spTgt>
                                        </p:tgtEl>
                                        <p:attrNameLst>
                                          <p:attrName>style.visibility</p:attrName>
                                        </p:attrNameLst>
                                      </p:cBhvr>
                                      <p:to>
                                        <p:strVal val="visible"/>
                                      </p:to>
                                    </p:set>
                                    <p:animEffect transition="in" filter="fade">
                                      <p:cBhvr>
                                        <p:cTn id="7" dur="500"/>
                                        <p:tgtEl>
                                          <p:spTgt spid="106">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06">
                                            <p:txEl>
                                              <p:pRg st="2" end="2"/>
                                            </p:txEl>
                                          </p:spTgt>
                                        </p:tgtEl>
                                        <p:attrNameLst>
                                          <p:attrName>style.visibility</p:attrName>
                                        </p:attrNameLst>
                                      </p:cBhvr>
                                      <p:to>
                                        <p:strVal val="visible"/>
                                      </p:to>
                                    </p:set>
                                    <p:animEffect transition="in" filter="fade">
                                      <p:cBhvr>
                                        <p:cTn id="12" dur="500"/>
                                        <p:tgtEl>
                                          <p:spTgt spid="106">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06">
                                            <p:txEl>
                                              <p:pRg st="3" end="3"/>
                                            </p:txEl>
                                          </p:spTgt>
                                        </p:tgtEl>
                                        <p:attrNameLst>
                                          <p:attrName>style.visibility</p:attrName>
                                        </p:attrNameLst>
                                      </p:cBhvr>
                                      <p:to>
                                        <p:strVal val="visible"/>
                                      </p:to>
                                    </p:set>
                                    <p:animEffect transition="in" filter="fade">
                                      <p:cBhvr>
                                        <p:cTn id="17" dur="500"/>
                                        <p:tgtEl>
                                          <p:spTgt spid="106">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106">
                                            <p:txEl>
                                              <p:pRg st="4" end="4"/>
                                            </p:txEl>
                                          </p:spTgt>
                                        </p:tgtEl>
                                        <p:attrNameLst>
                                          <p:attrName>style.visibility</p:attrName>
                                        </p:attrNameLst>
                                      </p:cBhvr>
                                      <p:to>
                                        <p:strVal val="visible"/>
                                      </p:to>
                                    </p:set>
                                    <p:animEffect transition="in" filter="fade">
                                      <p:cBhvr>
                                        <p:cTn id="22" dur="500"/>
                                        <p:tgtEl>
                                          <p:spTgt spid="106">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10"/>
        <p:cNvGrpSpPr/>
        <p:nvPr/>
      </p:nvGrpSpPr>
      <p:grpSpPr>
        <a:xfrm>
          <a:off x="0" y="0"/>
          <a:ext cx="0" cy="0"/>
          <a:chOff x="0" y="0"/>
          <a:chExt cx="0" cy="0"/>
        </a:xfrm>
      </p:grpSpPr>
      <p:sp>
        <p:nvSpPr>
          <p:cNvPr id="111" name="Google Shape;111;p20"/>
          <p:cNvSpPr txBox="1">
            <a:spLocks noGrp="1"/>
          </p:cNvSpPr>
          <p:nvPr>
            <p:ph type="title"/>
          </p:nvPr>
        </p:nvSpPr>
        <p:spPr>
          <a:xfrm>
            <a:off x="387900" y="1152450"/>
            <a:ext cx="8368200" cy="15384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sz="4800" b="1"/>
              <a:t>Connect with your </a:t>
            </a:r>
            <a:endParaRPr sz="4800" b="1"/>
          </a:p>
          <a:p>
            <a:pPr marL="0" lvl="0" indent="0" algn="ctr" rtl="0">
              <a:spcBef>
                <a:spcPts val="0"/>
              </a:spcBef>
              <a:spcAft>
                <a:spcPts val="0"/>
              </a:spcAft>
              <a:buNone/>
            </a:pPr>
            <a:r>
              <a:rPr lang="en" sz="4800" b="1"/>
              <a:t>Peer Mentors</a:t>
            </a:r>
            <a:endParaRPr sz="4800" b="1"/>
          </a:p>
        </p:txBody>
      </p:sp>
      <p:sp>
        <p:nvSpPr>
          <p:cNvPr id="112" name="Google Shape;112;p20"/>
          <p:cNvSpPr txBox="1">
            <a:spLocks noGrp="1"/>
          </p:cNvSpPr>
          <p:nvPr>
            <p:ph type="body" idx="1"/>
          </p:nvPr>
        </p:nvSpPr>
        <p:spPr>
          <a:xfrm>
            <a:off x="387900" y="2919450"/>
            <a:ext cx="8368200" cy="2066888"/>
          </a:xfrm>
          <a:prstGeom prst="rect">
            <a:avLst/>
          </a:prstGeom>
        </p:spPr>
        <p:txBody>
          <a:bodyPr spcFirstLastPara="1" wrap="square" lIns="91425" tIns="91425" rIns="91425" bIns="91425" anchor="t" anchorCtr="0">
            <a:normAutofit lnSpcReduction="10000"/>
          </a:bodyPr>
          <a:lstStyle/>
          <a:p>
            <a:pPr marL="0" lvl="0" indent="0" algn="ctr" rtl="0">
              <a:spcBef>
                <a:spcPts val="0"/>
              </a:spcBef>
              <a:spcAft>
                <a:spcPts val="0"/>
              </a:spcAft>
              <a:buNone/>
            </a:pPr>
            <a:r>
              <a:rPr lang="en-US" sz="2405" dirty="0" err="1">
                <a:latin typeface="Roboto Slab"/>
                <a:ea typeface="Roboto Slab"/>
                <a:cs typeface="Roboto Slab"/>
                <a:sym typeface="Roboto Slab"/>
              </a:rPr>
              <a:t>Aneeza</a:t>
            </a:r>
            <a:r>
              <a:rPr lang="en-US" sz="2405" dirty="0">
                <a:latin typeface="Roboto Slab"/>
                <a:ea typeface="Roboto Slab"/>
                <a:cs typeface="Roboto Slab"/>
                <a:sym typeface="Roboto Slab"/>
              </a:rPr>
              <a:t> Hussain aneeza.hussain@mail.citytech.cuny.edu</a:t>
            </a:r>
            <a:endParaRPr sz="2405" dirty="0">
              <a:solidFill>
                <a:schemeClr val="accent6"/>
              </a:solidFill>
              <a:latin typeface="Roboto Slab"/>
              <a:ea typeface="Roboto Slab"/>
              <a:cs typeface="Roboto Slab"/>
              <a:sym typeface="Roboto Slab"/>
            </a:endParaRPr>
          </a:p>
          <a:p>
            <a:pPr marL="0" lvl="0" indent="0" algn="ctr" rtl="0">
              <a:spcBef>
                <a:spcPts val="1200"/>
              </a:spcBef>
              <a:spcAft>
                <a:spcPts val="0"/>
              </a:spcAft>
              <a:buNone/>
            </a:pPr>
            <a:r>
              <a:rPr lang="en-US" sz="2405" dirty="0">
                <a:latin typeface="Roboto Slab"/>
                <a:ea typeface="Roboto Slab"/>
                <a:cs typeface="Roboto Slab"/>
                <a:sym typeface="Roboto Slab"/>
              </a:rPr>
              <a:t>Madelyn Kelly</a:t>
            </a:r>
          </a:p>
          <a:p>
            <a:pPr marL="0" lvl="0" indent="0" algn="ctr" rtl="0">
              <a:spcBef>
                <a:spcPts val="1200"/>
              </a:spcBef>
              <a:spcAft>
                <a:spcPts val="0"/>
              </a:spcAft>
              <a:buNone/>
            </a:pPr>
            <a:r>
              <a:rPr lang="en-US" sz="2405" dirty="0">
                <a:latin typeface="Roboto Slab"/>
                <a:ea typeface="Roboto Slab"/>
                <a:cs typeface="Roboto Slab"/>
                <a:sym typeface="Roboto Slab"/>
              </a:rPr>
              <a:t>madelyn.kelly@mail.citytech.cuny.edu</a:t>
            </a:r>
            <a:endParaRPr sz="2405" dirty="0">
              <a:solidFill>
                <a:schemeClr val="accent6"/>
              </a:solidFill>
              <a:latin typeface="Roboto Slab"/>
              <a:ea typeface="Roboto Slab"/>
              <a:cs typeface="Roboto Slab"/>
              <a:sym typeface="Roboto Slab"/>
            </a:endParaRPr>
          </a:p>
          <a:p>
            <a:pPr marL="0" lvl="0" indent="0" algn="ctr" rtl="0">
              <a:spcBef>
                <a:spcPts val="1200"/>
              </a:spcBef>
              <a:spcAft>
                <a:spcPts val="1200"/>
              </a:spcAft>
              <a:buNone/>
            </a:pPr>
            <a:endParaRPr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6E1CAEB5-52F5-41E7-B1E9-DD0782CC0BF9}"/>
              </a:ext>
            </a:extLst>
          </p:cNvPr>
          <p:cNvSpPr>
            <a:spLocks noGrp="1"/>
          </p:cNvSpPr>
          <p:nvPr>
            <p:ph type="title"/>
          </p:nvPr>
        </p:nvSpPr>
        <p:spPr>
          <a:xfrm>
            <a:off x="4885341" y="273844"/>
            <a:ext cx="3630008" cy="1355479"/>
          </a:xfrm>
        </p:spPr>
        <p:txBody>
          <a:bodyPr spcFirstLastPara="1" vert="horz" wrap="square" lIns="68580" tIns="34290" rIns="68580" bIns="34290" rtlCol="0" anchor="ctr" anchorCtr="0">
            <a:normAutofit/>
          </a:bodyPr>
          <a:lstStyle/>
          <a:p>
            <a:r>
              <a:rPr lang="en-US"/>
              <a:t>Meet My Feet</a:t>
            </a:r>
          </a:p>
        </p:txBody>
      </p:sp>
      <p:sp>
        <p:nvSpPr>
          <p:cNvPr id="6" name="TextBox 5">
            <a:extLst>
              <a:ext uri="{FF2B5EF4-FFF2-40B4-BE49-F238E27FC236}">
                <a16:creationId xmlns:a16="http://schemas.microsoft.com/office/drawing/2014/main" id="{F78B41A0-EB47-439B-895C-5B49E6DC3786}"/>
              </a:ext>
            </a:extLst>
          </p:cNvPr>
          <p:cNvSpPr txBox="1"/>
          <p:nvPr/>
        </p:nvSpPr>
        <p:spPr>
          <a:xfrm>
            <a:off x="4885341" y="1378744"/>
            <a:ext cx="3927922" cy="3253979"/>
          </a:xfrm>
          <a:prstGeom prst="rect">
            <a:avLst/>
          </a:prstGeom>
        </p:spPr>
        <p:txBody>
          <a:bodyPr vert="horz" lIns="68580" tIns="34290" rIns="68580" bIns="34290" rtlCol="0">
            <a:noAutofit/>
          </a:bodyPr>
          <a:lstStyle/>
          <a:p>
            <a:pPr>
              <a:lnSpc>
                <a:spcPct val="90000"/>
              </a:lnSpc>
              <a:spcAft>
                <a:spcPts val="450"/>
              </a:spcAft>
            </a:pPr>
            <a:r>
              <a:rPr lang="en-US" sz="1500" dirty="0">
                <a:solidFill>
                  <a:schemeClr val="tx1"/>
                </a:solidFill>
              </a:rPr>
              <a:t>What did you learn about me?</a:t>
            </a:r>
          </a:p>
          <a:p>
            <a:pPr>
              <a:lnSpc>
                <a:spcPct val="90000"/>
              </a:lnSpc>
              <a:spcAft>
                <a:spcPts val="450"/>
              </a:spcAft>
            </a:pPr>
            <a:r>
              <a:rPr lang="en-US" sz="1500" dirty="0">
                <a:solidFill>
                  <a:schemeClr val="tx1"/>
                </a:solidFill>
              </a:rPr>
              <a:t>What questions do you have?</a:t>
            </a:r>
          </a:p>
          <a:p>
            <a:pPr>
              <a:lnSpc>
                <a:spcPct val="90000"/>
              </a:lnSpc>
              <a:spcAft>
                <a:spcPts val="450"/>
              </a:spcAft>
            </a:pPr>
            <a:endParaRPr lang="en-US" sz="1500" dirty="0">
              <a:solidFill>
                <a:schemeClr val="tx1"/>
              </a:solidFill>
            </a:endParaRPr>
          </a:p>
          <a:p>
            <a:pPr>
              <a:lnSpc>
                <a:spcPct val="90000"/>
              </a:lnSpc>
              <a:spcAft>
                <a:spcPts val="450"/>
              </a:spcAft>
            </a:pPr>
            <a:r>
              <a:rPr lang="en-US" sz="1500" dirty="0">
                <a:solidFill>
                  <a:schemeClr val="tx1"/>
                </a:solidFill>
              </a:rPr>
              <a:t>In a moment, I’m going to put you in a breakroom with other students.</a:t>
            </a:r>
          </a:p>
          <a:p>
            <a:pPr>
              <a:lnSpc>
                <a:spcPct val="90000"/>
              </a:lnSpc>
              <a:spcAft>
                <a:spcPts val="450"/>
              </a:spcAft>
            </a:pPr>
            <a:endParaRPr lang="en-US" sz="1500" dirty="0">
              <a:solidFill>
                <a:schemeClr val="tx1"/>
              </a:solidFill>
            </a:endParaRPr>
          </a:p>
          <a:p>
            <a:pPr>
              <a:lnSpc>
                <a:spcPct val="90000"/>
              </a:lnSpc>
              <a:spcAft>
                <a:spcPts val="450"/>
              </a:spcAft>
            </a:pPr>
            <a:r>
              <a:rPr lang="en-US" sz="1500" dirty="0">
                <a:solidFill>
                  <a:schemeClr val="tx1"/>
                </a:solidFill>
              </a:rPr>
              <a:t>When you’re in the breakroom, share a brief story about your favorite pair of shoes.</a:t>
            </a:r>
          </a:p>
          <a:p>
            <a:pPr>
              <a:lnSpc>
                <a:spcPct val="90000"/>
              </a:lnSpc>
              <a:spcAft>
                <a:spcPts val="450"/>
              </a:spcAft>
            </a:pPr>
            <a:endParaRPr lang="en-US" sz="1500" dirty="0">
              <a:solidFill>
                <a:schemeClr val="tx1"/>
              </a:solidFill>
            </a:endParaRPr>
          </a:p>
          <a:p>
            <a:pPr>
              <a:lnSpc>
                <a:spcPct val="90000"/>
              </a:lnSpc>
              <a:spcAft>
                <a:spcPts val="450"/>
              </a:spcAft>
            </a:pPr>
            <a:r>
              <a:rPr lang="en-US" sz="1500" dirty="0">
                <a:solidFill>
                  <a:schemeClr val="tx1"/>
                </a:solidFill>
              </a:rPr>
              <a:t>After listening to each person’s story, be sure to talk about what you learned and ask questions!</a:t>
            </a:r>
          </a:p>
          <a:p>
            <a:pPr>
              <a:lnSpc>
                <a:spcPct val="90000"/>
              </a:lnSpc>
              <a:spcAft>
                <a:spcPts val="450"/>
              </a:spcAft>
            </a:pPr>
            <a:endParaRPr lang="en-US" sz="1500" dirty="0">
              <a:solidFill>
                <a:schemeClr val="tx1"/>
              </a:solidFill>
            </a:endParaRPr>
          </a:p>
          <a:p>
            <a:pPr>
              <a:lnSpc>
                <a:spcPct val="90000"/>
              </a:lnSpc>
              <a:spcAft>
                <a:spcPts val="450"/>
              </a:spcAft>
            </a:pPr>
            <a:r>
              <a:rPr lang="en-US" sz="1500" dirty="0">
                <a:solidFill>
                  <a:schemeClr val="tx1"/>
                </a:solidFill>
              </a:rPr>
              <a:t>You’ll get 15 minutes, total!</a:t>
            </a:r>
          </a:p>
          <a:p>
            <a:pPr>
              <a:lnSpc>
                <a:spcPct val="90000"/>
              </a:lnSpc>
              <a:spcAft>
                <a:spcPts val="450"/>
              </a:spcAft>
            </a:pPr>
            <a:endParaRPr lang="en-US" sz="1500" dirty="0">
              <a:solidFill>
                <a:schemeClr val="tx1"/>
              </a:solidFill>
            </a:endParaRPr>
          </a:p>
          <a:p>
            <a:pPr>
              <a:lnSpc>
                <a:spcPct val="90000"/>
              </a:lnSpc>
              <a:spcAft>
                <a:spcPts val="450"/>
              </a:spcAft>
            </a:pPr>
            <a:endParaRPr lang="en-US" sz="1500" dirty="0">
              <a:solidFill>
                <a:schemeClr val="tx1"/>
              </a:solidFill>
            </a:endParaRPr>
          </a:p>
        </p:txBody>
      </p:sp>
      <p:pic>
        <p:nvPicPr>
          <p:cNvPr id="2" name="Picture 1">
            <a:extLst>
              <a:ext uri="{FF2B5EF4-FFF2-40B4-BE49-F238E27FC236}">
                <a16:creationId xmlns:a16="http://schemas.microsoft.com/office/drawing/2014/main" id="{A95A07B2-33CD-FB0F-CBBE-4854D3B4AF7E}"/>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4987" r="28121"/>
          <a:stretch/>
        </p:blipFill>
        <p:spPr bwMode="auto">
          <a:xfrm>
            <a:off x="15" y="7"/>
            <a:ext cx="4587412" cy="5143493"/>
          </a:xfrm>
          <a:custGeom>
            <a:avLst/>
            <a:gdLst/>
            <a:ahLst/>
            <a:cxnLst/>
            <a:rect l="l" t="t" r="r" b="b"/>
            <a:pathLst>
              <a:path w="6116569" h="6879321">
                <a:moveTo>
                  <a:pt x="0" y="0"/>
                </a:moveTo>
                <a:lnTo>
                  <a:pt x="2935851" y="0"/>
                </a:lnTo>
                <a:cubicBezTo>
                  <a:pt x="3035710" y="10660"/>
                  <a:pt x="3138421" y="17767"/>
                  <a:pt x="3238280" y="31980"/>
                </a:cubicBezTo>
                <a:cubicBezTo>
                  <a:pt x="3817462" y="106602"/>
                  <a:pt x="3127009" y="277163"/>
                  <a:pt x="3660541" y="550772"/>
                </a:cubicBezTo>
                <a:cubicBezTo>
                  <a:pt x="3706191" y="575645"/>
                  <a:pt x="3757546" y="579199"/>
                  <a:pt x="3808902" y="589860"/>
                </a:cubicBezTo>
                <a:cubicBezTo>
                  <a:pt x="4008620" y="625393"/>
                  <a:pt x="4211192" y="618286"/>
                  <a:pt x="4413762" y="625393"/>
                </a:cubicBezTo>
                <a:cubicBezTo>
                  <a:pt x="4465118" y="628946"/>
                  <a:pt x="4525033" y="625393"/>
                  <a:pt x="4567830" y="721333"/>
                </a:cubicBezTo>
                <a:cubicBezTo>
                  <a:pt x="4425175" y="724888"/>
                  <a:pt x="4305344" y="731994"/>
                  <a:pt x="4171247" y="792401"/>
                </a:cubicBezTo>
                <a:cubicBezTo>
                  <a:pt x="4239722" y="859916"/>
                  <a:pt x="4322462" y="795955"/>
                  <a:pt x="4376671" y="842148"/>
                </a:cubicBezTo>
                <a:cubicBezTo>
                  <a:pt x="4428027" y="888342"/>
                  <a:pt x="4470824" y="891896"/>
                  <a:pt x="4527887" y="813722"/>
                </a:cubicBezTo>
                <a:cubicBezTo>
                  <a:pt x="4556417" y="774634"/>
                  <a:pt x="4604920" y="778187"/>
                  <a:pt x="4633452" y="799508"/>
                </a:cubicBezTo>
                <a:cubicBezTo>
                  <a:pt x="4781813" y="913216"/>
                  <a:pt x="4778960" y="909662"/>
                  <a:pt x="4947293" y="870576"/>
                </a:cubicBezTo>
                <a:cubicBezTo>
                  <a:pt x="5055712" y="845701"/>
                  <a:pt x="5166983" y="806615"/>
                  <a:pt x="5263988" y="820828"/>
                </a:cubicBezTo>
                <a:cubicBezTo>
                  <a:pt x="5275401" y="867022"/>
                  <a:pt x="5263988" y="888342"/>
                  <a:pt x="5249723" y="895449"/>
                </a:cubicBezTo>
                <a:cubicBezTo>
                  <a:pt x="5021475" y="1005604"/>
                  <a:pt x="4975825" y="1122864"/>
                  <a:pt x="4744723" y="1197485"/>
                </a:cubicBezTo>
                <a:cubicBezTo>
                  <a:pt x="4724751" y="1268552"/>
                  <a:pt x="4807491" y="1275660"/>
                  <a:pt x="4767548" y="1346727"/>
                </a:cubicBezTo>
                <a:cubicBezTo>
                  <a:pt x="4693367" y="1407134"/>
                  <a:pt x="4610627" y="1346727"/>
                  <a:pt x="4539299" y="1421348"/>
                </a:cubicBezTo>
                <a:cubicBezTo>
                  <a:pt x="4550712" y="1471094"/>
                  <a:pt x="4610627" y="1432008"/>
                  <a:pt x="4607773" y="1485309"/>
                </a:cubicBezTo>
                <a:cubicBezTo>
                  <a:pt x="4604920" y="1517288"/>
                  <a:pt x="4593508" y="1527948"/>
                  <a:pt x="4579242" y="1535055"/>
                </a:cubicBezTo>
                <a:cubicBezTo>
                  <a:pt x="4776107" y="1538608"/>
                  <a:pt x="5383820" y="1574142"/>
                  <a:pt x="5278255" y="1609676"/>
                </a:cubicBezTo>
                <a:cubicBezTo>
                  <a:pt x="5418057" y="1698511"/>
                  <a:pt x="5623481" y="1609676"/>
                  <a:pt x="5771843" y="1630997"/>
                </a:cubicBezTo>
                <a:cubicBezTo>
                  <a:pt x="5925911" y="1652316"/>
                  <a:pt x="6171278" y="1719830"/>
                  <a:pt x="6105656" y="1748257"/>
                </a:cubicBezTo>
                <a:cubicBezTo>
                  <a:pt x="6031475" y="1780238"/>
                  <a:pt x="5766136" y="2146235"/>
                  <a:pt x="5691955" y="2167555"/>
                </a:cubicBezTo>
                <a:cubicBezTo>
                  <a:pt x="5606362" y="2188875"/>
                  <a:pt x="5589243" y="2217302"/>
                  <a:pt x="5475118" y="2348776"/>
                </a:cubicBezTo>
                <a:cubicBezTo>
                  <a:pt x="5398085" y="2437610"/>
                  <a:pt x="5709074" y="2238623"/>
                  <a:pt x="5826051" y="2291922"/>
                </a:cubicBezTo>
                <a:cubicBezTo>
                  <a:pt x="5868848" y="2309690"/>
                  <a:pt x="5552153" y="2554872"/>
                  <a:pt x="5552153" y="2597513"/>
                </a:cubicBezTo>
                <a:cubicBezTo>
                  <a:pt x="5549300" y="2640153"/>
                  <a:pt x="5577831" y="2647260"/>
                  <a:pt x="5603508" y="2647260"/>
                </a:cubicBezTo>
                <a:cubicBezTo>
                  <a:pt x="5660571" y="2647260"/>
                  <a:pt x="5640599" y="2686346"/>
                  <a:pt x="5700515" y="2679240"/>
                </a:cubicBezTo>
                <a:cubicBezTo>
                  <a:pt x="5523622" y="2800055"/>
                  <a:pt x="5418057" y="2778734"/>
                  <a:pt x="5246870" y="2888889"/>
                </a:cubicBezTo>
                <a:cubicBezTo>
                  <a:pt x="5164130" y="2942189"/>
                  <a:pt x="4921615" y="3119857"/>
                  <a:pt x="4836022" y="3169605"/>
                </a:cubicBezTo>
                <a:cubicBezTo>
                  <a:pt x="4801785" y="3187371"/>
                  <a:pt x="4758988" y="3173158"/>
                  <a:pt x="4736163" y="3233565"/>
                </a:cubicBezTo>
                <a:cubicBezTo>
                  <a:pt x="4770400" y="3279759"/>
                  <a:pt x="4816050" y="3254885"/>
                  <a:pt x="4853141" y="3233565"/>
                </a:cubicBezTo>
                <a:cubicBezTo>
                  <a:pt x="4944440" y="3176711"/>
                  <a:pt x="4935881" y="3190925"/>
                  <a:pt x="4944440" y="3226459"/>
                </a:cubicBezTo>
                <a:cubicBezTo>
                  <a:pt x="4972972" y="3350827"/>
                  <a:pt x="5044300" y="3308186"/>
                  <a:pt x="5109921" y="3283313"/>
                </a:cubicBezTo>
                <a:cubicBezTo>
                  <a:pt x="5303932" y="3208692"/>
                  <a:pt x="5500797" y="3215799"/>
                  <a:pt x="5694809" y="3141178"/>
                </a:cubicBezTo>
                <a:cubicBezTo>
                  <a:pt x="5714781" y="3134070"/>
                  <a:pt x="5612068" y="3283313"/>
                  <a:pt x="5566419" y="3301079"/>
                </a:cubicBezTo>
                <a:cubicBezTo>
                  <a:pt x="5515063" y="3322399"/>
                  <a:pt x="5452294" y="3311739"/>
                  <a:pt x="5415203" y="3397020"/>
                </a:cubicBezTo>
                <a:cubicBezTo>
                  <a:pt x="5477972" y="3414787"/>
                  <a:pt x="5552153" y="3372147"/>
                  <a:pt x="5612068" y="3432554"/>
                </a:cubicBezTo>
                <a:cubicBezTo>
                  <a:pt x="5469413" y="3528494"/>
                  <a:pt x="5329610" y="3535601"/>
                  <a:pt x="5206927" y="3599562"/>
                </a:cubicBezTo>
                <a:cubicBezTo>
                  <a:pt x="5192661" y="3706163"/>
                  <a:pt x="5272548" y="3663523"/>
                  <a:pt x="5301079" y="3723930"/>
                </a:cubicBezTo>
                <a:cubicBezTo>
                  <a:pt x="5072830" y="3844745"/>
                  <a:pt x="4564977" y="4232062"/>
                  <a:pt x="4507915" y="4306683"/>
                </a:cubicBezTo>
                <a:cubicBezTo>
                  <a:pt x="4390937" y="4463031"/>
                  <a:pt x="3900202" y="4562525"/>
                  <a:pt x="3982942" y="4587399"/>
                </a:cubicBezTo>
                <a:cubicBezTo>
                  <a:pt x="4051417" y="4608719"/>
                  <a:pt x="4119891" y="4587399"/>
                  <a:pt x="4185513" y="4541205"/>
                </a:cubicBezTo>
                <a:cubicBezTo>
                  <a:pt x="4291078" y="4466584"/>
                  <a:pt x="5010062" y="4523438"/>
                  <a:pt x="5212633" y="4455924"/>
                </a:cubicBezTo>
                <a:cubicBezTo>
                  <a:pt x="5241164" y="4445264"/>
                  <a:pt x="5283960" y="4409730"/>
                  <a:pt x="5312492" y="4473691"/>
                </a:cubicBezTo>
                <a:cubicBezTo>
                  <a:pt x="5098508" y="4704659"/>
                  <a:pt x="4833169" y="4654913"/>
                  <a:pt x="4596361" y="4818368"/>
                </a:cubicBezTo>
                <a:cubicBezTo>
                  <a:pt x="4684807" y="4917861"/>
                  <a:pt x="4776107" y="4907202"/>
                  <a:pt x="4873113" y="4885882"/>
                </a:cubicBezTo>
                <a:cubicBezTo>
                  <a:pt x="4895938" y="4878775"/>
                  <a:pt x="4930175" y="4871668"/>
                  <a:pt x="4935881" y="4914309"/>
                </a:cubicBezTo>
                <a:cubicBezTo>
                  <a:pt x="4941587" y="4967609"/>
                  <a:pt x="4898790" y="4978270"/>
                  <a:pt x="4873113" y="5003143"/>
                </a:cubicBezTo>
                <a:cubicBezTo>
                  <a:pt x="4833169" y="5038676"/>
                  <a:pt x="4773254" y="4999590"/>
                  <a:pt x="4721898" y="5095530"/>
                </a:cubicBezTo>
                <a:cubicBezTo>
                  <a:pt x="4873113" y="5067104"/>
                  <a:pt x="4998650" y="5020910"/>
                  <a:pt x="5132745" y="4949842"/>
                </a:cubicBezTo>
                <a:cubicBezTo>
                  <a:pt x="5121333" y="5006696"/>
                  <a:pt x="5081390" y="5035123"/>
                  <a:pt x="5101362" y="5081317"/>
                </a:cubicBezTo>
                <a:cubicBezTo>
                  <a:pt x="5118480" y="5116850"/>
                  <a:pt x="5164130" y="5131063"/>
                  <a:pt x="5138452" y="5198578"/>
                </a:cubicBezTo>
                <a:cubicBezTo>
                  <a:pt x="5067125" y="5273199"/>
                  <a:pt x="4967265" y="5258986"/>
                  <a:pt x="4904497" y="5362033"/>
                </a:cubicBezTo>
                <a:cubicBezTo>
                  <a:pt x="4818903" y="5507721"/>
                  <a:pt x="4684807" y="5564575"/>
                  <a:pt x="4579242" y="5674729"/>
                </a:cubicBezTo>
                <a:cubicBezTo>
                  <a:pt x="4545005" y="5713816"/>
                  <a:pt x="4313903" y="5841738"/>
                  <a:pt x="4253988" y="5884379"/>
                </a:cubicBezTo>
                <a:cubicBezTo>
                  <a:pt x="4168395" y="5944786"/>
                  <a:pt x="4071389" y="5966106"/>
                  <a:pt x="3985795" y="6069153"/>
                </a:cubicBezTo>
                <a:cubicBezTo>
                  <a:pt x="4065682" y="6086921"/>
                  <a:pt x="4134157" y="5990979"/>
                  <a:pt x="4231163" y="6030066"/>
                </a:cubicBezTo>
                <a:cubicBezTo>
                  <a:pt x="4074242" y="6133114"/>
                  <a:pt x="3931586" y="6182861"/>
                  <a:pt x="3814609" y="6317889"/>
                </a:cubicBezTo>
                <a:cubicBezTo>
                  <a:pt x="3800343" y="6335656"/>
                  <a:pt x="3771812" y="6332102"/>
                  <a:pt x="3751840" y="6339209"/>
                </a:cubicBezTo>
                <a:cubicBezTo>
                  <a:pt x="3529298" y="6406723"/>
                  <a:pt x="3309608" y="6467130"/>
                  <a:pt x="3089919" y="6563071"/>
                </a:cubicBezTo>
                <a:cubicBezTo>
                  <a:pt x="3041416" y="6584392"/>
                  <a:pt x="2955823" y="6595052"/>
                  <a:pt x="2961529" y="6662566"/>
                </a:cubicBezTo>
                <a:cubicBezTo>
                  <a:pt x="2972941" y="6765613"/>
                  <a:pt x="3055681" y="6687439"/>
                  <a:pt x="3107038" y="6673226"/>
                </a:cubicBezTo>
                <a:cubicBezTo>
                  <a:pt x="3269664" y="6634138"/>
                  <a:pt x="3432292" y="6570178"/>
                  <a:pt x="3594919" y="6591499"/>
                </a:cubicBezTo>
                <a:cubicBezTo>
                  <a:pt x="3483648" y="6637693"/>
                  <a:pt x="3372376" y="6680332"/>
                  <a:pt x="3261106" y="6726527"/>
                </a:cubicBezTo>
                <a:cubicBezTo>
                  <a:pt x="3386642" y="6705206"/>
                  <a:pt x="3495061" y="6786934"/>
                  <a:pt x="3620597" y="6740740"/>
                </a:cubicBezTo>
                <a:cubicBezTo>
                  <a:pt x="3660541" y="6726527"/>
                  <a:pt x="3700484" y="6765613"/>
                  <a:pt x="3703337" y="6826020"/>
                </a:cubicBezTo>
                <a:cubicBezTo>
                  <a:pt x="3706191" y="6847340"/>
                  <a:pt x="3700484" y="6865108"/>
                  <a:pt x="3689072" y="6879321"/>
                </a:cubicBezTo>
                <a:lnTo>
                  <a:pt x="0" y="6879321"/>
                </a:lnTo>
                <a:close/>
              </a:path>
            </a:pathLst>
          </a:cu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915550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fade">
                                      <p:cBhvr>
                                        <p:cTn id="7" dur="500"/>
                                        <p:tgtEl>
                                          <p:spTgt spid="6">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6">
                                            <p:txEl>
                                              <p:pRg st="1" end="1"/>
                                            </p:txEl>
                                          </p:spTgt>
                                        </p:tgtEl>
                                        <p:attrNameLst>
                                          <p:attrName>style.visibility</p:attrName>
                                        </p:attrNameLst>
                                      </p:cBhvr>
                                      <p:to>
                                        <p:strVal val="visible"/>
                                      </p:to>
                                    </p:set>
                                    <p:animEffect transition="in" filter="fade">
                                      <p:cBhvr>
                                        <p:cTn id="12" dur="500"/>
                                        <p:tgtEl>
                                          <p:spTgt spid="6">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6">
                                            <p:txEl>
                                              <p:pRg st="3" end="3"/>
                                            </p:txEl>
                                          </p:spTgt>
                                        </p:tgtEl>
                                        <p:attrNameLst>
                                          <p:attrName>style.visibility</p:attrName>
                                        </p:attrNameLst>
                                      </p:cBhvr>
                                      <p:to>
                                        <p:strVal val="visible"/>
                                      </p:to>
                                    </p:set>
                                    <p:animEffect transition="in" filter="fade">
                                      <p:cBhvr>
                                        <p:cTn id="17" dur="500"/>
                                        <p:tgtEl>
                                          <p:spTgt spid="6">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6">
                                            <p:txEl>
                                              <p:pRg st="5" end="5"/>
                                            </p:txEl>
                                          </p:spTgt>
                                        </p:tgtEl>
                                        <p:attrNameLst>
                                          <p:attrName>style.visibility</p:attrName>
                                        </p:attrNameLst>
                                      </p:cBhvr>
                                      <p:to>
                                        <p:strVal val="visible"/>
                                      </p:to>
                                    </p:set>
                                    <p:animEffect transition="in" filter="fade">
                                      <p:cBhvr>
                                        <p:cTn id="22" dur="500"/>
                                        <p:tgtEl>
                                          <p:spTgt spid="6">
                                            <p:txEl>
                                              <p:pRg st="5" end="5"/>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6">
                                            <p:txEl>
                                              <p:pRg st="7" end="7"/>
                                            </p:txEl>
                                          </p:spTgt>
                                        </p:tgtEl>
                                        <p:attrNameLst>
                                          <p:attrName>style.visibility</p:attrName>
                                        </p:attrNameLst>
                                      </p:cBhvr>
                                      <p:to>
                                        <p:strVal val="visible"/>
                                      </p:to>
                                    </p:set>
                                    <p:animEffect transition="in" filter="fade">
                                      <p:cBhvr>
                                        <p:cTn id="27" dur="500"/>
                                        <p:tgtEl>
                                          <p:spTgt spid="6">
                                            <p:txEl>
                                              <p:pRg st="7" end="7"/>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6">
                                            <p:txEl>
                                              <p:pRg st="9" end="9"/>
                                            </p:txEl>
                                          </p:spTgt>
                                        </p:tgtEl>
                                        <p:attrNameLst>
                                          <p:attrName>style.visibility</p:attrName>
                                        </p:attrNameLst>
                                      </p:cBhvr>
                                      <p:to>
                                        <p:strVal val="visible"/>
                                      </p:to>
                                    </p:set>
                                    <p:animEffect transition="in" filter="fade">
                                      <p:cBhvr>
                                        <p:cTn id="32" dur="500"/>
                                        <p:tgtEl>
                                          <p:spTgt spid="6">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Let’s share! </a:t>
            </a:r>
          </a:p>
        </p:txBody>
      </p:sp>
      <p:sp>
        <p:nvSpPr>
          <p:cNvPr id="5" name="TextBox 4"/>
          <p:cNvSpPr txBox="1"/>
          <p:nvPr/>
        </p:nvSpPr>
        <p:spPr>
          <a:xfrm>
            <a:off x="533213" y="1268016"/>
            <a:ext cx="2279561" cy="900246"/>
          </a:xfrm>
          <a:prstGeom prst="rect">
            <a:avLst/>
          </a:prstGeom>
          <a:noFill/>
        </p:spPr>
        <p:txBody>
          <a:bodyPr wrap="square" rtlCol="0">
            <a:spAutoFit/>
          </a:bodyPr>
          <a:lstStyle/>
          <a:p>
            <a:endParaRPr lang="en-US" sz="1050" dirty="0"/>
          </a:p>
          <a:p>
            <a:endParaRPr lang="en-US" sz="1050" dirty="0"/>
          </a:p>
          <a:p>
            <a:endParaRPr lang="en-US" sz="1050" dirty="0"/>
          </a:p>
          <a:p>
            <a:endParaRPr lang="en-US" sz="1050" dirty="0"/>
          </a:p>
          <a:p>
            <a:endParaRPr lang="en-US" sz="1050" dirty="0"/>
          </a:p>
        </p:txBody>
      </p:sp>
      <p:sp>
        <p:nvSpPr>
          <p:cNvPr id="6" name="TextBox 5"/>
          <p:cNvSpPr txBox="1"/>
          <p:nvPr/>
        </p:nvSpPr>
        <p:spPr>
          <a:xfrm>
            <a:off x="923682" y="1718139"/>
            <a:ext cx="3484012" cy="1754326"/>
          </a:xfrm>
          <a:prstGeom prst="rect">
            <a:avLst/>
          </a:prstGeom>
          <a:noFill/>
        </p:spPr>
        <p:txBody>
          <a:bodyPr wrap="square" rtlCol="0">
            <a:spAutoFit/>
          </a:bodyPr>
          <a:lstStyle/>
          <a:p>
            <a:r>
              <a:rPr lang="en-US" sz="1800" dirty="0">
                <a:solidFill>
                  <a:schemeClr val="tx1"/>
                </a:solidFill>
              </a:rPr>
              <a:t>Now, we need at least two volunteers to share shoe stories with the entire class.</a:t>
            </a:r>
          </a:p>
          <a:p>
            <a:r>
              <a:rPr lang="en-US" sz="1800" dirty="0">
                <a:solidFill>
                  <a:schemeClr val="tx1"/>
                </a:solidFill>
              </a:rPr>
              <a:t> </a:t>
            </a:r>
          </a:p>
          <a:p>
            <a:r>
              <a:rPr lang="en-US" sz="1800" dirty="0">
                <a:solidFill>
                  <a:schemeClr val="tx1"/>
                </a:solidFill>
              </a:rPr>
              <a:t>What did you learn? </a:t>
            </a:r>
          </a:p>
          <a:p>
            <a:r>
              <a:rPr lang="en-US" sz="1800" dirty="0">
                <a:solidFill>
                  <a:schemeClr val="tx1"/>
                </a:solidFill>
              </a:rPr>
              <a:t>What questions do you have?</a:t>
            </a:r>
          </a:p>
        </p:txBody>
      </p:sp>
      <p:pic>
        <p:nvPicPr>
          <p:cNvPr id="5122" name="Picture 2" descr="ENG1121 English Composition 2, SP2020 MW"/>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454710" y="1357908"/>
            <a:ext cx="2887379" cy="288737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698483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fade">
                                      <p:cBhvr>
                                        <p:cTn id="7" dur="500"/>
                                        <p:tgtEl>
                                          <p:spTgt spid="6">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6">
                                            <p:txEl>
                                              <p:pRg st="2" end="2"/>
                                            </p:txEl>
                                          </p:spTgt>
                                        </p:tgtEl>
                                        <p:attrNameLst>
                                          <p:attrName>style.visibility</p:attrName>
                                        </p:attrNameLst>
                                      </p:cBhvr>
                                      <p:to>
                                        <p:strVal val="visible"/>
                                      </p:to>
                                    </p:set>
                                    <p:animEffect transition="in" filter="fade">
                                      <p:cBhvr>
                                        <p:cTn id="12" dur="500"/>
                                        <p:tgtEl>
                                          <p:spTgt spid="6">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6">
                                            <p:txEl>
                                              <p:pRg st="3" end="3"/>
                                            </p:txEl>
                                          </p:spTgt>
                                        </p:tgtEl>
                                        <p:attrNameLst>
                                          <p:attrName>style.visibility</p:attrName>
                                        </p:attrNameLst>
                                      </p:cBhvr>
                                      <p:to>
                                        <p:strVal val="visible"/>
                                      </p:to>
                                    </p:set>
                                    <p:animEffect transition="in" filter="fade">
                                      <p:cBhvr>
                                        <p:cTn id="17" dur="500"/>
                                        <p:tgtEl>
                                          <p:spTgt spid="6">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Marina">
  <a:themeElements>
    <a:clrScheme name="Marina">
      <a:dk1>
        <a:srgbClr val="FFFFFF"/>
      </a:dk1>
      <a:lt1>
        <a:srgbClr val="00517C"/>
      </a:lt1>
      <a:dk2>
        <a:srgbClr val="004065"/>
      </a:dk2>
      <a:lt2>
        <a:srgbClr val="CFD8DC"/>
      </a:lt2>
      <a:accent1>
        <a:srgbClr val="0277BD"/>
      </a:accent1>
      <a:accent2>
        <a:srgbClr val="558B2F"/>
      </a:accent2>
      <a:accent3>
        <a:srgbClr val="009688"/>
      </a:accent3>
      <a:accent4>
        <a:srgbClr val="039BE5"/>
      </a:accent4>
      <a:accent5>
        <a:srgbClr val="8BC34A"/>
      </a:accent5>
      <a:accent6>
        <a:srgbClr val="FFEB38"/>
      </a:accent6>
      <a:hlink>
        <a:srgbClr val="8BC34A"/>
      </a:hlink>
      <a:folHlink>
        <a:srgbClr val="8BC34A"/>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786</TotalTime>
  <Words>1817</Words>
  <Application>Microsoft Office PowerPoint</Application>
  <PresentationFormat>On-screen Show (16:9)</PresentationFormat>
  <Paragraphs>262</Paragraphs>
  <Slides>43</Slides>
  <Notes>39</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43</vt:i4>
      </vt:variant>
    </vt:vector>
  </HeadingPairs>
  <TitlesOfParts>
    <vt:vector size="48" baseType="lpstr">
      <vt:lpstr>Lobster</vt:lpstr>
      <vt:lpstr>Arial</vt:lpstr>
      <vt:lpstr>Roboto Slab</vt:lpstr>
      <vt:lpstr>Roboto</vt:lpstr>
      <vt:lpstr>Marina</vt:lpstr>
      <vt:lpstr>City Tech 101</vt:lpstr>
      <vt:lpstr>Academic Basics: #WelcomeToCityTech</vt:lpstr>
      <vt:lpstr>Today’s Topics</vt:lpstr>
      <vt:lpstr>Introductions</vt:lpstr>
      <vt:lpstr>Connect with your Professor</vt:lpstr>
      <vt:lpstr>What is a Peer Mentor?</vt:lpstr>
      <vt:lpstr>Connect with your  Peer Mentors</vt:lpstr>
      <vt:lpstr>Meet My Feet</vt:lpstr>
      <vt:lpstr>Let’s share! </vt:lpstr>
      <vt:lpstr>What will we do during the fourteen sessions?</vt:lpstr>
      <vt:lpstr>Syllabus + Schedule Review (Fridays at 11AM)</vt:lpstr>
      <vt:lpstr>Learning Tools</vt:lpstr>
      <vt:lpstr>Electronic Platforms Used at City Tech</vt:lpstr>
      <vt:lpstr>PowerPoint Presentation</vt:lpstr>
      <vt:lpstr>PowerPoint Presentation</vt:lpstr>
      <vt:lpstr>PowerPoint Presentation</vt:lpstr>
      <vt:lpstr>City Tech Email (Outlook)</vt:lpstr>
      <vt:lpstr>City Tech Email (Outlook)</vt:lpstr>
      <vt:lpstr>PowerPoint Presentation</vt:lpstr>
      <vt:lpstr>PowerPoint Presentation</vt:lpstr>
      <vt:lpstr>PowerPoint Presentation</vt:lpstr>
      <vt:lpstr>PowerPoint Presentation</vt:lpstr>
      <vt:lpstr>PowerPoint Presentation</vt:lpstr>
      <vt:lpstr>For this workshop,  you must join register &amp; join OpenLab</vt:lpstr>
      <vt:lpstr>PowerPoint Presentation</vt:lpstr>
      <vt:lpstr>PowerPoint Presentation</vt:lpstr>
      <vt:lpstr>PowerPoint Presentation</vt:lpstr>
      <vt:lpstr>How to Respond to a Reflection</vt:lpstr>
      <vt:lpstr>Electronic Platforms Used at City Tech</vt:lpstr>
      <vt:lpstr>Learning Etiquette + Engagement</vt:lpstr>
      <vt:lpstr>Classroom Learning: Etiquette + Engagement</vt:lpstr>
      <vt:lpstr>Online Learning: Etiquette + Engagement</vt:lpstr>
      <vt:lpstr>Instructional Modalities</vt:lpstr>
      <vt:lpstr>Instructional Modalities at City Tech</vt:lpstr>
      <vt:lpstr>Modalities</vt:lpstr>
      <vt:lpstr>PowerPoint Presentation</vt:lpstr>
      <vt:lpstr>PowerPoint Presentation</vt:lpstr>
      <vt:lpstr>Schedule Issues? CUNYfirst Issues? Communication Issues?</vt:lpstr>
      <vt:lpstr>If these [online] walls could talk…</vt:lpstr>
      <vt:lpstr>Course Information</vt:lpstr>
      <vt:lpstr>Recap</vt:lpstr>
      <vt:lpstr>Before Session 2 on 9/9…</vt:lpstr>
      <vt:lpstr>Academic Basics: #WelcomeToCityTech</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City Tech 101</dc:title>
  <dc:creator>Jessica Penner</dc:creator>
  <cp:lastModifiedBy>Tom Smith</cp:lastModifiedBy>
  <cp:revision>1</cp:revision>
  <dcterms:modified xsi:type="dcterms:W3CDTF">2022-08-24T14:44:39Z</dcterms:modified>
</cp:coreProperties>
</file>