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344" r:id="rId3"/>
    <p:sldId id="347" r:id="rId4"/>
    <p:sldId id="339" r:id="rId5"/>
    <p:sldId id="345" r:id="rId6"/>
    <p:sldId id="346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391048-CAD8-47C1-9CD4-E618409AFF7A}" v="357" dt="2022-02-08T16:35:06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F8391048-CAD8-47C1-9CD4-E618409AFF7A}"/>
    <pc:docChg chg="undo redo custSel addSld delSld modSld sldOrd">
      <pc:chgData name="Tom Smith" userId="eac52e5223bf4258" providerId="LiveId" clId="{F8391048-CAD8-47C1-9CD4-E618409AFF7A}" dt="2022-02-08T16:35:06.892" v="909" actId="113"/>
      <pc:docMkLst>
        <pc:docMk/>
      </pc:docMkLst>
      <pc:sldChg chg="modSp mod">
        <pc:chgData name="Tom Smith" userId="eac52e5223bf4258" providerId="LiveId" clId="{F8391048-CAD8-47C1-9CD4-E618409AFF7A}" dt="2022-02-08T16:25:28.436" v="662" actId="14100"/>
        <pc:sldMkLst>
          <pc:docMk/>
          <pc:sldMk cId="3355501316" sldId="259"/>
        </pc:sldMkLst>
        <pc:spChg chg="mod">
          <ac:chgData name="Tom Smith" userId="eac52e5223bf4258" providerId="LiveId" clId="{F8391048-CAD8-47C1-9CD4-E618409AFF7A}" dt="2022-02-08T16:25:28.436" v="662" actId="14100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F8391048-CAD8-47C1-9CD4-E618409AFF7A}" dt="2022-02-08T16:22:26.764" v="568" actId="1076"/>
        <pc:sldMkLst>
          <pc:docMk/>
          <pc:sldMk cId="1552480648" sldId="272"/>
        </pc:sldMkLst>
        <pc:spChg chg="mod">
          <ac:chgData name="Tom Smith" userId="eac52e5223bf4258" providerId="LiveId" clId="{F8391048-CAD8-47C1-9CD4-E618409AFF7A}" dt="2022-02-08T16:22:19.998" v="567" actId="14100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F8391048-CAD8-47C1-9CD4-E618409AFF7A}" dt="2022-02-08T16:22:26.764" v="568" actId="1076"/>
          <ac:picMkLst>
            <pc:docMk/>
            <pc:sldMk cId="1552480648" sldId="272"/>
            <ac:picMk id="5122" creationId="{00000000-0000-0000-0000-000000000000}"/>
          </ac:picMkLst>
        </pc:picChg>
      </pc:sldChg>
      <pc:sldChg chg="modSp del mod ord">
        <pc:chgData name="Tom Smith" userId="eac52e5223bf4258" providerId="LiveId" clId="{F8391048-CAD8-47C1-9CD4-E618409AFF7A}" dt="2022-02-08T15:49:25.034" v="139" actId="2696"/>
        <pc:sldMkLst>
          <pc:docMk/>
          <pc:sldMk cId="801193833" sldId="342"/>
        </pc:sldMkLst>
        <pc:spChg chg="mod">
          <ac:chgData name="Tom Smith" userId="eac52e5223bf4258" providerId="LiveId" clId="{F8391048-CAD8-47C1-9CD4-E618409AFF7A}" dt="2022-02-08T15:48:47.222" v="131" actId="20577"/>
          <ac:spMkLst>
            <pc:docMk/>
            <pc:sldMk cId="801193833" sldId="342"/>
            <ac:spMk id="2" creationId="{D84A82D6-20D5-4260-9FA5-88505A18269E}"/>
          </ac:spMkLst>
        </pc:spChg>
      </pc:sldChg>
      <pc:sldChg chg="del ord">
        <pc:chgData name="Tom Smith" userId="eac52e5223bf4258" providerId="LiveId" clId="{F8391048-CAD8-47C1-9CD4-E618409AFF7A}" dt="2022-02-08T15:49:25.034" v="139" actId="2696"/>
        <pc:sldMkLst>
          <pc:docMk/>
          <pc:sldMk cId="958577614" sldId="343"/>
        </pc:sldMkLst>
      </pc:sldChg>
      <pc:sldChg chg="addSp modSp mod modAnim">
        <pc:chgData name="Tom Smith" userId="eac52e5223bf4258" providerId="LiveId" clId="{F8391048-CAD8-47C1-9CD4-E618409AFF7A}" dt="2022-02-08T16:23:55.895" v="576" actId="114"/>
        <pc:sldMkLst>
          <pc:docMk/>
          <pc:sldMk cId="3138423936" sldId="344"/>
        </pc:sldMkLst>
        <pc:spChg chg="mod">
          <ac:chgData name="Tom Smith" userId="eac52e5223bf4258" providerId="LiveId" clId="{F8391048-CAD8-47C1-9CD4-E618409AFF7A}" dt="2022-02-08T16:02:52.376" v="380" actId="26606"/>
          <ac:spMkLst>
            <pc:docMk/>
            <pc:sldMk cId="3138423936" sldId="344"/>
            <ac:spMk id="2" creationId="{6E5691F0-530D-4242-BDB7-984E044FE80D}"/>
          </ac:spMkLst>
        </pc:spChg>
        <pc:spChg chg="mod">
          <ac:chgData name="Tom Smith" userId="eac52e5223bf4258" providerId="LiveId" clId="{F8391048-CAD8-47C1-9CD4-E618409AFF7A}" dt="2022-02-08T16:23:55.895" v="576" actId="114"/>
          <ac:spMkLst>
            <pc:docMk/>
            <pc:sldMk cId="3138423936" sldId="344"/>
            <ac:spMk id="3" creationId="{3EDBBDA1-8CDC-4DF6-8B29-2F4157029AD6}"/>
          </ac:spMkLst>
        </pc:spChg>
        <pc:spChg chg="add">
          <ac:chgData name="Tom Smith" userId="eac52e5223bf4258" providerId="LiveId" clId="{F8391048-CAD8-47C1-9CD4-E618409AFF7A}" dt="2022-02-08T16:02:52.376" v="380" actId="26606"/>
          <ac:spMkLst>
            <pc:docMk/>
            <pc:sldMk cId="3138423936" sldId="344"/>
            <ac:spMk id="71" creationId="{F13C74B1-5B17-4795-BED0-7140497B445A}"/>
          </ac:spMkLst>
        </pc:spChg>
        <pc:spChg chg="add">
          <ac:chgData name="Tom Smith" userId="eac52e5223bf4258" providerId="LiveId" clId="{F8391048-CAD8-47C1-9CD4-E618409AFF7A}" dt="2022-02-08T16:02:52.376" v="380" actId="26606"/>
          <ac:spMkLst>
            <pc:docMk/>
            <pc:sldMk cId="3138423936" sldId="344"/>
            <ac:spMk id="73" creationId="{D4974D33-8DC5-464E-8C6D-BE58F0669C17}"/>
          </ac:spMkLst>
        </pc:spChg>
        <pc:picChg chg="mod ord">
          <ac:chgData name="Tom Smith" userId="eac52e5223bf4258" providerId="LiveId" clId="{F8391048-CAD8-47C1-9CD4-E618409AFF7A}" dt="2022-02-08T16:02:52.376" v="380" actId="26606"/>
          <ac:picMkLst>
            <pc:docMk/>
            <pc:sldMk cId="3138423936" sldId="344"/>
            <ac:picMk id="1026" creationId="{4F12585A-FE7F-4A9E-9373-13D22B5AC649}"/>
          </ac:picMkLst>
        </pc:picChg>
      </pc:sldChg>
      <pc:sldChg chg="del">
        <pc:chgData name="Tom Smith" userId="eac52e5223bf4258" providerId="LiveId" clId="{F8391048-CAD8-47C1-9CD4-E618409AFF7A}" dt="2022-02-08T15:49:25.034" v="139" actId="2696"/>
        <pc:sldMkLst>
          <pc:docMk/>
          <pc:sldMk cId="73965122" sldId="345"/>
        </pc:sldMkLst>
      </pc:sldChg>
      <pc:sldChg chg="addSp modSp new mod setBg modAnim">
        <pc:chgData name="Tom Smith" userId="eac52e5223bf4258" providerId="LiveId" clId="{F8391048-CAD8-47C1-9CD4-E618409AFF7A}" dt="2022-02-08T16:21:35.973" v="536" actId="20577"/>
        <pc:sldMkLst>
          <pc:docMk/>
          <pc:sldMk cId="241909429" sldId="345"/>
        </pc:sldMkLst>
        <pc:spChg chg="mod">
          <ac:chgData name="Tom Smith" userId="eac52e5223bf4258" providerId="LiveId" clId="{F8391048-CAD8-47C1-9CD4-E618409AFF7A}" dt="2022-02-08T16:21:35.973" v="536" actId="20577"/>
          <ac:spMkLst>
            <pc:docMk/>
            <pc:sldMk cId="241909429" sldId="345"/>
            <ac:spMk id="2" creationId="{20A76C05-0ADE-438E-85EA-637E640B6D0F}"/>
          </ac:spMkLst>
        </pc:spChg>
        <pc:spChg chg="mod">
          <ac:chgData name="Tom Smith" userId="eac52e5223bf4258" providerId="LiveId" clId="{F8391048-CAD8-47C1-9CD4-E618409AFF7A}" dt="2022-02-08T15:54:06.460" v="173" actId="26606"/>
          <ac:spMkLst>
            <pc:docMk/>
            <pc:sldMk cId="241909429" sldId="345"/>
            <ac:spMk id="3" creationId="{BFF6688F-6CF0-41A7-9E1A-5284EB9F3A53}"/>
          </ac:spMkLst>
        </pc:spChg>
        <pc:spChg chg="add">
          <ac:chgData name="Tom Smith" userId="eac52e5223bf4258" providerId="LiveId" clId="{F8391048-CAD8-47C1-9CD4-E618409AFF7A}" dt="2022-02-08T15:54:06.460" v="173" actId="26606"/>
          <ac:spMkLst>
            <pc:docMk/>
            <pc:sldMk cId="241909429" sldId="345"/>
            <ac:spMk id="71" creationId="{45D37F4E-DDB4-456B-97E0-9937730A039F}"/>
          </ac:spMkLst>
        </pc:spChg>
        <pc:spChg chg="add">
          <ac:chgData name="Tom Smith" userId="eac52e5223bf4258" providerId="LiveId" clId="{F8391048-CAD8-47C1-9CD4-E618409AFF7A}" dt="2022-02-08T15:54:06.460" v="173" actId="26606"/>
          <ac:spMkLst>
            <pc:docMk/>
            <pc:sldMk cId="241909429" sldId="345"/>
            <ac:spMk id="73" creationId="{B2DD41CD-8F47-4F56-AD12-4E2FF7696987}"/>
          </ac:spMkLst>
        </pc:spChg>
        <pc:picChg chg="add mod">
          <ac:chgData name="Tom Smith" userId="eac52e5223bf4258" providerId="LiveId" clId="{F8391048-CAD8-47C1-9CD4-E618409AFF7A}" dt="2022-02-08T15:54:51.037" v="175" actId="27614"/>
          <ac:picMkLst>
            <pc:docMk/>
            <pc:sldMk cId="241909429" sldId="345"/>
            <ac:picMk id="1026" creationId="{053B6581-D70C-4CB6-AB3B-EDB2E344CFFB}"/>
          </ac:picMkLst>
        </pc:picChg>
      </pc:sldChg>
      <pc:sldChg chg="addSp modSp new mod setBg">
        <pc:chgData name="Tom Smith" userId="eac52e5223bf4258" providerId="LiveId" clId="{F8391048-CAD8-47C1-9CD4-E618409AFF7A}" dt="2022-02-08T16:21:57.117" v="566" actId="20577"/>
        <pc:sldMkLst>
          <pc:docMk/>
          <pc:sldMk cId="2270607235" sldId="346"/>
        </pc:sldMkLst>
        <pc:spChg chg="mod">
          <ac:chgData name="Tom Smith" userId="eac52e5223bf4258" providerId="LiveId" clId="{F8391048-CAD8-47C1-9CD4-E618409AFF7A}" dt="2022-02-08T16:21:45.213" v="537" actId="20577"/>
          <ac:spMkLst>
            <pc:docMk/>
            <pc:sldMk cId="2270607235" sldId="346"/>
            <ac:spMk id="2" creationId="{5D6DD369-E2EB-4093-9C15-D54D65DE6C25}"/>
          </ac:spMkLst>
        </pc:spChg>
        <pc:spChg chg="mod">
          <ac:chgData name="Tom Smith" userId="eac52e5223bf4258" providerId="LiveId" clId="{F8391048-CAD8-47C1-9CD4-E618409AFF7A}" dt="2022-02-08T16:21:57.117" v="566" actId="20577"/>
          <ac:spMkLst>
            <pc:docMk/>
            <pc:sldMk cId="2270607235" sldId="346"/>
            <ac:spMk id="3" creationId="{8535975D-EF03-4D1C-9D7E-26A1B60FD041}"/>
          </ac:spMkLst>
        </pc:spChg>
        <pc:spChg chg="add">
          <ac:chgData name="Tom Smith" userId="eac52e5223bf4258" providerId="LiveId" clId="{F8391048-CAD8-47C1-9CD4-E618409AFF7A}" dt="2022-02-08T16:01:49.559" v="377" actId="26606"/>
          <ac:spMkLst>
            <pc:docMk/>
            <pc:sldMk cId="2270607235" sldId="346"/>
            <ac:spMk id="71" creationId="{F13C74B1-5B17-4795-BED0-7140497B445A}"/>
          </ac:spMkLst>
        </pc:spChg>
        <pc:spChg chg="add">
          <ac:chgData name="Tom Smith" userId="eac52e5223bf4258" providerId="LiveId" clId="{F8391048-CAD8-47C1-9CD4-E618409AFF7A}" dt="2022-02-08T16:01:49.559" v="377" actId="26606"/>
          <ac:spMkLst>
            <pc:docMk/>
            <pc:sldMk cId="2270607235" sldId="346"/>
            <ac:spMk id="73" creationId="{D4974D33-8DC5-464E-8C6D-BE58F0669C17}"/>
          </ac:spMkLst>
        </pc:spChg>
        <pc:picChg chg="add mod">
          <ac:chgData name="Tom Smith" userId="eac52e5223bf4258" providerId="LiveId" clId="{F8391048-CAD8-47C1-9CD4-E618409AFF7A}" dt="2022-02-08T16:01:49.559" v="377" actId="26606"/>
          <ac:picMkLst>
            <pc:docMk/>
            <pc:sldMk cId="2270607235" sldId="346"/>
            <ac:picMk id="2050" creationId="{75B6399F-EFA6-40B3-8D74-61A123A9CE76}"/>
          </ac:picMkLst>
        </pc:picChg>
      </pc:sldChg>
      <pc:sldChg chg="del">
        <pc:chgData name="Tom Smith" userId="eac52e5223bf4258" providerId="LiveId" clId="{F8391048-CAD8-47C1-9CD4-E618409AFF7A}" dt="2022-02-08T15:49:25.034" v="139" actId="2696"/>
        <pc:sldMkLst>
          <pc:docMk/>
          <pc:sldMk cId="4105409320" sldId="346"/>
        </pc:sldMkLst>
      </pc:sldChg>
      <pc:sldChg chg="addSp modSp new mod setBg modAnim">
        <pc:chgData name="Tom Smith" userId="eac52e5223bf4258" providerId="LiveId" clId="{F8391048-CAD8-47C1-9CD4-E618409AFF7A}" dt="2022-02-08T16:35:06.892" v="909" actId="113"/>
        <pc:sldMkLst>
          <pc:docMk/>
          <pc:sldMk cId="109045640" sldId="347"/>
        </pc:sldMkLst>
        <pc:spChg chg="mod">
          <ac:chgData name="Tom Smith" userId="eac52e5223bf4258" providerId="LiveId" clId="{F8391048-CAD8-47C1-9CD4-E618409AFF7A}" dt="2022-02-08T16:34:57.606" v="908" actId="20577"/>
          <ac:spMkLst>
            <pc:docMk/>
            <pc:sldMk cId="109045640" sldId="347"/>
            <ac:spMk id="2" creationId="{14875217-2AFA-4D10-81CA-94CCE27E5D91}"/>
          </ac:spMkLst>
        </pc:spChg>
        <pc:spChg chg="mod">
          <ac:chgData name="Tom Smith" userId="eac52e5223bf4258" providerId="LiveId" clId="{F8391048-CAD8-47C1-9CD4-E618409AFF7A}" dt="2022-02-08T16:35:06.892" v="909" actId="113"/>
          <ac:spMkLst>
            <pc:docMk/>
            <pc:sldMk cId="109045640" sldId="347"/>
            <ac:spMk id="3" creationId="{38C77469-ADD4-4D08-BFD8-01F714DD6231}"/>
          </ac:spMkLst>
        </pc:spChg>
        <pc:spChg chg="add">
          <ac:chgData name="Tom Smith" userId="eac52e5223bf4258" providerId="LiveId" clId="{F8391048-CAD8-47C1-9CD4-E618409AFF7A}" dt="2022-02-08T16:33:36.083" v="855" actId="26606"/>
          <ac:spMkLst>
            <pc:docMk/>
            <pc:sldMk cId="109045640" sldId="347"/>
            <ac:spMk id="9" creationId="{2B97F24A-32CE-4C1C-A50D-3016B394DCFB}"/>
          </ac:spMkLst>
        </pc:spChg>
        <pc:spChg chg="add">
          <ac:chgData name="Tom Smith" userId="eac52e5223bf4258" providerId="LiveId" clId="{F8391048-CAD8-47C1-9CD4-E618409AFF7A}" dt="2022-02-08T16:33:36.083" v="855" actId="26606"/>
          <ac:spMkLst>
            <pc:docMk/>
            <pc:sldMk cId="109045640" sldId="347"/>
            <ac:spMk id="11" creationId="{CD8B4F24-440B-49E9-B85D-733523DC064B}"/>
          </ac:spMkLst>
        </pc:spChg>
        <pc:picChg chg="add mod">
          <ac:chgData name="Tom Smith" userId="eac52e5223bf4258" providerId="LiveId" clId="{F8391048-CAD8-47C1-9CD4-E618409AFF7A}" dt="2022-02-08T16:33:29.627" v="854"/>
          <ac:picMkLst>
            <pc:docMk/>
            <pc:sldMk cId="109045640" sldId="347"/>
            <ac:picMk id="4" creationId="{FCA75672-06EC-48B6-BBD8-698154C709B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502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37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pennereng1121spring2022d463monwed230/2022/02/04/jessica-penner-my-discourse-communities-exampl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1121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2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775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U1 writing assignment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Brainstorm discourse communities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Write about discourse communities &amp; issues they face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5691F0-530D-4242-BDB7-984E044FE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1800"/>
              <a:t>There can be no vulnerability without risk; there can be no community without vulnerability; there can be no peace, and ultimately no life, without community. </a:t>
            </a:r>
            <a:br>
              <a:rPr lang="en-US" sz="1800"/>
            </a:br>
            <a:r>
              <a:rPr lang="en-US" sz="1800"/>
              <a:t>– M. Scott Peck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BBDA1-8CDC-4DF6-8B29-2F4157029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Discuss these questions with a neighbor:</a:t>
            </a:r>
          </a:p>
          <a:p>
            <a:pPr marL="0" indent="0">
              <a:buNone/>
            </a:pPr>
            <a:r>
              <a:rPr lang="en-US" sz="2200" i="1" dirty="0"/>
              <a:t>What does Peck mean by this quote? </a:t>
            </a:r>
          </a:p>
          <a:p>
            <a:pPr marL="0" indent="0">
              <a:buNone/>
            </a:pPr>
            <a:r>
              <a:rPr lang="en-US" sz="2200" i="1" dirty="0"/>
              <a:t>Do you agree or disagree? Why?</a:t>
            </a:r>
          </a:p>
          <a:p>
            <a:pPr marL="0" indent="0">
              <a:buNone/>
            </a:pPr>
            <a:r>
              <a:rPr lang="en-US" sz="2200" i="1" dirty="0"/>
              <a:t>How does this quote relate to our discussion about discourse communities?</a:t>
            </a:r>
          </a:p>
        </p:txBody>
      </p:sp>
      <p:pic>
        <p:nvPicPr>
          <p:cNvPr id="1026" name="Picture 2" descr="Community Png Clipart Photo - Community Clipart PNG Image | Transparent PNG  Free Download on SeekPNG">
            <a:extLst>
              <a:ext uri="{FF2B5EF4-FFF2-40B4-BE49-F238E27FC236}">
                <a16:creationId xmlns:a16="http://schemas.microsoft.com/office/drawing/2014/main" id="{4F12585A-FE7F-4A9E-9373-13D22B5AC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8" r="27820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42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875217-2AFA-4D10-81CA-94CCE27E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 dirty="0"/>
              <a:t>Quick Discussion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77469-ADD4-4D08-BFD8-01F714DD6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US" sz="2200" dirty="0"/>
              <a:t>What helped you understand Swales’ article </a:t>
            </a:r>
            <a:r>
              <a:rPr lang="en-US" sz="2200" b="1" dirty="0"/>
              <a:t>better</a:t>
            </a:r>
            <a:r>
              <a:rPr lang="en-US" sz="2200" dirty="0"/>
              <a:t> by doing the double-entry journal activity?</a:t>
            </a:r>
          </a:p>
          <a:p>
            <a:r>
              <a:rPr lang="en-US" sz="2200" dirty="0"/>
              <a:t>Will you use this tool (or a version of it) for future reading assignments? Be honest! </a:t>
            </a:r>
            <a:r>
              <a:rPr lang="en-US" sz="2200" dirty="0">
                <a:sym typeface="Wingdings" panose="05000000000000000000" pitchFamily="2" charset="2"/>
              </a:rPr>
              <a:t></a:t>
            </a:r>
            <a:endParaRPr lang="en-US" sz="2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A75672-06EC-48B6-BBD8-698154C70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16254"/>
            <a:ext cx="6903720" cy="462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45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4A82D6-20D5-4260-9FA5-88505A182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000" dirty="0"/>
              <a:t>Unit 1: Discourse Community Assignment</a:t>
            </a:r>
          </a:p>
        </p:txBody>
      </p:sp>
      <p:sp>
        <p:nvSpPr>
          <p:cNvPr id="307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2025E-0821-407F-8AAB-B65089CC69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r>
              <a:rPr lang="en-US" sz="2200" dirty="0"/>
              <a:t>Look at the U1 writing assignment. You can find it under Major Assignments.</a:t>
            </a:r>
          </a:p>
          <a:p>
            <a:r>
              <a:rPr lang="en-US" sz="2200" dirty="0"/>
              <a:t>What, in a few words, are you going to do for this assignment?</a:t>
            </a:r>
          </a:p>
          <a:p>
            <a:r>
              <a:rPr lang="en-US" sz="2200" dirty="0"/>
              <a:t>When’s the first draft due?</a:t>
            </a:r>
          </a:p>
          <a:p>
            <a:r>
              <a:rPr lang="en-US" sz="2200" dirty="0"/>
              <a:t>When’s the final draft due?</a:t>
            </a:r>
          </a:p>
          <a:p>
            <a:r>
              <a:rPr lang="en-US" sz="2200" dirty="0"/>
              <a:t>What questions do you have?</a:t>
            </a:r>
          </a:p>
          <a:p>
            <a:endParaRPr lang="en-US" sz="2200" dirty="0"/>
          </a:p>
        </p:txBody>
      </p:sp>
      <p:pic>
        <p:nvPicPr>
          <p:cNvPr id="3074" name="Picture 2" descr="Community | Page 2 | Elegant Themes Blog">
            <a:extLst>
              <a:ext uri="{FF2B5EF4-FFF2-40B4-BE49-F238E27FC236}">
                <a16:creationId xmlns:a16="http://schemas.microsoft.com/office/drawing/2014/main" id="{292C1B2C-50CC-43CF-A72A-BF42880158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6" r="22249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9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A76C05-0ADE-438E-85EA-637E640B6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Brainstorm!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6688F-6CF0-41A7-9E1A-5284EB9F3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/>
              <a:t>Identify at least </a:t>
            </a:r>
            <a:r>
              <a:rPr lang="en-US" sz="1700" b="1" dirty="0"/>
              <a:t>three</a:t>
            </a:r>
            <a:r>
              <a:rPr lang="en-US" sz="1700" dirty="0"/>
              <a:t> discourse communities (DCs) you are involved with. These can be small (a club on campus) or large (a spiritual/faith community). To help you brainstorm about the details of these DCs, look at the list of questions below.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is this group’s goal?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are the ways this group communicates with each other?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How does this group communicate with the outside world?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is the “language” they use within their group?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What does a person need to know before they can join this group?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Are there terms or actions that don’t need to be explained to a group member?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700" dirty="0"/>
              <a:t>Are there “rhythms of activity,” a sense of history, and a value system that the group members recognize?</a:t>
            </a:r>
          </a:p>
        </p:txBody>
      </p:sp>
      <p:pic>
        <p:nvPicPr>
          <p:cNvPr id="1026" name="Picture 2" descr="Diagram&#10;&#10;Description automatically generated">
            <a:extLst>
              <a:ext uri="{FF2B5EF4-FFF2-40B4-BE49-F238E27FC236}">
                <a16:creationId xmlns:a16="http://schemas.microsoft.com/office/drawing/2014/main" id="{053B6581-D70C-4CB6-AB3B-EDB2E344CF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8" r="48774"/>
          <a:stretch/>
        </p:blipFill>
        <p:spPr bwMode="auto">
          <a:xfrm>
            <a:off x="7675658" y="2093976"/>
            <a:ext cx="3941064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0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6DD369-E2EB-4093-9C15-D54D65DE6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Write!</a:t>
            </a:r>
          </a:p>
        </p:txBody>
      </p:sp>
      <p:sp>
        <p:nvSpPr>
          <p:cNvPr id="7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975D-EF03-4D1C-9D7E-26A1B60FD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lnSpcReduction="10000"/>
          </a:bodyPr>
          <a:lstStyle/>
          <a:p>
            <a:r>
              <a:rPr lang="en-US" sz="1700" dirty="0"/>
              <a:t>Create a </a:t>
            </a:r>
            <a:r>
              <a:rPr lang="en-US" sz="1700" b="1" dirty="0"/>
              <a:t>post </a:t>
            </a:r>
            <a:r>
              <a:rPr lang="en-US" sz="1700" dirty="0"/>
              <a:t>titled </a:t>
            </a:r>
            <a:r>
              <a:rPr lang="en-US" sz="1700" b="1" dirty="0"/>
              <a:t>Full Name, My Discourse Communities</a:t>
            </a:r>
            <a:r>
              <a:rPr lang="en-US" sz="1700" dirty="0"/>
              <a:t> (saved under U1 Work) that shares </a:t>
            </a:r>
            <a:r>
              <a:rPr lang="en-US" sz="1700" b="1" dirty="0"/>
              <a:t>three</a:t>
            </a:r>
            <a:r>
              <a:rPr lang="en-US" sz="1700" dirty="0"/>
              <a:t> discourse communities you participate in. </a:t>
            </a:r>
          </a:p>
          <a:p>
            <a:r>
              <a:rPr lang="en-US" sz="1700" dirty="0"/>
              <a:t>Describe </a:t>
            </a:r>
            <a:r>
              <a:rPr lang="en-US" sz="1700" b="1" dirty="0"/>
              <a:t>each</a:t>
            </a:r>
            <a:r>
              <a:rPr lang="en-US" sz="1700" dirty="0"/>
              <a:t> discourse community you listed, and discuss the basic “values, assumptions, and ways of communicating” found in each one.</a:t>
            </a:r>
          </a:p>
          <a:p>
            <a:r>
              <a:rPr lang="en-US" sz="1700" dirty="0"/>
              <a:t>Name </a:t>
            </a:r>
            <a:r>
              <a:rPr lang="en-US" sz="1700" b="1" dirty="0"/>
              <a:t>two</a:t>
            </a:r>
            <a:r>
              <a:rPr lang="en-US" sz="1700" dirty="0"/>
              <a:t> or </a:t>
            </a:r>
            <a:r>
              <a:rPr lang="en-US" sz="1700" b="1" dirty="0"/>
              <a:t>three</a:t>
            </a:r>
            <a:r>
              <a:rPr lang="en-US" sz="1700" dirty="0"/>
              <a:t> problems or issues that are central to each one.</a:t>
            </a:r>
          </a:p>
          <a:p>
            <a:pPr lvl="1"/>
            <a:r>
              <a:rPr lang="en-US" sz="1700" dirty="0"/>
              <a:t>Check out my </a:t>
            </a:r>
            <a:r>
              <a:rPr lang="en-US" sz="1700" dirty="0">
                <a:hlinkClick r:id="rId3"/>
              </a:rPr>
              <a:t>example</a:t>
            </a:r>
            <a:r>
              <a:rPr lang="en-US" sz="1700" dirty="0"/>
              <a:t> to see how it’s done (I only did ONE—you must do this three times).</a:t>
            </a:r>
          </a:p>
        </p:txBody>
      </p:sp>
      <p:pic>
        <p:nvPicPr>
          <p:cNvPr id="2050" name="Picture 2" descr="How to make 2022 the year you write your book">
            <a:extLst>
              <a:ext uri="{FF2B5EF4-FFF2-40B4-BE49-F238E27FC236}">
                <a16:creationId xmlns:a16="http://schemas.microsoft.com/office/drawing/2014/main" id="{75B6399F-EFA6-40B3-8D74-61A123A9CE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8" r="13299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607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9485671" cy="530367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44444"/>
                </a:solidFill>
                <a:cs typeface="Arial" panose="020B0604020202020204" pitchFamily="34" charset="0"/>
              </a:rPr>
              <a:t>Create a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post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that shares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three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discourse communities </a:t>
            </a:r>
            <a:r>
              <a:rPr lang="en-US" b="0" i="1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you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participate in. Name two or three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problems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or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issues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that are central to each one. Post it under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Unit 1 Work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and title it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Full Name, My Discourse Communities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 by class time on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Monday, February 14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. </a:t>
            </a:r>
          </a:p>
          <a:p>
            <a:pPr lvl="1"/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This is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another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low-stakes writing assignment (worth 30% of your grade) that will 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help 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you with the U1 Major Writing project!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Read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 Mary Wollstonecraft’s “Dedicatory Letter” (pp. 1-3) in </a:t>
            </a:r>
            <a:r>
              <a:rPr lang="en-US" b="0" i="1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A Vindication of the Rights of Woman 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by class time on </a:t>
            </a:r>
            <a:r>
              <a:rPr lang="en-US" b="1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Monday, February 14</a:t>
            </a: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cs typeface="Arial" panose="020B0604020202020204" pitchFamily="34" charset="0"/>
              </a:rPr>
              <a:t>Be sure to look out for the full Agenda for next week’s class on Friday!</a:t>
            </a:r>
          </a:p>
          <a:p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263" y="4291339"/>
            <a:ext cx="1815737" cy="256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545</Words>
  <Application>Microsoft Office PowerPoint</Application>
  <PresentationFormat>Widescreen</PresentationFormat>
  <Paragraphs>42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ENG 1121  English Composition 2 </vt:lpstr>
      <vt:lpstr>There can be no vulnerability without risk; there can be no community without vulnerability; there can be no peace, and ultimately no life, without community.  – M. Scott Peck</vt:lpstr>
      <vt:lpstr>Quick Discussion</vt:lpstr>
      <vt:lpstr>Unit 1: Discourse Community Assignment</vt:lpstr>
      <vt:lpstr>Brainstorm!</vt:lpstr>
      <vt:lpstr>Write!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28</cp:revision>
  <dcterms:created xsi:type="dcterms:W3CDTF">2020-01-25T02:18:25Z</dcterms:created>
  <dcterms:modified xsi:type="dcterms:W3CDTF">2022-02-08T16:35:19Z</dcterms:modified>
</cp:coreProperties>
</file>