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57" r:id="rId7"/>
    <p:sldId id="259" r:id="rId8"/>
    <p:sldId id="260" r:id="rId9"/>
    <p:sldId id="266" r:id="rId10"/>
    <p:sldId id="268" r:id="rId11"/>
    <p:sldId id="269" r:id="rId12"/>
    <p:sldId id="261" r:id="rId13"/>
    <p:sldId id="263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966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hList9" loCatId="list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D72CDD3-5859-43DB-BD75-0C3C30E3DE62}">
      <dgm:prSet phldrT="[Text]" custT="1"/>
      <dgm:spPr/>
      <dgm:t>
        <a:bodyPr/>
        <a:lstStyle/>
        <a:p>
          <a:r>
            <a:rPr lang="en-US" sz="1800" dirty="0" smtClean="0"/>
            <a:t>High Impact Educational Practices</a:t>
          </a:r>
          <a:endParaRPr lang="en-US" sz="1800" dirty="0"/>
        </a:p>
      </dgm:t>
    </dgm:pt>
    <dgm:pt modelId="{1D5B1F83-33A7-4298-BC11-2B1252AFAEA5}" type="parTrans" cxnId="{DDB5AD9A-40B0-48EF-AF2C-8CCDA330F7FE}">
      <dgm:prSet/>
      <dgm:spPr/>
      <dgm:t>
        <a:bodyPr/>
        <a:lstStyle/>
        <a:p>
          <a:endParaRPr lang="en-US"/>
        </a:p>
      </dgm:t>
    </dgm:pt>
    <dgm:pt modelId="{15E25BD4-1EBF-43C2-8885-DBF66B8429E1}" type="sibTrans" cxnId="{DDB5AD9A-40B0-48EF-AF2C-8CCDA330F7FE}">
      <dgm:prSet/>
      <dgm:spPr/>
      <dgm:t>
        <a:bodyPr/>
        <a:lstStyle/>
        <a:p>
          <a:endParaRPr lang="en-US"/>
        </a:p>
      </dgm:t>
    </dgm:pt>
    <dgm:pt modelId="{F9D46839-CD06-4669-AAE4-4D1E9AFEDA78}">
      <dgm:prSet phldrT="[Text]"/>
      <dgm:spPr/>
      <dgm:t>
        <a:bodyPr/>
        <a:lstStyle/>
        <a:p>
          <a:r>
            <a:rPr lang="en-US" dirty="0" smtClean="0"/>
            <a:t>March 10</a:t>
          </a:r>
          <a:endParaRPr lang="en-US" dirty="0"/>
        </a:p>
      </dgm:t>
    </dgm:pt>
    <dgm:pt modelId="{B6B535D8-00AB-4FA1-AAEC-92498ABC6F4C}" type="parTrans" cxnId="{AD25A8A0-4628-40E2-8C9E-64E6AD4D4D91}">
      <dgm:prSet/>
      <dgm:spPr/>
      <dgm:t>
        <a:bodyPr/>
        <a:lstStyle/>
        <a:p>
          <a:endParaRPr lang="en-US"/>
        </a:p>
      </dgm:t>
    </dgm:pt>
    <dgm:pt modelId="{6497F199-DC2A-41F9-A449-D395E6BC4900}" type="sibTrans" cxnId="{AD25A8A0-4628-40E2-8C9E-64E6AD4D4D91}">
      <dgm:prSet/>
      <dgm:spPr/>
      <dgm:t>
        <a:bodyPr/>
        <a:lstStyle/>
        <a:p>
          <a:endParaRPr lang="en-US"/>
        </a:p>
      </dgm:t>
    </dgm:pt>
    <dgm:pt modelId="{7CB6360B-4022-4E96-922B-A12DE0E2A39F}">
      <dgm:prSet phldrT="[Text]"/>
      <dgm:spPr/>
      <dgm:t>
        <a:bodyPr/>
        <a:lstStyle/>
        <a:p>
          <a:r>
            <a:rPr lang="en-US" dirty="0" err="1" smtClean="0"/>
            <a:t>OpenLab</a:t>
          </a:r>
          <a:endParaRPr lang="en-US" dirty="0"/>
        </a:p>
      </dgm:t>
    </dgm:pt>
    <dgm:pt modelId="{44B2858F-607B-47DF-B44B-EA7D73FDC9F2}" type="parTrans" cxnId="{CD5EFFB3-C9FD-4DAC-8D97-0C2FB02B380B}">
      <dgm:prSet/>
      <dgm:spPr/>
      <dgm:t>
        <a:bodyPr/>
        <a:lstStyle/>
        <a:p>
          <a:endParaRPr lang="en-US"/>
        </a:p>
      </dgm:t>
    </dgm:pt>
    <dgm:pt modelId="{B35ED9D1-2A17-4034-8D08-4945CA54F6C9}" type="sibTrans" cxnId="{CD5EFFB3-C9FD-4DAC-8D97-0C2FB02B380B}">
      <dgm:prSet/>
      <dgm:spPr/>
      <dgm:t>
        <a:bodyPr/>
        <a:lstStyle/>
        <a:p>
          <a:endParaRPr lang="en-US"/>
        </a:p>
      </dgm:t>
    </dgm:pt>
    <dgm:pt modelId="{70879558-61CA-4CCD-B2D6-5349B01EF337}">
      <dgm:prSet phldrT="[Text]"/>
      <dgm:spPr/>
      <dgm:t>
        <a:bodyPr/>
        <a:lstStyle/>
        <a:p>
          <a:r>
            <a:rPr lang="en-US" dirty="0" smtClean="0"/>
            <a:t>March 17</a:t>
          </a:r>
          <a:endParaRPr lang="en-US" dirty="0"/>
        </a:p>
      </dgm:t>
    </dgm:pt>
    <dgm:pt modelId="{95F5E6EE-4E8D-49F8-8C9E-8BBFD01B6A0E}" type="parTrans" cxnId="{8FAB4659-6291-457D-941A-93BCD304031A}">
      <dgm:prSet/>
      <dgm:spPr/>
      <dgm:t>
        <a:bodyPr/>
        <a:lstStyle/>
        <a:p>
          <a:endParaRPr lang="en-US"/>
        </a:p>
      </dgm:t>
    </dgm:pt>
    <dgm:pt modelId="{053E317B-DD3F-4AFF-90D1-A55D37D325DC}" type="sibTrans" cxnId="{8FAB4659-6291-457D-941A-93BCD304031A}">
      <dgm:prSet/>
      <dgm:spPr/>
      <dgm:t>
        <a:bodyPr/>
        <a:lstStyle/>
        <a:p>
          <a:endParaRPr lang="en-US"/>
        </a:p>
      </dgm:t>
    </dgm:pt>
    <dgm:pt modelId="{B4F1B46E-22B2-4721-950C-8704487586DC}">
      <dgm:prSet phldrT="[Text]"/>
      <dgm:spPr/>
      <dgm:t>
        <a:bodyPr/>
        <a:lstStyle/>
        <a:p>
          <a:r>
            <a:rPr lang="en-US" dirty="0" smtClean="0"/>
            <a:t>February 10</a:t>
          </a:r>
          <a:endParaRPr lang="en-US" dirty="0"/>
        </a:p>
      </dgm:t>
    </dgm:pt>
    <dgm:pt modelId="{A7E2530A-34E2-4E9F-BC78-8920BA140C41}" type="sibTrans" cxnId="{2C8317B2-2EBB-4589-86EA-C77B3B6E81AA}">
      <dgm:prSet/>
      <dgm:spPr/>
      <dgm:t>
        <a:bodyPr/>
        <a:lstStyle/>
        <a:p>
          <a:endParaRPr lang="en-US"/>
        </a:p>
      </dgm:t>
    </dgm:pt>
    <dgm:pt modelId="{E8A66543-CC4D-4785-A93E-5B125E09F826}" type="parTrans" cxnId="{2C8317B2-2EBB-4589-86EA-C77B3B6E81AA}">
      <dgm:prSet/>
      <dgm:spPr/>
      <dgm:t>
        <a:bodyPr/>
        <a:lstStyle/>
        <a:p>
          <a:endParaRPr lang="en-US"/>
        </a:p>
      </dgm:t>
    </dgm:pt>
    <dgm:pt modelId="{E6F4EA51-1716-4E58-9412-9434997ACEBA}">
      <dgm:prSet phldrT="[Text]"/>
      <dgm:spPr/>
      <dgm:t>
        <a:bodyPr/>
        <a:lstStyle/>
        <a:p>
          <a:r>
            <a:rPr lang="en-US" dirty="0" smtClean="0"/>
            <a:t>Build a Culture of Assessment</a:t>
          </a:r>
          <a:endParaRPr lang="en-US" dirty="0"/>
        </a:p>
      </dgm:t>
    </dgm:pt>
    <dgm:pt modelId="{4A471420-7485-44A9-A9E5-5D96E8480F48}" type="parTrans" cxnId="{C0C93D3F-4501-4CAA-B3FD-E439ADA0B23E}">
      <dgm:prSet/>
      <dgm:spPr/>
      <dgm:t>
        <a:bodyPr/>
        <a:lstStyle/>
        <a:p>
          <a:endParaRPr lang="en-US"/>
        </a:p>
      </dgm:t>
    </dgm:pt>
    <dgm:pt modelId="{808B0CC3-8D61-4FAB-9745-FD25FE6EC0E3}" type="sibTrans" cxnId="{C0C93D3F-4501-4CAA-B3FD-E439ADA0B23E}">
      <dgm:prSet/>
      <dgm:spPr/>
      <dgm:t>
        <a:bodyPr/>
        <a:lstStyle/>
        <a:p>
          <a:endParaRPr lang="en-US"/>
        </a:p>
      </dgm:t>
    </dgm:pt>
    <dgm:pt modelId="{AB44FA1A-FA0C-4C02-9BED-A953EB731B52}">
      <dgm:prSet phldrT="[Text]"/>
      <dgm:spPr/>
      <dgm:t>
        <a:bodyPr/>
        <a:lstStyle/>
        <a:p>
          <a:r>
            <a:rPr lang="en-US" dirty="0" smtClean="0"/>
            <a:t>Place-based Learning on the Brooklyn Waterfront</a:t>
          </a:r>
          <a:endParaRPr lang="en-US" dirty="0"/>
        </a:p>
      </dgm:t>
    </dgm:pt>
    <dgm:pt modelId="{AB8150AD-9E22-4EF2-98E1-655E9F16B7DA}" type="parTrans" cxnId="{2147CA9A-BB6C-47E2-9538-4FC82889A3BB}">
      <dgm:prSet/>
      <dgm:spPr/>
      <dgm:t>
        <a:bodyPr/>
        <a:lstStyle/>
        <a:p>
          <a:endParaRPr lang="en-US"/>
        </a:p>
      </dgm:t>
    </dgm:pt>
    <dgm:pt modelId="{FF6224DC-60AE-4D26-A531-A1DF4D1D6B04}" type="sibTrans" cxnId="{2147CA9A-BB6C-47E2-9538-4FC82889A3BB}">
      <dgm:prSet/>
      <dgm:spPr/>
      <dgm:t>
        <a:bodyPr/>
        <a:lstStyle/>
        <a:p>
          <a:endParaRPr lang="en-US"/>
        </a:p>
      </dgm:t>
    </dgm:pt>
    <dgm:pt modelId="{49CA6ADA-7811-494A-AB52-F91CC981B654}">
      <dgm:prSet phldrT="[Text]"/>
      <dgm:spPr/>
      <dgm:t>
        <a:bodyPr/>
        <a:lstStyle/>
        <a:p>
          <a:r>
            <a:rPr lang="en-US" dirty="0" smtClean="0"/>
            <a:t>March 31</a:t>
          </a:r>
          <a:endParaRPr lang="en-US" dirty="0"/>
        </a:p>
      </dgm:t>
    </dgm:pt>
    <dgm:pt modelId="{D0DC8D72-AF3C-49A0-A9B6-A51FBA89E4B7}" type="parTrans" cxnId="{365278F0-0574-4232-A869-3B82DD344D86}">
      <dgm:prSet/>
      <dgm:spPr/>
      <dgm:t>
        <a:bodyPr/>
        <a:lstStyle/>
        <a:p>
          <a:endParaRPr lang="en-US"/>
        </a:p>
      </dgm:t>
    </dgm:pt>
    <dgm:pt modelId="{30056987-CF11-4E00-A49E-117282A23396}" type="sibTrans" cxnId="{365278F0-0574-4232-A869-3B82DD344D86}">
      <dgm:prSet/>
      <dgm:spPr/>
      <dgm:t>
        <a:bodyPr/>
        <a:lstStyle/>
        <a:p>
          <a:endParaRPr lang="en-US"/>
        </a:p>
      </dgm:t>
    </dgm:pt>
    <dgm:pt modelId="{0DC7A063-583D-4B0F-88B2-BD54F95D95AF}" type="pres">
      <dgm:prSet presAssocID="{00C18FBF-3FF5-4C16-97CF-AF03740D7AB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B23570A-ECC9-4DF8-BCB4-0465C69CBB88}" type="pres">
      <dgm:prSet presAssocID="{B4F1B46E-22B2-4721-950C-8704487586DC}" presName="posSpace" presStyleCnt="0"/>
      <dgm:spPr/>
      <dgm:t>
        <a:bodyPr/>
        <a:lstStyle/>
        <a:p>
          <a:endParaRPr lang="en-US"/>
        </a:p>
      </dgm:t>
    </dgm:pt>
    <dgm:pt modelId="{FC66A233-6BBA-46AF-B2F6-28E379B158E2}" type="pres">
      <dgm:prSet presAssocID="{B4F1B46E-22B2-4721-950C-8704487586DC}" presName="vertFlow" presStyleCnt="0"/>
      <dgm:spPr/>
      <dgm:t>
        <a:bodyPr/>
        <a:lstStyle/>
        <a:p>
          <a:endParaRPr lang="en-US"/>
        </a:p>
      </dgm:t>
    </dgm:pt>
    <dgm:pt modelId="{46739A04-1AA3-49C6-8EA7-EB1DE975B900}" type="pres">
      <dgm:prSet presAssocID="{B4F1B46E-22B2-4721-950C-8704487586DC}" presName="topSpace" presStyleCnt="0"/>
      <dgm:spPr/>
      <dgm:t>
        <a:bodyPr/>
        <a:lstStyle/>
        <a:p>
          <a:endParaRPr lang="en-US"/>
        </a:p>
      </dgm:t>
    </dgm:pt>
    <dgm:pt modelId="{535C6EC9-8098-42C5-8527-E62FF045E4EB}" type="pres">
      <dgm:prSet presAssocID="{B4F1B46E-22B2-4721-950C-8704487586DC}" presName="firstComp" presStyleCnt="0"/>
      <dgm:spPr/>
      <dgm:t>
        <a:bodyPr/>
        <a:lstStyle/>
        <a:p>
          <a:endParaRPr lang="en-US"/>
        </a:p>
      </dgm:t>
    </dgm:pt>
    <dgm:pt modelId="{6B08AC4B-4CEC-41E5-AE19-47A4E2720563}" type="pres">
      <dgm:prSet presAssocID="{B4F1B46E-22B2-4721-950C-8704487586DC}" presName="firstChild" presStyleLbl="bgAccFollowNode1" presStyleIdx="0" presStyleCnt="4"/>
      <dgm:spPr/>
      <dgm:t>
        <a:bodyPr/>
        <a:lstStyle/>
        <a:p>
          <a:endParaRPr lang="en-US"/>
        </a:p>
      </dgm:t>
    </dgm:pt>
    <dgm:pt modelId="{187D4E8C-5C91-4D00-870C-2C45D4EA263C}" type="pres">
      <dgm:prSet presAssocID="{B4F1B46E-22B2-4721-950C-8704487586DC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45DB9A-BEF3-4D5D-B9C7-5FC0456401AC}" type="pres">
      <dgm:prSet presAssocID="{B4F1B46E-22B2-4721-950C-8704487586DC}" presName="negSpace" presStyleCnt="0"/>
      <dgm:spPr/>
      <dgm:t>
        <a:bodyPr/>
        <a:lstStyle/>
        <a:p>
          <a:endParaRPr lang="en-US"/>
        </a:p>
      </dgm:t>
    </dgm:pt>
    <dgm:pt modelId="{FC7ED273-8CFD-43C2-9C05-44FADF3E0637}" type="pres">
      <dgm:prSet presAssocID="{B4F1B46E-22B2-4721-950C-8704487586DC}" presName="circle" presStyleLbl="node1" presStyleIdx="0" presStyleCnt="4" custScaleX="91665" custScaleY="94541"/>
      <dgm:spPr/>
      <dgm:t>
        <a:bodyPr/>
        <a:lstStyle/>
        <a:p>
          <a:endParaRPr lang="en-US"/>
        </a:p>
      </dgm:t>
    </dgm:pt>
    <dgm:pt modelId="{13C564B0-C27E-4ABA-AFDA-59E145B256BA}" type="pres">
      <dgm:prSet presAssocID="{A7E2530A-34E2-4E9F-BC78-8920BA140C41}" presName="transSpace" presStyleCnt="0"/>
      <dgm:spPr/>
      <dgm:t>
        <a:bodyPr/>
        <a:lstStyle/>
        <a:p>
          <a:endParaRPr lang="en-US"/>
        </a:p>
      </dgm:t>
    </dgm:pt>
    <dgm:pt modelId="{F2D3CA6C-F3EE-41DC-B644-B9D8A9F0A053}" type="pres">
      <dgm:prSet presAssocID="{F9D46839-CD06-4669-AAE4-4D1E9AFEDA78}" presName="posSpace" presStyleCnt="0"/>
      <dgm:spPr/>
      <dgm:t>
        <a:bodyPr/>
        <a:lstStyle/>
        <a:p>
          <a:endParaRPr lang="en-US"/>
        </a:p>
      </dgm:t>
    </dgm:pt>
    <dgm:pt modelId="{F9D642A9-2BEC-446C-B0DF-C754F0AC1ECA}" type="pres">
      <dgm:prSet presAssocID="{F9D46839-CD06-4669-AAE4-4D1E9AFEDA78}" presName="vertFlow" presStyleCnt="0"/>
      <dgm:spPr/>
      <dgm:t>
        <a:bodyPr/>
        <a:lstStyle/>
        <a:p>
          <a:endParaRPr lang="en-US"/>
        </a:p>
      </dgm:t>
    </dgm:pt>
    <dgm:pt modelId="{5313339C-584D-4E24-A7D4-0613B378F1CF}" type="pres">
      <dgm:prSet presAssocID="{F9D46839-CD06-4669-AAE4-4D1E9AFEDA78}" presName="topSpace" presStyleCnt="0"/>
      <dgm:spPr/>
      <dgm:t>
        <a:bodyPr/>
        <a:lstStyle/>
        <a:p>
          <a:endParaRPr lang="en-US"/>
        </a:p>
      </dgm:t>
    </dgm:pt>
    <dgm:pt modelId="{9C6557A6-F88B-4D65-9F19-B17E9A6D7A78}" type="pres">
      <dgm:prSet presAssocID="{F9D46839-CD06-4669-AAE4-4D1E9AFEDA78}" presName="firstComp" presStyleCnt="0"/>
      <dgm:spPr/>
      <dgm:t>
        <a:bodyPr/>
        <a:lstStyle/>
        <a:p>
          <a:endParaRPr lang="en-US"/>
        </a:p>
      </dgm:t>
    </dgm:pt>
    <dgm:pt modelId="{07AAF728-C782-459A-BC1C-C3018335E9F7}" type="pres">
      <dgm:prSet presAssocID="{F9D46839-CD06-4669-AAE4-4D1E9AFEDA78}" presName="firstChild" presStyleLbl="bgAccFollowNode1" presStyleIdx="1" presStyleCnt="4"/>
      <dgm:spPr/>
      <dgm:t>
        <a:bodyPr/>
        <a:lstStyle/>
        <a:p>
          <a:endParaRPr lang="en-US"/>
        </a:p>
      </dgm:t>
    </dgm:pt>
    <dgm:pt modelId="{D15D6682-4B45-4BAE-9201-2BC7F62C3EA9}" type="pres">
      <dgm:prSet presAssocID="{F9D46839-CD06-4669-AAE4-4D1E9AFEDA78}" presName="first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DFDC8-B9A0-4530-BAFB-AEE872744799}" type="pres">
      <dgm:prSet presAssocID="{F9D46839-CD06-4669-AAE4-4D1E9AFEDA78}" presName="negSpace" presStyleCnt="0"/>
      <dgm:spPr/>
      <dgm:t>
        <a:bodyPr/>
        <a:lstStyle/>
        <a:p>
          <a:endParaRPr lang="en-US"/>
        </a:p>
      </dgm:t>
    </dgm:pt>
    <dgm:pt modelId="{D820DABA-0E6D-4F92-9881-219832624E2E}" type="pres">
      <dgm:prSet presAssocID="{F9D46839-CD06-4669-AAE4-4D1E9AFEDA78}" presName="circle" presStyleLbl="node1" presStyleIdx="1" presStyleCnt="4" custScaleX="91665" custScaleY="94541"/>
      <dgm:spPr/>
      <dgm:t>
        <a:bodyPr/>
        <a:lstStyle/>
        <a:p>
          <a:endParaRPr lang="en-US"/>
        </a:p>
      </dgm:t>
    </dgm:pt>
    <dgm:pt modelId="{9C658AFA-083F-4B22-B2D9-217687EF18E5}" type="pres">
      <dgm:prSet presAssocID="{6497F199-DC2A-41F9-A449-D395E6BC4900}" presName="transSpace" presStyleCnt="0"/>
      <dgm:spPr/>
      <dgm:t>
        <a:bodyPr/>
        <a:lstStyle/>
        <a:p>
          <a:endParaRPr lang="en-US"/>
        </a:p>
      </dgm:t>
    </dgm:pt>
    <dgm:pt modelId="{817C4C6B-00AD-4830-AB60-7C4E3CEC6EDE}" type="pres">
      <dgm:prSet presAssocID="{70879558-61CA-4CCD-B2D6-5349B01EF337}" presName="posSpace" presStyleCnt="0"/>
      <dgm:spPr/>
      <dgm:t>
        <a:bodyPr/>
        <a:lstStyle/>
        <a:p>
          <a:endParaRPr lang="en-US"/>
        </a:p>
      </dgm:t>
    </dgm:pt>
    <dgm:pt modelId="{FFC20DF7-A837-4791-A4A6-869819EE30E3}" type="pres">
      <dgm:prSet presAssocID="{70879558-61CA-4CCD-B2D6-5349B01EF337}" presName="vertFlow" presStyleCnt="0"/>
      <dgm:spPr/>
      <dgm:t>
        <a:bodyPr/>
        <a:lstStyle/>
        <a:p>
          <a:endParaRPr lang="en-US"/>
        </a:p>
      </dgm:t>
    </dgm:pt>
    <dgm:pt modelId="{9F595830-480F-4F69-9C7D-EB739397C200}" type="pres">
      <dgm:prSet presAssocID="{70879558-61CA-4CCD-B2D6-5349B01EF337}" presName="topSpace" presStyleCnt="0"/>
      <dgm:spPr/>
      <dgm:t>
        <a:bodyPr/>
        <a:lstStyle/>
        <a:p>
          <a:endParaRPr lang="en-US"/>
        </a:p>
      </dgm:t>
    </dgm:pt>
    <dgm:pt modelId="{057F5C4C-9B9B-4DBA-A34E-FAC354CA0B99}" type="pres">
      <dgm:prSet presAssocID="{70879558-61CA-4CCD-B2D6-5349B01EF337}" presName="firstComp" presStyleCnt="0"/>
      <dgm:spPr/>
      <dgm:t>
        <a:bodyPr/>
        <a:lstStyle/>
        <a:p>
          <a:endParaRPr lang="en-US"/>
        </a:p>
      </dgm:t>
    </dgm:pt>
    <dgm:pt modelId="{FE351200-C1C8-4FF9-86C5-D56CB65F235B}" type="pres">
      <dgm:prSet presAssocID="{70879558-61CA-4CCD-B2D6-5349B01EF337}" presName="firstChild" presStyleLbl="bgAccFollowNode1" presStyleIdx="2" presStyleCnt="4"/>
      <dgm:spPr/>
      <dgm:t>
        <a:bodyPr/>
        <a:lstStyle/>
        <a:p>
          <a:endParaRPr lang="en-US"/>
        </a:p>
      </dgm:t>
    </dgm:pt>
    <dgm:pt modelId="{A5ED2C61-AABF-4DD9-BF61-9AA996D4A3A4}" type="pres">
      <dgm:prSet presAssocID="{70879558-61CA-4CCD-B2D6-5349B01EF337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C074E-2A36-446C-A6EA-05C73D7133A0}" type="pres">
      <dgm:prSet presAssocID="{70879558-61CA-4CCD-B2D6-5349B01EF337}" presName="negSpace" presStyleCnt="0"/>
      <dgm:spPr/>
      <dgm:t>
        <a:bodyPr/>
        <a:lstStyle/>
        <a:p>
          <a:endParaRPr lang="en-US"/>
        </a:p>
      </dgm:t>
    </dgm:pt>
    <dgm:pt modelId="{0D12A18F-715F-426E-8037-00EFFD080494}" type="pres">
      <dgm:prSet presAssocID="{70879558-61CA-4CCD-B2D6-5349B01EF337}" presName="circle" presStyleLbl="node1" presStyleIdx="2" presStyleCnt="4" custScaleX="91665" custScaleY="94541"/>
      <dgm:spPr/>
      <dgm:t>
        <a:bodyPr/>
        <a:lstStyle/>
        <a:p>
          <a:endParaRPr lang="en-US"/>
        </a:p>
      </dgm:t>
    </dgm:pt>
    <dgm:pt modelId="{48CD078A-08D9-4DB4-A9CF-6202BD9F1077}" type="pres">
      <dgm:prSet presAssocID="{053E317B-DD3F-4AFF-90D1-A55D37D325DC}" presName="transSpace" presStyleCnt="0"/>
      <dgm:spPr/>
      <dgm:t>
        <a:bodyPr/>
        <a:lstStyle/>
        <a:p>
          <a:endParaRPr lang="en-US"/>
        </a:p>
      </dgm:t>
    </dgm:pt>
    <dgm:pt modelId="{6EFC22E8-EF95-4634-916F-B8502507EBD8}" type="pres">
      <dgm:prSet presAssocID="{49CA6ADA-7811-494A-AB52-F91CC981B654}" presName="posSpace" presStyleCnt="0"/>
      <dgm:spPr/>
      <dgm:t>
        <a:bodyPr/>
        <a:lstStyle/>
        <a:p>
          <a:endParaRPr lang="en-US"/>
        </a:p>
      </dgm:t>
    </dgm:pt>
    <dgm:pt modelId="{BF0F1749-5A1E-48BE-8FC8-ABD7BF5E5F20}" type="pres">
      <dgm:prSet presAssocID="{49CA6ADA-7811-494A-AB52-F91CC981B654}" presName="vertFlow" presStyleCnt="0"/>
      <dgm:spPr/>
      <dgm:t>
        <a:bodyPr/>
        <a:lstStyle/>
        <a:p>
          <a:endParaRPr lang="en-US"/>
        </a:p>
      </dgm:t>
    </dgm:pt>
    <dgm:pt modelId="{5CDD1FC9-231D-41C7-B1DE-52ACBC6701B0}" type="pres">
      <dgm:prSet presAssocID="{49CA6ADA-7811-494A-AB52-F91CC981B654}" presName="topSpace" presStyleCnt="0"/>
      <dgm:spPr/>
      <dgm:t>
        <a:bodyPr/>
        <a:lstStyle/>
        <a:p>
          <a:endParaRPr lang="en-US"/>
        </a:p>
      </dgm:t>
    </dgm:pt>
    <dgm:pt modelId="{50ABE0F2-CFC4-4935-BB56-342AD7C9E74F}" type="pres">
      <dgm:prSet presAssocID="{49CA6ADA-7811-494A-AB52-F91CC981B654}" presName="firstComp" presStyleCnt="0"/>
      <dgm:spPr/>
      <dgm:t>
        <a:bodyPr/>
        <a:lstStyle/>
        <a:p>
          <a:endParaRPr lang="en-US"/>
        </a:p>
      </dgm:t>
    </dgm:pt>
    <dgm:pt modelId="{88093498-34C1-464F-B0E0-92DD22D3F00D}" type="pres">
      <dgm:prSet presAssocID="{49CA6ADA-7811-494A-AB52-F91CC981B654}" presName="firstChild" presStyleLbl="bgAccFollowNode1" presStyleIdx="3" presStyleCnt="4"/>
      <dgm:spPr/>
      <dgm:t>
        <a:bodyPr/>
        <a:lstStyle/>
        <a:p>
          <a:endParaRPr lang="en-US"/>
        </a:p>
      </dgm:t>
    </dgm:pt>
    <dgm:pt modelId="{0078D57A-3AEE-42E0-8186-48CE9BB6ECF9}" type="pres">
      <dgm:prSet presAssocID="{49CA6ADA-7811-494A-AB52-F91CC981B654}" presName="first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FF771-A71B-4DCE-B8A8-EFE51243BEC9}" type="pres">
      <dgm:prSet presAssocID="{49CA6ADA-7811-494A-AB52-F91CC981B654}" presName="negSpace" presStyleCnt="0"/>
      <dgm:spPr/>
      <dgm:t>
        <a:bodyPr/>
        <a:lstStyle/>
        <a:p>
          <a:endParaRPr lang="en-US"/>
        </a:p>
      </dgm:t>
    </dgm:pt>
    <dgm:pt modelId="{7C21CE6D-D376-4A4A-89DD-8A11988CAD9B}" type="pres">
      <dgm:prSet presAssocID="{49CA6ADA-7811-494A-AB52-F91CC981B654}" presName="circle" presStyleLbl="node1" presStyleIdx="3" presStyleCnt="4" custScaleX="91665" custScaleY="94541"/>
      <dgm:spPr/>
      <dgm:t>
        <a:bodyPr/>
        <a:lstStyle/>
        <a:p>
          <a:endParaRPr lang="en-US"/>
        </a:p>
      </dgm:t>
    </dgm:pt>
  </dgm:ptLst>
  <dgm:cxnLst>
    <dgm:cxn modelId="{18ED3EDB-BF6E-4D1C-A54B-298FE51075D9}" type="presOf" srcId="{E6F4EA51-1716-4E58-9412-9434997ACEBA}" destId="{0078D57A-3AEE-42E0-8186-48CE9BB6ECF9}" srcOrd="1" destOrd="0" presId="urn:microsoft.com/office/officeart/2005/8/layout/hList9"/>
    <dgm:cxn modelId="{5F86D2B1-5E3B-4DFE-BB05-33D50BA69078}" type="presOf" srcId="{7CB6360B-4022-4E96-922B-A12DE0E2A39F}" destId="{D15D6682-4B45-4BAE-9201-2BC7F62C3EA9}" srcOrd="1" destOrd="0" presId="urn:microsoft.com/office/officeart/2005/8/layout/hList9"/>
    <dgm:cxn modelId="{7F3B5912-CE3A-4F69-B6A0-82162798FA63}" type="presOf" srcId="{00C18FBF-3FF5-4C16-97CF-AF03740D7AB6}" destId="{0DC7A063-583D-4B0F-88B2-BD54F95D95AF}" srcOrd="0" destOrd="0" presId="urn:microsoft.com/office/officeart/2005/8/layout/hList9"/>
    <dgm:cxn modelId="{AACC54D1-0243-46E9-9624-A663799E8A06}" type="presOf" srcId="{9D72CDD3-5859-43DB-BD75-0C3C30E3DE62}" destId="{6B08AC4B-4CEC-41E5-AE19-47A4E2720563}" srcOrd="0" destOrd="0" presId="urn:microsoft.com/office/officeart/2005/8/layout/hList9"/>
    <dgm:cxn modelId="{2DF4FDC6-9998-45E2-B49B-7BDDAE43878E}" type="presOf" srcId="{B4F1B46E-22B2-4721-950C-8704487586DC}" destId="{FC7ED273-8CFD-43C2-9C05-44FADF3E0637}" srcOrd="0" destOrd="0" presId="urn:microsoft.com/office/officeart/2005/8/layout/hList9"/>
    <dgm:cxn modelId="{365278F0-0574-4232-A869-3B82DD344D86}" srcId="{00C18FBF-3FF5-4C16-97CF-AF03740D7AB6}" destId="{49CA6ADA-7811-494A-AB52-F91CC981B654}" srcOrd="3" destOrd="0" parTransId="{D0DC8D72-AF3C-49A0-A9B6-A51FBA89E4B7}" sibTransId="{30056987-CF11-4E00-A49E-117282A23396}"/>
    <dgm:cxn modelId="{CD5EFFB3-C9FD-4DAC-8D97-0C2FB02B380B}" srcId="{F9D46839-CD06-4669-AAE4-4D1E9AFEDA78}" destId="{7CB6360B-4022-4E96-922B-A12DE0E2A39F}" srcOrd="0" destOrd="0" parTransId="{44B2858F-607B-47DF-B44B-EA7D73FDC9F2}" sibTransId="{B35ED9D1-2A17-4034-8D08-4945CA54F6C9}"/>
    <dgm:cxn modelId="{F69815FA-6119-41B9-A475-B730353094C5}" type="presOf" srcId="{49CA6ADA-7811-494A-AB52-F91CC981B654}" destId="{7C21CE6D-D376-4A4A-89DD-8A11988CAD9B}" srcOrd="0" destOrd="0" presId="urn:microsoft.com/office/officeart/2005/8/layout/hList9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8AB92C82-8941-440D-B89A-799D21A3F6C9}" type="presOf" srcId="{AB44FA1A-FA0C-4C02-9BED-A953EB731B52}" destId="{A5ED2C61-AABF-4DD9-BF61-9AA996D4A3A4}" srcOrd="1" destOrd="0" presId="urn:microsoft.com/office/officeart/2005/8/layout/hList9"/>
    <dgm:cxn modelId="{F91A7CC9-CCC0-467D-924A-A0A9C08CFDC6}" type="presOf" srcId="{F9D46839-CD06-4669-AAE4-4D1E9AFEDA78}" destId="{D820DABA-0E6D-4F92-9881-219832624E2E}" srcOrd="0" destOrd="0" presId="urn:microsoft.com/office/officeart/2005/8/layout/hList9"/>
    <dgm:cxn modelId="{8AA4D946-5F82-433F-B0C9-1CD425FD8436}" type="presOf" srcId="{70879558-61CA-4CCD-B2D6-5349B01EF337}" destId="{0D12A18F-715F-426E-8037-00EFFD080494}" srcOrd="0" destOrd="0" presId="urn:microsoft.com/office/officeart/2005/8/layout/hList9"/>
    <dgm:cxn modelId="{297AF3FF-D52E-4721-A82C-C5A3AB17709B}" type="presOf" srcId="{AB44FA1A-FA0C-4C02-9BED-A953EB731B52}" destId="{FE351200-C1C8-4FF9-86C5-D56CB65F235B}" srcOrd="0" destOrd="0" presId="urn:microsoft.com/office/officeart/2005/8/layout/hList9"/>
    <dgm:cxn modelId="{C0C93D3F-4501-4CAA-B3FD-E439ADA0B23E}" srcId="{49CA6ADA-7811-494A-AB52-F91CC981B654}" destId="{E6F4EA51-1716-4E58-9412-9434997ACEBA}" srcOrd="0" destOrd="0" parTransId="{4A471420-7485-44A9-A9E5-5D96E8480F48}" sibTransId="{808B0CC3-8D61-4FAB-9745-FD25FE6EC0E3}"/>
    <dgm:cxn modelId="{70AA2139-FA57-4EAA-83C0-CFBB31F3B2CD}" type="presOf" srcId="{9D72CDD3-5859-43DB-BD75-0C3C30E3DE62}" destId="{187D4E8C-5C91-4D00-870C-2C45D4EA263C}" srcOrd="1" destOrd="0" presId="urn:microsoft.com/office/officeart/2005/8/layout/hList9"/>
    <dgm:cxn modelId="{5BC155BB-FF42-4704-8A98-81717280D79E}" type="presOf" srcId="{E6F4EA51-1716-4E58-9412-9434997ACEBA}" destId="{88093498-34C1-464F-B0E0-92DD22D3F00D}" srcOrd="0" destOrd="0" presId="urn:microsoft.com/office/officeart/2005/8/layout/hList9"/>
    <dgm:cxn modelId="{273F1EDC-1756-48C1-BF33-84E54456AC81}" type="presOf" srcId="{7CB6360B-4022-4E96-922B-A12DE0E2A39F}" destId="{07AAF728-C782-459A-BC1C-C3018335E9F7}" srcOrd="0" destOrd="0" presId="urn:microsoft.com/office/officeart/2005/8/layout/hList9"/>
    <dgm:cxn modelId="{AD25A8A0-4628-40E2-8C9E-64E6AD4D4D91}" srcId="{00C18FBF-3FF5-4C16-97CF-AF03740D7AB6}" destId="{F9D46839-CD06-4669-AAE4-4D1E9AFEDA78}" srcOrd="1" destOrd="0" parTransId="{B6B535D8-00AB-4FA1-AAEC-92498ABC6F4C}" sibTransId="{6497F199-DC2A-41F9-A449-D395E6BC4900}"/>
    <dgm:cxn modelId="{8FAB4659-6291-457D-941A-93BCD304031A}" srcId="{00C18FBF-3FF5-4C16-97CF-AF03740D7AB6}" destId="{70879558-61CA-4CCD-B2D6-5349B01EF337}" srcOrd="2" destOrd="0" parTransId="{95F5E6EE-4E8D-49F8-8C9E-8BBFD01B6A0E}" sibTransId="{053E317B-DD3F-4AFF-90D1-A55D37D325DC}"/>
    <dgm:cxn modelId="{2147CA9A-BB6C-47E2-9538-4FC82889A3BB}" srcId="{70879558-61CA-4CCD-B2D6-5349B01EF337}" destId="{AB44FA1A-FA0C-4C02-9BED-A953EB731B52}" srcOrd="0" destOrd="0" parTransId="{AB8150AD-9E22-4EF2-98E1-655E9F16B7DA}" sibTransId="{FF6224DC-60AE-4D26-A531-A1DF4D1D6B04}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E1D1E23B-EC87-45CC-9E87-38B27A23764D}" type="presParOf" srcId="{0DC7A063-583D-4B0F-88B2-BD54F95D95AF}" destId="{3B23570A-ECC9-4DF8-BCB4-0465C69CBB88}" srcOrd="0" destOrd="0" presId="urn:microsoft.com/office/officeart/2005/8/layout/hList9"/>
    <dgm:cxn modelId="{82537023-5CD7-4BB7-84CF-DE8196338CF2}" type="presParOf" srcId="{0DC7A063-583D-4B0F-88B2-BD54F95D95AF}" destId="{FC66A233-6BBA-46AF-B2F6-28E379B158E2}" srcOrd="1" destOrd="0" presId="urn:microsoft.com/office/officeart/2005/8/layout/hList9"/>
    <dgm:cxn modelId="{5DFED7C8-2E54-4441-B032-3A4788B2A8D3}" type="presParOf" srcId="{FC66A233-6BBA-46AF-B2F6-28E379B158E2}" destId="{46739A04-1AA3-49C6-8EA7-EB1DE975B900}" srcOrd="0" destOrd="0" presId="urn:microsoft.com/office/officeart/2005/8/layout/hList9"/>
    <dgm:cxn modelId="{59D81910-4316-4EAE-9A67-0B3EDF027306}" type="presParOf" srcId="{FC66A233-6BBA-46AF-B2F6-28E379B158E2}" destId="{535C6EC9-8098-42C5-8527-E62FF045E4EB}" srcOrd="1" destOrd="0" presId="urn:microsoft.com/office/officeart/2005/8/layout/hList9"/>
    <dgm:cxn modelId="{C4FBC461-0B5D-4B7E-9CAF-A88B1223F18A}" type="presParOf" srcId="{535C6EC9-8098-42C5-8527-E62FF045E4EB}" destId="{6B08AC4B-4CEC-41E5-AE19-47A4E2720563}" srcOrd="0" destOrd="0" presId="urn:microsoft.com/office/officeart/2005/8/layout/hList9"/>
    <dgm:cxn modelId="{16A1B336-CE68-4171-8D18-284543992BEA}" type="presParOf" srcId="{535C6EC9-8098-42C5-8527-E62FF045E4EB}" destId="{187D4E8C-5C91-4D00-870C-2C45D4EA263C}" srcOrd="1" destOrd="0" presId="urn:microsoft.com/office/officeart/2005/8/layout/hList9"/>
    <dgm:cxn modelId="{DEF99A7A-98F1-424D-AC92-7C6B69A0E544}" type="presParOf" srcId="{0DC7A063-583D-4B0F-88B2-BD54F95D95AF}" destId="{3845DB9A-BEF3-4D5D-B9C7-5FC0456401AC}" srcOrd="2" destOrd="0" presId="urn:microsoft.com/office/officeart/2005/8/layout/hList9"/>
    <dgm:cxn modelId="{ACD8FD0D-39C9-49DB-B77E-B03522FDF5FC}" type="presParOf" srcId="{0DC7A063-583D-4B0F-88B2-BD54F95D95AF}" destId="{FC7ED273-8CFD-43C2-9C05-44FADF3E0637}" srcOrd="3" destOrd="0" presId="urn:microsoft.com/office/officeart/2005/8/layout/hList9"/>
    <dgm:cxn modelId="{312FEBE7-0B34-436E-A51A-4FA896804EDC}" type="presParOf" srcId="{0DC7A063-583D-4B0F-88B2-BD54F95D95AF}" destId="{13C564B0-C27E-4ABA-AFDA-59E145B256BA}" srcOrd="4" destOrd="0" presId="urn:microsoft.com/office/officeart/2005/8/layout/hList9"/>
    <dgm:cxn modelId="{A1525991-2835-4A70-B05C-E7E99AE93BF1}" type="presParOf" srcId="{0DC7A063-583D-4B0F-88B2-BD54F95D95AF}" destId="{F2D3CA6C-F3EE-41DC-B644-B9D8A9F0A053}" srcOrd="5" destOrd="0" presId="urn:microsoft.com/office/officeart/2005/8/layout/hList9"/>
    <dgm:cxn modelId="{BCF44458-EE47-4E95-A54B-2545CACC26BD}" type="presParOf" srcId="{0DC7A063-583D-4B0F-88B2-BD54F95D95AF}" destId="{F9D642A9-2BEC-446C-B0DF-C754F0AC1ECA}" srcOrd="6" destOrd="0" presId="urn:microsoft.com/office/officeart/2005/8/layout/hList9"/>
    <dgm:cxn modelId="{F79FC3C7-78F6-4C17-8071-FE5128218E5A}" type="presParOf" srcId="{F9D642A9-2BEC-446C-B0DF-C754F0AC1ECA}" destId="{5313339C-584D-4E24-A7D4-0613B378F1CF}" srcOrd="0" destOrd="0" presId="urn:microsoft.com/office/officeart/2005/8/layout/hList9"/>
    <dgm:cxn modelId="{7E37A4E8-F2F5-4112-B158-5D526DFB4C94}" type="presParOf" srcId="{F9D642A9-2BEC-446C-B0DF-C754F0AC1ECA}" destId="{9C6557A6-F88B-4D65-9F19-B17E9A6D7A78}" srcOrd="1" destOrd="0" presId="urn:microsoft.com/office/officeart/2005/8/layout/hList9"/>
    <dgm:cxn modelId="{E7A264D4-FBC4-47F6-955B-5226CC94D676}" type="presParOf" srcId="{9C6557A6-F88B-4D65-9F19-B17E9A6D7A78}" destId="{07AAF728-C782-459A-BC1C-C3018335E9F7}" srcOrd="0" destOrd="0" presId="urn:microsoft.com/office/officeart/2005/8/layout/hList9"/>
    <dgm:cxn modelId="{BCD19C9B-CAF7-4E15-B0D9-237956A9F166}" type="presParOf" srcId="{9C6557A6-F88B-4D65-9F19-B17E9A6D7A78}" destId="{D15D6682-4B45-4BAE-9201-2BC7F62C3EA9}" srcOrd="1" destOrd="0" presId="urn:microsoft.com/office/officeart/2005/8/layout/hList9"/>
    <dgm:cxn modelId="{B82C25F1-5EAA-46E9-A280-30AE2EE70237}" type="presParOf" srcId="{0DC7A063-583D-4B0F-88B2-BD54F95D95AF}" destId="{2BFDFDC8-B9A0-4530-BAFB-AEE872744799}" srcOrd="7" destOrd="0" presId="urn:microsoft.com/office/officeart/2005/8/layout/hList9"/>
    <dgm:cxn modelId="{B731144C-2448-419C-80A6-A05151EF4027}" type="presParOf" srcId="{0DC7A063-583D-4B0F-88B2-BD54F95D95AF}" destId="{D820DABA-0E6D-4F92-9881-219832624E2E}" srcOrd="8" destOrd="0" presId="urn:microsoft.com/office/officeart/2005/8/layout/hList9"/>
    <dgm:cxn modelId="{A1FA5C45-D2FC-4954-9A8F-BDFC766AD9E2}" type="presParOf" srcId="{0DC7A063-583D-4B0F-88B2-BD54F95D95AF}" destId="{9C658AFA-083F-4B22-B2D9-217687EF18E5}" srcOrd="9" destOrd="0" presId="urn:microsoft.com/office/officeart/2005/8/layout/hList9"/>
    <dgm:cxn modelId="{C023A77E-1AF8-44FB-815D-3662FD307E6C}" type="presParOf" srcId="{0DC7A063-583D-4B0F-88B2-BD54F95D95AF}" destId="{817C4C6B-00AD-4830-AB60-7C4E3CEC6EDE}" srcOrd="10" destOrd="0" presId="urn:microsoft.com/office/officeart/2005/8/layout/hList9"/>
    <dgm:cxn modelId="{B2B3D9B0-608E-4C09-9776-C8C910943761}" type="presParOf" srcId="{0DC7A063-583D-4B0F-88B2-BD54F95D95AF}" destId="{FFC20DF7-A837-4791-A4A6-869819EE30E3}" srcOrd="11" destOrd="0" presId="urn:microsoft.com/office/officeart/2005/8/layout/hList9"/>
    <dgm:cxn modelId="{077BC200-2540-4ED8-916A-E2E8A87C8696}" type="presParOf" srcId="{FFC20DF7-A837-4791-A4A6-869819EE30E3}" destId="{9F595830-480F-4F69-9C7D-EB739397C200}" srcOrd="0" destOrd="0" presId="urn:microsoft.com/office/officeart/2005/8/layout/hList9"/>
    <dgm:cxn modelId="{767F9C05-66A0-4C72-B614-80E13A4A6250}" type="presParOf" srcId="{FFC20DF7-A837-4791-A4A6-869819EE30E3}" destId="{057F5C4C-9B9B-4DBA-A34E-FAC354CA0B99}" srcOrd="1" destOrd="0" presId="urn:microsoft.com/office/officeart/2005/8/layout/hList9"/>
    <dgm:cxn modelId="{26080F83-0EEE-4BBD-8470-DBF3C50846A7}" type="presParOf" srcId="{057F5C4C-9B9B-4DBA-A34E-FAC354CA0B99}" destId="{FE351200-C1C8-4FF9-86C5-D56CB65F235B}" srcOrd="0" destOrd="0" presId="urn:microsoft.com/office/officeart/2005/8/layout/hList9"/>
    <dgm:cxn modelId="{3DBB7EB6-38B1-410E-883B-5B06D9371A74}" type="presParOf" srcId="{057F5C4C-9B9B-4DBA-A34E-FAC354CA0B99}" destId="{A5ED2C61-AABF-4DD9-BF61-9AA996D4A3A4}" srcOrd="1" destOrd="0" presId="urn:microsoft.com/office/officeart/2005/8/layout/hList9"/>
    <dgm:cxn modelId="{C6B1F5B0-BB41-41C9-957F-7C9F4EA8A67D}" type="presParOf" srcId="{0DC7A063-583D-4B0F-88B2-BD54F95D95AF}" destId="{204C074E-2A36-446C-A6EA-05C73D7133A0}" srcOrd="12" destOrd="0" presId="urn:microsoft.com/office/officeart/2005/8/layout/hList9"/>
    <dgm:cxn modelId="{D69CDAFC-AD00-47F1-8B3D-8D686373C282}" type="presParOf" srcId="{0DC7A063-583D-4B0F-88B2-BD54F95D95AF}" destId="{0D12A18F-715F-426E-8037-00EFFD080494}" srcOrd="13" destOrd="0" presId="urn:microsoft.com/office/officeart/2005/8/layout/hList9"/>
    <dgm:cxn modelId="{190ADB80-2EEB-4DC5-8F58-D9ED472D4FD2}" type="presParOf" srcId="{0DC7A063-583D-4B0F-88B2-BD54F95D95AF}" destId="{48CD078A-08D9-4DB4-A9CF-6202BD9F1077}" srcOrd="14" destOrd="0" presId="urn:microsoft.com/office/officeart/2005/8/layout/hList9"/>
    <dgm:cxn modelId="{38260664-1FF9-4D76-817D-EC8C224F6402}" type="presParOf" srcId="{0DC7A063-583D-4B0F-88B2-BD54F95D95AF}" destId="{6EFC22E8-EF95-4634-916F-B8502507EBD8}" srcOrd="15" destOrd="0" presId="urn:microsoft.com/office/officeart/2005/8/layout/hList9"/>
    <dgm:cxn modelId="{BF8E5AE8-B087-40EA-8AC4-9531556BAA36}" type="presParOf" srcId="{0DC7A063-583D-4B0F-88B2-BD54F95D95AF}" destId="{BF0F1749-5A1E-48BE-8FC8-ABD7BF5E5F20}" srcOrd="16" destOrd="0" presId="urn:microsoft.com/office/officeart/2005/8/layout/hList9"/>
    <dgm:cxn modelId="{8BD7AD47-C4A1-4146-B700-1ACA2EEBAE9C}" type="presParOf" srcId="{BF0F1749-5A1E-48BE-8FC8-ABD7BF5E5F20}" destId="{5CDD1FC9-231D-41C7-B1DE-52ACBC6701B0}" srcOrd="0" destOrd="0" presId="urn:microsoft.com/office/officeart/2005/8/layout/hList9"/>
    <dgm:cxn modelId="{ACA8EE82-723E-4EB8-9775-66875B6C1C9D}" type="presParOf" srcId="{BF0F1749-5A1E-48BE-8FC8-ABD7BF5E5F20}" destId="{50ABE0F2-CFC4-4935-BB56-342AD7C9E74F}" srcOrd="1" destOrd="0" presId="urn:microsoft.com/office/officeart/2005/8/layout/hList9"/>
    <dgm:cxn modelId="{A02F7967-DB13-4BE6-9F61-6FA5644C070D}" type="presParOf" srcId="{50ABE0F2-CFC4-4935-BB56-342AD7C9E74F}" destId="{88093498-34C1-464F-B0E0-92DD22D3F00D}" srcOrd="0" destOrd="0" presId="urn:microsoft.com/office/officeart/2005/8/layout/hList9"/>
    <dgm:cxn modelId="{68CC752F-38CF-4DC6-9DE9-B571332F1A81}" type="presParOf" srcId="{50ABE0F2-CFC4-4935-BB56-342AD7C9E74F}" destId="{0078D57A-3AEE-42E0-8186-48CE9BB6ECF9}" srcOrd="1" destOrd="0" presId="urn:microsoft.com/office/officeart/2005/8/layout/hList9"/>
    <dgm:cxn modelId="{EDE90C38-3EC9-4B8B-90AE-E03AF2CB51B4}" type="presParOf" srcId="{0DC7A063-583D-4B0F-88B2-BD54F95D95AF}" destId="{1FAFF771-A71B-4DCE-B8A8-EFE51243BEC9}" srcOrd="17" destOrd="0" presId="urn:microsoft.com/office/officeart/2005/8/layout/hList9"/>
    <dgm:cxn modelId="{C816CE5B-589C-490B-9951-80C01877CBA3}" type="presParOf" srcId="{0DC7A063-583D-4B0F-88B2-BD54F95D95AF}" destId="{7C21CE6D-D376-4A4A-89DD-8A11988CAD9B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08AC4B-4CEC-41E5-AE19-47A4E2720563}">
      <dsp:nvSpPr>
        <dsp:cNvPr id="0" name=""/>
        <dsp:cNvSpPr/>
      </dsp:nvSpPr>
      <dsp:spPr>
        <a:xfrm>
          <a:off x="972574" y="1414579"/>
          <a:ext cx="1813403" cy="120953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High Impact Educational Practices</a:t>
          </a:r>
          <a:endParaRPr lang="en-US" sz="1800" kern="1200" dirty="0"/>
        </a:p>
      </dsp:txBody>
      <dsp:txXfrm>
        <a:off x="1262718" y="1414579"/>
        <a:ext cx="1523258" cy="1209539"/>
      </dsp:txXfrm>
    </dsp:sp>
    <dsp:sp modelId="{FC7ED273-8CFD-43C2-9C05-44FADF3E0637}">
      <dsp:nvSpPr>
        <dsp:cNvPr id="0" name=""/>
        <dsp:cNvSpPr/>
      </dsp:nvSpPr>
      <dsp:spPr>
        <a:xfrm>
          <a:off x="5425" y="931004"/>
          <a:ext cx="1108170" cy="11429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February 10</a:t>
          </a:r>
          <a:endParaRPr lang="en-US" sz="1500" kern="1200" dirty="0"/>
        </a:p>
      </dsp:txBody>
      <dsp:txXfrm>
        <a:off x="5425" y="931004"/>
        <a:ext cx="1108170" cy="1142939"/>
      </dsp:txXfrm>
    </dsp:sp>
    <dsp:sp modelId="{07AAF728-C782-459A-BC1C-C3018335E9F7}">
      <dsp:nvSpPr>
        <dsp:cNvPr id="0" name=""/>
        <dsp:cNvSpPr/>
      </dsp:nvSpPr>
      <dsp:spPr>
        <a:xfrm>
          <a:off x="3894148" y="1414579"/>
          <a:ext cx="1813403" cy="120953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OpenLab</a:t>
          </a:r>
          <a:endParaRPr lang="en-US" sz="1800" kern="1200" dirty="0"/>
        </a:p>
      </dsp:txBody>
      <dsp:txXfrm>
        <a:off x="4184292" y="1414579"/>
        <a:ext cx="1523258" cy="1209539"/>
      </dsp:txXfrm>
    </dsp:sp>
    <dsp:sp modelId="{D820DABA-0E6D-4F92-9881-219832624E2E}">
      <dsp:nvSpPr>
        <dsp:cNvPr id="0" name=""/>
        <dsp:cNvSpPr/>
      </dsp:nvSpPr>
      <dsp:spPr>
        <a:xfrm>
          <a:off x="2926999" y="931004"/>
          <a:ext cx="1108170" cy="11429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March 10</a:t>
          </a:r>
          <a:endParaRPr lang="en-US" sz="1500" kern="1200" dirty="0"/>
        </a:p>
      </dsp:txBody>
      <dsp:txXfrm>
        <a:off x="2926999" y="931004"/>
        <a:ext cx="1108170" cy="1142939"/>
      </dsp:txXfrm>
    </dsp:sp>
    <dsp:sp modelId="{FE351200-C1C8-4FF9-86C5-D56CB65F235B}">
      <dsp:nvSpPr>
        <dsp:cNvPr id="0" name=""/>
        <dsp:cNvSpPr/>
      </dsp:nvSpPr>
      <dsp:spPr>
        <a:xfrm>
          <a:off x="6815722" y="1414579"/>
          <a:ext cx="1813403" cy="120953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Place-based Learning on the Brooklyn Waterfront</a:t>
          </a:r>
          <a:endParaRPr lang="en-US" sz="1800" kern="1200" dirty="0"/>
        </a:p>
      </dsp:txBody>
      <dsp:txXfrm>
        <a:off x="7105866" y="1414579"/>
        <a:ext cx="1523258" cy="1209539"/>
      </dsp:txXfrm>
    </dsp:sp>
    <dsp:sp modelId="{0D12A18F-715F-426E-8037-00EFFD080494}">
      <dsp:nvSpPr>
        <dsp:cNvPr id="0" name=""/>
        <dsp:cNvSpPr/>
      </dsp:nvSpPr>
      <dsp:spPr>
        <a:xfrm>
          <a:off x="5848573" y="931004"/>
          <a:ext cx="1108170" cy="11429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March 17</a:t>
          </a:r>
          <a:endParaRPr lang="en-US" sz="1500" kern="1200" dirty="0"/>
        </a:p>
      </dsp:txBody>
      <dsp:txXfrm>
        <a:off x="5848573" y="931004"/>
        <a:ext cx="1108170" cy="1142939"/>
      </dsp:txXfrm>
    </dsp:sp>
    <dsp:sp modelId="{88093498-34C1-464F-B0E0-92DD22D3F00D}">
      <dsp:nvSpPr>
        <dsp:cNvPr id="0" name=""/>
        <dsp:cNvSpPr/>
      </dsp:nvSpPr>
      <dsp:spPr>
        <a:xfrm>
          <a:off x="9737295" y="1414579"/>
          <a:ext cx="1813403" cy="120953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Build a Culture of Assessment</a:t>
          </a:r>
          <a:endParaRPr lang="en-US" sz="1800" kern="1200" dirty="0"/>
        </a:p>
      </dsp:txBody>
      <dsp:txXfrm>
        <a:off x="10027440" y="1414579"/>
        <a:ext cx="1523258" cy="1209539"/>
      </dsp:txXfrm>
    </dsp:sp>
    <dsp:sp modelId="{7C21CE6D-D376-4A4A-89DD-8A11988CAD9B}">
      <dsp:nvSpPr>
        <dsp:cNvPr id="0" name=""/>
        <dsp:cNvSpPr/>
      </dsp:nvSpPr>
      <dsp:spPr>
        <a:xfrm>
          <a:off x="8770147" y="931004"/>
          <a:ext cx="1108170" cy="11429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March 31</a:t>
          </a:r>
          <a:endParaRPr lang="en-US" sz="1500" kern="1200" dirty="0"/>
        </a:p>
      </dsp:txBody>
      <dsp:txXfrm>
        <a:off x="8770147" y="931004"/>
        <a:ext cx="1108170" cy="1142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pPr/>
              <a:t>2/9/2017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pPr/>
              <a:t>2/9/2017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2/9/2017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 fontScale="90000"/>
          </a:bodyPr>
          <a:lstStyle/>
          <a:p>
            <a:r>
              <a:rPr lang="en-US" dirty="0" smtClean="0"/>
              <a:t>Living Lab General Education Seminar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04900" y="4288222"/>
            <a:ext cx="5734050" cy="1179128"/>
          </a:xfrm>
        </p:spPr>
        <p:txBody>
          <a:bodyPr>
            <a:noAutofit/>
          </a:bodyPr>
          <a:lstStyle/>
          <a:p>
            <a:r>
              <a:rPr lang="en-US" sz="2000" dirty="0" smtClean="0"/>
              <a:t>Karen </a:t>
            </a:r>
            <a:r>
              <a:rPr lang="en-US" sz="2000" dirty="0" err="1" smtClean="0"/>
              <a:t>Goodlad</a:t>
            </a:r>
            <a:r>
              <a:rPr lang="en-US" sz="2000" dirty="0" smtClean="0"/>
              <a:t>, </a:t>
            </a:r>
          </a:p>
          <a:p>
            <a:r>
              <a:rPr lang="en-US" sz="2000" dirty="0" smtClean="0"/>
              <a:t>Director, Living Lab General Education Seminar </a:t>
            </a:r>
          </a:p>
          <a:p>
            <a:r>
              <a:rPr lang="en-US" sz="2000" dirty="0" smtClean="0"/>
              <a:t>Assistant Professor, Hospitality Management </a:t>
            </a:r>
          </a:p>
          <a:p>
            <a:r>
              <a:rPr lang="en-US" sz="2000" dirty="0" smtClean="0"/>
              <a:t>February 10, 2017</a:t>
            </a:r>
            <a:endParaRPr lang="en-US" sz="2000" dirty="0"/>
          </a:p>
        </p:txBody>
      </p:sp>
      <p:pic>
        <p:nvPicPr>
          <p:cNvPr id="8" name="Picture Placeholder 7" descr="bbridge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l="3574" r="3574"/>
          <a:stretch>
            <a:fillRect/>
          </a:stretch>
        </p:blipFill>
        <p:spPr/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596" y="5851264"/>
            <a:ext cx="11997559" cy="92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Living Lab Learning Library (L4)</a:t>
            </a:r>
            <a:endParaRPr lang="en-US" sz="48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0523" y="1419001"/>
            <a:ext cx="1104475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Anna Matthews, Assistant Professor, Dental Hygiene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Laura </a:t>
            </a:r>
            <a:r>
              <a:rPr kumimoji="0" lang="en-US" sz="4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Westengard</a:t>
            </a:r>
            <a:r>
              <a:rPr kumimoji="0" lang="en-US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Assistant Professor, English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Directors of the L4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Next Steps and Reflection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General Education?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Overview</a:t>
            </a:r>
            <a:endParaRPr lang="en-US" sz="5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Discussion of General Education (in general)</a:t>
            </a:r>
          </a:p>
          <a:p>
            <a:r>
              <a:rPr lang="en-US" sz="3200" dirty="0" smtClean="0"/>
              <a:t>The Living Lab</a:t>
            </a:r>
          </a:p>
          <a:p>
            <a:pPr lvl="1"/>
            <a:r>
              <a:rPr lang="en-US" sz="2400" dirty="0" smtClean="0"/>
              <a:t>High Impact Educational Practices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 err="1" smtClean="0"/>
              <a:t>OpenLab</a:t>
            </a:r>
            <a:endParaRPr lang="en-US" sz="2400" dirty="0" smtClean="0"/>
          </a:p>
          <a:p>
            <a:pPr lvl="1"/>
            <a:r>
              <a:rPr lang="en-US" sz="2400" dirty="0" smtClean="0"/>
              <a:t>Assessment</a:t>
            </a:r>
          </a:p>
          <a:p>
            <a:pPr lvl="1"/>
            <a:r>
              <a:rPr lang="en-US" sz="2400" dirty="0" smtClean="0"/>
              <a:t>Place-based Learning</a:t>
            </a:r>
          </a:p>
          <a:p>
            <a:r>
              <a:rPr lang="en-US" sz="3200" dirty="0" smtClean="0"/>
              <a:t>Ethical Reasoning </a:t>
            </a:r>
          </a:p>
          <a:p>
            <a:r>
              <a:rPr lang="en-US" sz="3200" dirty="0" smtClean="0"/>
              <a:t>L4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518" t="-17857" r="49387"/>
          <a:stretch>
            <a:fillRect/>
          </a:stretch>
        </p:blipFill>
        <p:spPr>
          <a:xfrm>
            <a:off x="1464151" y="1544642"/>
            <a:ext cx="8925508" cy="27154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319779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Revitalizing General Education at a 21st Century College of </a:t>
            </a:r>
            <a:r>
              <a:rPr lang="en-US" sz="2800" dirty="0" smtClean="0"/>
              <a:t>Technology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85378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 descr="Stacked List showing 4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92573085"/>
              </p:ext>
            </p:extLst>
          </p:nvPr>
        </p:nvGraphicFramePr>
        <p:xfrm>
          <a:off x="346841" y="2617076"/>
          <a:ext cx="11556125" cy="3555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518" t="-17857" r="49387"/>
          <a:stretch>
            <a:fillRect/>
          </a:stretch>
        </p:blipFill>
        <p:spPr>
          <a:xfrm>
            <a:off x="723235" y="-94941"/>
            <a:ext cx="5100290" cy="1551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5029" y="1466183"/>
            <a:ext cx="7490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Revitalizing General Education at a 21st Century College of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450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i="1" dirty="0" smtClean="0"/>
              <a:t>High-impact educational practices: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9962493" cy="4572000"/>
          </a:xfrm>
        </p:spPr>
        <p:txBody>
          <a:bodyPr>
            <a:normAutofit/>
          </a:bodyPr>
          <a:lstStyle/>
          <a:p>
            <a:r>
              <a:rPr lang="en-US" sz="4800" b="1" i="1" dirty="0" smtClean="0"/>
              <a:t>What </a:t>
            </a:r>
            <a:r>
              <a:rPr lang="en-US" sz="4800" b="1" i="1" dirty="0" smtClean="0"/>
              <a:t>they are, who has access to them, and why they matter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368354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one of </a:t>
            </a:r>
            <a:r>
              <a:rPr lang="en-US" dirty="0" err="1" smtClean="0"/>
              <a:t>Kuh’s</a:t>
            </a:r>
            <a:r>
              <a:rPr lang="en-US" dirty="0" smtClean="0"/>
              <a:t> HIEP Woul</a:t>
            </a:r>
            <a:r>
              <a:rPr lang="en-US" dirty="0" smtClean="0"/>
              <a:t>d You use to support the General Education Learning Outcome of ethical reasoning?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for ethical reasoning in liberal education.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Sternberg, R. J.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Reasoning Activity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84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46</TotalTime>
  <Words>214</Words>
  <Application>Microsoft Office PowerPoint</Application>
  <PresentationFormat>Custom</PresentationFormat>
  <Paragraphs>39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tf03431380</vt:lpstr>
      <vt:lpstr>Living Lab General Education Seminar</vt:lpstr>
      <vt:lpstr>What is General Education?</vt:lpstr>
      <vt:lpstr>Overview</vt:lpstr>
      <vt:lpstr>Slide 4</vt:lpstr>
      <vt:lpstr>Slide 5</vt:lpstr>
      <vt:lpstr>High-impact educational practices: </vt:lpstr>
      <vt:lpstr>Which one of Kuh’s HIEP Would You use to support the General Education Learning Outcome of ethical reasoning?</vt:lpstr>
      <vt:lpstr>Teaching for ethical reasoning in liberal education. </vt:lpstr>
      <vt:lpstr>Ethical Reasoning Activity</vt:lpstr>
      <vt:lpstr>Living Lab Learning Library (L4)</vt:lpstr>
      <vt:lpstr>Next Steps and 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Lab General Education Seminar</dc:title>
  <dc:creator>goodvino95@gmail.com</dc:creator>
  <cp:lastModifiedBy>goodvino95@gmail.com</cp:lastModifiedBy>
  <cp:revision>8</cp:revision>
  <dcterms:created xsi:type="dcterms:W3CDTF">2017-02-10T02:34:44Z</dcterms:created>
  <dcterms:modified xsi:type="dcterms:W3CDTF">2017-02-10T03:21:30Z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