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70" r:id="rId3"/>
    <p:sldId id="259" r:id="rId4"/>
    <p:sldId id="268" r:id="rId5"/>
    <p:sldId id="267" r:id="rId6"/>
    <p:sldId id="269" r:id="rId7"/>
    <p:sldId id="279" r:id="rId8"/>
    <p:sldId id="280" r:id="rId9"/>
    <p:sldId id="271" r:id="rId10"/>
    <p:sldId id="272" r:id="rId11"/>
    <p:sldId id="273" r:id="rId12"/>
    <p:sldId id="274" r:id="rId13"/>
    <p:sldId id="28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>
        <p:scale>
          <a:sx n="98" d="100"/>
          <a:sy n="98" d="100"/>
        </p:scale>
        <p:origin x="-11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785B-D11D-476E-8FE3-B9A32AAEF3ED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BAD6D-9C3B-46AE-9ED7-53C2ADD3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6EEAB-DFFE-48A0-95F8-1347266830D1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1AB1-D682-4F2C-8579-D9DF0DCC0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82132"/>
            <a:ext cx="6995160" cy="50749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798" y="846666"/>
            <a:ext cx="7863840" cy="5554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ummer 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utumn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Winter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399"/>
            <a:ext cx="4846320" cy="4343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2057399"/>
            <a:ext cx="4846320" cy="4343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926080"/>
            <a:ext cx="484632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926080"/>
            <a:ext cx="484632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1BD3024-A370-4736-A073-CFE51D74BDB4}" type="datetimeFigureOut">
              <a:rPr lang="en-US" smtClean="0"/>
              <a:pPr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Brooklyn bridge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waterfront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Concierge assignment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Romantic!!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I:\brooklyn bridge park\image 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56" y="1855113"/>
            <a:ext cx="10544783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0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9161" y="1143000"/>
            <a:ext cx="3471334" cy="22859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Playground for kids 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42" name="Picture 2" descr="I:\brooklyn bridge park\image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68" y="1462088"/>
            <a:ext cx="11060349" cy="453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204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9161" y="1143000"/>
            <a:ext cx="3471334" cy="22859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9900" dirty="0" smtClean="0">
                <a:solidFill>
                  <a:srgbClr val="7030A0"/>
                </a:solidFill>
              </a:rPr>
              <a:t>The End </a:t>
            </a:r>
            <a:endParaRPr lang="en-US" sz="199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814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I:\brooklyn bridge park\image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584" y="731533"/>
            <a:ext cx="10128790" cy="589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651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Autumn Section Header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3074" name="Picture 2" descr="I:\brooklyn bridge park\image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15" y="931862"/>
            <a:ext cx="10680970" cy="558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2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 descr="I:\brooklyn bridge park\image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86" y="301558"/>
            <a:ext cx="10943617" cy="609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45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Winter Section Header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4098" name="Picture 2" descr="I:\brooklyn bridge park\image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06" y="-530225"/>
            <a:ext cx="10194588" cy="7135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66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I:\brooklyn bridge park\image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16" y="646551"/>
            <a:ext cx="11047412" cy="613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86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Winter Section Header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6146" name="Picture 2" descr="I:\brooklyn bridge park\image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98" y="424166"/>
            <a:ext cx="10797702" cy="65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8200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Awesome!!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I:\brooklyn bridge park\image 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409" y="1982213"/>
            <a:ext cx="9931939" cy="438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534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75515" y="3531139"/>
            <a:ext cx="3206885" cy="20856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I:\brooklyn bridge park\image 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60" y="1003299"/>
            <a:ext cx="7023370" cy="43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689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541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ourSeasons_16x9.potx" id="{C09F2ED6-7B68-4305-826F-E326D3225887}" vid="{B7CA04BF-89D1-446E-AA25-D46A14229824}"/>
    </a:ext>
  </a:extLst>
</a:theme>
</file>

<file path=ppt/theme/theme2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88A576-A2E7-4760-927D-B5BF8CF93C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TS104001541</Template>
  <TotalTime>0</TotalTime>
  <Words>29</Words>
  <Application>Microsoft Office PowerPoint</Application>
  <PresentationFormat>Custom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TS104001541</vt:lpstr>
      <vt:lpstr>Brooklyn bridge waterfront </vt:lpstr>
      <vt:lpstr>PowerPoint Presentation</vt:lpstr>
      <vt:lpstr>Autumn Section Header Layout</vt:lpstr>
      <vt:lpstr>PowerPoint Presentation</vt:lpstr>
      <vt:lpstr>Winter Section Header Layout</vt:lpstr>
      <vt:lpstr>PowerPoint Presentation</vt:lpstr>
      <vt:lpstr>Winter Section Header Layout</vt:lpstr>
      <vt:lpstr>Awesome!!</vt:lpstr>
      <vt:lpstr>PowerPoint Presentation</vt:lpstr>
      <vt:lpstr>Romantic!!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2014-04-05T01:35:01Z</dcterms:created>
  <dcterms:modified xsi:type="dcterms:W3CDTF">2014-04-05T01:55:18Z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TC040015419991</vt:lpwstr>
  </property>
</Properties>
</file>