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150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96185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510282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40719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598919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0BBA8B6-4D88-45C0-9A82-C6367AD217EB}"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477273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BBA8B6-4D88-45C0-9A82-C6367AD217EB}"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3705743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BBA8B6-4D88-45C0-9A82-C6367AD217EB}" type="datetimeFigureOut">
              <a:rPr lang="en-US" smtClean="0"/>
              <a:t>7/12/2016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624554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BBA8B6-4D88-45C0-9A82-C6367AD217EB}" type="datetimeFigureOut">
              <a:rPr lang="en-US" smtClean="0"/>
              <a:t>7/12/2016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32023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BA8B6-4D88-45C0-9A82-C6367AD217EB}" type="datetimeFigureOut">
              <a:rPr lang="en-US" smtClean="0"/>
              <a:t>7/12/2016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227980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20828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15490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0BBA8B6-4D88-45C0-9A82-C6367AD217EB}" type="datetimeFigureOut">
              <a:rPr lang="en-US" smtClean="0"/>
              <a:t>7/12/2016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9F99CFD-C41C-4756-8038-1EACC9AD4382}" type="slidenum">
              <a:rPr lang="en-US" smtClean="0"/>
              <a:t>‹#›</a:t>
            </a:fld>
            <a:endParaRPr lang="en-US"/>
          </a:p>
        </p:txBody>
      </p:sp>
    </p:spTree>
    <p:extLst>
      <p:ext uri="{BB962C8B-B14F-4D97-AF65-F5344CB8AC3E}">
        <p14:creationId xmlns:p14="http://schemas.microsoft.com/office/powerpoint/2010/main" val="2049474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12836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2388"/>
            <a:ext cx="7886700" cy="662782"/>
          </a:xfrm>
        </p:spPr>
        <p:txBody>
          <a:bodyPr/>
          <a:lstStyle/>
          <a:p>
            <a:r>
              <a:rPr lang="en-US" dirty="0" smtClean="0"/>
              <a:t>Day02 EX02 Design Process</a:t>
            </a:r>
            <a:endParaRPr lang="en-US" dirty="0"/>
          </a:p>
        </p:txBody>
      </p:sp>
      <p:sp>
        <p:nvSpPr>
          <p:cNvPr id="3" name="Content Placeholder 2"/>
          <p:cNvSpPr>
            <a:spLocks noGrp="1"/>
          </p:cNvSpPr>
          <p:nvPr>
            <p:ph idx="1"/>
          </p:nvPr>
        </p:nvSpPr>
        <p:spPr>
          <a:xfrm>
            <a:off x="628650" y="987766"/>
            <a:ext cx="7886700" cy="989260"/>
          </a:xfrm>
        </p:spPr>
        <p:txBody>
          <a:bodyPr>
            <a:noAutofit/>
          </a:bodyPr>
          <a:lstStyle/>
          <a:p>
            <a:pPr marL="0" indent="0">
              <a:buNone/>
            </a:pPr>
            <a:r>
              <a:rPr lang="en-US" sz="1200" dirty="0" smtClean="0"/>
              <a:t>Name: </a:t>
            </a:r>
          </a:p>
          <a:p>
            <a:pPr marL="0" indent="0">
              <a:buNone/>
            </a:pPr>
            <a:r>
              <a:rPr lang="en-US" sz="1200" dirty="0" smtClean="0"/>
              <a:t>Email:</a:t>
            </a:r>
          </a:p>
          <a:p>
            <a:pPr marL="0" indent="0">
              <a:buNone/>
            </a:pPr>
            <a:r>
              <a:rPr lang="en-US" sz="1200" dirty="0" smtClean="0"/>
              <a:t>	You are an engineer at Research and Development (R&amp;D) Department in an elevator company and your manager, head of R&amp;D department asks you to develop a new elevator for empire state building. You have no experience of designing an elevator but you want to complete this challenging project. Research all information of current elevators that can be applied to this and create a plan for designing an elevator (i.e. design process). </a:t>
            </a:r>
            <a:endParaRPr lang="en-US" sz="1200" dirty="0"/>
          </a:p>
        </p:txBody>
      </p:sp>
      <p:pic>
        <p:nvPicPr>
          <p:cNvPr id="4" name="Picture 3"/>
          <p:cNvPicPr>
            <a:picLocks noChangeAspect="1"/>
          </p:cNvPicPr>
          <p:nvPr/>
        </p:nvPicPr>
        <p:blipFill>
          <a:blip r:embed="rId2"/>
          <a:stretch>
            <a:fillRect/>
          </a:stretch>
        </p:blipFill>
        <p:spPr>
          <a:xfrm>
            <a:off x="7474197" y="4586873"/>
            <a:ext cx="1500817" cy="1125614"/>
          </a:xfrm>
          <a:prstGeom prst="rect">
            <a:avLst/>
          </a:prstGeom>
        </p:spPr>
      </p:pic>
      <p:pic>
        <p:nvPicPr>
          <p:cNvPr id="5" name="Picture 4"/>
          <p:cNvPicPr>
            <a:picLocks noChangeAspect="1"/>
          </p:cNvPicPr>
          <p:nvPr/>
        </p:nvPicPr>
        <p:blipFill>
          <a:blip r:embed="rId3"/>
          <a:stretch>
            <a:fillRect/>
          </a:stretch>
        </p:blipFill>
        <p:spPr>
          <a:xfrm>
            <a:off x="7470254" y="3496697"/>
            <a:ext cx="1504760" cy="946841"/>
          </a:xfrm>
          <a:prstGeom prst="rect">
            <a:avLst/>
          </a:prstGeom>
        </p:spPr>
      </p:pic>
      <p:pic>
        <p:nvPicPr>
          <p:cNvPr id="6" name="Picture 5"/>
          <p:cNvPicPr>
            <a:picLocks noChangeAspect="1"/>
          </p:cNvPicPr>
          <p:nvPr/>
        </p:nvPicPr>
        <p:blipFill>
          <a:blip r:embed="rId4"/>
          <a:stretch>
            <a:fillRect/>
          </a:stretch>
        </p:blipFill>
        <p:spPr>
          <a:xfrm>
            <a:off x="7471184" y="2526321"/>
            <a:ext cx="1503830" cy="846334"/>
          </a:xfrm>
          <a:prstGeom prst="rect">
            <a:avLst/>
          </a:prstGeom>
        </p:spPr>
      </p:pic>
      <p:sp>
        <p:nvSpPr>
          <p:cNvPr id="7" name="Content Placeholder 2"/>
          <p:cNvSpPr txBox="1">
            <a:spLocks/>
          </p:cNvSpPr>
          <p:nvPr/>
        </p:nvSpPr>
        <p:spPr>
          <a:xfrm>
            <a:off x="628650" y="2610677"/>
            <a:ext cx="7886700" cy="3578087"/>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smtClean="0"/>
              <a:t>Describe here. </a:t>
            </a:r>
            <a:endParaRPr lang="en-US" sz="1200" dirty="0"/>
          </a:p>
        </p:txBody>
      </p:sp>
    </p:spTree>
    <p:extLst>
      <p:ext uri="{BB962C8B-B14F-4D97-AF65-F5344CB8AC3E}">
        <p14:creationId xmlns:p14="http://schemas.microsoft.com/office/powerpoint/2010/main" val="6899035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11</Words>
  <Application>Microsoft Office PowerPoint</Application>
  <PresentationFormat>On-screen Show (4:3)</PresentationFormat>
  <Paragraphs>5</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Day02 EX02 Design Process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Masato Nakamura</dc:creator>
  <cp:lastModifiedBy>Masato Nakamura</cp:lastModifiedBy>
  <cp:revision>4</cp:revision>
  <dcterms:created xsi:type="dcterms:W3CDTF">2016-07-12T18:02:01Z</dcterms:created>
  <dcterms:modified xsi:type="dcterms:W3CDTF">2016-07-12T18:32:34Z</dcterms:modified>
</cp:coreProperties>
</file>