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270" r:id="rId3"/>
    <p:sldId id="266" r:id="rId4"/>
    <p:sldId id="301" r:id="rId5"/>
    <p:sldId id="269" r:id="rId6"/>
    <p:sldId id="267" r:id="rId7"/>
    <p:sldId id="268" r:id="rId8"/>
    <p:sldId id="26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934716-632D-4ECD-806B-8CF5EBA7FA0E}" v="387" dt="2022-03-08T16:37:45.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714" autoAdjust="0"/>
  </p:normalViewPr>
  <p:slideViewPr>
    <p:cSldViewPr snapToGrid="0">
      <p:cViewPr varScale="1">
        <p:scale>
          <a:sx n="79" d="100"/>
          <a:sy n="79" d="100"/>
        </p:scale>
        <p:origin x="850"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D934716-632D-4ECD-806B-8CF5EBA7FA0E}"/>
    <pc:docChg chg="undo redo custSel addSld delSld modSld sldOrd">
      <pc:chgData name="Tom Smith" userId="eac52e5223bf4258" providerId="LiveId" clId="{5D934716-632D-4ECD-806B-8CF5EBA7FA0E}" dt="2022-03-08T16:37:45.896" v="915" actId="20577"/>
      <pc:docMkLst>
        <pc:docMk/>
      </pc:docMkLst>
      <pc:sldChg chg="modSp mod">
        <pc:chgData name="Tom Smith" userId="eac52e5223bf4258" providerId="LiveId" clId="{5D934716-632D-4ECD-806B-8CF5EBA7FA0E}" dt="2022-03-08T16:01:55.205" v="194" actId="20577"/>
        <pc:sldMkLst>
          <pc:docMk/>
          <pc:sldMk cId="3355501316" sldId="259"/>
        </pc:sldMkLst>
        <pc:spChg chg="mod">
          <ac:chgData name="Tom Smith" userId="eac52e5223bf4258" providerId="LiveId" clId="{5D934716-632D-4ECD-806B-8CF5EBA7FA0E}" dt="2022-03-08T16:01:55.205" v="194" actId="20577"/>
          <ac:spMkLst>
            <pc:docMk/>
            <pc:sldMk cId="3355501316" sldId="259"/>
            <ac:spMk id="3" creationId="{00000000-0000-0000-0000-000000000000}"/>
          </ac:spMkLst>
        </pc:spChg>
      </pc:sldChg>
      <pc:sldChg chg="modSp mod">
        <pc:chgData name="Tom Smith" userId="eac52e5223bf4258" providerId="LiveId" clId="{5D934716-632D-4ECD-806B-8CF5EBA7FA0E}" dt="2022-03-08T16:34:52.012" v="818" actId="113"/>
        <pc:sldMkLst>
          <pc:docMk/>
          <pc:sldMk cId="2222755150" sldId="260"/>
        </pc:sldMkLst>
        <pc:spChg chg="mod">
          <ac:chgData name="Tom Smith" userId="eac52e5223bf4258" providerId="LiveId" clId="{5D934716-632D-4ECD-806B-8CF5EBA7FA0E}" dt="2022-03-08T16:34:52.012" v="818" actId="113"/>
          <ac:spMkLst>
            <pc:docMk/>
            <pc:sldMk cId="2222755150" sldId="260"/>
            <ac:spMk id="3" creationId="{00000000-0000-0000-0000-000000000000}"/>
          </ac:spMkLst>
        </pc:spChg>
        <pc:picChg chg="mod">
          <ac:chgData name="Tom Smith" userId="eac52e5223bf4258" providerId="LiveId" clId="{5D934716-632D-4ECD-806B-8CF5EBA7FA0E}" dt="2022-03-08T16:34:40.763" v="817" actId="14100"/>
          <ac:picMkLst>
            <pc:docMk/>
            <pc:sldMk cId="2222755150" sldId="260"/>
            <ac:picMk id="5122" creationId="{00000000-0000-0000-0000-000000000000}"/>
          </ac:picMkLst>
        </pc:picChg>
      </pc:sldChg>
      <pc:sldChg chg="modSp mod ord">
        <pc:chgData name="Tom Smith" userId="eac52e5223bf4258" providerId="LiveId" clId="{5D934716-632D-4ECD-806B-8CF5EBA7FA0E}" dt="2022-03-08T16:01:33.083" v="163"/>
        <pc:sldMkLst>
          <pc:docMk/>
          <pc:sldMk cId="904032203" sldId="266"/>
        </pc:sldMkLst>
        <pc:spChg chg="mod">
          <ac:chgData name="Tom Smith" userId="eac52e5223bf4258" providerId="LiveId" clId="{5D934716-632D-4ECD-806B-8CF5EBA7FA0E}" dt="2022-03-08T15:59:47.102" v="138" actId="20577"/>
          <ac:spMkLst>
            <pc:docMk/>
            <pc:sldMk cId="904032203" sldId="266"/>
            <ac:spMk id="2060" creationId="{9494A7C0-486E-48E5-B8ED-447FCA6E6A4F}"/>
          </ac:spMkLst>
        </pc:spChg>
      </pc:sldChg>
      <pc:sldChg chg="addSp delSp modSp mod ord modAnim">
        <pc:chgData name="Tom Smith" userId="eac52e5223bf4258" providerId="LiveId" clId="{5D934716-632D-4ECD-806B-8CF5EBA7FA0E}" dt="2022-03-08T16:37:45.896" v="915" actId="20577"/>
        <pc:sldMkLst>
          <pc:docMk/>
          <pc:sldMk cId="2207841286" sldId="269"/>
        </pc:sldMkLst>
        <pc:spChg chg="mod">
          <ac:chgData name="Tom Smith" userId="eac52e5223bf4258" providerId="LiveId" clId="{5D934716-632D-4ECD-806B-8CF5EBA7FA0E}" dt="2022-03-08T16:31:23.706" v="775" actId="26606"/>
          <ac:spMkLst>
            <pc:docMk/>
            <pc:sldMk cId="2207841286" sldId="269"/>
            <ac:spMk id="2" creationId="{730D82DC-A1D9-47D0-BEA2-EE724797C403}"/>
          </ac:spMkLst>
        </pc:spChg>
        <pc:spChg chg="mod">
          <ac:chgData name="Tom Smith" userId="eac52e5223bf4258" providerId="LiveId" clId="{5D934716-632D-4ECD-806B-8CF5EBA7FA0E}" dt="2022-03-08T16:37:45.896" v="915" actId="20577"/>
          <ac:spMkLst>
            <pc:docMk/>
            <pc:sldMk cId="2207841286" sldId="269"/>
            <ac:spMk id="3" creationId="{693B8A79-1AA6-4E72-A005-61ABE03E7675}"/>
          </ac:spMkLst>
        </pc:spChg>
        <pc:spChg chg="del">
          <ac:chgData name="Tom Smith" userId="eac52e5223bf4258" providerId="LiveId" clId="{5D934716-632D-4ECD-806B-8CF5EBA7FA0E}" dt="2022-03-08T16:24:28.130" v="582" actId="26606"/>
          <ac:spMkLst>
            <pc:docMk/>
            <pc:sldMk cId="2207841286" sldId="269"/>
            <ac:spMk id="71" creationId="{8FC9BE17-9A7B-462D-AE50-3D8777387304}"/>
          </ac:spMkLst>
        </pc:spChg>
        <pc:spChg chg="del">
          <ac:chgData name="Tom Smith" userId="eac52e5223bf4258" providerId="LiveId" clId="{5D934716-632D-4ECD-806B-8CF5EBA7FA0E}" dt="2022-03-08T16:24:28.130" v="582" actId="26606"/>
          <ac:spMkLst>
            <pc:docMk/>
            <pc:sldMk cId="2207841286" sldId="269"/>
            <ac:spMk id="73" creationId="{3EBE8569-6AEC-4B8C-8D53-2DE337CDBA65}"/>
          </ac:spMkLst>
        </pc:spChg>
        <pc:spChg chg="del">
          <ac:chgData name="Tom Smith" userId="eac52e5223bf4258" providerId="LiveId" clId="{5D934716-632D-4ECD-806B-8CF5EBA7FA0E}" dt="2022-03-08T16:24:28.130" v="582" actId="26606"/>
          <ac:spMkLst>
            <pc:docMk/>
            <pc:sldMk cId="2207841286" sldId="269"/>
            <ac:spMk id="75" creationId="{55D4142C-5077-457F-A6AD-3FECFDB39685}"/>
          </ac:spMkLst>
        </pc:spChg>
        <pc:spChg chg="del">
          <ac:chgData name="Tom Smith" userId="eac52e5223bf4258" providerId="LiveId" clId="{5D934716-632D-4ECD-806B-8CF5EBA7FA0E}" dt="2022-03-08T16:24:28.130" v="582" actId="26606"/>
          <ac:spMkLst>
            <pc:docMk/>
            <pc:sldMk cId="2207841286" sldId="269"/>
            <ac:spMk id="77" creationId="{7A5F0580-5EE9-419F-96EE-B6529EF6E7D0}"/>
          </ac:spMkLst>
        </pc:spChg>
        <pc:spChg chg="add del">
          <ac:chgData name="Tom Smith" userId="eac52e5223bf4258" providerId="LiveId" clId="{5D934716-632D-4ECD-806B-8CF5EBA7FA0E}" dt="2022-03-08T16:31:23.706" v="775" actId="26606"/>
          <ac:spMkLst>
            <pc:docMk/>
            <pc:sldMk cId="2207841286" sldId="269"/>
            <ac:spMk id="135" creationId="{2B97F24A-32CE-4C1C-A50D-3016B394DCFB}"/>
          </ac:spMkLst>
        </pc:spChg>
        <pc:spChg chg="add del">
          <ac:chgData name="Tom Smith" userId="eac52e5223bf4258" providerId="LiveId" clId="{5D934716-632D-4ECD-806B-8CF5EBA7FA0E}" dt="2022-03-08T16:31:23.706" v="775" actId="26606"/>
          <ac:spMkLst>
            <pc:docMk/>
            <pc:sldMk cId="2207841286" sldId="269"/>
            <ac:spMk id="137" creationId="{6357EC4F-235E-4222-A36F-C7878ACE37F2}"/>
          </ac:spMkLst>
        </pc:spChg>
        <pc:spChg chg="add">
          <ac:chgData name="Tom Smith" userId="eac52e5223bf4258" providerId="LiveId" clId="{5D934716-632D-4ECD-806B-8CF5EBA7FA0E}" dt="2022-03-08T16:31:23.706" v="775" actId="26606"/>
          <ac:spMkLst>
            <pc:docMk/>
            <pc:sldMk cId="2207841286" sldId="269"/>
            <ac:spMk id="192" creationId="{743AA782-23D1-4521-8CAD-47662984AA08}"/>
          </ac:spMkLst>
        </pc:spChg>
        <pc:spChg chg="add">
          <ac:chgData name="Tom Smith" userId="eac52e5223bf4258" providerId="LiveId" clId="{5D934716-632D-4ECD-806B-8CF5EBA7FA0E}" dt="2022-03-08T16:31:23.706" v="775" actId="26606"/>
          <ac:spMkLst>
            <pc:docMk/>
            <pc:sldMk cId="2207841286" sldId="269"/>
            <ac:spMk id="193" creationId="{650D18FE-0824-4A46-B22C-A86B52E5780A}"/>
          </ac:spMkLst>
        </pc:spChg>
        <pc:picChg chg="add mod">
          <ac:chgData name="Tom Smith" userId="eac52e5223bf4258" providerId="LiveId" clId="{5D934716-632D-4ECD-806B-8CF5EBA7FA0E}" dt="2022-03-08T16:31:23.706" v="775" actId="26606"/>
          <ac:picMkLst>
            <pc:docMk/>
            <pc:sldMk cId="2207841286" sldId="269"/>
            <ac:picMk id="1026" creationId="{56B954C1-19A6-4B6E-A4BD-4ECAC7AEA747}"/>
          </ac:picMkLst>
        </pc:picChg>
        <pc:picChg chg="del mod ord">
          <ac:chgData name="Tom Smith" userId="eac52e5223bf4258" providerId="LiveId" clId="{5D934716-632D-4ECD-806B-8CF5EBA7FA0E}" dt="2022-03-08T16:31:13.173" v="773" actId="478"/>
          <ac:picMkLst>
            <pc:docMk/>
            <pc:sldMk cId="2207841286" sldId="269"/>
            <ac:picMk id="3074" creationId="{C3AE197A-AA94-41DC-B0E7-2E05517A21A9}"/>
          </ac:picMkLst>
        </pc:picChg>
      </pc:sldChg>
      <pc:sldChg chg="addSp delSp modSp new mod setBg modAnim">
        <pc:chgData name="Tom Smith" userId="eac52e5223bf4258" providerId="LiveId" clId="{5D934716-632D-4ECD-806B-8CF5EBA7FA0E}" dt="2022-03-08T16:28:47.738" v="772" actId="113"/>
        <pc:sldMkLst>
          <pc:docMk/>
          <pc:sldMk cId="3993795541" sldId="270"/>
        </pc:sldMkLst>
        <pc:spChg chg="mod">
          <ac:chgData name="Tom Smith" userId="eac52e5223bf4258" providerId="LiveId" clId="{5D934716-632D-4ECD-806B-8CF5EBA7FA0E}" dt="2022-03-08T16:27:20.787" v="743" actId="26606"/>
          <ac:spMkLst>
            <pc:docMk/>
            <pc:sldMk cId="3993795541" sldId="270"/>
            <ac:spMk id="2" creationId="{6CC16387-5FF6-4F12-9514-9E3092920045}"/>
          </ac:spMkLst>
        </pc:spChg>
        <pc:spChg chg="mod ord">
          <ac:chgData name="Tom Smith" userId="eac52e5223bf4258" providerId="LiveId" clId="{5D934716-632D-4ECD-806B-8CF5EBA7FA0E}" dt="2022-03-08T16:28:47.738" v="772" actId="113"/>
          <ac:spMkLst>
            <pc:docMk/>
            <pc:sldMk cId="3993795541" sldId="270"/>
            <ac:spMk id="3" creationId="{FE9289A6-1797-48C2-A587-35B2868E1BFE}"/>
          </ac:spMkLst>
        </pc:spChg>
        <pc:spChg chg="add del">
          <ac:chgData name="Tom Smith" userId="eac52e5223bf4258" providerId="LiveId" clId="{5D934716-632D-4ECD-806B-8CF5EBA7FA0E}" dt="2022-03-08T16:25:56.733" v="635" actId="26606"/>
          <ac:spMkLst>
            <pc:docMk/>
            <pc:sldMk cId="3993795541" sldId="270"/>
            <ac:spMk id="11" creationId="{21540236-BFD5-4A9D-8840-4703E7F76825}"/>
          </ac:spMkLst>
        </pc:spChg>
        <pc:spChg chg="add del">
          <ac:chgData name="Tom Smith" userId="eac52e5223bf4258" providerId="LiveId" clId="{5D934716-632D-4ECD-806B-8CF5EBA7FA0E}" dt="2022-03-08T16:25:56.733" v="635" actId="26606"/>
          <ac:spMkLst>
            <pc:docMk/>
            <pc:sldMk cId="3993795541" sldId="270"/>
            <ac:spMk id="12" creationId="{2C61293E-6EBE-43EF-A52C-9BEBFD7679D4}"/>
          </ac:spMkLst>
        </pc:spChg>
        <pc:spChg chg="add del">
          <ac:chgData name="Tom Smith" userId="eac52e5223bf4258" providerId="LiveId" clId="{5D934716-632D-4ECD-806B-8CF5EBA7FA0E}" dt="2022-03-08T16:27:20.787" v="743" actId="26606"/>
          <ac:spMkLst>
            <pc:docMk/>
            <pc:sldMk cId="3993795541" sldId="270"/>
            <ac:spMk id="17" creationId="{743AA782-23D1-4521-8CAD-47662984AA08}"/>
          </ac:spMkLst>
        </pc:spChg>
        <pc:spChg chg="add del">
          <ac:chgData name="Tom Smith" userId="eac52e5223bf4258" providerId="LiveId" clId="{5D934716-632D-4ECD-806B-8CF5EBA7FA0E}" dt="2022-03-08T16:27:20.787" v="743" actId="26606"/>
          <ac:spMkLst>
            <pc:docMk/>
            <pc:sldMk cId="3993795541" sldId="270"/>
            <ac:spMk id="19" creationId="{71877DBC-BB60-40F0-AC93-2ACDBAAE60CE}"/>
          </ac:spMkLst>
        </pc:spChg>
        <pc:spChg chg="add">
          <ac:chgData name="Tom Smith" userId="eac52e5223bf4258" providerId="LiveId" clId="{5D934716-632D-4ECD-806B-8CF5EBA7FA0E}" dt="2022-03-08T16:27:20.787" v="743" actId="26606"/>
          <ac:spMkLst>
            <pc:docMk/>
            <pc:sldMk cId="3993795541" sldId="270"/>
            <ac:spMk id="24" creationId="{7B831B6F-405A-4B47-B9BB-5CA88F285844}"/>
          </ac:spMkLst>
        </pc:spChg>
        <pc:spChg chg="add">
          <ac:chgData name="Tom Smith" userId="eac52e5223bf4258" providerId="LiveId" clId="{5D934716-632D-4ECD-806B-8CF5EBA7FA0E}" dt="2022-03-08T16:27:20.787" v="743" actId="26606"/>
          <ac:spMkLst>
            <pc:docMk/>
            <pc:sldMk cId="3993795541" sldId="270"/>
            <ac:spMk id="26" creationId="{953EE71A-6488-4203-A7C4-77102FD0DCCA}"/>
          </ac:spMkLst>
        </pc:spChg>
        <pc:picChg chg="add del">
          <ac:chgData name="Tom Smith" userId="eac52e5223bf4258" providerId="LiveId" clId="{5D934716-632D-4ECD-806B-8CF5EBA7FA0E}" dt="2022-03-08T16:02:25.194" v="196" actId="26606"/>
          <ac:picMkLst>
            <pc:docMk/>
            <pc:sldMk cId="3993795541" sldId="270"/>
            <ac:picMk id="5" creationId="{FFED9113-D436-43D0-A607-D7A6A01BE54C}"/>
          </ac:picMkLst>
        </pc:picChg>
        <pc:picChg chg="add mod">
          <ac:chgData name="Tom Smith" userId="eac52e5223bf4258" providerId="LiveId" clId="{5D934716-632D-4ECD-806B-8CF5EBA7FA0E}" dt="2022-03-08T16:27:20.787" v="743" actId="26606"/>
          <ac:picMkLst>
            <pc:docMk/>
            <pc:sldMk cId="3993795541" sldId="270"/>
            <ac:picMk id="10" creationId="{5BC569B0-142A-4CED-B052-E484F9CAC6B2}"/>
          </ac:picMkLst>
        </pc:picChg>
        <pc:picChg chg="add del">
          <ac:chgData name="Tom Smith" userId="eac52e5223bf4258" providerId="LiveId" clId="{5D934716-632D-4ECD-806B-8CF5EBA7FA0E}" dt="2022-03-08T16:25:48.810" v="633" actId="478"/>
          <ac:picMkLst>
            <pc:docMk/>
            <pc:sldMk cId="3993795541" sldId="270"/>
            <ac:picMk id="13" creationId="{F50CA70E-02D5-4E07-BFA9-00AB010B838E}"/>
          </ac:picMkLst>
        </pc:picChg>
        <pc:cxnChg chg="add del">
          <ac:chgData name="Tom Smith" userId="eac52e5223bf4258" providerId="LiveId" clId="{5D934716-632D-4ECD-806B-8CF5EBA7FA0E}" dt="2022-03-08T16:02:25.194" v="196" actId="26606"/>
          <ac:cxnSpMkLst>
            <pc:docMk/>
            <pc:sldMk cId="3993795541" sldId="270"/>
            <ac:cxnSpMk id="9" creationId="{A7F400EE-A8A5-48AF-B4D6-291B52C6F0B0}"/>
          </ac:cxnSpMkLst>
        </pc:cxnChg>
      </pc:sldChg>
      <pc:sldChg chg="addSp delSp modSp add del mod setBg delDesignElem">
        <pc:chgData name="Tom Smith" userId="eac52e5223bf4258" providerId="LiveId" clId="{5D934716-632D-4ECD-806B-8CF5EBA7FA0E}" dt="2022-03-08T16:13:32.174" v="250" actId="313"/>
        <pc:sldMkLst>
          <pc:docMk/>
          <pc:sldMk cId="1177999052" sldId="301"/>
        </pc:sldMkLst>
        <pc:spChg chg="mod">
          <ac:chgData name="Tom Smith" userId="eac52e5223bf4258" providerId="LiveId" clId="{5D934716-632D-4ECD-806B-8CF5EBA7FA0E}" dt="2022-03-08T16:13:32.174" v="250" actId="313"/>
          <ac:spMkLst>
            <pc:docMk/>
            <pc:sldMk cId="1177999052" sldId="301"/>
            <ac:spMk id="3" creationId="{0AAA5DD0-46C1-4CCA-8FE4-3E93D4A132A3}"/>
          </ac:spMkLst>
        </pc:spChg>
        <pc:spChg chg="add del">
          <ac:chgData name="Tom Smith" userId="eac52e5223bf4258" providerId="LiveId" clId="{5D934716-632D-4ECD-806B-8CF5EBA7FA0E}" dt="2022-03-08T16:06:56.847" v="202"/>
          <ac:spMkLst>
            <pc:docMk/>
            <pc:sldMk cId="1177999052" sldId="301"/>
            <ac:spMk id="8" creationId="{943CAA20-3569-4189-9E48-239A229A86CA}"/>
          </ac:spMkLst>
        </pc:spChg>
        <pc:spChg chg="add del">
          <ac:chgData name="Tom Smith" userId="eac52e5223bf4258" providerId="LiveId" clId="{5D934716-632D-4ECD-806B-8CF5EBA7FA0E}" dt="2022-03-08T16:06:56.847" v="202"/>
          <ac:spMkLst>
            <pc:docMk/>
            <pc:sldMk cId="1177999052" sldId="301"/>
            <ac:spMk id="10" creationId="{DA542B6D-E775-4832-91DC-2D20F857813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3/8/2022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074981-25C1-457C-8386-0D62D672533A}" type="slidenum">
              <a:rPr lang="en-US" smtClean="0"/>
              <a:t>3</a:t>
            </a:fld>
            <a:endParaRPr lang="en-US"/>
          </a:p>
        </p:txBody>
      </p:sp>
    </p:spTree>
    <p:extLst>
      <p:ext uri="{BB962C8B-B14F-4D97-AF65-F5344CB8AC3E}">
        <p14:creationId xmlns:p14="http://schemas.microsoft.com/office/powerpoint/2010/main" val="637490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417760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3/8/2022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3/8/2022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3/8/2022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3/8/2022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Reflect on memoir writing</a:t>
            </a:r>
          </a:p>
          <a:p>
            <a:r>
              <a:rPr lang="en-US" sz="4100" dirty="0">
                <a:cs typeface="Times New Roman" panose="02020603050405020304" pitchFamily="18" charset="0"/>
              </a:rPr>
              <a:t>Share your memoir writing</a:t>
            </a:r>
          </a:p>
          <a:p>
            <a:r>
              <a:rPr lang="en-US" sz="4100" dirty="0">
                <a:cs typeface="Times New Roman" panose="02020603050405020304" pitchFamily="18" charset="0"/>
              </a:rPr>
              <a:t>Discuss POV in fiction (or any genre)</a:t>
            </a: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C16387-5FF6-4F12-9514-9E3092920045}"/>
              </a:ext>
            </a:extLst>
          </p:cNvPr>
          <p:cNvSpPr>
            <a:spLocks noGrp="1"/>
          </p:cNvSpPr>
          <p:nvPr>
            <p:ph type="title"/>
          </p:nvPr>
        </p:nvSpPr>
        <p:spPr>
          <a:xfrm>
            <a:off x="6739128" y="638089"/>
            <a:ext cx="4818888" cy="1476801"/>
          </a:xfrm>
        </p:spPr>
        <p:txBody>
          <a:bodyPr anchor="b">
            <a:normAutofit/>
          </a:bodyPr>
          <a:lstStyle/>
          <a:p>
            <a:r>
              <a:rPr lang="en-US" sz="5000"/>
              <a:t>Reflection: </a:t>
            </a:r>
            <a:br>
              <a:rPr lang="en-US" sz="5000"/>
            </a:br>
            <a:r>
              <a:rPr lang="en-US" sz="5000"/>
              <a:t>Journal 3</a:t>
            </a:r>
          </a:p>
        </p:txBody>
      </p:sp>
      <p:pic>
        <p:nvPicPr>
          <p:cNvPr id="10" name="Picture 2" descr="Self-Reflection 101: What is self-reflection? Why is reflection import |  Holstee">
            <a:extLst>
              <a:ext uri="{FF2B5EF4-FFF2-40B4-BE49-F238E27FC236}">
                <a16:creationId xmlns:a16="http://schemas.microsoft.com/office/drawing/2014/main" id="{5BC569B0-142A-4CED-B052-E484F9CAC6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590" r="23171" b="2349"/>
          <a:stretch/>
        </p:blipFill>
        <p:spPr bwMode="auto">
          <a:xfrm>
            <a:off x="630936" y="1269571"/>
            <a:ext cx="5458968" cy="4318858"/>
          </a:xfrm>
          <a:prstGeom prst="rect">
            <a:avLst/>
          </a:prstGeom>
          <a:noFill/>
          <a:extLst>
            <a:ext uri="{909E8E84-426E-40DD-AFC4-6F175D3DCCD1}">
              <a14:hiddenFill xmlns:a14="http://schemas.microsoft.com/office/drawing/2010/main">
                <a:solidFill>
                  <a:srgbClr val="FFFFFF"/>
                </a:solidFill>
              </a14:hiddenFill>
            </a:ext>
          </a:extLst>
        </p:spPr>
      </p:pic>
      <p:sp>
        <p:nvSpPr>
          <p:cNvPr id="26"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E9289A6-1797-48C2-A587-35B2868E1BFE}"/>
              </a:ext>
            </a:extLst>
          </p:cNvPr>
          <p:cNvSpPr>
            <a:spLocks noGrp="1"/>
          </p:cNvSpPr>
          <p:nvPr>
            <p:ph idx="1"/>
          </p:nvPr>
        </p:nvSpPr>
        <p:spPr>
          <a:xfrm>
            <a:off x="6739128" y="2664886"/>
            <a:ext cx="4818888" cy="3550789"/>
          </a:xfrm>
        </p:spPr>
        <p:txBody>
          <a:bodyPr anchor="t">
            <a:normAutofit/>
          </a:bodyPr>
          <a:lstStyle/>
          <a:p>
            <a:r>
              <a:rPr lang="en-US" sz="1700" dirty="0"/>
              <a:t>We’re going to spend some time reflecting on writing memoirs. Get out your laptop or cell phone and create a post on OpenLab.</a:t>
            </a:r>
          </a:p>
          <a:p>
            <a:r>
              <a:rPr lang="en-US" sz="1700" dirty="0"/>
              <a:t>Journal Assignment 3: Reflect on your experience with memoir writing—good, bad, so-so, and why. Title it </a:t>
            </a:r>
            <a:r>
              <a:rPr lang="en-US" sz="1700" b="1" dirty="0"/>
              <a:t>Full Name, Journal 3</a:t>
            </a:r>
            <a:r>
              <a:rPr lang="en-US" sz="1700" dirty="0"/>
              <a:t>. Save it under </a:t>
            </a:r>
            <a:r>
              <a:rPr lang="en-US" sz="1700" b="1" dirty="0"/>
              <a:t>Journals</a:t>
            </a:r>
            <a:r>
              <a:rPr lang="en-US" sz="1700" dirty="0"/>
              <a:t>.</a:t>
            </a:r>
          </a:p>
          <a:p>
            <a:r>
              <a:rPr lang="en-US" sz="1700" dirty="0"/>
              <a:t>Part of your portfolio (in place of a final exam) will be to reflect on your experiences as a writer over the semester. You are allowed to use your Journals as part of the portfolio. This is VERY helpful at the end of the semester!</a:t>
            </a:r>
          </a:p>
        </p:txBody>
      </p:sp>
    </p:spTree>
    <p:extLst>
      <p:ext uri="{BB962C8B-B14F-4D97-AF65-F5344CB8AC3E}">
        <p14:creationId xmlns:p14="http://schemas.microsoft.com/office/powerpoint/2010/main" val="399379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144">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2056" name="Picture 8" descr="The Moth StorySLAM">
            <a:extLst>
              <a:ext uri="{FF2B5EF4-FFF2-40B4-BE49-F238E27FC236}">
                <a16:creationId xmlns:a16="http://schemas.microsoft.com/office/drawing/2014/main" id="{7BC3781F-516C-4CC8-B63B-425C189B3B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10" r="1" b="1"/>
          <a:stretch/>
        </p:blipFill>
        <p:spPr bwMode="auto">
          <a:xfrm>
            <a:off x="20" y="10"/>
            <a:ext cx="9947062" cy="6857990"/>
          </a:xfrm>
          <a:prstGeom prst="rect">
            <a:avLst/>
          </a:prstGeom>
          <a:noFill/>
          <a:extLst>
            <a:ext uri="{909E8E84-426E-40DD-AFC4-6F175D3DCCD1}">
              <a14:hiddenFill xmlns:a14="http://schemas.microsoft.com/office/drawing/2010/main">
                <a:solidFill>
                  <a:srgbClr val="FFFFFF"/>
                </a:solidFill>
              </a14:hiddenFill>
            </a:ext>
          </a:extLst>
        </p:spPr>
      </p:pic>
      <p:sp>
        <p:nvSpPr>
          <p:cNvPr id="147" name="Freeform: Shape 146">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49" name="Freeform: Shape 148">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151" name="Freeform: Shape 150">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p:cNvSpPr>
            <a:spLocks noGrp="1"/>
          </p:cNvSpPr>
          <p:nvPr>
            <p:ph type="title"/>
          </p:nvPr>
        </p:nvSpPr>
        <p:spPr>
          <a:xfrm>
            <a:off x="8046720" y="1045597"/>
            <a:ext cx="3633746" cy="1588422"/>
          </a:xfrm>
        </p:spPr>
        <p:txBody>
          <a:bodyPr vert="horz" lIns="91440" tIns="45720" rIns="91440" bIns="45720" rtlCol="0" anchor="b">
            <a:normAutofit/>
          </a:bodyPr>
          <a:lstStyle/>
          <a:p>
            <a:r>
              <a:rPr lang="en-US" sz="3600"/>
              <a:t>Reading!</a:t>
            </a:r>
          </a:p>
        </p:txBody>
      </p:sp>
      <p:sp>
        <p:nvSpPr>
          <p:cNvPr id="2060" name="Content Placeholder 2059">
            <a:extLst>
              <a:ext uri="{FF2B5EF4-FFF2-40B4-BE49-F238E27FC236}">
                <a16:creationId xmlns:a16="http://schemas.microsoft.com/office/drawing/2014/main" id="{9494A7C0-486E-48E5-B8ED-447FCA6E6A4F}"/>
              </a:ext>
            </a:extLst>
          </p:cNvPr>
          <p:cNvSpPr>
            <a:spLocks noGrp="1"/>
          </p:cNvSpPr>
          <p:nvPr>
            <p:ph idx="1"/>
          </p:nvPr>
        </p:nvSpPr>
        <p:spPr>
          <a:xfrm>
            <a:off x="8046719" y="2722729"/>
            <a:ext cx="3633747" cy="2700062"/>
          </a:xfrm>
        </p:spPr>
        <p:txBody>
          <a:bodyPr>
            <a:normAutofit/>
          </a:bodyPr>
          <a:lstStyle/>
          <a:p>
            <a:r>
              <a:rPr lang="en-US" sz="1700" dirty="0"/>
              <a:t>Share </a:t>
            </a:r>
            <a:r>
              <a:rPr lang="en-US" sz="1700" b="1" dirty="0"/>
              <a:t>one</a:t>
            </a:r>
            <a:r>
              <a:rPr lang="en-US" sz="1700" dirty="0"/>
              <a:t> of your memoirs (either Memoir 1 or Memoir 2).</a:t>
            </a:r>
          </a:p>
          <a:p>
            <a:r>
              <a:rPr lang="en-US" sz="1700" dirty="0"/>
              <a:t>You aren’t required to share but it’s encouraged!</a:t>
            </a:r>
          </a:p>
          <a:p>
            <a:r>
              <a:rPr lang="en-US" sz="1700" dirty="0"/>
              <a:t>Be sure to clap or snap after each person reads—this is a time to celebrate the work you’ve done so far!</a:t>
            </a:r>
          </a:p>
          <a:p>
            <a:pPr marL="0" indent="0">
              <a:buNone/>
            </a:pPr>
            <a:endParaRPr lang="en-US" sz="1700" dirty="0"/>
          </a:p>
        </p:txBody>
      </p:sp>
    </p:spTree>
    <p:extLst>
      <p:ext uri="{BB962C8B-B14F-4D97-AF65-F5344CB8AC3E}">
        <p14:creationId xmlns:p14="http://schemas.microsoft.com/office/powerpoint/2010/main" val="904032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DD05189-3853-4327-ACD3-D773A02E061E}"/>
              </a:ext>
            </a:extLst>
          </p:cNvPr>
          <p:cNvSpPr>
            <a:spLocks noGrp="1"/>
          </p:cNvSpPr>
          <p:nvPr>
            <p:ph type="title"/>
          </p:nvPr>
        </p:nvSpPr>
        <p:spPr>
          <a:xfrm>
            <a:off x="838200" y="451381"/>
            <a:ext cx="10512552" cy="4066540"/>
          </a:xfrm>
        </p:spPr>
        <p:txBody>
          <a:bodyPr vert="horz" lIns="91440" tIns="45720" rIns="91440" bIns="45720" rtlCol="0" anchor="b">
            <a:normAutofit/>
          </a:bodyPr>
          <a:lstStyle/>
          <a:p>
            <a:r>
              <a:rPr lang="en-US" sz="6600" kern="1200">
                <a:solidFill>
                  <a:schemeClr val="tx1"/>
                </a:solidFill>
                <a:latin typeface="+mj-lt"/>
                <a:ea typeface="+mj-ea"/>
                <a:cs typeface="+mj-cs"/>
              </a:rPr>
              <a:t>Let’s take a break!</a:t>
            </a:r>
          </a:p>
        </p:txBody>
      </p:sp>
      <p:sp>
        <p:nvSpPr>
          <p:cNvPr id="3" name="Text Placeholder 2">
            <a:extLst>
              <a:ext uri="{FF2B5EF4-FFF2-40B4-BE49-F238E27FC236}">
                <a16:creationId xmlns:a16="http://schemas.microsoft.com/office/drawing/2014/main" id="{0AAA5DD0-46C1-4CCA-8FE4-3E93D4A132A3}"/>
              </a:ext>
            </a:extLst>
          </p:cNvPr>
          <p:cNvSpPr>
            <a:spLocks noGrp="1"/>
          </p:cNvSpPr>
          <p:nvPr>
            <p:ph type="body" idx="1"/>
          </p:nvPr>
        </p:nvSpPr>
        <p:spPr>
          <a:xfrm>
            <a:off x="838199" y="4983276"/>
            <a:ext cx="10512552" cy="1126680"/>
          </a:xfrm>
        </p:spPr>
        <p:txBody>
          <a:bodyPr vert="horz" lIns="91440" tIns="45720" rIns="91440" bIns="45720" rtlCol="0">
            <a:normAutofit/>
          </a:bodyPr>
          <a:lstStyle/>
          <a:p>
            <a:r>
              <a:rPr lang="en-US" kern="1200" dirty="0">
                <a:solidFill>
                  <a:schemeClr val="tx1"/>
                </a:solidFill>
                <a:latin typeface="+mn-lt"/>
                <a:ea typeface="+mn-ea"/>
                <a:cs typeface="+mn-cs"/>
              </a:rPr>
              <a:t>For the next </a:t>
            </a:r>
            <a:r>
              <a:rPr lang="en-US" dirty="0">
                <a:solidFill>
                  <a:schemeClr val="tx1"/>
                </a:solidFill>
              </a:rPr>
              <a:t>15</a:t>
            </a:r>
            <a:r>
              <a:rPr lang="en-US" kern="1200" dirty="0">
                <a:solidFill>
                  <a:schemeClr val="tx1"/>
                </a:solidFill>
                <a:latin typeface="+mn-lt"/>
                <a:ea typeface="+mn-ea"/>
                <a:cs typeface="+mn-cs"/>
              </a:rPr>
              <a:t> minutes, you can stretch your legs, </a:t>
            </a:r>
            <a:r>
              <a:rPr lang="en-US" dirty="0">
                <a:solidFill>
                  <a:schemeClr val="tx1"/>
                </a:solidFill>
              </a:rPr>
              <a:t>wander the web, </a:t>
            </a:r>
            <a:r>
              <a:rPr lang="en-US" kern="1200" dirty="0">
                <a:solidFill>
                  <a:schemeClr val="tx1"/>
                </a:solidFill>
                <a:latin typeface="+mn-lt"/>
                <a:ea typeface="+mn-ea"/>
                <a:cs typeface="+mn-cs"/>
              </a:rPr>
              <a:t>eat a snack</a:t>
            </a:r>
            <a:r>
              <a:rPr lang="en-US" dirty="0">
                <a:solidFill>
                  <a:schemeClr val="tx1"/>
                </a:solidFill>
              </a:rPr>
              <a:t>, read “The First Day,” </a:t>
            </a:r>
            <a:r>
              <a:rPr lang="en-US" kern="1200" dirty="0">
                <a:solidFill>
                  <a:schemeClr val="tx1"/>
                </a:solidFill>
                <a:latin typeface="+mn-lt"/>
                <a:ea typeface="+mn-ea"/>
                <a:cs typeface="+mn-cs"/>
              </a:rPr>
              <a:t>etc.</a:t>
            </a:r>
          </a:p>
        </p:txBody>
      </p:sp>
      <p:sp>
        <p:nvSpPr>
          <p:cNvPr id="1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7999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0D82DC-A1D9-47D0-BEA2-EE724797C403}"/>
              </a:ext>
            </a:extLst>
          </p:cNvPr>
          <p:cNvSpPr>
            <a:spLocks noGrp="1"/>
          </p:cNvSpPr>
          <p:nvPr>
            <p:ph type="title"/>
          </p:nvPr>
        </p:nvSpPr>
        <p:spPr>
          <a:xfrm>
            <a:off x="630936" y="640080"/>
            <a:ext cx="4818888" cy="1481328"/>
          </a:xfrm>
        </p:spPr>
        <p:txBody>
          <a:bodyPr anchor="b">
            <a:normAutofit/>
          </a:bodyPr>
          <a:lstStyle/>
          <a:p>
            <a:r>
              <a:rPr lang="en-US" sz="5000"/>
              <a:t>Transition to Short Fiction</a:t>
            </a:r>
          </a:p>
        </p:txBody>
      </p:sp>
      <p:sp>
        <p:nvSpPr>
          <p:cNvPr id="193"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93B8A79-1AA6-4E72-A005-61ABE03E7675}"/>
              </a:ext>
            </a:extLst>
          </p:cNvPr>
          <p:cNvSpPr>
            <a:spLocks noGrp="1"/>
          </p:cNvSpPr>
          <p:nvPr>
            <p:ph idx="1"/>
          </p:nvPr>
        </p:nvSpPr>
        <p:spPr>
          <a:xfrm>
            <a:off x="630936" y="2660904"/>
            <a:ext cx="4818888" cy="3547872"/>
          </a:xfrm>
        </p:spPr>
        <p:txBody>
          <a:bodyPr anchor="t">
            <a:normAutofit/>
          </a:bodyPr>
          <a:lstStyle/>
          <a:p>
            <a:pPr marL="0" indent="0">
              <a:buNone/>
            </a:pPr>
            <a:r>
              <a:rPr lang="en-US" sz="1900" dirty="0"/>
              <a:t>In small groups, discuss the following questions (choose a </a:t>
            </a:r>
            <a:r>
              <a:rPr lang="en-US" sz="1900" b="1" dirty="0"/>
              <a:t>speaker</a:t>
            </a:r>
            <a:r>
              <a:rPr lang="en-US" sz="1900" dirty="0"/>
              <a:t> and be ready to discuss as a large group):</a:t>
            </a:r>
          </a:p>
          <a:p>
            <a:r>
              <a:rPr lang="en-US" sz="1900" dirty="0"/>
              <a:t>How is fiction like nonfiction/memoir?</a:t>
            </a:r>
          </a:p>
          <a:p>
            <a:r>
              <a:rPr lang="en-US" sz="1900" dirty="0"/>
              <a:t>How is it different?</a:t>
            </a:r>
          </a:p>
          <a:p>
            <a:r>
              <a:rPr lang="en-US" sz="1900" dirty="0"/>
              <a:t>Are there any memorable fictional stories that come to mind? (Either ones you’ve read or watched on TV/film.)</a:t>
            </a:r>
          </a:p>
          <a:p>
            <a:r>
              <a:rPr lang="en-US" sz="1900" dirty="0"/>
              <a:t>Have you ever written a short story before?</a:t>
            </a:r>
          </a:p>
          <a:p>
            <a:r>
              <a:rPr lang="en-US" sz="1900" dirty="0"/>
              <a:t>Was it a good experience? Why or why not?</a:t>
            </a:r>
          </a:p>
        </p:txBody>
      </p:sp>
      <p:pic>
        <p:nvPicPr>
          <p:cNvPr id="1026" name="Picture 2" descr="Pulp Fiction Digital Art by Jeremy Scott">
            <a:extLst>
              <a:ext uri="{FF2B5EF4-FFF2-40B4-BE49-F238E27FC236}">
                <a16:creationId xmlns:a16="http://schemas.microsoft.com/office/drawing/2014/main" id="{56B954C1-19A6-4B6E-A4BD-4ECAC7AEA74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22706" y="640080"/>
            <a:ext cx="3611651"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7841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0B9DE3-9C74-4425-844E-9DD40B3D6CEA}"/>
              </a:ext>
            </a:extLst>
          </p:cNvPr>
          <p:cNvSpPr>
            <a:spLocks noGrp="1"/>
          </p:cNvSpPr>
          <p:nvPr>
            <p:ph type="title"/>
          </p:nvPr>
        </p:nvSpPr>
        <p:spPr>
          <a:xfrm>
            <a:off x="841248" y="548640"/>
            <a:ext cx="3600860" cy="5431536"/>
          </a:xfrm>
        </p:spPr>
        <p:txBody>
          <a:bodyPr>
            <a:normAutofit/>
          </a:bodyPr>
          <a:lstStyle/>
          <a:p>
            <a:r>
              <a:rPr lang="en-US" sz="5400" dirty="0"/>
              <a:t>“The First Day,” by Edward P. Jones</a:t>
            </a:r>
          </a:p>
        </p:txBody>
      </p:sp>
      <p:sp>
        <p:nvSpPr>
          <p:cNvPr id="6"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26418" y="552091"/>
            <a:ext cx="6224335" cy="5431536"/>
          </a:xfrm>
        </p:spPr>
        <p:txBody>
          <a:bodyPr anchor="ctr">
            <a:normAutofit/>
          </a:bodyPr>
          <a:lstStyle/>
          <a:p>
            <a:pPr marL="0" indent="0">
              <a:buNone/>
            </a:pPr>
            <a:r>
              <a:rPr lang="en-US" sz="1500" dirty="0"/>
              <a:t>In an otherwise unremarkable September morning, long before I learned to be ashamed of my mother, she takes my hand and we set off down to begin my very first day of school. I am wearing a </a:t>
            </a:r>
            <a:r>
              <a:rPr lang="en-US" sz="1500" dirty="0" err="1"/>
              <a:t>checkeredlike</a:t>
            </a:r>
            <a:r>
              <a:rPr lang="en-US" sz="1500" dirty="0"/>
              <a:t> blue-and-green cotton dress, and scattered about these colors are bits of yellow and white and brown. My mother has uncharacteristically spent nearly an hour on my hair that morning, plaiting and </a:t>
            </a:r>
            <a:r>
              <a:rPr lang="en-US" sz="1500" dirty="0" err="1"/>
              <a:t>replaiting</a:t>
            </a:r>
            <a:r>
              <a:rPr lang="en-US" sz="1500" dirty="0"/>
              <a:t> so that now my scalp tingles. Whenever I turn my head quickly, my nose fills with the faint smell of Dixie Peach hair grease. The smell is somehow a soothing one now and I will reach for it time- and time again before the morning ends. All the plaits, each with a blue barrette near the tip and each twisted into an uncommon sturdiness, will last until I go to bed that night, something that has never happened before. My stomach is full of milk and oatmeal sweetened with brown sugar. Like everything else I have on, my pale green slip and underwear are new, the underwear having come three to a plastic package with a little girl on the front who appears to be dancing. Behind my ears, my mother, to stop my whining, has dabbed the stingiest bit of her gardenia perfume, the last present my father gave her before he disappeared into memory. Because I cannot smell it, I have only her word that the perfume is there. I am also wearing yellow socks trimmed with thin lines of black and white around the tops. My shoes are my greatest joy, black patent-leather miracles, and when one is nicked at the toe later that morning in class, my heart will break. </a:t>
            </a:r>
          </a:p>
        </p:txBody>
      </p:sp>
    </p:spTree>
    <p:extLst>
      <p:ext uri="{BB962C8B-B14F-4D97-AF65-F5344CB8AC3E}">
        <p14:creationId xmlns:p14="http://schemas.microsoft.com/office/powerpoint/2010/main" val="653966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027AF6-DE54-474B-87C0-43D8834DDA8C}"/>
              </a:ext>
            </a:extLst>
          </p:cNvPr>
          <p:cNvSpPr>
            <a:spLocks noGrp="1"/>
          </p:cNvSpPr>
          <p:nvPr>
            <p:ph type="title"/>
          </p:nvPr>
        </p:nvSpPr>
        <p:spPr>
          <a:xfrm>
            <a:off x="640080" y="325369"/>
            <a:ext cx="4368602" cy="1956841"/>
          </a:xfrm>
        </p:spPr>
        <p:txBody>
          <a:bodyPr anchor="b">
            <a:normAutofit/>
          </a:bodyPr>
          <a:lstStyle/>
          <a:p>
            <a:r>
              <a:rPr lang="en-US" sz="5400" dirty="0"/>
              <a:t>POV in Fiction</a:t>
            </a:r>
          </a:p>
        </p:txBody>
      </p:sp>
      <p:sp>
        <p:nvSpPr>
          <p:cNvPr id="13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1A8119A-758E-4254-BDA5-4CA1E1633A5F}"/>
              </a:ext>
            </a:extLst>
          </p:cNvPr>
          <p:cNvSpPr>
            <a:spLocks noGrp="1"/>
          </p:cNvSpPr>
          <p:nvPr>
            <p:ph idx="1"/>
          </p:nvPr>
        </p:nvSpPr>
        <p:spPr>
          <a:xfrm>
            <a:off x="640080" y="2872899"/>
            <a:ext cx="4243589" cy="3320668"/>
          </a:xfrm>
        </p:spPr>
        <p:txBody>
          <a:bodyPr>
            <a:normAutofit/>
          </a:bodyPr>
          <a:lstStyle/>
          <a:p>
            <a:pPr>
              <a:buFont typeface="+mj-lt"/>
              <a:buAutoNum type="arabicPeriod"/>
            </a:pPr>
            <a:r>
              <a:rPr lang="en-US" sz="1700" b="0" i="0">
                <a:effectLst/>
                <a:latin typeface="Lato"/>
              </a:rPr>
              <a:t>What is the </a:t>
            </a:r>
            <a:r>
              <a:rPr lang="en-US" sz="1700" b="1" i="0">
                <a:effectLst/>
                <a:latin typeface="Lato"/>
              </a:rPr>
              <a:t>point of view </a:t>
            </a:r>
            <a:r>
              <a:rPr lang="en-US" sz="1700" b="0" i="0">
                <a:effectLst/>
                <a:latin typeface="Lato"/>
              </a:rPr>
              <a:t>of the narrator? (First person? Third person?) How do you know?</a:t>
            </a:r>
          </a:p>
          <a:p>
            <a:pPr>
              <a:buFont typeface="+mj-lt"/>
              <a:buAutoNum type="arabicPeriod"/>
            </a:pPr>
            <a:r>
              <a:rPr lang="en-US" sz="1700" b="0" i="0">
                <a:effectLst/>
                <a:latin typeface="Lato"/>
              </a:rPr>
              <a:t>What is the age of the narrator when the story </a:t>
            </a:r>
            <a:r>
              <a:rPr lang="en-US" sz="1700" b="1" i="0">
                <a:effectLst/>
                <a:latin typeface="Lato"/>
              </a:rPr>
              <a:t>occurs</a:t>
            </a:r>
            <a:r>
              <a:rPr lang="en-US" sz="1700" b="0" i="0">
                <a:effectLst/>
                <a:latin typeface="Lato"/>
              </a:rPr>
              <a:t>? How do you know?</a:t>
            </a:r>
          </a:p>
          <a:p>
            <a:pPr>
              <a:buFont typeface="+mj-lt"/>
              <a:buAutoNum type="arabicPeriod"/>
            </a:pPr>
            <a:r>
              <a:rPr lang="en-US" sz="1700" b="0" i="0">
                <a:effectLst/>
                <a:latin typeface="Lato"/>
              </a:rPr>
              <a:t>What is the age of the narrator when they </a:t>
            </a:r>
            <a:r>
              <a:rPr lang="en-US" sz="1700" b="1" i="0">
                <a:effectLst/>
                <a:latin typeface="Lato"/>
              </a:rPr>
              <a:t>share </a:t>
            </a:r>
            <a:r>
              <a:rPr lang="en-US" sz="1700" b="0" i="0">
                <a:effectLst/>
                <a:latin typeface="Lato"/>
              </a:rPr>
              <a:t>this story? How do you know?</a:t>
            </a:r>
          </a:p>
          <a:p>
            <a:pPr>
              <a:buFont typeface="+mj-lt"/>
              <a:buAutoNum type="arabicPeriod"/>
            </a:pPr>
            <a:r>
              <a:rPr lang="en-US" sz="1700" b="0" i="0">
                <a:effectLst/>
                <a:latin typeface="Lato"/>
              </a:rPr>
              <a:t>What </a:t>
            </a:r>
            <a:r>
              <a:rPr lang="en-US" sz="1700" b="1" i="0">
                <a:effectLst/>
                <a:latin typeface="Lato"/>
              </a:rPr>
              <a:t>time period</a:t>
            </a:r>
            <a:r>
              <a:rPr lang="en-US" sz="1700" b="0" i="0">
                <a:effectLst/>
                <a:latin typeface="Lato"/>
              </a:rPr>
              <a:t> do you imagine this story takes place? (Present, 1990s, 1970s, or a different time?) What are the clues to your guess?</a:t>
            </a:r>
          </a:p>
        </p:txBody>
      </p:sp>
      <p:pic>
        <p:nvPicPr>
          <p:cNvPr id="1026" name="Picture 2" descr="point of view photography">
            <a:extLst>
              <a:ext uri="{FF2B5EF4-FFF2-40B4-BE49-F238E27FC236}">
                <a16:creationId xmlns:a16="http://schemas.microsoft.com/office/drawing/2014/main" id="{059DDE25-1F5D-4745-8D85-D94B9866B9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618" r="17680"/>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26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(also on the Assignment page)</a:t>
            </a:r>
          </a:p>
        </p:txBody>
      </p:sp>
      <p:sp>
        <p:nvSpPr>
          <p:cNvPr id="3" name="Content Placeholder 2"/>
          <p:cNvSpPr>
            <a:spLocks noGrp="1"/>
          </p:cNvSpPr>
          <p:nvPr>
            <p:ph idx="1"/>
          </p:nvPr>
        </p:nvSpPr>
        <p:spPr>
          <a:xfrm>
            <a:off x="838200" y="1481916"/>
            <a:ext cx="9680268" cy="5252991"/>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Journal Assignment 3: Reflect on your experience with memoir writing—good, bad, so-so, and why. Title it Full Name, Journal 3. Post it under Journals by class time on </a:t>
            </a:r>
            <a:r>
              <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rPr>
              <a:t>Wednesday, March 16</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Write a brief paragraph critiquing Jones’ work. What did you enjoy? What questions/suggestions do you have for the author? Post it with your Full Name, Jones Critique under Discussions by class time on </a:t>
            </a:r>
            <a:r>
              <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rPr>
              <a:t>Wednesday, March 16</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200" dirty="0">
                <a:solidFill>
                  <a:prstClr val="black"/>
                </a:solidFill>
                <a:latin typeface="Calibri" panose="020F0502020204030204"/>
              </a:rPr>
              <a:t>Read Ursula K Le </a:t>
            </a:r>
            <a:r>
              <a:rPr lang="en-US" sz="2200" dirty="0" err="1">
                <a:solidFill>
                  <a:prstClr val="black"/>
                </a:solidFill>
                <a:latin typeface="Calibri" panose="020F0502020204030204"/>
              </a:rPr>
              <a:t>Guin’s</a:t>
            </a:r>
            <a:r>
              <a:rPr lang="en-US" sz="2200" dirty="0">
                <a:solidFill>
                  <a:prstClr val="black"/>
                </a:solidFill>
                <a:latin typeface="Calibri" panose="020F0502020204030204"/>
              </a:rPr>
              <a:t> “The Wife’s Story” by class time on by class time on </a:t>
            </a:r>
            <a:r>
              <a:rPr lang="en-US" sz="2200" b="1" dirty="0">
                <a:solidFill>
                  <a:prstClr val="black"/>
                </a:solidFill>
                <a:latin typeface="Calibri" panose="020F0502020204030204"/>
              </a:rPr>
              <a:t>Wednesday, March 16</a:t>
            </a:r>
            <a:r>
              <a:rPr lang="en-US" sz="2200" dirty="0">
                <a:solidFill>
                  <a:prstClr val="black"/>
                </a:solidFill>
                <a:latin typeface="Calibri" panose="020F0502020204030204"/>
              </a:rPr>
              <a:t>. (Click on the red hypertext on the </a:t>
            </a:r>
            <a:r>
              <a:rPr lang="en-US" sz="2200" b="1" dirty="0">
                <a:solidFill>
                  <a:prstClr val="black"/>
                </a:solidFill>
                <a:latin typeface="Calibri" panose="020F0502020204030204"/>
              </a:rPr>
              <a:t>Assignment</a:t>
            </a:r>
            <a:r>
              <a:rPr lang="en-US" sz="2200" dirty="0">
                <a:solidFill>
                  <a:prstClr val="black"/>
                </a:solidFill>
                <a:latin typeface="Calibri" panose="020F0502020204030204"/>
              </a:rPr>
              <a:t> page.)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200" dirty="0">
                <a:solidFill>
                  <a:prstClr val="black"/>
                </a:solidFill>
                <a:latin typeface="Calibri" panose="020F0502020204030204"/>
              </a:rPr>
              <a:t>Review your Cohort’s critiques. Revise your second memoir and post it under Memoir by class time on </a:t>
            </a:r>
            <a:r>
              <a:rPr lang="en-US" sz="2200" b="1" dirty="0">
                <a:solidFill>
                  <a:prstClr val="black"/>
                </a:solidFill>
                <a:latin typeface="Calibri" panose="020F0502020204030204"/>
              </a:rPr>
              <a:t>Wednesday, March 16</a:t>
            </a:r>
            <a:r>
              <a:rPr lang="en-US" sz="2200" dirty="0">
                <a:solidFill>
                  <a:prstClr val="black"/>
                </a:solidFill>
                <a:latin typeface="Calibri" panose="020F0502020204030204"/>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200" dirty="0">
                <a:solidFill>
                  <a:prstClr val="black"/>
                </a:solidFill>
                <a:latin typeface="Calibri" panose="020F0502020204030204"/>
              </a:rPr>
              <a:t>You can revise the version you’ve already posted, just be sure to title it </a:t>
            </a:r>
            <a:r>
              <a:rPr lang="en-US" sz="2200" b="1" dirty="0">
                <a:solidFill>
                  <a:prstClr val="black"/>
                </a:solidFill>
                <a:latin typeface="Calibri" panose="020F0502020204030204"/>
              </a:rPr>
              <a:t>Full Name, Memoir 2 (Revised)</a:t>
            </a:r>
            <a:r>
              <a:rPr lang="en-US" sz="2200" dirty="0">
                <a:solidFill>
                  <a:prstClr val="black"/>
                </a:solidFill>
                <a:latin typeface="Calibri" panose="020F0502020204030204"/>
              </a:rPr>
              <a:t>.</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algn="l">
              <a:buFont typeface="Arial" panose="020B0604020202020204" pitchFamily="34" charset="0"/>
              <a:buChar char="•"/>
            </a:pPr>
            <a:endParaRPr lang="en-US" b="0" i="0" dirty="0">
              <a:solidFill>
                <a:srgbClr val="444444"/>
              </a:solidFill>
              <a:effectLst/>
              <a:latin typeface="Lato" panose="020F0502020204030203" pitchFamily="34" charset="0"/>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2214" y="3653565"/>
            <a:ext cx="2266918" cy="3204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755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TotalTime>
  <Words>893</Words>
  <Application>Microsoft Office PowerPoint</Application>
  <PresentationFormat>Widescreen</PresentationFormat>
  <Paragraphs>38</Paragraphs>
  <Slides>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Meiryo</vt:lpstr>
      <vt:lpstr>Arial</vt:lpstr>
      <vt:lpstr>Calibri</vt:lpstr>
      <vt:lpstr>Calibri Light</vt:lpstr>
      <vt:lpstr>Lato</vt:lpstr>
      <vt:lpstr>Office Theme</vt:lpstr>
      <vt:lpstr>ENG 1141 Creative Writing</vt:lpstr>
      <vt:lpstr>Reflection:  Journal 3</vt:lpstr>
      <vt:lpstr>Reading!</vt:lpstr>
      <vt:lpstr>Let’s take a break!</vt:lpstr>
      <vt:lpstr>Transition to Short Fiction</vt:lpstr>
      <vt:lpstr>“The First Day,” by Edward P. Jones</vt:lpstr>
      <vt:lpstr>POV in Fiction</vt:lpstr>
      <vt:lpstr>Homework (also on the Assignment page)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68</cp:revision>
  <dcterms:created xsi:type="dcterms:W3CDTF">2020-01-25T02:18:25Z</dcterms:created>
  <dcterms:modified xsi:type="dcterms:W3CDTF">2022-03-08T16:37:54Z</dcterms:modified>
</cp:coreProperties>
</file>