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9" r:id="rId2"/>
    <p:sldId id="279" r:id="rId3"/>
    <p:sldId id="273" r:id="rId4"/>
    <p:sldId id="276" r:id="rId5"/>
    <p:sldId id="278" r:id="rId6"/>
    <p:sldId id="277" r:id="rId7"/>
    <p:sldId id="280" r:id="rId8"/>
    <p:sldId id="272" r:id="rId9"/>
    <p:sldId id="28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E4CBE9-56AC-4C96-8FCB-8A45FD2F4DBF}" v="164" dt="2022-10-13T15:28:16.4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53E4CBE9-56AC-4C96-8FCB-8A45FD2F4DBF}"/>
    <pc:docChg chg="undo redo custSel addSld delSld modSld sldOrd">
      <pc:chgData name="Tom Smith" userId="eac52e5223bf4258" providerId="LiveId" clId="{53E4CBE9-56AC-4C96-8FCB-8A45FD2F4DBF}" dt="2022-10-13T17:53:09.539" v="1357" actId="20577"/>
      <pc:docMkLst>
        <pc:docMk/>
      </pc:docMkLst>
      <pc:sldChg chg="modSp mod">
        <pc:chgData name="Tom Smith" userId="eac52e5223bf4258" providerId="LiveId" clId="{53E4CBE9-56AC-4C96-8FCB-8A45FD2F4DBF}" dt="2022-10-13T15:02:25.183" v="864" actId="20577"/>
        <pc:sldMkLst>
          <pc:docMk/>
          <pc:sldMk cId="3355501316" sldId="259"/>
        </pc:sldMkLst>
        <pc:spChg chg="mod">
          <ac:chgData name="Tom Smith" userId="eac52e5223bf4258" providerId="LiveId" clId="{53E4CBE9-56AC-4C96-8FCB-8A45FD2F4DBF}" dt="2022-10-13T15:02:25.183" v="864" actId="20577"/>
          <ac:spMkLst>
            <pc:docMk/>
            <pc:sldMk cId="3355501316" sldId="259"/>
            <ac:spMk id="3" creationId="{00000000-0000-0000-0000-000000000000}"/>
          </ac:spMkLst>
        </pc:spChg>
      </pc:sldChg>
      <pc:sldChg chg="modSp mod">
        <pc:chgData name="Tom Smith" userId="eac52e5223bf4258" providerId="LiveId" clId="{53E4CBE9-56AC-4C96-8FCB-8A45FD2F4DBF}" dt="2022-10-13T15:54:48.227" v="1259" actId="20577"/>
        <pc:sldMkLst>
          <pc:docMk/>
          <pc:sldMk cId="1552480648" sldId="272"/>
        </pc:sldMkLst>
        <pc:spChg chg="mod">
          <ac:chgData name="Tom Smith" userId="eac52e5223bf4258" providerId="LiveId" clId="{53E4CBE9-56AC-4C96-8FCB-8A45FD2F4DBF}" dt="2022-10-13T15:54:48.227" v="1259" actId="20577"/>
          <ac:spMkLst>
            <pc:docMk/>
            <pc:sldMk cId="1552480648" sldId="272"/>
            <ac:spMk id="2" creationId="{00000000-0000-0000-0000-000000000000}"/>
          </ac:spMkLst>
        </pc:spChg>
        <pc:spChg chg="mod">
          <ac:chgData name="Tom Smith" userId="eac52e5223bf4258" providerId="LiveId" clId="{53E4CBE9-56AC-4C96-8FCB-8A45FD2F4DBF}" dt="2022-10-13T14:54:40.521" v="797" actId="27636"/>
          <ac:spMkLst>
            <pc:docMk/>
            <pc:sldMk cId="1552480648" sldId="272"/>
            <ac:spMk id="3" creationId="{00000000-0000-0000-0000-000000000000}"/>
          </ac:spMkLst>
        </pc:spChg>
        <pc:picChg chg="mod">
          <ac:chgData name="Tom Smith" userId="eac52e5223bf4258" providerId="LiveId" clId="{53E4CBE9-56AC-4C96-8FCB-8A45FD2F4DBF}" dt="2022-10-13T14:54:57.322" v="802" actId="1038"/>
          <ac:picMkLst>
            <pc:docMk/>
            <pc:sldMk cId="1552480648" sldId="272"/>
            <ac:picMk id="5122" creationId="{00000000-0000-0000-0000-000000000000}"/>
          </ac:picMkLst>
        </pc:picChg>
      </pc:sldChg>
      <pc:sldChg chg="addSp delSp modSp mod modAnim">
        <pc:chgData name="Tom Smith" userId="eac52e5223bf4258" providerId="LiveId" clId="{53E4CBE9-56AC-4C96-8FCB-8A45FD2F4DBF}" dt="2022-10-13T14:43:30.813" v="749" actId="26606"/>
        <pc:sldMkLst>
          <pc:docMk/>
          <pc:sldMk cId="1350591097" sldId="273"/>
        </pc:sldMkLst>
        <pc:spChg chg="mod">
          <ac:chgData name="Tom Smith" userId="eac52e5223bf4258" providerId="LiveId" clId="{53E4CBE9-56AC-4C96-8FCB-8A45FD2F4DBF}" dt="2022-10-13T14:43:30.813" v="749" actId="26606"/>
          <ac:spMkLst>
            <pc:docMk/>
            <pc:sldMk cId="1350591097" sldId="273"/>
            <ac:spMk id="2" creationId="{6D15FFB0-39B3-40DC-B0AD-E6F8389451BF}"/>
          </ac:spMkLst>
        </pc:spChg>
        <pc:spChg chg="mod">
          <ac:chgData name="Tom Smith" userId="eac52e5223bf4258" providerId="LiveId" clId="{53E4CBE9-56AC-4C96-8FCB-8A45FD2F4DBF}" dt="2022-10-13T14:43:30.813" v="749" actId="26606"/>
          <ac:spMkLst>
            <pc:docMk/>
            <pc:sldMk cId="1350591097" sldId="273"/>
            <ac:spMk id="3" creationId="{EE575050-47E3-4430-A5FA-F9441B26E4BD}"/>
          </ac:spMkLst>
        </pc:spChg>
        <pc:spChg chg="add del">
          <ac:chgData name="Tom Smith" userId="eac52e5223bf4258" providerId="LiveId" clId="{53E4CBE9-56AC-4C96-8FCB-8A45FD2F4DBF}" dt="2022-10-12T20:43:35.463" v="249"/>
          <ac:spMkLst>
            <pc:docMk/>
            <pc:sldMk cId="1350591097" sldId="273"/>
            <ac:spMk id="5" creationId="{C1BD299E-2144-756A-5D81-FB27240D3846}"/>
          </ac:spMkLst>
        </pc:spChg>
        <pc:spChg chg="add del mod">
          <ac:chgData name="Tom Smith" userId="eac52e5223bf4258" providerId="LiveId" clId="{53E4CBE9-56AC-4C96-8FCB-8A45FD2F4DBF}" dt="2022-10-12T20:43:52.082" v="256"/>
          <ac:spMkLst>
            <pc:docMk/>
            <pc:sldMk cId="1350591097" sldId="273"/>
            <ac:spMk id="6" creationId="{45188CC5-FC08-195C-D9B6-C89E096E2930}"/>
          </ac:spMkLst>
        </pc:spChg>
        <pc:spChg chg="del">
          <ac:chgData name="Tom Smith" userId="eac52e5223bf4258" providerId="LiveId" clId="{53E4CBE9-56AC-4C96-8FCB-8A45FD2F4DBF}" dt="2022-10-13T14:43:30.813" v="749" actId="26606"/>
          <ac:spMkLst>
            <pc:docMk/>
            <pc:sldMk cId="1350591097" sldId="273"/>
            <ac:spMk id="158" creationId="{2B97F24A-32CE-4C1C-A50D-3016B394DCFB}"/>
          </ac:spMkLst>
        </pc:spChg>
        <pc:spChg chg="del">
          <ac:chgData name="Tom Smith" userId="eac52e5223bf4258" providerId="LiveId" clId="{53E4CBE9-56AC-4C96-8FCB-8A45FD2F4DBF}" dt="2022-10-13T14:43:30.813" v="749" actId="26606"/>
          <ac:spMkLst>
            <pc:docMk/>
            <pc:sldMk cId="1350591097" sldId="273"/>
            <ac:spMk id="160" creationId="{CD8B4F24-440B-49E9-B85D-733523DC064B}"/>
          </ac:spMkLst>
        </pc:spChg>
        <pc:spChg chg="add">
          <ac:chgData name="Tom Smith" userId="eac52e5223bf4258" providerId="LiveId" clId="{53E4CBE9-56AC-4C96-8FCB-8A45FD2F4DBF}" dt="2022-10-13T14:43:30.813" v="749" actId="26606"/>
          <ac:spMkLst>
            <pc:docMk/>
            <pc:sldMk cId="1350591097" sldId="273"/>
            <ac:spMk id="165" creationId="{777A147A-9ED8-46B4-8660-1B3C2AA880B5}"/>
          </ac:spMkLst>
        </pc:spChg>
        <pc:spChg chg="add">
          <ac:chgData name="Tom Smith" userId="eac52e5223bf4258" providerId="LiveId" clId="{53E4CBE9-56AC-4C96-8FCB-8A45FD2F4DBF}" dt="2022-10-13T14:43:30.813" v="749" actId="26606"/>
          <ac:spMkLst>
            <pc:docMk/>
            <pc:sldMk cId="1350591097" sldId="273"/>
            <ac:spMk id="167" creationId="{5D6C15A0-C087-4593-8414-2B4EC1CDC3DE}"/>
          </ac:spMkLst>
        </pc:spChg>
        <pc:picChg chg="del">
          <ac:chgData name="Tom Smith" userId="eac52e5223bf4258" providerId="LiveId" clId="{53E4CBE9-56AC-4C96-8FCB-8A45FD2F4DBF}" dt="2022-10-12T20:42:47.359" v="244" actId="478"/>
          <ac:picMkLst>
            <pc:docMk/>
            <pc:sldMk cId="1350591097" sldId="273"/>
            <ac:picMk id="4" creationId="{F1762E87-A073-742C-E2EB-84E10BC6E91F}"/>
          </ac:picMkLst>
        </pc:picChg>
      </pc:sldChg>
      <pc:sldChg chg="addSp delSp modSp mod ord modAnim">
        <pc:chgData name="Tom Smith" userId="eac52e5223bf4258" providerId="LiveId" clId="{53E4CBE9-56AC-4C96-8FCB-8A45FD2F4DBF}" dt="2022-10-13T14:45:29.938" v="754" actId="113"/>
        <pc:sldMkLst>
          <pc:docMk/>
          <pc:sldMk cId="1744060139" sldId="276"/>
        </pc:sldMkLst>
        <pc:spChg chg="add del mod">
          <ac:chgData name="Tom Smith" userId="eac52e5223bf4258" providerId="LiveId" clId="{53E4CBE9-56AC-4C96-8FCB-8A45FD2F4DBF}" dt="2022-10-12T20:51:55.968" v="345"/>
          <ac:spMkLst>
            <pc:docMk/>
            <pc:sldMk cId="1744060139" sldId="276"/>
            <ac:spMk id="2" creationId="{596B34FE-138E-8BA9-7668-27441E42132B}"/>
          </ac:spMkLst>
        </pc:spChg>
        <pc:spChg chg="add del">
          <ac:chgData name="Tom Smith" userId="eac52e5223bf4258" providerId="LiveId" clId="{53E4CBE9-56AC-4C96-8FCB-8A45FD2F4DBF}" dt="2022-10-12T20:59:16.757" v="488" actId="22"/>
          <ac:spMkLst>
            <pc:docMk/>
            <pc:sldMk cId="1744060139" sldId="276"/>
            <ac:spMk id="4" creationId="{329231C0-C968-F958-0EBE-B57A199D656D}"/>
          </ac:spMkLst>
        </pc:spChg>
        <pc:spChg chg="mod">
          <ac:chgData name="Tom Smith" userId="eac52e5223bf4258" providerId="LiveId" clId="{53E4CBE9-56AC-4C96-8FCB-8A45FD2F4DBF}" dt="2022-10-12T20:58:43.751" v="480" actId="6549"/>
          <ac:spMkLst>
            <pc:docMk/>
            <pc:sldMk cId="1744060139" sldId="276"/>
            <ac:spMk id="5" creationId="{AF3B4F82-C63F-4E60-81BE-CE513B2504CE}"/>
          </ac:spMkLst>
        </pc:spChg>
        <pc:spChg chg="add mod">
          <ac:chgData name="Tom Smith" userId="eac52e5223bf4258" providerId="LiveId" clId="{53E4CBE9-56AC-4C96-8FCB-8A45FD2F4DBF}" dt="2022-10-13T14:45:29.938" v="754" actId="113"/>
          <ac:spMkLst>
            <pc:docMk/>
            <pc:sldMk cId="1744060139" sldId="276"/>
            <ac:spMk id="7" creationId="{E4E1A752-C40D-85C4-0421-9AF40C26B0E5}"/>
          </ac:spMkLst>
        </pc:spChg>
        <pc:spChg chg="add del mod">
          <ac:chgData name="Tom Smith" userId="eac52e5223bf4258" providerId="LiveId" clId="{53E4CBE9-56AC-4C96-8FCB-8A45FD2F4DBF}" dt="2022-10-12T20:53:56.186" v="381" actId="21"/>
          <ac:spMkLst>
            <pc:docMk/>
            <pc:sldMk cId="1744060139" sldId="276"/>
            <ac:spMk id="25" creationId="{C085C0B9-0F0A-4D14-91EC-2EA042B48F62}"/>
          </ac:spMkLst>
        </pc:spChg>
      </pc:sldChg>
      <pc:sldChg chg="addSp delSp modSp mod modAnim">
        <pc:chgData name="Tom Smith" userId="eac52e5223bf4258" providerId="LiveId" clId="{53E4CBE9-56AC-4C96-8FCB-8A45FD2F4DBF}" dt="2022-10-13T14:52:32.965" v="794" actId="27636"/>
        <pc:sldMkLst>
          <pc:docMk/>
          <pc:sldMk cId="620594982" sldId="277"/>
        </pc:sldMkLst>
        <pc:spChg chg="mod">
          <ac:chgData name="Tom Smith" userId="eac52e5223bf4258" providerId="LiveId" clId="{53E4CBE9-56AC-4C96-8FCB-8A45FD2F4DBF}" dt="2022-10-13T14:50:23.669" v="778" actId="26606"/>
          <ac:spMkLst>
            <pc:docMk/>
            <pc:sldMk cId="620594982" sldId="277"/>
            <ac:spMk id="2" creationId="{6D15FFB0-39B3-40DC-B0AD-E6F8389451BF}"/>
          </ac:spMkLst>
        </pc:spChg>
        <pc:spChg chg="add del mod ord">
          <ac:chgData name="Tom Smith" userId="eac52e5223bf4258" providerId="LiveId" clId="{53E4CBE9-56AC-4C96-8FCB-8A45FD2F4DBF}" dt="2022-10-13T14:52:32.965" v="794" actId="27636"/>
          <ac:spMkLst>
            <pc:docMk/>
            <pc:sldMk cId="620594982" sldId="277"/>
            <ac:spMk id="3" creationId="{EE575050-47E3-4430-A5FA-F9441B26E4BD}"/>
          </ac:spMkLst>
        </pc:spChg>
        <pc:spChg chg="add del mod">
          <ac:chgData name="Tom Smith" userId="eac52e5223bf4258" providerId="LiveId" clId="{53E4CBE9-56AC-4C96-8FCB-8A45FD2F4DBF}" dt="2022-10-13T14:47:43.112" v="760"/>
          <ac:spMkLst>
            <pc:docMk/>
            <pc:sldMk cId="620594982" sldId="277"/>
            <ac:spMk id="5" creationId="{98DAC1E6-FE69-C675-BC37-E70B243DA86D}"/>
          </ac:spMkLst>
        </pc:spChg>
        <pc:spChg chg="add del">
          <ac:chgData name="Tom Smith" userId="eac52e5223bf4258" providerId="LiveId" clId="{53E4CBE9-56AC-4C96-8FCB-8A45FD2F4DBF}" dt="2022-10-13T14:51:43.564" v="782"/>
          <ac:spMkLst>
            <pc:docMk/>
            <pc:sldMk cId="620594982" sldId="277"/>
            <ac:spMk id="6" creationId="{28CA5600-2F07-60FB-8E85-D93A6A45B8AE}"/>
          </ac:spMkLst>
        </pc:spChg>
        <pc:spChg chg="add del mod">
          <ac:chgData name="Tom Smith" userId="eac52e5223bf4258" providerId="LiveId" clId="{53E4CBE9-56AC-4C96-8FCB-8A45FD2F4DBF}" dt="2022-10-13T14:52:06.677" v="787" actId="478"/>
          <ac:spMkLst>
            <pc:docMk/>
            <pc:sldMk cId="620594982" sldId="277"/>
            <ac:spMk id="7" creationId="{A847C059-5CBA-6005-B18C-684CBA11DC61}"/>
          </ac:spMkLst>
        </pc:spChg>
        <pc:spChg chg="del">
          <ac:chgData name="Tom Smith" userId="eac52e5223bf4258" providerId="LiveId" clId="{53E4CBE9-56AC-4C96-8FCB-8A45FD2F4DBF}" dt="2022-10-13T14:47:20.126" v="755" actId="26606"/>
          <ac:spMkLst>
            <pc:docMk/>
            <pc:sldMk cId="620594982" sldId="277"/>
            <ac:spMk id="192" creationId="{743AA782-23D1-4521-8CAD-47662984AA08}"/>
          </ac:spMkLst>
        </pc:spChg>
        <pc:spChg chg="del">
          <ac:chgData name="Tom Smith" userId="eac52e5223bf4258" providerId="LiveId" clId="{53E4CBE9-56AC-4C96-8FCB-8A45FD2F4DBF}" dt="2022-10-13T14:47:20.126" v="755" actId="26606"/>
          <ac:spMkLst>
            <pc:docMk/>
            <pc:sldMk cId="620594982" sldId="277"/>
            <ac:spMk id="193" creationId="{71877DBC-BB60-40F0-AC93-2ACDBAAE60CE}"/>
          </ac:spMkLst>
        </pc:spChg>
        <pc:spChg chg="add del">
          <ac:chgData name="Tom Smith" userId="eac52e5223bf4258" providerId="LiveId" clId="{53E4CBE9-56AC-4C96-8FCB-8A45FD2F4DBF}" dt="2022-10-13T14:48:30.821" v="775" actId="26606"/>
          <ac:spMkLst>
            <pc:docMk/>
            <pc:sldMk cId="620594982" sldId="277"/>
            <ac:spMk id="198" creationId="{45D37F4E-DDB4-456B-97E0-9937730A039F}"/>
          </ac:spMkLst>
        </pc:spChg>
        <pc:spChg chg="add del">
          <ac:chgData name="Tom Smith" userId="eac52e5223bf4258" providerId="LiveId" clId="{53E4CBE9-56AC-4C96-8FCB-8A45FD2F4DBF}" dt="2022-10-13T14:48:30.821" v="775" actId="26606"/>
          <ac:spMkLst>
            <pc:docMk/>
            <pc:sldMk cId="620594982" sldId="277"/>
            <ac:spMk id="200" creationId="{B2DD41CD-8F47-4F56-AD12-4E2FF7696987}"/>
          </ac:spMkLst>
        </pc:spChg>
        <pc:spChg chg="add del">
          <ac:chgData name="Tom Smith" userId="eac52e5223bf4258" providerId="LiveId" clId="{53E4CBE9-56AC-4C96-8FCB-8A45FD2F4DBF}" dt="2022-10-13T14:50:23.669" v="778" actId="26606"/>
          <ac:spMkLst>
            <pc:docMk/>
            <pc:sldMk cId="620594982" sldId="277"/>
            <ac:spMk id="205" creationId="{100EDD19-6802-4EC3-95CE-CFFAB042CFD6}"/>
          </ac:spMkLst>
        </pc:spChg>
        <pc:spChg chg="add del">
          <ac:chgData name="Tom Smith" userId="eac52e5223bf4258" providerId="LiveId" clId="{53E4CBE9-56AC-4C96-8FCB-8A45FD2F4DBF}" dt="2022-10-13T14:50:23.669" v="778" actId="26606"/>
          <ac:spMkLst>
            <pc:docMk/>
            <pc:sldMk cId="620594982" sldId="277"/>
            <ac:spMk id="207" creationId="{DB17E863-922E-4C26-BD64-E8FD41D28661}"/>
          </ac:spMkLst>
        </pc:spChg>
        <pc:spChg chg="add">
          <ac:chgData name="Tom Smith" userId="eac52e5223bf4258" providerId="LiveId" clId="{53E4CBE9-56AC-4C96-8FCB-8A45FD2F4DBF}" dt="2022-10-13T14:50:23.669" v="778" actId="26606"/>
          <ac:spMkLst>
            <pc:docMk/>
            <pc:sldMk cId="620594982" sldId="277"/>
            <ac:spMk id="1032" creationId="{2C61293E-6EBE-43EF-A52C-9BEBFD7679D4}"/>
          </ac:spMkLst>
        </pc:spChg>
        <pc:spChg chg="add">
          <ac:chgData name="Tom Smith" userId="eac52e5223bf4258" providerId="LiveId" clId="{53E4CBE9-56AC-4C96-8FCB-8A45FD2F4DBF}" dt="2022-10-13T14:50:23.669" v="778" actId="26606"/>
          <ac:spMkLst>
            <pc:docMk/>
            <pc:sldMk cId="620594982" sldId="277"/>
            <ac:spMk id="1034" creationId="{21540236-BFD5-4A9D-8840-4703E7F76825}"/>
          </ac:spMkLst>
        </pc:spChg>
        <pc:picChg chg="del mod">
          <ac:chgData name="Tom Smith" userId="eac52e5223bf4258" providerId="LiveId" clId="{53E4CBE9-56AC-4C96-8FCB-8A45FD2F4DBF}" dt="2022-10-13T14:48:10.317" v="766" actId="478"/>
          <ac:picMkLst>
            <pc:docMk/>
            <pc:sldMk cId="620594982" sldId="277"/>
            <ac:picMk id="4" creationId="{C5A35257-3DA5-7F37-074D-01D9290558B9}"/>
          </ac:picMkLst>
        </pc:picChg>
        <pc:picChg chg="add mod">
          <ac:chgData name="Tom Smith" userId="eac52e5223bf4258" providerId="LiveId" clId="{53E4CBE9-56AC-4C96-8FCB-8A45FD2F4DBF}" dt="2022-10-13T14:50:23.669" v="778" actId="26606"/>
          <ac:picMkLst>
            <pc:docMk/>
            <pc:sldMk cId="620594982" sldId="277"/>
            <ac:picMk id="1027" creationId="{F733DB77-85B2-5BCB-7955-DB843ED3B7A9}"/>
          </ac:picMkLst>
        </pc:picChg>
      </pc:sldChg>
      <pc:sldChg chg="addSp delSp modSp mod ord modAnim">
        <pc:chgData name="Tom Smith" userId="eac52e5223bf4258" providerId="LiveId" clId="{53E4CBE9-56AC-4C96-8FCB-8A45FD2F4DBF}" dt="2022-10-13T14:45:19.076" v="752" actId="113"/>
        <pc:sldMkLst>
          <pc:docMk/>
          <pc:sldMk cId="455418371" sldId="278"/>
        </pc:sldMkLst>
        <pc:spChg chg="add del">
          <ac:chgData name="Tom Smith" userId="eac52e5223bf4258" providerId="LiveId" clId="{53E4CBE9-56AC-4C96-8FCB-8A45FD2F4DBF}" dt="2022-10-12T21:06:46.216" v="628"/>
          <ac:spMkLst>
            <pc:docMk/>
            <pc:sldMk cId="455418371" sldId="278"/>
            <ac:spMk id="2" creationId="{72E63296-860E-E80C-B478-FA322F596F85}"/>
          </ac:spMkLst>
        </pc:spChg>
        <pc:spChg chg="mod">
          <ac:chgData name="Tom Smith" userId="eac52e5223bf4258" providerId="LiveId" clId="{53E4CBE9-56AC-4C96-8FCB-8A45FD2F4DBF}" dt="2022-10-12T21:07:25.245" v="650" actId="20577"/>
          <ac:spMkLst>
            <pc:docMk/>
            <pc:sldMk cId="455418371" sldId="278"/>
            <ac:spMk id="5" creationId="{AF3B4F82-C63F-4E60-81BE-CE513B2504CE}"/>
          </ac:spMkLst>
        </pc:spChg>
        <pc:spChg chg="mod">
          <ac:chgData name="Tom Smith" userId="eac52e5223bf4258" providerId="LiveId" clId="{53E4CBE9-56AC-4C96-8FCB-8A45FD2F4DBF}" dt="2022-10-13T14:45:19.076" v="752" actId="113"/>
          <ac:spMkLst>
            <pc:docMk/>
            <pc:sldMk cId="455418371" sldId="278"/>
            <ac:spMk id="25" creationId="{C085C0B9-0F0A-4D14-91EC-2EA042B48F62}"/>
          </ac:spMkLst>
        </pc:spChg>
      </pc:sldChg>
      <pc:sldChg chg="addSp delSp modSp new mod modAnim">
        <pc:chgData name="Tom Smith" userId="eac52e5223bf4258" providerId="LiveId" clId="{53E4CBE9-56AC-4C96-8FCB-8A45FD2F4DBF}" dt="2022-10-12T20:41:37.282" v="211"/>
        <pc:sldMkLst>
          <pc:docMk/>
          <pc:sldMk cId="1996456784" sldId="279"/>
        </pc:sldMkLst>
        <pc:spChg chg="del">
          <ac:chgData name="Tom Smith" userId="eac52e5223bf4258" providerId="LiveId" clId="{53E4CBE9-56AC-4C96-8FCB-8A45FD2F4DBF}" dt="2022-10-11T16:17:49.567" v="54" actId="478"/>
          <ac:spMkLst>
            <pc:docMk/>
            <pc:sldMk cId="1996456784" sldId="279"/>
            <ac:spMk id="2" creationId="{02A1335A-58F2-9948-012E-672D8CD80794}"/>
          </ac:spMkLst>
        </pc:spChg>
        <pc:spChg chg="add mod">
          <ac:chgData name="Tom Smith" userId="eac52e5223bf4258" providerId="LiveId" clId="{53E4CBE9-56AC-4C96-8FCB-8A45FD2F4DBF}" dt="2022-10-12T20:41:23.532" v="209" actId="255"/>
          <ac:spMkLst>
            <pc:docMk/>
            <pc:sldMk cId="1996456784" sldId="279"/>
            <ac:spMk id="2" creationId="{4C77B57B-7490-D417-DA81-4E34882997AA}"/>
          </ac:spMkLst>
        </pc:spChg>
        <pc:spChg chg="mod">
          <ac:chgData name="Tom Smith" userId="eac52e5223bf4258" providerId="LiveId" clId="{53E4CBE9-56AC-4C96-8FCB-8A45FD2F4DBF}" dt="2022-10-12T20:40:38.507" v="203" actId="14100"/>
          <ac:spMkLst>
            <pc:docMk/>
            <pc:sldMk cId="1996456784" sldId="279"/>
            <ac:spMk id="3" creationId="{F0ACB07D-5BB8-8A2E-4BF8-A9AFB77004F0}"/>
          </ac:spMkLst>
        </pc:spChg>
        <pc:picChg chg="add mod">
          <ac:chgData name="Tom Smith" userId="eac52e5223bf4258" providerId="LiveId" clId="{53E4CBE9-56AC-4C96-8FCB-8A45FD2F4DBF}" dt="2022-10-12T20:40:02.010" v="200" actId="1076"/>
          <ac:picMkLst>
            <pc:docMk/>
            <pc:sldMk cId="1996456784" sldId="279"/>
            <ac:picMk id="1026" creationId="{6EC5D19F-2EE0-8860-60A2-D210FAAF0A64}"/>
          </ac:picMkLst>
        </pc:picChg>
      </pc:sldChg>
      <pc:sldChg chg="addSp modSp new mod setBg modAnim">
        <pc:chgData name="Tom Smith" userId="eac52e5223bf4258" providerId="LiveId" clId="{53E4CBE9-56AC-4C96-8FCB-8A45FD2F4DBF}" dt="2022-10-13T15:28:31.525" v="1251" actId="26606"/>
        <pc:sldMkLst>
          <pc:docMk/>
          <pc:sldMk cId="752267911" sldId="280"/>
        </pc:sldMkLst>
        <pc:spChg chg="mod">
          <ac:chgData name="Tom Smith" userId="eac52e5223bf4258" providerId="LiveId" clId="{53E4CBE9-56AC-4C96-8FCB-8A45FD2F4DBF}" dt="2022-10-13T15:28:31.525" v="1251" actId="26606"/>
          <ac:spMkLst>
            <pc:docMk/>
            <pc:sldMk cId="752267911" sldId="280"/>
            <ac:spMk id="2" creationId="{4108BF7A-D4BB-56C1-E0E6-213F5B183B8A}"/>
          </ac:spMkLst>
        </pc:spChg>
        <pc:spChg chg="mod">
          <ac:chgData name="Tom Smith" userId="eac52e5223bf4258" providerId="LiveId" clId="{53E4CBE9-56AC-4C96-8FCB-8A45FD2F4DBF}" dt="2022-10-13T15:28:31.525" v="1251" actId="26606"/>
          <ac:spMkLst>
            <pc:docMk/>
            <pc:sldMk cId="752267911" sldId="280"/>
            <ac:spMk id="3" creationId="{DEDA0774-9D1B-58B3-5D22-9CF55EE75F89}"/>
          </ac:spMkLst>
        </pc:spChg>
        <pc:spChg chg="add">
          <ac:chgData name="Tom Smith" userId="eac52e5223bf4258" providerId="LiveId" clId="{53E4CBE9-56AC-4C96-8FCB-8A45FD2F4DBF}" dt="2022-10-13T15:28:31.525" v="1251" actId="26606"/>
          <ac:spMkLst>
            <pc:docMk/>
            <pc:sldMk cId="752267911" sldId="280"/>
            <ac:spMk id="8" creationId="{777A147A-9ED8-46B4-8660-1B3C2AA880B5}"/>
          </ac:spMkLst>
        </pc:spChg>
        <pc:spChg chg="add">
          <ac:chgData name="Tom Smith" userId="eac52e5223bf4258" providerId="LiveId" clId="{53E4CBE9-56AC-4C96-8FCB-8A45FD2F4DBF}" dt="2022-10-13T15:28:31.525" v="1251" actId="26606"/>
          <ac:spMkLst>
            <pc:docMk/>
            <pc:sldMk cId="752267911" sldId="280"/>
            <ac:spMk id="10" creationId="{5D6C15A0-C087-4593-8414-2B4EC1CDC3DE}"/>
          </ac:spMkLst>
        </pc:spChg>
      </pc:sldChg>
      <pc:sldChg chg="addSp delSp modSp new del mod modClrScheme chgLayout">
        <pc:chgData name="Tom Smith" userId="eac52e5223bf4258" providerId="LiveId" clId="{53E4CBE9-56AC-4C96-8FCB-8A45FD2F4DBF}" dt="2022-10-12T21:00:26.860" v="518" actId="47"/>
        <pc:sldMkLst>
          <pc:docMk/>
          <pc:sldMk cId="2032231231" sldId="280"/>
        </pc:sldMkLst>
        <pc:spChg chg="del mod ord">
          <ac:chgData name="Tom Smith" userId="eac52e5223bf4258" providerId="LiveId" clId="{53E4CBE9-56AC-4C96-8FCB-8A45FD2F4DBF}" dt="2022-10-12T20:53:03.472" v="351" actId="700"/>
          <ac:spMkLst>
            <pc:docMk/>
            <pc:sldMk cId="2032231231" sldId="280"/>
            <ac:spMk id="2" creationId="{1C3B91DA-C723-B9FD-2FA8-41E26C026510}"/>
          </ac:spMkLst>
        </pc:spChg>
        <pc:spChg chg="del mod ord">
          <ac:chgData name="Tom Smith" userId="eac52e5223bf4258" providerId="LiveId" clId="{53E4CBE9-56AC-4C96-8FCB-8A45FD2F4DBF}" dt="2022-10-12T20:53:03.472" v="351" actId="700"/>
          <ac:spMkLst>
            <pc:docMk/>
            <pc:sldMk cId="2032231231" sldId="280"/>
            <ac:spMk id="3" creationId="{56AF7139-CF06-B6D6-C917-02DB5C378518}"/>
          </ac:spMkLst>
        </pc:spChg>
        <pc:spChg chg="add mod ord">
          <ac:chgData name="Tom Smith" userId="eac52e5223bf4258" providerId="LiveId" clId="{53E4CBE9-56AC-4C96-8FCB-8A45FD2F4DBF}" dt="2022-10-12T20:56:23.282" v="402" actId="20577"/>
          <ac:spMkLst>
            <pc:docMk/>
            <pc:sldMk cId="2032231231" sldId="280"/>
            <ac:spMk id="4" creationId="{33CECBFE-E0C5-7078-A45B-7C15B6B54846}"/>
          </ac:spMkLst>
        </pc:spChg>
        <pc:spChg chg="add mod ord">
          <ac:chgData name="Tom Smith" userId="eac52e5223bf4258" providerId="LiveId" clId="{53E4CBE9-56AC-4C96-8FCB-8A45FD2F4DBF}" dt="2022-10-12T20:58:55.065" v="484" actId="27636"/>
          <ac:spMkLst>
            <pc:docMk/>
            <pc:sldMk cId="2032231231" sldId="280"/>
            <ac:spMk id="5" creationId="{43C5B43D-84EA-66E0-A58D-23B4D70936F5}"/>
          </ac:spMkLst>
        </pc:spChg>
        <pc:spChg chg="add del mod ord">
          <ac:chgData name="Tom Smith" userId="eac52e5223bf4258" providerId="LiveId" clId="{53E4CBE9-56AC-4C96-8FCB-8A45FD2F4DBF}" dt="2022-10-12T20:58:55.065" v="483" actId="27636"/>
          <ac:spMkLst>
            <pc:docMk/>
            <pc:sldMk cId="2032231231" sldId="280"/>
            <ac:spMk id="6" creationId="{240A14C6-8C62-409D-7FD0-059DF6783734}"/>
          </ac:spMkLst>
        </pc:spChg>
        <pc:spChg chg="add del mod">
          <ac:chgData name="Tom Smith" userId="eac52e5223bf4258" providerId="LiveId" clId="{53E4CBE9-56AC-4C96-8FCB-8A45FD2F4DBF}" dt="2022-10-12T20:54:32.265" v="390"/>
          <ac:spMkLst>
            <pc:docMk/>
            <pc:sldMk cId="2032231231" sldId="280"/>
            <ac:spMk id="7" creationId="{A48C8C2B-A306-7A4E-E2CC-65F6E9293888}"/>
          </ac:spMkLst>
        </pc:spChg>
      </pc:sldChg>
      <pc:sldChg chg="modSp add mod">
        <pc:chgData name="Tom Smith" userId="eac52e5223bf4258" providerId="LiveId" clId="{53E4CBE9-56AC-4C96-8FCB-8A45FD2F4DBF}" dt="2022-10-13T17:53:09.539" v="1357" actId="20577"/>
        <pc:sldMkLst>
          <pc:docMk/>
          <pc:sldMk cId="3060025234" sldId="281"/>
        </pc:sldMkLst>
        <pc:spChg chg="mod">
          <ac:chgData name="Tom Smith" userId="eac52e5223bf4258" providerId="LiveId" clId="{53E4CBE9-56AC-4C96-8FCB-8A45FD2F4DBF}" dt="2022-10-13T15:55:04.070" v="1262" actId="20577"/>
          <ac:spMkLst>
            <pc:docMk/>
            <pc:sldMk cId="3060025234" sldId="281"/>
            <ac:spMk id="2" creationId="{00000000-0000-0000-0000-000000000000}"/>
          </ac:spMkLst>
        </pc:spChg>
        <pc:spChg chg="mod">
          <ac:chgData name="Tom Smith" userId="eac52e5223bf4258" providerId="LiveId" clId="{53E4CBE9-56AC-4C96-8FCB-8A45FD2F4DBF}" dt="2022-10-13T17:53:09.539" v="1357" actId="20577"/>
          <ac:spMkLst>
            <pc:docMk/>
            <pc:sldMk cId="3060025234" sldId="281"/>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8</a:t>
            </a:fld>
            <a:endParaRPr lang="en-US"/>
          </a:p>
        </p:txBody>
      </p:sp>
    </p:spTree>
    <p:extLst>
      <p:ext uri="{BB962C8B-B14F-4D97-AF65-F5344CB8AC3E}">
        <p14:creationId xmlns:p14="http://schemas.microsoft.com/office/powerpoint/2010/main" val="2999497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9</a:t>
            </a:fld>
            <a:endParaRPr lang="en-US"/>
          </a:p>
        </p:txBody>
      </p:sp>
    </p:spTree>
    <p:extLst>
      <p:ext uri="{BB962C8B-B14F-4D97-AF65-F5344CB8AC3E}">
        <p14:creationId xmlns:p14="http://schemas.microsoft.com/office/powerpoint/2010/main" val="1026002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10/13/2022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10/13/2022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10/13/2022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10/13/2022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10/13/2022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npr.org/2020/07/03/883024992/npr-reads-the-declaration-of-independence" TargetMode="External"/><Relationship Id="rId2" Type="http://schemas.openxmlformats.org/officeDocument/2006/relationships/hyperlink" Target="https://www.archives.gov/founding-docs/declaration-transcrip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ndiancountrytoday.com/news/traumatic-true-history-full-list-dakota-38"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Listen to The Declaration of Independence</a:t>
            </a:r>
          </a:p>
          <a:p>
            <a:r>
              <a:rPr lang="en-US" sz="4100" dirty="0">
                <a:cs typeface="Times New Roman" panose="02020603050405020304" pitchFamily="18" charset="0"/>
              </a:rPr>
              <a:t>Discuss Baldwin &amp; Long Soldier’s work</a:t>
            </a:r>
          </a:p>
          <a:p>
            <a:r>
              <a:rPr lang="en-US" sz="4100" dirty="0">
                <a:cs typeface="Times New Roman" panose="02020603050405020304" pitchFamily="18" charset="0"/>
              </a:rPr>
              <a:t>Discuss how to upload U1 writing assignment</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0ACB07D-5BB8-8A2E-4BF8-A9AFB77004F0}"/>
              </a:ext>
            </a:extLst>
          </p:cNvPr>
          <p:cNvSpPr>
            <a:spLocks noGrp="1"/>
          </p:cNvSpPr>
          <p:nvPr>
            <p:ph idx="1"/>
          </p:nvPr>
        </p:nvSpPr>
        <p:spPr>
          <a:xfrm>
            <a:off x="838200" y="412955"/>
            <a:ext cx="10515600" cy="2664542"/>
          </a:xfrm>
        </p:spPr>
        <p:txBody>
          <a:bodyPr>
            <a:normAutofit/>
          </a:bodyPr>
          <a:lstStyle/>
          <a:p>
            <a:pPr marL="0" indent="0">
              <a:buNone/>
            </a:pPr>
            <a:r>
              <a:rPr lang="en-US" sz="2400" dirty="0"/>
              <a:t>I would try to make [the student] know that just as American history is longer, larger, more various, more beautiful and more terrible than anything anyone has ever said about it, so is the world larger, more daring, more beautiful and more terrible, but principally larger – and that it belongs to him. I would teach him that he doesn’t have to be bound by the expediencies of any given administration, any given policy, any given morality; that he has the right and the necessity to examine everything. – James Baldwin</a:t>
            </a:r>
          </a:p>
          <a:p>
            <a:pPr marL="0" indent="0">
              <a:buNone/>
            </a:pPr>
            <a:endParaRPr lang="en-US" dirty="0"/>
          </a:p>
        </p:txBody>
      </p:sp>
      <p:pic>
        <p:nvPicPr>
          <p:cNvPr id="1026" name="Picture 2" descr="James Baldwin 1979 20/20 Interview Surfaced for the First Time - Why ABC  Buried James Baldwin Interview">
            <a:extLst>
              <a:ext uri="{FF2B5EF4-FFF2-40B4-BE49-F238E27FC236}">
                <a16:creationId xmlns:a16="http://schemas.microsoft.com/office/drawing/2014/main" id="{6EC5D19F-2EE0-8860-60A2-D210FAAF0A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930" y="3006885"/>
            <a:ext cx="6862916" cy="343816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extBox 1">
            <a:extLst>
              <a:ext uri="{FF2B5EF4-FFF2-40B4-BE49-F238E27FC236}">
                <a16:creationId xmlns:a16="http://schemas.microsoft.com/office/drawing/2014/main" id="{4C77B57B-7490-D417-DA81-4E34882997AA}"/>
              </a:ext>
            </a:extLst>
          </p:cNvPr>
          <p:cNvSpPr txBox="1"/>
          <p:nvPr/>
        </p:nvSpPr>
        <p:spPr>
          <a:xfrm>
            <a:off x="737419" y="3077497"/>
            <a:ext cx="4021394" cy="3416320"/>
          </a:xfrm>
          <a:prstGeom prst="rect">
            <a:avLst/>
          </a:prstGeom>
          <a:noFill/>
        </p:spPr>
        <p:txBody>
          <a:bodyPr wrap="square" rtlCol="0">
            <a:spAutoFit/>
          </a:bodyPr>
          <a:lstStyle/>
          <a:p>
            <a:pPr marL="0" indent="0">
              <a:buNone/>
            </a:pPr>
            <a:r>
              <a:rPr lang="en-US" sz="2400" dirty="0"/>
              <a:t>What do you think you have the “necessity” to examine, or the obligation to learn more about? Why? </a:t>
            </a:r>
          </a:p>
          <a:p>
            <a:pPr marL="0" indent="0">
              <a:buNone/>
            </a:pPr>
            <a:endParaRPr lang="en-US" sz="2400" dirty="0"/>
          </a:p>
          <a:p>
            <a:pPr marL="0" indent="0">
              <a:buNone/>
            </a:pPr>
            <a:r>
              <a:rPr lang="en-US" sz="2400" dirty="0"/>
              <a:t>What do you wish had been taught to you in school that wasn’t? Why do you want to know about these topics? </a:t>
            </a:r>
          </a:p>
        </p:txBody>
      </p:sp>
    </p:spTree>
    <p:extLst>
      <p:ext uri="{BB962C8B-B14F-4D97-AF65-F5344CB8AC3E}">
        <p14:creationId xmlns:p14="http://schemas.microsoft.com/office/powerpoint/2010/main" val="1996456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5" name="Rectangle 164">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D15FFB0-39B3-40DC-B0AD-E6F8389451BF}"/>
              </a:ext>
            </a:extLst>
          </p:cNvPr>
          <p:cNvSpPr>
            <a:spLocks noGrp="1"/>
          </p:cNvSpPr>
          <p:nvPr>
            <p:ph type="title"/>
          </p:nvPr>
        </p:nvSpPr>
        <p:spPr>
          <a:xfrm>
            <a:off x="841248" y="548640"/>
            <a:ext cx="3600860" cy="5431536"/>
          </a:xfrm>
        </p:spPr>
        <p:txBody>
          <a:bodyPr>
            <a:normAutofit/>
          </a:bodyPr>
          <a:lstStyle/>
          <a:p>
            <a:r>
              <a:rPr lang="en-US" sz="4600"/>
              <a:t>The Declaration of Independence</a:t>
            </a:r>
          </a:p>
        </p:txBody>
      </p:sp>
      <p:sp>
        <p:nvSpPr>
          <p:cNvPr id="167"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E575050-47E3-4430-A5FA-F9441B26E4BD}"/>
              </a:ext>
            </a:extLst>
          </p:cNvPr>
          <p:cNvSpPr>
            <a:spLocks noGrp="1"/>
          </p:cNvSpPr>
          <p:nvPr>
            <p:ph idx="1"/>
          </p:nvPr>
        </p:nvSpPr>
        <p:spPr>
          <a:xfrm>
            <a:off x="5126418" y="552091"/>
            <a:ext cx="6224335" cy="5431536"/>
          </a:xfrm>
        </p:spPr>
        <p:txBody>
          <a:bodyPr anchor="ctr">
            <a:normAutofit/>
          </a:bodyPr>
          <a:lstStyle/>
          <a:p>
            <a:pPr marL="0" indent="0">
              <a:buNone/>
            </a:pPr>
            <a:endParaRPr lang="en-US" sz="1900" dirty="0"/>
          </a:p>
          <a:p>
            <a:r>
              <a:rPr lang="en-US" sz="1900" dirty="0">
                <a:hlinkClick r:id="rId2"/>
              </a:rPr>
              <a:t>Read</a:t>
            </a:r>
            <a:r>
              <a:rPr lang="en-US" sz="1900" dirty="0"/>
              <a:t> the Declaration of Independence (text) while we </a:t>
            </a:r>
            <a:r>
              <a:rPr lang="en-US" sz="1900" dirty="0">
                <a:hlinkClick r:id="rId3"/>
              </a:rPr>
              <a:t>listen</a:t>
            </a:r>
            <a:r>
              <a:rPr lang="en-US" sz="1900" dirty="0"/>
              <a:t> to the Declaration of Independence (audio). </a:t>
            </a:r>
          </a:p>
          <a:p>
            <a:pPr lvl="1"/>
            <a:r>
              <a:rPr lang="en-US" sz="1900" dirty="0"/>
              <a:t>[NPR's] Editor's note on July 8, 2022: This story quotes the U.S. Declaration of Independence — a document that contains offensive language about Native Americans, including a racial slur.</a:t>
            </a:r>
          </a:p>
          <a:p>
            <a:r>
              <a:rPr lang="en-US" sz="1900" dirty="0"/>
              <a:t>Next, think about The Declaration of Independence in modern terms. </a:t>
            </a:r>
          </a:p>
          <a:p>
            <a:r>
              <a:rPr lang="en-US" sz="1900" dirty="0"/>
              <a:t>In small groups,  discuss if at least one of the arguments in this founding document are relevant to you and relate to issues that affect you, your family, and/or your community in the 21st century. If you feel the document is completely irrelevant to your life, explain your reasoning in specific terms. </a:t>
            </a:r>
          </a:p>
          <a:p>
            <a:pPr lvl="1"/>
            <a:r>
              <a:rPr lang="en-US" sz="1900" dirty="0"/>
              <a:t>Remember to discuss this respectfully! You don't have to agree with each other, but use polite language!</a:t>
            </a:r>
          </a:p>
          <a:p>
            <a:pPr marL="0" indent="0">
              <a:buNone/>
            </a:pPr>
            <a:endParaRPr lang="en-US" sz="1900" dirty="0"/>
          </a:p>
        </p:txBody>
      </p:sp>
    </p:spTree>
    <p:extLst>
      <p:ext uri="{BB962C8B-B14F-4D97-AF65-F5344CB8AC3E}">
        <p14:creationId xmlns:p14="http://schemas.microsoft.com/office/powerpoint/2010/main" val="1350591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F3B4F82-C63F-4E60-81BE-CE513B2504CE}"/>
              </a:ext>
            </a:extLst>
          </p:cNvPr>
          <p:cNvSpPr>
            <a:spLocks noGrp="1"/>
          </p:cNvSpPr>
          <p:nvPr>
            <p:ph type="title"/>
          </p:nvPr>
        </p:nvSpPr>
        <p:spPr>
          <a:xfrm>
            <a:off x="841248" y="548640"/>
            <a:ext cx="3600860" cy="5431536"/>
          </a:xfrm>
        </p:spPr>
        <p:txBody>
          <a:bodyPr>
            <a:normAutofit/>
          </a:bodyPr>
          <a:lstStyle/>
          <a:p>
            <a:r>
              <a:rPr lang="en-US" sz="5400" dirty="0"/>
              <a:t>Baldwin</a:t>
            </a:r>
          </a:p>
        </p:txBody>
      </p:sp>
      <p:sp>
        <p:nvSpPr>
          <p:cNvPr id="2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5">
            <a:extLst>
              <a:ext uri="{FF2B5EF4-FFF2-40B4-BE49-F238E27FC236}">
                <a16:creationId xmlns:a16="http://schemas.microsoft.com/office/drawing/2014/main" id="{C085C0B9-0F0A-4D14-91EC-2EA042B48F62}"/>
              </a:ext>
            </a:extLst>
          </p:cNvPr>
          <p:cNvSpPr>
            <a:spLocks noGrp="1"/>
          </p:cNvSpPr>
          <p:nvPr>
            <p:ph idx="1"/>
          </p:nvPr>
        </p:nvSpPr>
        <p:spPr>
          <a:xfrm>
            <a:off x="5126418" y="552091"/>
            <a:ext cx="6224335" cy="5431536"/>
          </a:xfrm>
        </p:spPr>
        <p:txBody>
          <a:bodyPr anchor="ctr">
            <a:normAutofit/>
          </a:bodyPr>
          <a:lstStyle/>
          <a:p>
            <a:pPr marL="0" indent="0">
              <a:buNone/>
            </a:pPr>
            <a:endParaRPr lang="en-US" sz="2200" dirty="0"/>
          </a:p>
          <a:p>
            <a:pPr marL="0" indent="0">
              <a:buNone/>
            </a:pPr>
            <a:endParaRPr lang="en-US" sz="2200" dirty="0"/>
          </a:p>
        </p:txBody>
      </p:sp>
      <p:sp>
        <p:nvSpPr>
          <p:cNvPr id="7" name="TextBox 6">
            <a:extLst>
              <a:ext uri="{FF2B5EF4-FFF2-40B4-BE49-F238E27FC236}">
                <a16:creationId xmlns:a16="http://schemas.microsoft.com/office/drawing/2014/main" id="{E4E1A752-C40D-85C4-0421-9AF40C26B0E5}"/>
              </a:ext>
            </a:extLst>
          </p:cNvPr>
          <p:cNvSpPr txBox="1"/>
          <p:nvPr/>
        </p:nvSpPr>
        <p:spPr>
          <a:xfrm>
            <a:off x="5053780" y="548640"/>
            <a:ext cx="6096000" cy="5847755"/>
          </a:xfrm>
          <a:prstGeom prst="rect">
            <a:avLst/>
          </a:prstGeom>
          <a:noFill/>
        </p:spPr>
        <p:txBody>
          <a:bodyPr wrap="square">
            <a:spAutoFit/>
          </a:bodyPr>
          <a:lstStyle/>
          <a:p>
            <a:r>
              <a:rPr lang="en-US" sz="2200" dirty="0"/>
              <a:t>Now, if what I have tried to sketch has any validity, it becomes thoroughly clear, at least to me, that any Negro who is born in this country and undergoes the American educational system runs the risk of becoming schizophrenic. On the one hand he is born in the shadow of the stars and stripes and he is assured it represents a nation which has never lost a war. He pledges allegiance to that flag which guarantees “liberty and justice for all.” He is part of a country in which anyone can become president, and so forth. But on the other hand he is also assured by his country and his countrymen that he has never contributed anything to civilization – that his past is nothing more than a record of humiliations gladly endured. </a:t>
            </a:r>
          </a:p>
          <a:p>
            <a:endParaRPr lang="en-US" sz="2200" dirty="0"/>
          </a:p>
          <a:p>
            <a:r>
              <a:rPr lang="en-US" sz="2200" b="1" dirty="0">
                <a:solidFill>
                  <a:schemeClr val="accent2">
                    <a:lumMod val="75000"/>
                  </a:schemeClr>
                </a:solidFill>
              </a:rPr>
              <a:t>What is Baldwin saying here?</a:t>
            </a:r>
          </a:p>
        </p:txBody>
      </p:sp>
    </p:spTree>
    <p:extLst>
      <p:ext uri="{BB962C8B-B14F-4D97-AF65-F5344CB8AC3E}">
        <p14:creationId xmlns:p14="http://schemas.microsoft.com/office/powerpoint/2010/main" val="1744060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fade">
                                      <p:cBhvr>
                                        <p:cTn id="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F3B4F82-C63F-4E60-81BE-CE513B2504CE}"/>
              </a:ext>
            </a:extLst>
          </p:cNvPr>
          <p:cNvSpPr>
            <a:spLocks noGrp="1"/>
          </p:cNvSpPr>
          <p:nvPr>
            <p:ph type="title"/>
          </p:nvPr>
        </p:nvSpPr>
        <p:spPr>
          <a:xfrm>
            <a:off x="841248" y="548640"/>
            <a:ext cx="3600860" cy="5431536"/>
          </a:xfrm>
        </p:spPr>
        <p:txBody>
          <a:bodyPr>
            <a:normAutofit/>
          </a:bodyPr>
          <a:lstStyle/>
          <a:p>
            <a:r>
              <a:rPr lang="en-US" sz="5400" dirty="0"/>
              <a:t>Long Soldier</a:t>
            </a:r>
          </a:p>
        </p:txBody>
      </p:sp>
      <p:sp>
        <p:nvSpPr>
          <p:cNvPr id="2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5">
            <a:extLst>
              <a:ext uri="{FF2B5EF4-FFF2-40B4-BE49-F238E27FC236}">
                <a16:creationId xmlns:a16="http://schemas.microsoft.com/office/drawing/2014/main" id="{C085C0B9-0F0A-4D14-91EC-2EA042B48F62}"/>
              </a:ext>
            </a:extLst>
          </p:cNvPr>
          <p:cNvSpPr>
            <a:spLocks noGrp="1"/>
          </p:cNvSpPr>
          <p:nvPr>
            <p:ph idx="1"/>
          </p:nvPr>
        </p:nvSpPr>
        <p:spPr>
          <a:xfrm>
            <a:off x="5126418" y="275304"/>
            <a:ext cx="6224335" cy="6489290"/>
          </a:xfrm>
        </p:spPr>
        <p:txBody>
          <a:bodyPr anchor="ctr">
            <a:normAutofit/>
          </a:bodyPr>
          <a:lstStyle/>
          <a:p>
            <a:pPr marL="0" indent="0">
              <a:buNone/>
            </a:pPr>
            <a:r>
              <a:rPr lang="en-US" sz="2200" dirty="0"/>
              <a:t>The Dakota 38 refers to thirty-eight Dakota men who were executed by hanging, under orders from President Abraham Lincoln.</a:t>
            </a:r>
          </a:p>
          <a:p>
            <a:pPr marL="0" indent="0">
              <a:buNone/>
            </a:pPr>
            <a:r>
              <a:rPr lang="en-US" sz="2200" dirty="0"/>
              <a:t>To date, this is the largest “legal” mass execution in US history.</a:t>
            </a:r>
          </a:p>
          <a:p>
            <a:pPr marL="0" indent="0">
              <a:buNone/>
            </a:pPr>
            <a:r>
              <a:rPr lang="en-US" sz="2200" dirty="0"/>
              <a:t>The hanging took place on December 26, 1862—the day after Christmas.</a:t>
            </a:r>
          </a:p>
          <a:p>
            <a:pPr marL="0" indent="0">
              <a:buNone/>
            </a:pPr>
            <a:r>
              <a:rPr lang="en-US" sz="2200" dirty="0"/>
              <a:t>This was the </a:t>
            </a:r>
            <a:r>
              <a:rPr lang="en-US" sz="2200" i="1" dirty="0"/>
              <a:t>same week </a:t>
            </a:r>
            <a:r>
              <a:rPr lang="en-US" sz="2200" dirty="0"/>
              <a:t>that President Lincoln signed the Emancipation Proclamation.</a:t>
            </a:r>
          </a:p>
          <a:p>
            <a:pPr marL="0" indent="0">
              <a:buNone/>
            </a:pPr>
            <a:r>
              <a:rPr lang="en-US" sz="2200" dirty="0"/>
              <a:t>In the preceding sentence, I italicize “same week” for emphasis.</a:t>
            </a:r>
          </a:p>
          <a:p>
            <a:pPr marL="0" indent="0">
              <a:buNone/>
            </a:pPr>
            <a:r>
              <a:rPr lang="en-US" sz="2200" dirty="0"/>
              <a:t>There was a movie titled </a:t>
            </a:r>
            <a:r>
              <a:rPr lang="en-US" sz="2200" i="1" dirty="0"/>
              <a:t>Lincoln</a:t>
            </a:r>
            <a:r>
              <a:rPr lang="en-US" sz="2200" dirty="0"/>
              <a:t> about the presidency of Abraham Lincoln.</a:t>
            </a:r>
          </a:p>
          <a:p>
            <a:pPr marL="0" indent="0">
              <a:buNone/>
            </a:pPr>
            <a:r>
              <a:rPr lang="en-US" sz="2200" dirty="0"/>
              <a:t>The signing of the Emancipation Proclamation was included in the film Lincoln; the hanging of the Dakota 38 was not.</a:t>
            </a:r>
          </a:p>
          <a:p>
            <a:pPr marL="0" indent="0">
              <a:buNone/>
            </a:pPr>
            <a:r>
              <a:rPr lang="en-US" sz="2200" b="1" dirty="0">
                <a:solidFill>
                  <a:schemeClr val="accent2">
                    <a:lumMod val="75000"/>
                  </a:schemeClr>
                </a:solidFill>
              </a:rPr>
              <a:t>What is Long Soldier saying here?</a:t>
            </a:r>
          </a:p>
        </p:txBody>
      </p:sp>
    </p:spTree>
    <p:extLst>
      <p:ext uri="{BB962C8B-B14F-4D97-AF65-F5344CB8AC3E}">
        <p14:creationId xmlns:p14="http://schemas.microsoft.com/office/powerpoint/2010/main" val="45541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xEl>
                                              <p:pRg st="7" end="7"/>
                                            </p:txEl>
                                          </p:spTgt>
                                        </p:tgtEl>
                                        <p:attrNameLst>
                                          <p:attrName>style.visibility</p:attrName>
                                        </p:attrNameLst>
                                      </p:cBhvr>
                                      <p:to>
                                        <p:strVal val="visible"/>
                                      </p:to>
                                    </p:set>
                                    <p:animEffect transition="in" filter="fade">
                                      <p:cBhvr>
                                        <p:cTn id="7" dur="500"/>
                                        <p:tgtEl>
                                          <p:spTgt spid="2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2" name="Rectangle 1031">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D15FFB0-39B3-40DC-B0AD-E6F8389451BF}"/>
              </a:ext>
            </a:extLst>
          </p:cNvPr>
          <p:cNvSpPr>
            <a:spLocks noGrp="1"/>
          </p:cNvSpPr>
          <p:nvPr>
            <p:ph type="title"/>
          </p:nvPr>
        </p:nvSpPr>
        <p:spPr>
          <a:xfrm>
            <a:off x="5297762" y="329184"/>
            <a:ext cx="6251110" cy="1783080"/>
          </a:xfrm>
        </p:spPr>
        <p:txBody>
          <a:bodyPr anchor="b">
            <a:normAutofit/>
          </a:bodyPr>
          <a:lstStyle/>
          <a:p>
            <a:r>
              <a:rPr lang="en-US" sz="5400" dirty="0"/>
              <a:t>Discuss</a:t>
            </a:r>
          </a:p>
        </p:txBody>
      </p:sp>
      <p:pic>
        <p:nvPicPr>
          <p:cNvPr id="1027" name="Picture 3" descr="Layli Long Soldier | The On Being Project">
            <a:extLst>
              <a:ext uri="{FF2B5EF4-FFF2-40B4-BE49-F238E27FC236}">
                <a16:creationId xmlns:a16="http://schemas.microsoft.com/office/drawing/2014/main" id="{F733DB77-85B2-5BCB-7955-DB843ED3B7A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544" r="22544"/>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034"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E575050-47E3-4430-A5FA-F9441B26E4BD}"/>
              </a:ext>
            </a:extLst>
          </p:cNvPr>
          <p:cNvSpPr>
            <a:spLocks noGrp="1"/>
          </p:cNvSpPr>
          <p:nvPr>
            <p:ph idx="1"/>
          </p:nvPr>
        </p:nvSpPr>
        <p:spPr>
          <a:xfrm>
            <a:off x="5297762" y="2706624"/>
            <a:ext cx="6251110" cy="3911862"/>
          </a:xfrm>
        </p:spPr>
        <p:txBody>
          <a:bodyPr>
            <a:normAutofit fontScale="92500"/>
          </a:bodyPr>
          <a:lstStyle/>
          <a:p>
            <a:pPr marL="0" indent="0">
              <a:buNone/>
            </a:pPr>
            <a:r>
              <a:rPr lang="en-US" sz="2200" dirty="0"/>
              <a:t>Now, think about the history that Layli Long Soldier covers in her poem “38.” Considering her </a:t>
            </a:r>
            <a:r>
              <a:rPr lang="en-US" sz="2200" dirty="0">
                <a:hlinkClick r:id="rId3"/>
              </a:rPr>
              <a:t>history</a:t>
            </a:r>
            <a:r>
              <a:rPr lang="en-US" sz="2200" dirty="0"/>
              <a:t> and the quote from Baldwin's piece, discuss the following questions:</a:t>
            </a:r>
          </a:p>
          <a:p>
            <a:r>
              <a:rPr lang="en-US" sz="2200" dirty="0"/>
              <a:t>Are there any incidents in US history that you think are not as visible as they should be, and that you think are important for people to learn about? </a:t>
            </a:r>
          </a:p>
          <a:p>
            <a:r>
              <a:rPr lang="en-US" sz="2200" dirty="0"/>
              <a:t>Are there contemporary incidents that you think should be included in historical accounts of our era so people in the future can learn from them? </a:t>
            </a:r>
          </a:p>
          <a:p>
            <a:pPr marL="0" indent="0">
              <a:buNone/>
            </a:pPr>
            <a:r>
              <a:rPr lang="en-US" altLang="en-US" sz="2400" b="1" dirty="0">
                <a:latin typeface="Arial" panose="020B0604020202020204" pitchFamily="34" charset="0"/>
              </a:rPr>
              <a:t>Take notes, because your answers will help with what we'll be discussing on Wednesday!</a:t>
            </a:r>
            <a:r>
              <a:rPr lang="en-US" altLang="en-US" sz="2400" dirty="0">
                <a:latin typeface="Arial" panose="020B0604020202020204" pitchFamily="34" charset="0"/>
              </a:rPr>
              <a:t> </a:t>
            </a:r>
          </a:p>
          <a:p>
            <a:endParaRPr lang="en-US" sz="2200" dirty="0"/>
          </a:p>
        </p:txBody>
      </p:sp>
    </p:spTree>
    <p:extLst>
      <p:ext uri="{BB962C8B-B14F-4D97-AF65-F5344CB8AC3E}">
        <p14:creationId xmlns:p14="http://schemas.microsoft.com/office/powerpoint/2010/main" val="620594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08BF7A-D4BB-56C1-E0E6-213F5B183B8A}"/>
              </a:ext>
            </a:extLst>
          </p:cNvPr>
          <p:cNvSpPr>
            <a:spLocks noGrp="1"/>
          </p:cNvSpPr>
          <p:nvPr>
            <p:ph type="title"/>
          </p:nvPr>
        </p:nvSpPr>
        <p:spPr>
          <a:xfrm>
            <a:off x="841248" y="548640"/>
            <a:ext cx="3600860" cy="5431536"/>
          </a:xfrm>
        </p:spPr>
        <p:txBody>
          <a:bodyPr>
            <a:normAutofit/>
          </a:bodyPr>
          <a:lstStyle/>
          <a:p>
            <a:r>
              <a:rPr lang="en-US" sz="5400" dirty="0"/>
              <a:t>How to Upload U1 Education Narrative</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EDA0774-9D1B-58B3-5D22-9CF55EE75F89}"/>
              </a:ext>
            </a:extLst>
          </p:cNvPr>
          <p:cNvSpPr>
            <a:spLocks noGrp="1"/>
          </p:cNvSpPr>
          <p:nvPr>
            <p:ph idx="1"/>
          </p:nvPr>
        </p:nvSpPr>
        <p:spPr>
          <a:xfrm>
            <a:off x="5126418" y="552091"/>
            <a:ext cx="6224335" cy="5431536"/>
          </a:xfrm>
        </p:spPr>
        <p:txBody>
          <a:bodyPr anchor="ctr">
            <a:normAutofit/>
          </a:bodyPr>
          <a:lstStyle/>
          <a:p>
            <a:r>
              <a:rPr lang="en-US" sz="2200" dirty="0"/>
              <a:t>Go to Course Profiles &gt; Files &gt; ENG1101 Handouts</a:t>
            </a:r>
          </a:p>
          <a:p>
            <a:r>
              <a:rPr lang="en-US" sz="2200" dirty="0"/>
              <a:t>There are two documents:</a:t>
            </a:r>
          </a:p>
          <a:p>
            <a:r>
              <a:rPr lang="en-US" sz="2200" dirty="0"/>
              <a:t>ENG1101 Education Narrative Template</a:t>
            </a:r>
          </a:p>
          <a:p>
            <a:pPr lvl="1"/>
            <a:r>
              <a:rPr lang="en-US" sz="2200" dirty="0"/>
              <a:t>This is how I want everyone’s essay to look like!</a:t>
            </a:r>
          </a:p>
          <a:p>
            <a:r>
              <a:rPr lang="en-US" sz="2200" dirty="0"/>
              <a:t>ENG1101 How to Upload U1 Writing Assignment</a:t>
            </a:r>
          </a:p>
          <a:p>
            <a:pPr lvl="1"/>
            <a:r>
              <a:rPr lang="en-US" sz="2200" dirty="0"/>
              <a:t>This is how you’ll submit this assignment. I will not grade an essay that is not turned in this way!</a:t>
            </a:r>
          </a:p>
        </p:txBody>
      </p:sp>
    </p:spTree>
    <p:extLst>
      <p:ext uri="{BB962C8B-B14F-4D97-AF65-F5344CB8AC3E}">
        <p14:creationId xmlns:p14="http://schemas.microsoft.com/office/powerpoint/2010/main" val="752267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Part 1</a:t>
            </a:r>
          </a:p>
        </p:txBody>
      </p:sp>
      <p:sp>
        <p:nvSpPr>
          <p:cNvPr id="3" name="Content Placeholder 2"/>
          <p:cNvSpPr>
            <a:spLocks noGrp="1"/>
          </p:cNvSpPr>
          <p:nvPr>
            <p:ph idx="1"/>
          </p:nvPr>
        </p:nvSpPr>
        <p:spPr>
          <a:xfrm>
            <a:off x="838199" y="1431236"/>
            <a:ext cx="9780639" cy="5303672"/>
          </a:xfrm>
        </p:spPr>
        <p:txBody>
          <a:bodyPr>
            <a:normAutofit fontScale="85000" lnSpcReduction="10000"/>
          </a:bodyPr>
          <a:lstStyle/>
          <a:p>
            <a:pPr algn="l">
              <a:buFont typeface="Arial" panose="020B0604020202020204" pitchFamily="34" charset="0"/>
              <a:buChar char="•"/>
            </a:pPr>
            <a:r>
              <a:rPr lang="en-US" b="0" i="0" dirty="0">
                <a:solidFill>
                  <a:srgbClr val="444444"/>
                </a:solidFill>
                <a:effectLst/>
                <a:latin typeface="Lato" panose="020F0502020204030203" pitchFamily="34" charset="0"/>
              </a:rPr>
              <a:t>Although Americans today recognize that the Founders had racist/misogynist bias about who "all men" were when they wrote the phrase: "We hold these truths to be self-evident, that all men are created equal," we also recognize that what the Founders did (writing and signing the Declaration) could've led to their deaths because what they did amounted to treason against the King. They were willing to risk this because they believed in what they were saying.</a:t>
            </a:r>
          </a:p>
          <a:p>
            <a:pPr algn="l">
              <a:buFont typeface="Arial" panose="020B0604020202020204" pitchFamily="34" charset="0"/>
              <a:buChar char="•"/>
            </a:pPr>
            <a:r>
              <a:rPr lang="en-US" b="0" i="0" dirty="0">
                <a:solidFill>
                  <a:srgbClr val="444444"/>
                </a:solidFill>
                <a:effectLst/>
                <a:latin typeface="Lato" panose="020F0502020204030203" pitchFamily="34" charset="0"/>
              </a:rPr>
              <a:t>With the idea of fighting for </a:t>
            </a:r>
            <a:r>
              <a:rPr lang="en-US" b="0" i="1" dirty="0">
                <a:solidFill>
                  <a:srgbClr val="444444"/>
                </a:solidFill>
                <a:effectLst/>
                <a:latin typeface="Lato" panose="020F0502020204030203" pitchFamily="34" charset="0"/>
              </a:rPr>
              <a:t>your</a:t>
            </a:r>
            <a:r>
              <a:rPr lang="en-US" b="0" i="0" dirty="0">
                <a:solidFill>
                  <a:srgbClr val="444444"/>
                </a:solidFill>
                <a:effectLst/>
                <a:latin typeface="Lato" panose="020F0502020204030203" pitchFamily="34" charset="0"/>
              </a:rPr>
              <a:t> beliefs and values in mind, consider issues that affect you. What are some </a:t>
            </a:r>
            <a:r>
              <a:rPr lang="en-US" b="1" i="0" dirty="0">
                <a:solidFill>
                  <a:srgbClr val="444444"/>
                </a:solidFill>
                <a:effectLst/>
                <a:latin typeface="Lato" panose="020F0502020204030203" pitchFamily="34" charset="0"/>
              </a:rPr>
              <a:t>social justice </a:t>
            </a:r>
            <a:r>
              <a:rPr lang="en-US" b="0" i="0" dirty="0">
                <a:solidFill>
                  <a:srgbClr val="444444"/>
                </a:solidFill>
                <a:effectLst/>
                <a:latin typeface="Lato" panose="020F0502020204030203" pitchFamily="34" charset="0"/>
              </a:rPr>
              <a:t>issues (local or global) that you feel strongly about and might inspire you to act?</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Make a list of at least three issues (think about laws, policies, movements, etc.). You might also think about our discussion on Baldwin and the things you feel the necessity or obligation to learn about; or, think about Long Soldier and incidents or chapters in US history that you think are not visible and should be.</a:t>
            </a:r>
          </a:p>
          <a:p>
            <a:pPr marL="742950" lvl="1" indent="-285750" algn="l">
              <a:buFont typeface="Arial" panose="020B0604020202020204" pitchFamily="34" charset="0"/>
              <a:buChar char="•"/>
            </a:pPr>
            <a:r>
              <a:rPr lang="en-US" b="1" i="0" dirty="0">
                <a:solidFill>
                  <a:srgbClr val="444444"/>
                </a:solidFill>
                <a:effectLst/>
                <a:latin typeface="Lato" panose="020F0502020204030203" pitchFamily="34" charset="0"/>
              </a:rPr>
              <a:t>Please avoid typical topics that are sensitive (abortion, for example). Search for issues or problems--local, national, global--that matters to you and that you have </a:t>
            </a:r>
            <a:r>
              <a:rPr lang="en-US" b="1" i="1" dirty="0">
                <a:solidFill>
                  <a:srgbClr val="444444"/>
                </a:solidFill>
                <a:effectLst/>
                <a:latin typeface="Lato" panose="020F0502020204030203" pitchFamily="34" charset="0"/>
              </a:rPr>
              <a:t>questions </a:t>
            </a:r>
            <a:r>
              <a:rPr lang="en-US" b="1" i="0" dirty="0">
                <a:solidFill>
                  <a:srgbClr val="444444"/>
                </a:solidFill>
                <a:effectLst/>
                <a:latin typeface="Lato" panose="020F0502020204030203" pitchFamily="34" charset="0"/>
              </a:rPr>
              <a:t>about, not </a:t>
            </a:r>
            <a:r>
              <a:rPr lang="en-US" b="1" i="1" dirty="0">
                <a:solidFill>
                  <a:srgbClr val="444444"/>
                </a:solidFill>
                <a:effectLst/>
                <a:latin typeface="Lato" panose="020F0502020204030203" pitchFamily="34" charset="0"/>
              </a:rPr>
              <a:t>entrenched beliefs</a:t>
            </a:r>
            <a:r>
              <a:rPr lang="en-US" b="1" i="0" dirty="0">
                <a:solidFill>
                  <a:srgbClr val="444444"/>
                </a:solidFill>
                <a:effectLst/>
                <a:latin typeface="Lato" panose="020F0502020204030203" pitchFamily="34" charset="0"/>
              </a:rPr>
              <a:t>. Brainstorm a list.</a:t>
            </a:r>
            <a:endParaRPr lang="en-US" b="0" i="0" dirty="0">
              <a:solidFill>
                <a:srgbClr val="444444"/>
              </a:solidFill>
              <a:effectLst/>
              <a:latin typeface="Lato" panose="020F0502020204030203" pitchFamily="34" charset="0"/>
            </a:endParaRP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80766" y="4739148"/>
            <a:ext cx="1498943" cy="2118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Part 2</a:t>
            </a:r>
          </a:p>
        </p:txBody>
      </p:sp>
      <p:sp>
        <p:nvSpPr>
          <p:cNvPr id="3" name="Content Placeholder 2"/>
          <p:cNvSpPr>
            <a:spLocks noGrp="1"/>
          </p:cNvSpPr>
          <p:nvPr>
            <p:ph idx="1"/>
          </p:nvPr>
        </p:nvSpPr>
        <p:spPr>
          <a:xfrm>
            <a:off x="838199" y="1431236"/>
            <a:ext cx="9780639" cy="5303672"/>
          </a:xfrm>
        </p:spPr>
        <p:txBody>
          <a:bodyPr>
            <a:normAutofit/>
          </a:bodyPr>
          <a:lstStyle/>
          <a:p>
            <a:r>
              <a:rPr lang="en-US" dirty="0"/>
              <a:t>Submit your U1 Writing Assignment to OpenLab. Directions on where and how to post your essay can be found in the Course Profile.</a:t>
            </a:r>
          </a:p>
          <a:p>
            <a:pPr lvl="1"/>
            <a:r>
              <a:rPr lang="en-US"/>
              <a:t>Create a </a:t>
            </a:r>
            <a:r>
              <a:rPr lang="en-US" dirty="0"/>
              <a:t>post titled </a:t>
            </a:r>
            <a:r>
              <a:rPr lang="en-US" b="1" dirty="0"/>
              <a:t>Full</a:t>
            </a:r>
            <a:r>
              <a:rPr lang="en-US" dirty="0"/>
              <a:t> </a:t>
            </a:r>
            <a:r>
              <a:rPr lang="en-US" b="1" dirty="0"/>
              <a:t>Name, U1 Writing Assignment </a:t>
            </a:r>
            <a:r>
              <a:rPr lang="en-US" dirty="0"/>
              <a:t>and save it under </a:t>
            </a:r>
            <a:r>
              <a:rPr lang="en-US" b="1" dirty="0"/>
              <a:t>U1 Work</a:t>
            </a:r>
            <a:r>
              <a:rPr lang="en-US" dirty="0"/>
              <a:t>.</a:t>
            </a:r>
          </a:p>
          <a:p>
            <a:pPr lvl="1"/>
            <a:r>
              <a:rPr lang="en-US" dirty="0"/>
              <a:t>If I don’t see the title </a:t>
            </a:r>
            <a:r>
              <a:rPr lang="en-US" b="1" dirty="0"/>
              <a:t>Full Name, U1 Writing Assignment</a:t>
            </a:r>
            <a:r>
              <a:rPr lang="en-US" dirty="0"/>
              <a:t>, I won’t evaluate it and you’ll earn a 0 for this assignment!</a:t>
            </a:r>
          </a:p>
          <a:p>
            <a:pPr lvl="1"/>
            <a:r>
              <a:rPr lang="en-US" b="1" dirty="0"/>
              <a:t>DO NOT </a:t>
            </a:r>
            <a:r>
              <a:rPr lang="en-US" dirty="0"/>
              <a:t>simply copy and paste your essay into the body of the post! Please follow the directions on the Course Profile and save it as a PDF!</a:t>
            </a:r>
          </a:p>
          <a:p>
            <a:pPr lvl="1"/>
            <a:r>
              <a:rPr lang="en-US" dirty="0"/>
              <a:t>Submit this assignment by </a:t>
            </a:r>
            <a:r>
              <a:rPr lang="en-US" b="1" dirty="0"/>
              <a:t>11:59PM on Wednesday, 10/19</a:t>
            </a:r>
            <a:r>
              <a:rPr lang="en-US" dirty="0"/>
              <a:t>. This is a hard deadline!</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80766" y="4739148"/>
            <a:ext cx="1498943" cy="2118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0252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2720</TotalTime>
  <Words>1138</Words>
  <Application>Microsoft Office PowerPoint</Application>
  <PresentationFormat>Widescreen</PresentationFormat>
  <Paragraphs>56</Paragraphs>
  <Slides>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Lato</vt:lpstr>
      <vt:lpstr>Office Theme</vt:lpstr>
      <vt:lpstr>ENG 1101  English Composition 2 </vt:lpstr>
      <vt:lpstr>PowerPoint Presentation</vt:lpstr>
      <vt:lpstr>The Declaration of Independence</vt:lpstr>
      <vt:lpstr>Baldwin</vt:lpstr>
      <vt:lpstr>Long Soldier</vt:lpstr>
      <vt:lpstr>Discuss</vt:lpstr>
      <vt:lpstr>How to Upload U1 Education Narrative</vt:lpstr>
      <vt:lpstr>Homework, Part 1</vt:lpstr>
      <vt:lpstr>Homework, Part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36</cp:revision>
  <dcterms:created xsi:type="dcterms:W3CDTF">2020-01-25T02:18:25Z</dcterms:created>
  <dcterms:modified xsi:type="dcterms:W3CDTF">2022-10-13T17:53:11Z</dcterms:modified>
</cp:coreProperties>
</file>