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48"/>
  </p:notesMasterIdLst>
  <p:sldIdLst>
    <p:sldId id="256" r:id="rId2"/>
    <p:sldId id="257" r:id="rId3"/>
    <p:sldId id="258" r:id="rId4"/>
    <p:sldId id="259" r:id="rId5"/>
    <p:sldId id="260" r:id="rId6"/>
    <p:sldId id="296" r:id="rId7"/>
    <p:sldId id="261" r:id="rId8"/>
    <p:sldId id="262" r:id="rId9"/>
    <p:sldId id="263" r:id="rId10"/>
    <p:sldId id="264" r:id="rId11"/>
    <p:sldId id="265" r:id="rId12"/>
    <p:sldId id="266" r:id="rId13"/>
    <p:sldId id="297" r:id="rId14"/>
    <p:sldId id="267" r:id="rId15"/>
    <p:sldId id="268" r:id="rId16"/>
    <p:sldId id="269" r:id="rId17"/>
    <p:sldId id="270" r:id="rId18"/>
    <p:sldId id="298" r:id="rId19"/>
    <p:sldId id="271" r:id="rId20"/>
    <p:sldId id="272" r:id="rId21"/>
    <p:sldId id="273" r:id="rId22"/>
    <p:sldId id="274" r:id="rId23"/>
    <p:sldId id="275" r:id="rId24"/>
    <p:sldId id="276" r:id="rId25"/>
    <p:sldId id="299" r:id="rId26"/>
    <p:sldId id="277" r:id="rId27"/>
    <p:sldId id="278" r:id="rId28"/>
    <p:sldId id="300" r:id="rId29"/>
    <p:sldId id="279" r:id="rId30"/>
    <p:sldId id="280" r:id="rId31"/>
    <p:sldId id="281" r:id="rId32"/>
    <p:sldId id="282" r:id="rId33"/>
    <p:sldId id="283" r:id="rId34"/>
    <p:sldId id="284" r:id="rId35"/>
    <p:sldId id="301" r:id="rId36"/>
    <p:sldId id="285" r:id="rId37"/>
    <p:sldId id="286" r:id="rId38"/>
    <p:sldId id="287" r:id="rId39"/>
    <p:sldId id="288" r:id="rId40"/>
    <p:sldId id="289" r:id="rId41"/>
    <p:sldId id="290" r:id="rId42"/>
    <p:sldId id="291" r:id="rId43"/>
    <p:sldId id="292" r:id="rId44"/>
    <p:sldId id="293" r:id="rId45"/>
    <p:sldId id="294" r:id="rId46"/>
    <p:sldId id="295" r:id="rId47"/>
  </p:sldIdLst>
  <p:sldSz cx="9144000" cy="5143500" type="screen16x9"/>
  <p:notesSz cx="6858000" cy="9144000"/>
  <p:embeddedFontLst>
    <p:embeddedFont>
      <p:font typeface="Calibri" panose="020F0502020204030204" pitchFamily="34" charset="0"/>
      <p:regular r:id="rId49"/>
      <p:bold r:id="rId50"/>
      <p:italic r:id="rId51"/>
      <p:boldItalic r:id="rId52"/>
    </p:embeddedFont>
    <p:embeddedFont>
      <p:font typeface="Calibri Light" panose="020F0302020204030204" pitchFamily="34" charset="0"/>
      <p:regular r:id="rId53"/>
      <p:italic r:id="rId54"/>
    </p:embeddedFont>
    <p:embeddedFont>
      <p:font typeface="Lora" pitchFamily="2" charset="0"/>
      <p:regular r:id="rId55"/>
      <p:bold r:id="rId56"/>
      <p:italic r:id="rId57"/>
      <p:boldItalic r:id="rId58"/>
    </p:embeddedFont>
    <p:embeddedFont>
      <p:font typeface="Merriweather" panose="00000500000000000000" pitchFamily="2" charset="0"/>
      <p:regular r:id="rId59"/>
      <p:bold r:id="rId60"/>
      <p:italic r:id="rId61"/>
      <p:boldItalic r:id="rId62"/>
    </p:embeddedFont>
    <p:embeddedFont>
      <p:font typeface="Roboto" panose="02000000000000000000" pitchFamily="2" charset="0"/>
      <p:regular r:id="rId63"/>
      <p:bold r:id="rId64"/>
      <p:italic r:id="rId65"/>
      <p:boldItalic r:id="rId66"/>
    </p:embeddedFont>
    <p:embeddedFont>
      <p:font typeface="Roboto Slab" panose="020B0604020202020204" charset="0"/>
      <p:regular r:id="rId67"/>
      <p:bold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83137E-5CAE-4DDB-B18C-D1FCD497A29D}" v="192" dt="2022-06-29T17:03:59.0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5.fntdata"/><Relationship Id="rId68"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66" Type="http://schemas.openxmlformats.org/officeDocument/2006/relationships/font" Target="fonts/font18.fntdata"/><Relationship Id="rId74"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font" Target="fonts/font16.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3.fntdata"/><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67" Type="http://schemas.openxmlformats.org/officeDocument/2006/relationships/font" Target="fonts/font1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font" Target="fonts/font14.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font" Target="fonts/font17.fntdata"/><Relationship Id="rId73"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6.xml"/><Relationship Id="rId7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B83137E-5CAE-4DDB-B18C-D1FCD497A29D}"/>
    <pc:docChg chg="undo redo custSel addSld modSld sldOrd modMainMaster">
      <pc:chgData name="Tom Smith" userId="eac52e5223bf4258" providerId="LiveId" clId="{EB83137E-5CAE-4DDB-B18C-D1FCD497A29D}" dt="2022-09-23T13:29:16.507" v="969" actId="20577"/>
      <pc:docMkLst>
        <pc:docMk/>
      </pc:docMkLst>
      <pc:sldChg chg="addSp delSp modSp mod setBg addAnim delAnim modAnim delDesignElem">
        <pc:chgData name="Tom Smith" userId="eac52e5223bf4258" providerId="LiveId" clId="{EB83137E-5CAE-4DDB-B18C-D1FCD497A29D}" dt="2022-06-29T16:43:44.950" v="881" actId="14100"/>
        <pc:sldMkLst>
          <pc:docMk/>
          <pc:sldMk cId="0" sldId="256"/>
        </pc:sldMkLst>
        <pc:spChg chg="mod">
          <ac:chgData name="Tom Smith" userId="eac52e5223bf4258" providerId="LiveId" clId="{EB83137E-5CAE-4DDB-B18C-D1FCD497A29D}" dt="2022-06-29T16:37:00.277" v="840"/>
          <ac:spMkLst>
            <pc:docMk/>
            <pc:sldMk cId="0" sldId="256"/>
            <ac:spMk id="117" creationId="{00000000-0000-0000-0000-000000000000}"/>
          </ac:spMkLst>
        </pc:spChg>
        <pc:spChg chg="mod">
          <ac:chgData name="Tom Smith" userId="eac52e5223bf4258" providerId="LiveId" clId="{EB83137E-5CAE-4DDB-B18C-D1FCD497A29D}" dt="2022-06-29T16:37:00.277" v="840"/>
          <ac:spMkLst>
            <pc:docMk/>
            <pc:sldMk cId="0" sldId="256"/>
            <ac:spMk id="118" creationId="{00000000-0000-0000-0000-000000000000}"/>
          </ac:spMkLst>
        </pc:spChg>
        <pc:spChg chg="mod">
          <ac:chgData name="Tom Smith" userId="eac52e5223bf4258" providerId="LiveId" clId="{EB83137E-5CAE-4DDB-B18C-D1FCD497A29D}" dt="2022-06-29T16:37:00.277" v="840"/>
          <ac:spMkLst>
            <pc:docMk/>
            <pc:sldMk cId="0" sldId="256"/>
            <ac:spMk id="121" creationId="{00000000-0000-0000-0000-000000000000}"/>
          </ac:spMkLst>
        </pc:spChg>
        <pc:spChg chg="add del">
          <ac:chgData name="Tom Smith" userId="eac52e5223bf4258" providerId="LiveId" clId="{EB83137E-5CAE-4DDB-B18C-D1FCD497A29D}" dt="2022-06-29T16:36:41.968" v="831" actId="26606"/>
          <ac:spMkLst>
            <pc:docMk/>
            <pc:sldMk cId="0" sldId="256"/>
            <ac:spMk id="126" creationId="{289ED1AA-8684-4D37-B208-8777E1A7780D}"/>
          </ac:spMkLst>
        </pc:spChg>
        <pc:spChg chg="add del">
          <ac:chgData name="Tom Smith" userId="eac52e5223bf4258" providerId="LiveId" clId="{EB83137E-5CAE-4DDB-B18C-D1FCD497A29D}" dt="2022-06-29T16:36:41.968" v="831" actId="26606"/>
          <ac:spMkLst>
            <pc:docMk/>
            <pc:sldMk cId="0" sldId="256"/>
            <ac:spMk id="128" creationId="{4180E01B-B1F4-437C-807D-1C930718EE64}"/>
          </ac:spMkLst>
        </pc:spChg>
        <pc:spChg chg="add del">
          <ac:chgData name="Tom Smith" userId="eac52e5223bf4258" providerId="LiveId" clId="{EB83137E-5CAE-4DDB-B18C-D1FCD497A29D}" dt="2022-06-29T16:36:41.968" v="831" actId="26606"/>
          <ac:spMkLst>
            <pc:docMk/>
            <pc:sldMk cId="0" sldId="256"/>
            <ac:spMk id="130" creationId="{41F77738-2AF0-4750-A0C7-F97C2C17590E}"/>
          </ac:spMkLst>
        </pc:spChg>
        <pc:spChg chg="add del">
          <ac:chgData name="Tom Smith" userId="eac52e5223bf4258" providerId="LiveId" clId="{EB83137E-5CAE-4DDB-B18C-D1FCD497A29D}" dt="2022-06-29T16:37:00.277" v="840"/>
          <ac:spMkLst>
            <pc:docMk/>
            <pc:sldMk cId="0" sldId="256"/>
            <ac:spMk id="132" creationId="{3629484E-3792-4B3D-89AD-7C8A1ED0E0D4}"/>
          </ac:spMkLst>
        </pc:spChg>
        <pc:spChg chg="add del">
          <ac:chgData name="Tom Smith" userId="eac52e5223bf4258" providerId="LiveId" clId="{EB83137E-5CAE-4DDB-B18C-D1FCD497A29D}" dt="2022-06-29T16:37:00.277" v="840"/>
          <ac:spMkLst>
            <pc:docMk/>
            <pc:sldMk cId="0" sldId="256"/>
            <ac:spMk id="133" creationId="{FFD48BC7-DC40-47DE-87EE-9F4B6ECB9ABB}"/>
          </ac:spMkLst>
        </pc:spChg>
        <pc:spChg chg="add del">
          <ac:chgData name="Tom Smith" userId="eac52e5223bf4258" providerId="LiveId" clId="{EB83137E-5CAE-4DDB-B18C-D1FCD497A29D}" dt="2022-06-29T16:37:00.277" v="840"/>
          <ac:spMkLst>
            <pc:docMk/>
            <pc:sldMk cId="0" sldId="256"/>
            <ac:spMk id="134" creationId="{E502BBC7-2C76-46F3-BC24-5985BC13DB88}"/>
          </ac:spMkLst>
        </pc:spChg>
        <pc:spChg chg="add del">
          <ac:chgData name="Tom Smith" userId="eac52e5223bf4258" providerId="LiveId" clId="{EB83137E-5CAE-4DDB-B18C-D1FCD497A29D}" dt="2022-06-29T16:37:00.277" v="840"/>
          <ac:spMkLst>
            <pc:docMk/>
            <pc:sldMk cId="0" sldId="256"/>
            <ac:spMk id="135" creationId="{C7F28D52-2A5F-4D23-81AE-7CB8B591C7AF}"/>
          </ac:spMkLst>
        </pc:spChg>
        <pc:grpChg chg="add del mod">
          <ac:chgData name="Tom Smith" userId="eac52e5223bf4258" providerId="LiveId" clId="{EB83137E-5CAE-4DDB-B18C-D1FCD497A29D}" dt="2022-06-29T16:37:00.277" v="840"/>
          <ac:grpSpMkLst>
            <pc:docMk/>
            <pc:sldMk cId="0" sldId="256"/>
            <ac:grpSpMk id="119" creationId="{00000000-0000-0000-0000-000000000000}"/>
          </ac:grpSpMkLst>
        </pc:grpChg>
        <pc:picChg chg="add mod">
          <ac:chgData name="Tom Smith" userId="eac52e5223bf4258" providerId="LiveId" clId="{EB83137E-5CAE-4DDB-B18C-D1FCD497A29D}" dt="2022-06-29T16:43:44.950" v="881" actId="14100"/>
          <ac:picMkLst>
            <pc:docMk/>
            <pc:sldMk cId="0" sldId="256"/>
            <ac:picMk id="7" creationId="{3DFF217D-2F8E-0E73-5AD0-8790DEFE8564}"/>
          </ac:picMkLst>
        </pc:picChg>
        <pc:picChg chg="mod">
          <ac:chgData name="Tom Smith" userId="eac52e5223bf4258" providerId="LiveId" clId="{EB83137E-5CAE-4DDB-B18C-D1FCD497A29D}" dt="2022-06-29T16:37:00.277" v="840"/>
          <ac:picMkLst>
            <pc:docMk/>
            <pc:sldMk cId="0" sldId="256"/>
            <ac:picMk id="120" creationId="{00000000-0000-0000-0000-000000000000}"/>
          </ac:picMkLst>
        </pc:picChg>
      </pc:sldChg>
      <pc:sldChg chg="modSp mod">
        <pc:chgData name="Tom Smith" userId="eac52e5223bf4258" providerId="LiveId" clId="{EB83137E-5CAE-4DDB-B18C-D1FCD497A29D}" dt="2022-09-23T13:26:26.224" v="949" actId="20577"/>
        <pc:sldMkLst>
          <pc:docMk/>
          <pc:sldMk cId="0" sldId="257"/>
        </pc:sldMkLst>
        <pc:spChg chg="mod">
          <ac:chgData name="Tom Smith" userId="eac52e5223bf4258" providerId="LiveId" clId="{EB83137E-5CAE-4DDB-B18C-D1FCD497A29D}" dt="2022-09-23T13:26:26.224" v="949" actId="20577"/>
          <ac:spMkLst>
            <pc:docMk/>
            <pc:sldMk cId="0" sldId="257"/>
            <ac:spMk id="127" creationId="{00000000-0000-0000-0000-000000000000}"/>
          </ac:spMkLst>
        </pc:spChg>
        <pc:spChg chg="mod">
          <ac:chgData name="Tom Smith" userId="eac52e5223bf4258" providerId="LiveId" clId="{EB83137E-5CAE-4DDB-B18C-D1FCD497A29D}" dt="2022-06-29T16:09:58.277" v="200" actId="27636"/>
          <ac:spMkLst>
            <pc:docMk/>
            <pc:sldMk cId="0" sldId="257"/>
            <ac:spMk id="130" creationId="{00000000-0000-0000-0000-000000000000}"/>
          </ac:spMkLst>
        </pc:spChg>
      </pc:sldChg>
      <pc:sldChg chg="addSp delSp modSp mod setBg modNotes">
        <pc:chgData name="Tom Smith" userId="eac52e5223bf4258" providerId="LiveId" clId="{EB83137E-5CAE-4DDB-B18C-D1FCD497A29D}" dt="2022-06-29T16:38:08.684" v="841" actId="26606"/>
        <pc:sldMkLst>
          <pc:docMk/>
          <pc:sldMk cId="0" sldId="258"/>
        </pc:sldMkLst>
        <pc:spChg chg="mod">
          <ac:chgData name="Tom Smith" userId="eac52e5223bf4258" providerId="LiveId" clId="{EB83137E-5CAE-4DDB-B18C-D1FCD497A29D}" dt="2022-06-29T16:38:08.684" v="841" actId="26606"/>
          <ac:spMkLst>
            <pc:docMk/>
            <pc:sldMk cId="0" sldId="258"/>
            <ac:spMk id="135" creationId="{00000000-0000-0000-0000-000000000000}"/>
          </ac:spMkLst>
        </pc:spChg>
        <pc:spChg chg="del mod">
          <ac:chgData name="Tom Smith" userId="eac52e5223bf4258" providerId="LiveId" clId="{EB83137E-5CAE-4DDB-B18C-D1FCD497A29D}" dt="2022-06-29T16:38:08.684" v="841" actId="26606"/>
          <ac:spMkLst>
            <pc:docMk/>
            <pc:sldMk cId="0" sldId="258"/>
            <ac:spMk id="136" creationId="{00000000-0000-0000-0000-000000000000}"/>
          </ac:spMkLst>
        </pc:spChg>
        <pc:spChg chg="add">
          <ac:chgData name="Tom Smith" userId="eac52e5223bf4258" providerId="LiveId" clId="{EB83137E-5CAE-4DDB-B18C-D1FCD497A29D}" dt="2022-06-29T16:38:08.684" v="841" actId="26606"/>
          <ac:spMkLst>
            <pc:docMk/>
            <pc:sldMk cId="0" sldId="258"/>
            <ac:spMk id="142" creationId="{46C2E80F-49A6-4372-B103-219D417A55ED}"/>
          </ac:spMkLst>
        </pc:spChg>
        <pc:graphicFrameChg chg="add">
          <ac:chgData name="Tom Smith" userId="eac52e5223bf4258" providerId="LiveId" clId="{EB83137E-5CAE-4DDB-B18C-D1FCD497A29D}" dt="2022-06-29T16:38:08.684" v="841" actId="26606"/>
          <ac:graphicFrameMkLst>
            <pc:docMk/>
            <pc:sldMk cId="0" sldId="258"/>
            <ac:graphicFrameMk id="138" creationId="{00594F5D-8876-47C2-B1BF-818F2D921216}"/>
          </ac:graphicFrameMkLst>
        </pc:graphicFrameChg>
      </pc:sldChg>
      <pc:sldChg chg="addSp delSp modSp mod modMedia setBg delAnim modNotes">
        <pc:chgData name="Tom Smith" userId="eac52e5223bf4258" providerId="LiveId" clId="{EB83137E-5CAE-4DDB-B18C-D1FCD497A29D}" dt="2022-06-29T16:45:08.897" v="884" actId="1076"/>
        <pc:sldMkLst>
          <pc:docMk/>
          <pc:sldMk cId="0" sldId="259"/>
        </pc:sldMkLst>
        <pc:spChg chg="mod">
          <ac:chgData name="Tom Smith" userId="eac52e5223bf4258" providerId="LiveId" clId="{EB83137E-5CAE-4DDB-B18C-D1FCD497A29D}" dt="2022-06-29T16:45:08.897" v="884" actId="1076"/>
          <ac:spMkLst>
            <pc:docMk/>
            <pc:sldMk cId="0" sldId="259"/>
            <ac:spMk id="141" creationId="{00000000-0000-0000-0000-000000000000}"/>
          </ac:spMkLst>
        </pc:spChg>
        <pc:spChg chg="add del">
          <ac:chgData name="Tom Smith" userId="eac52e5223bf4258" providerId="LiveId" clId="{EB83137E-5CAE-4DDB-B18C-D1FCD497A29D}" dt="2022-06-29T16:39:11.953" v="845" actId="26606"/>
          <ac:spMkLst>
            <pc:docMk/>
            <pc:sldMk cId="0" sldId="259"/>
            <ac:spMk id="147" creationId="{C1DD1A8A-57D5-4A81-AD04-532B043C5611}"/>
          </ac:spMkLst>
        </pc:spChg>
        <pc:spChg chg="add del">
          <ac:chgData name="Tom Smith" userId="eac52e5223bf4258" providerId="LiveId" clId="{EB83137E-5CAE-4DDB-B18C-D1FCD497A29D}" dt="2022-06-29T16:39:11.953" v="845" actId="26606"/>
          <ac:spMkLst>
            <pc:docMk/>
            <pc:sldMk cId="0" sldId="259"/>
            <ac:spMk id="149" creationId="{007891EC-4501-44ED-A8C8-B11B6DB767AB}"/>
          </ac:spMkLst>
        </pc:spChg>
        <pc:picChg chg="add del mod">
          <ac:chgData name="Tom Smith" userId="eac52e5223bf4258" providerId="LiveId" clId="{EB83137E-5CAE-4DDB-B18C-D1FCD497A29D}" dt="2022-06-29T16:39:11.953" v="845" actId="26606"/>
          <ac:picMkLst>
            <pc:docMk/>
            <pc:sldMk cId="0" sldId="259"/>
            <ac:picMk id="143" creationId="{F6F52CFD-0AC8-AF04-E02A-63CB3F8BC011}"/>
          </ac:picMkLst>
        </pc:picChg>
        <pc:picChg chg="add mod">
          <ac:chgData name="Tom Smith" userId="eac52e5223bf4258" providerId="LiveId" clId="{EB83137E-5CAE-4DDB-B18C-D1FCD497A29D}" dt="2022-06-29T16:44:58.453" v="883" actId="167"/>
          <ac:picMkLst>
            <pc:docMk/>
            <pc:sldMk cId="0" sldId="259"/>
            <ac:picMk id="1026" creationId="{63752D74-FB66-5DC2-7E4B-9707862B428D}"/>
          </ac:picMkLst>
        </pc:picChg>
      </pc:sldChg>
      <pc:sldChg chg="addSp delSp modSp mod modAnim chgLayout">
        <pc:chgData name="Tom Smith" userId="eac52e5223bf4258" providerId="LiveId" clId="{EB83137E-5CAE-4DDB-B18C-D1FCD497A29D}" dt="2022-06-29T16:45:38.646" v="887" actId="26606"/>
        <pc:sldMkLst>
          <pc:docMk/>
          <pc:sldMk cId="0" sldId="260"/>
        </pc:sldMkLst>
        <pc:spChg chg="add mod ord">
          <ac:chgData name="Tom Smith" userId="eac52e5223bf4258" providerId="LiveId" clId="{EB83137E-5CAE-4DDB-B18C-D1FCD497A29D}" dt="2022-06-29T16:36:59.213" v="838"/>
          <ac:spMkLst>
            <pc:docMk/>
            <pc:sldMk cId="0" sldId="260"/>
            <ac:spMk id="2" creationId="{D0921667-6160-E7B2-3670-FC447D7BD6E4}"/>
          </ac:spMkLst>
        </pc:spChg>
        <pc:spChg chg="add mod ord">
          <ac:chgData name="Tom Smith" userId="eac52e5223bf4258" providerId="LiveId" clId="{EB83137E-5CAE-4DDB-B18C-D1FCD497A29D}" dt="2022-06-29T16:36:59.213" v="838"/>
          <ac:spMkLst>
            <pc:docMk/>
            <pc:sldMk cId="0" sldId="260"/>
            <ac:spMk id="3" creationId="{E82D93FA-1BBB-4DDC-7BE0-EA3ADED2710C}"/>
          </ac:spMkLst>
        </pc:spChg>
        <pc:spChg chg="add del mod ord">
          <ac:chgData name="Tom Smith" userId="eac52e5223bf4258" providerId="LiveId" clId="{EB83137E-5CAE-4DDB-B18C-D1FCD497A29D}" dt="2022-06-29T16:45:38.646" v="887" actId="26606"/>
          <ac:spMkLst>
            <pc:docMk/>
            <pc:sldMk cId="0" sldId="260"/>
            <ac:spMk id="146" creationId="{00000000-0000-0000-0000-000000000000}"/>
          </ac:spMkLst>
        </pc:spChg>
        <pc:spChg chg="del mod">
          <ac:chgData name="Tom Smith" userId="eac52e5223bf4258" providerId="LiveId" clId="{EB83137E-5CAE-4DDB-B18C-D1FCD497A29D}" dt="2022-06-29T15:44:07.457" v="3" actId="478"/>
          <ac:spMkLst>
            <pc:docMk/>
            <pc:sldMk cId="0" sldId="260"/>
            <ac:spMk id="147" creationId="{00000000-0000-0000-0000-000000000000}"/>
          </ac:spMkLst>
        </pc:spChg>
        <pc:graphicFrameChg chg="add del">
          <ac:chgData name="Tom Smith" userId="eac52e5223bf4258" providerId="LiveId" clId="{EB83137E-5CAE-4DDB-B18C-D1FCD497A29D}" dt="2022-06-29T16:45:38.615" v="886" actId="26606"/>
          <ac:graphicFrameMkLst>
            <pc:docMk/>
            <pc:sldMk cId="0" sldId="260"/>
            <ac:graphicFrameMk id="148" creationId="{677D2CC9-4ACE-888D-5A9D-8719746E7598}"/>
          </ac:graphicFrameMkLst>
        </pc:graphicFrameChg>
        <pc:graphicFrameChg chg="add">
          <ac:chgData name="Tom Smith" userId="eac52e5223bf4258" providerId="LiveId" clId="{EB83137E-5CAE-4DDB-B18C-D1FCD497A29D}" dt="2022-06-29T16:45:38.646" v="887" actId="26606"/>
          <ac:graphicFrameMkLst>
            <pc:docMk/>
            <pc:sldMk cId="0" sldId="260"/>
            <ac:graphicFrameMk id="150" creationId="{0223FEF4-18EE-E289-5AA0-781E9DEAA55E}"/>
          </ac:graphicFrameMkLst>
        </pc:graphicFrameChg>
      </pc:sldChg>
      <pc:sldChg chg="addSp delSp modSp mod modMedia setBg delAnim modNotes">
        <pc:chgData name="Tom Smith" userId="eac52e5223bf4258" providerId="LiveId" clId="{EB83137E-5CAE-4DDB-B18C-D1FCD497A29D}" dt="2022-06-29T16:48:18.452" v="896" actId="1076"/>
        <pc:sldMkLst>
          <pc:docMk/>
          <pc:sldMk cId="0" sldId="261"/>
        </pc:sldMkLst>
        <pc:spChg chg="mod">
          <ac:chgData name="Tom Smith" userId="eac52e5223bf4258" providerId="LiveId" clId="{EB83137E-5CAE-4DDB-B18C-D1FCD497A29D}" dt="2022-06-29T16:48:18.452" v="896" actId="1076"/>
          <ac:spMkLst>
            <pc:docMk/>
            <pc:sldMk cId="0" sldId="261"/>
            <ac:spMk id="152" creationId="{00000000-0000-0000-0000-000000000000}"/>
          </ac:spMkLst>
        </pc:spChg>
        <pc:spChg chg="add del">
          <ac:chgData name="Tom Smith" userId="eac52e5223bf4258" providerId="LiveId" clId="{EB83137E-5CAE-4DDB-B18C-D1FCD497A29D}" dt="2022-06-29T16:46:32.005" v="892" actId="26606"/>
          <ac:spMkLst>
            <pc:docMk/>
            <pc:sldMk cId="0" sldId="261"/>
            <ac:spMk id="158" creationId="{C1DD1A8A-57D5-4A81-AD04-532B043C5611}"/>
          </ac:spMkLst>
        </pc:spChg>
        <pc:spChg chg="add del">
          <ac:chgData name="Tom Smith" userId="eac52e5223bf4258" providerId="LiveId" clId="{EB83137E-5CAE-4DDB-B18C-D1FCD497A29D}" dt="2022-06-29T16:46:32.005" v="892" actId="26606"/>
          <ac:spMkLst>
            <pc:docMk/>
            <pc:sldMk cId="0" sldId="261"/>
            <ac:spMk id="160" creationId="{007891EC-4501-44ED-A8C8-B11B6DB767AB}"/>
          </ac:spMkLst>
        </pc:spChg>
        <pc:picChg chg="add del mod">
          <ac:chgData name="Tom Smith" userId="eac52e5223bf4258" providerId="LiveId" clId="{EB83137E-5CAE-4DDB-B18C-D1FCD497A29D}" dt="2022-06-29T16:46:32.005" v="892" actId="26606"/>
          <ac:picMkLst>
            <pc:docMk/>
            <pc:sldMk cId="0" sldId="261"/>
            <ac:picMk id="154" creationId="{9E501AA6-0E5F-6C78-A977-53FBED140E26}"/>
          </ac:picMkLst>
        </pc:picChg>
        <pc:picChg chg="add mod">
          <ac:chgData name="Tom Smith" userId="eac52e5223bf4258" providerId="LiveId" clId="{EB83137E-5CAE-4DDB-B18C-D1FCD497A29D}" dt="2022-06-29T16:48:09.840" v="895" actId="14100"/>
          <ac:picMkLst>
            <pc:docMk/>
            <pc:sldMk cId="0" sldId="261"/>
            <ac:picMk id="2050" creationId="{E94DC7DB-E5EC-E229-7293-FD32CEEE0AEC}"/>
          </ac:picMkLst>
        </pc:picChg>
      </pc:sldChg>
      <pc:sldChg chg="addSp delSp modSp mod modClrScheme chgLayout modNotes">
        <pc:chgData name="Tom Smith" userId="eac52e5223bf4258" providerId="LiveId" clId="{EB83137E-5CAE-4DDB-B18C-D1FCD497A29D}" dt="2022-06-29T16:49:47.378" v="900" actId="1076"/>
        <pc:sldMkLst>
          <pc:docMk/>
          <pc:sldMk cId="0" sldId="262"/>
        </pc:sldMkLst>
        <pc:spChg chg="add del mod ord">
          <ac:chgData name="Tom Smith" userId="eac52e5223bf4258" providerId="LiveId" clId="{EB83137E-5CAE-4DDB-B18C-D1FCD497A29D}" dt="2022-06-29T16:16:05.203" v="484" actId="700"/>
          <ac:spMkLst>
            <pc:docMk/>
            <pc:sldMk cId="0" sldId="262"/>
            <ac:spMk id="2" creationId="{14D96188-A884-EF6A-EE94-42CBD880FE54}"/>
          </ac:spMkLst>
        </pc:spChg>
        <pc:spChg chg="mod ord">
          <ac:chgData name="Tom Smith" userId="eac52e5223bf4258" providerId="LiveId" clId="{EB83137E-5CAE-4DDB-B18C-D1FCD497A29D}" dt="2022-06-29T16:16:05.203" v="484" actId="700"/>
          <ac:spMkLst>
            <pc:docMk/>
            <pc:sldMk cId="0" sldId="262"/>
            <ac:spMk id="157" creationId="{00000000-0000-0000-0000-000000000000}"/>
          </ac:spMkLst>
        </pc:spChg>
        <pc:picChg chg="add mod">
          <ac:chgData name="Tom Smith" userId="eac52e5223bf4258" providerId="LiveId" clId="{EB83137E-5CAE-4DDB-B18C-D1FCD497A29D}" dt="2022-06-29T16:49:47.378" v="900" actId="1076"/>
          <ac:picMkLst>
            <pc:docMk/>
            <pc:sldMk cId="0" sldId="262"/>
            <ac:picMk id="3074" creationId="{D85925E1-189B-7998-7843-B7C31A26EEB2}"/>
          </ac:picMkLst>
        </pc:picChg>
      </pc:sldChg>
      <pc:sldChg chg="modSp mod modAnim modNotes">
        <pc:chgData name="Tom Smith" userId="eac52e5223bf4258" providerId="LiveId" clId="{EB83137E-5CAE-4DDB-B18C-D1FCD497A29D}" dt="2022-06-29T16:19:09.839" v="586" actId="115"/>
        <pc:sldMkLst>
          <pc:docMk/>
          <pc:sldMk cId="0" sldId="263"/>
        </pc:sldMkLst>
        <pc:spChg chg="mod">
          <ac:chgData name="Tom Smith" userId="eac52e5223bf4258" providerId="LiveId" clId="{EB83137E-5CAE-4DDB-B18C-D1FCD497A29D}" dt="2022-06-29T16:19:09.839" v="586" actId="115"/>
          <ac:spMkLst>
            <pc:docMk/>
            <pc:sldMk cId="0" sldId="263"/>
            <ac:spMk id="162" creationId="{00000000-0000-0000-0000-000000000000}"/>
          </ac:spMkLst>
        </pc:spChg>
      </pc:sldChg>
      <pc:sldChg chg="modSp mod modNotes">
        <pc:chgData name="Tom Smith" userId="eac52e5223bf4258" providerId="LiveId" clId="{EB83137E-5CAE-4DDB-B18C-D1FCD497A29D}" dt="2022-06-29T16:09:58.309" v="201" actId="27636"/>
        <pc:sldMkLst>
          <pc:docMk/>
          <pc:sldMk cId="0" sldId="264"/>
        </pc:sldMkLst>
        <pc:spChg chg="mod">
          <ac:chgData name="Tom Smith" userId="eac52e5223bf4258" providerId="LiveId" clId="{EB83137E-5CAE-4DDB-B18C-D1FCD497A29D}" dt="2022-06-29T16:09:58.309" v="201" actId="27636"/>
          <ac:spMkLst>
            <pc:docMk/>
            <pc:sldMk cId="0" sldId="264"/>
            <ac:spMk id="169" creationId="{00000000-0000-0000-0000-000000000000}"/>
          </ac:spMkLst>
        </pc:spChg>
      </pc:sldChg>
      <pc:sldChg chg="modNotes">
        <pc:chgData name="Tom Smith" userId="eac52e5223bf4258" providerId="LiveId" clId="{EB83137E-5CAE-4DDB-B18C-D1FCD497A29D}" dt="2022-06-29T16:09:57.387" v="197"/>
        <pc:sldMkLst>
          <pc:docMk/>
          <pc:sldMk cId="0" sldId="265"/>
        </pc:sldMkLst>
      </pc:sldChg>
      <pc:sldChg chg="ord modNotes">
        <pc:chgData name="Tom Smith" userId="eac52e5223bf4258" providerId="LiveId" clId="{EB83137E-5CAE-4DDB-B18C-D1FCD497A29D}" dt="2022-06-29T16:20:56.926" v="649"/>
        <pc:sldMkLst>
          <pc:docMk/>
          <pc:sldMk cId="0" sldId="266"/>
        </pc:sldMkLst>
      </pc:sldChg>
      <pc:sldChg chg="modAnim modNotes">
        <pc:chgData name="Tom Smith" userId="eac52e5223bf4258" providerId="LiveId" clId="{EB83137E-5CAE-4DDB-B18C-D1FCD497A29D}" dt="2022-06-29T16:22:15.294" v="660"/>
        <pc:sldMkLst>
          <pc:docMk/>
          <pc:sldMk cId="0" sldId="267"/>
        </pc:sldMkLst>
      </pc:sldChg>
      <pc:sldChg chg="modSp modAnim modNotes">
        <pc:chgData name="Tom Smith" userId="eac52e5223bf4258" providerId="LiveId" clId="{EB83137E-5CAE-4DDB-B18C-D1FCD497A29D}" dt="2022-06-29T16:36:59.213" v="838"/>
        <pc:sldMkLst>
          <pc:docMk/>
          <pc:sldMk cId="0" sldId="268"/>
        </pc:sldMkLst>
        <pc:spChg chg="mod">
          <ac:chgData name="Tom Smith" userId="eac52e5223bf4258" providerId="LiveId" clId="{EB83137E-5CAE-4DDB-B18C-D1FCD497A29D}" dt="2022-06-29T16:36:59.213" v="838"/>
          <ac:spMkLst>
            <pc:docMk/>
            <pc:sldMk cId="0" sldId="268"/>
            <ac:spMk id="194" creationId="{00000000-0000-0000-0000-000000000000}"/>
          </ac:spMkLst>
        </pc:spChg>
      </pc:sldChg>
      <pc:sldChg chg="addSp modSp mod setBg modNotes">
        <pc:chgData name="Tom Smith" userId="eac52e5223bf4258" providerId="LiveId" clId="{EB83137E-5CAE-4DDB-B18C-D1FCD497A29D}" dt="2022-06-29T16:52:52.995" v="904" actId="26606"/>
        <pc:sldMkLst>
          <pc:docMk/>
          <pc:sldMk cId="0" sldId="269"/>
        </pc:sldMkLst>
        <pc:spChg chg="mod">
          <ac:chgData name="Tom Smith" userId="eac52e5223bf4258" providerId="LiveId" clId="{EB83137E-5CAE-4DDB-B18C-D1FCD497A29D}" dt="2022-06-29T16:52:52.995" v="904" actId="26606"/>
          <ac:spMkLst>
            <pc:docMk/>
            <pc:sldMk cId="0" sldId="269"/>
            <ac:spMk id="200" creationId="{00000000-0000-0000-0000-000000000000}"/>
          </ac:spMkLst>
        </pc:spChg>
        <pc:spChg chg="add">
          <ac:chgData name="Tom Smith" userId="eac52e5223bf4258" providerId="LiveId" clId="{EB83137E-5CAE-4DDB-B18C-D1FCD497A29D}" dt="2022-06-29T16:52:52.995" v="904" actId="26606"/>
          <ac:spMkLst>
            <pc:docMk/>
            <pc:sldMk cId="0" sldId="269"/>
            <ac:spMk id="5127" creationId="{665DBBEF-238B-476B-96AB-8AAC3224ECEA}"/>
          </ac:spMkLst>
        </pc:spChg>
        <pc:spChg chg="add">
          <ac:chgData name="Tom Smith" userId="eac52e5223bf4258" providerId="LiveId" clId="{EB83137E-5CAE-4DDB-B18C-D1FCD497A29D}" dt="2022-06-29T16:52:52.995" v="904" actId="26606"/>
          <ac:spMkLst>
            <pc:docMk/>
            <pc:sldMk cId="0" sldId="269"/>
            <ac:spMk id="5129" creationId="{3FCFB1DE-0B7E-48CC-BA90-B2AB0889F9D6}"/>
          </ac:spMkLst>
        </pc:spChg>
        <pc:picChg chg="add mod">
          <ac:chgData name="Tom Smith" userId="eac52e5223bf4258" providerId="LiveId" clId="{EB83137E-5CAE-4DDB-B18C-D1FCD497A29D}" dt="2022-06-29T16:52:52.995" v="904" actId="26606"/>
          <ac:picMkLst>
            <pc:docMk/>
            <pc:sldMk cId="0" sldId="269"/>
            <ac:picMk id="5122" creationId="{0326B52C-A8FE-7128-DA47-8F9A1E39271F}"/>
          </ac:picMkLst>
        </pc:picChg>
      </pc:sldChg>
      <pc:sldChg chg="modSp modNotes">
        <pc:chgData name="Tom Smith" userId="eac52e5223bf4258" providerId="LiveId" clId="{EB83137E-5CAE-4DDB-B18C-D1FCD497A29D}" dt="2022-06-29T16:34:54.494" v="820"/>
        <pc:sldMkLst>
          <pc:docMk/>
          <pc:sldMk cId="0" sldId="270"/>
        </pc:sldMkLst>
        <pc:spChg chg="mod">
          <ac:chgData name="Tom Smith" userId="eac52e5223bf4258" providerId="LiveId" clId="{EB83137E-5CAE-4DDB-B18C-D1FCD497A29D}" dt="2022-06-29T16:34:54.494" v="820"/>
          <ac:spMkLst>
            <pc:docMk/>
            <pc:sldMk cId="0" sldId="270"/>
            <ac:spMk id="206" creationId="{00000000-0000-0000-0000-000000000000}"/>
          </ac:spMkLst>
        </pc:spChg>
      </pc:sldChg>
      <pc:sldChg chg="addSp modSp mod setBg modNotes">
        <pc:chgData name="Tom Smith" userId="eac52e5223bf4258" providerId="LiveId" clId="{EB83137E-5CAE-4DDB-B18C-D1FCD497A29D}" dt="2022-06-29T16:56:12.371" v="908" actId="26606"/>
        <pc:sldMkLst>
          <pc:docMk/>
          <pc:sldMk cId="0" sldId="271"/>
        </pc:sldMkLst>
        <pc:spChg chg="mod">
          <ac:chgData name="Tom Smith" userId="eac52e5223bf4258" providerId="LiveId" clId="{EB83137E-5CAE-4DDB-B18C-D1FCD497A29D}" dt="2022-06-29T16:56:12.371" v="908" actId="26606"/>
          <ac:spMkLst>
            <pc:docMk/>
            <pc:sldMk cId="0" sldId="271"/>
            <ac:spMk id="211" creationId="{00000000-0000-0000-0000-000000000000}"/>
          </ac:spMkLst>
        </pc:spChg>
        <pc:spChg chg="add">
          <ac:chgData name="Tom Smith" userId="eac52e5223bf4258" providerId="LiveId" clId="{EB83137E-5CAE-4DDB-B18C-D1FCD497A29D}" dt="2022-06-29T16:56:12.371" v="908" actId="26606"/>
          <ac:spMkLst>
            <pc:docMk/>
            <pc:sldMk cId="0" sldId="271"/>
            <ac:spMk id="6151" creationId="{665DBBEF-238B-476B-96AB-8AAC3224ECEA}"/>
          </ac:spMkLst>
        </pc:spChg>
        <pc:spChg chg="add">
          <ac:chgData name="Tom Smith" userId="eac52e5223bf4258" providerId="LiveId" clId="{EB83137E-5CAE-4DDB-B18C-D1FCD497A29D}" dt="2022-06-29T16:56:12.371" v="908" actId="26606"/>
          <ac:spMkLst>
            <pc:docMk/>
            <pc:sldMk cId="0" sldId="271"/>
            <ac:spMk id="6153" creationId="{3FCFB1DE-0B7E-48CC-BA90-B2AB0889F9D6}"/>
          </ac:spMkLst>
        </pc:spChg>
        <pc:picChg chg="add mod">
          <ac:chgData name="Tom Smith" userId="eac52e5223bf4258" providerId="LiveId" clId="{EB83137E-5CAE-4DDB-B18C-D1FCD497A29D}" dt="2022-06-29T16:56:12.371" v="908" actId="26606"/>
          <ac:picMkLst>
            <pc:docMk/>
            <pc:sldMk cId="0" sldId="271"/>
            <ac:picMk id="6146" creationId="{B06846C6-5557-4BA7-7389-D8EB368D3FC0}"/>
          </ac:picMkLst>
        </pc:picChg>
      </pc:sldChg>
      <pc:sldChg chg="modAnim modNotes">
        <pc:chgData name="Tom Smith" userId="eac52e5223bf4258" providerId="LiveId" clId="{EB83137E-5CAE-4DDB-B18C-D1FCD497A29D}" dt="2022-06-29T16:24:06.525" v="671"/>
        <pc:sldMkLst>
          <pc:docMk/>
          <pc:sldMk cId="0" sldId="272"/>
        </pc:sldMkLst>
      </pc:sldChg>
      <pc:sldChg chg="addSp modSp mod setBg modNotes">
        <pc:chgData name="Tom Smith" userId="eac52e5223bf4258" providerId="LiveId" clId="{EB83137E-5CAE-4DDB-B18C-D1FCD497A29D}" dt="2022-06-29T16:57:52.987" v="910" actId="26606"/>
        <pc:sldMkLst>
          <pc:docMk/>
          <pc:sldMk cId="0" sldId="273"/>
        </pc:sldMkLst>
        <pc:spChg chg="mod">
          <ac:chgData name="Tom Smith" userId="eac52e5223bf4258" providerId="LiveId" clId="{EB83137E-5CAE-4DDB-B18C-D1FCD497A29D}" dt="2022-06-29T16:57:52.987" v="910" actId="26606"/>
          <ac:spMkLst>
            <pc:docMk/>
            <pc:sldMk cId="0" sldId="273"/>
            <ac:spMk id="223" creationId="{00000000-0000-0000-0000-000000000000}"/>
          </ac:spMkLst>
        </pc:spChg>
        <pc:spChg chg="add">
          <ac:chgData name="Tom Smith" userId="eac52e5223bf4258" providerId="LiveId" clId="{EB83137E-5CAE-4DDB-B18C-D1FCD497A29D}" dt="2022-06-29T16:57:52.987" v="910" actId="26606"/>
          <ac:spMkLst>
            <pc:docMk/>
            <pc:sldMk cId="0" sldId="273"/>
            <ac:spMk id="8199" creationId="{665DBBEF-238B-476B-96AB-8AAC3224ECEA}"/>
          </ac:spMkLst>
        </pc:spChg>
        <pc:spChg chg="add">
          <ac:chgData name="Tom Smith" userId="eac52e5223bf4258" providerId="LiveId" clId="{EB83137E-5CAE-4DDB-B18C-D1FCD497A29D}" dt="2022-06-29T16:57:52.987" v="910" actId="26606"/>
          <ac:spMkLst>
            <pc:docMk/>
            <pc:sldMk cId="0" sldId="273"/>
            <ac:spMk id="8201" creationId="{3FCFB1DE-0B7E-48CC-BA90-B2AB0889F9D6}"/>
          </ac:spMkLst>
        </pc:spChg>
        <pc:picChg chg="add mod">
          <ac:chgData name="Tom Smith" userId="eac52e5223bf4258" providerId="LiveId" clId="{EB83137E-5CAE-4DDB-B18C-D1FCD497A29D}" dt="2022-06-29T16:57:52.987" v="910" actId="26606"/>
          <ac:picMkLst>
            <pc:docMk/>
            <pc:sldMk cId="0" sldId="273"/>
            <ac:picMk id="8194" creationId="{F0DDDB9B-D69F-5142-27E6-335C69427342}"/>
          </ac:picMkLst>
        </pc:picChg>
      </pc:sldChg>
      <pc:sldChg chg="modAnim modNotes">
        <pc:chgData name="Tom Smith" userId="eac52e5223bf4258" providerId="LiveId" clId="{EB83137E-5CAE-4DDB-B18C-D1FCD497A29D}" dt="2022-06-29T16:24:32.846" v="673"/>
        <pc:sldMkLst>
          <pc:docMk/>
          <pc:sldMk cId="0" sldId="274"/>
        </pc:sldMkLst>
      </pc:sldChg>
      <pc:sldChg chg="modAnim modNotes">
        <pc:chgData name="Tom Smith" userId="eac52e5223bf4258" providerId="LiveId" clId="{EB83137E-5CAE-4DDB-B18C-D1FCD497A29D}" dt="2022-06-29T16:24:50.691" v="676"/>
        <pc:sldMkLst>
          <pc:docMk/>
          <pc:sldMk cId="0" sldId="275"/>
        </pc:sldMkLst>
      </pc:sldChg>
      <pc:sldChg chg="modAnim modNotes">
        <pc:chgData name="Tom Smith" userId="eac52e5223bf4258" providerId="LiveId" clId="{EB83137E-5CAE-4DDB-B18C-D1FCD497A29D}" dt="2022-06-29T16:25:02.927" v="678"/>
        <pc:sldMkLst>
          <pc:docMk/>
          <pc:sldMk cId="0" sldId="276"/>
        </pc:sldMkLst>
      </pc:sldChg>
      <pc:sldChg chg="modAnim modNotes">
        <pc:chgData name="Tom Smith" userId="eac52e5223bf4258" providerId="LiveId" clId="{EB83137E-5CAE-4DDB-B18C-D1FCD497A29D}" dt="2022-06-29T16:26:24.459" v="689"/>
        <pc:sldMkLst>
          <pc:docMk/>
          <pc:sldMk cId="0" sldId="277"/>
        </pc:sldMkLst>
      </pc:sldChg>
      <pc:sldChg chg="modAnim modNotes modNotesTx">
        <pc:chgData name="Tom Smith" userId="eac52e5223bf4258" providerId="LiveId" clId="{EB83137E-5CAE-4DDB-B18C-D1FCD497A29D}" dt="2022-06-29T16:26:56.290" v="728" actId="20577"/>
        <pc:sldMkLst>
          <pc:docMk/>
          <pc:sldMk cId="0" sldId="278"/>
        </pc:sldMkLst>
      </pc:sldChg>
      <pc:sldChg chg="addSp modSp mod setBg modNotes">
        <pc:chgData name="Tom Smith" userId="eac52e5223bf4258" providerId="LiveId" clId="{EB83137E-5CAE-4DDB-B18C-D1FCD497A29D}" dt="2022-06-29T17:00:07.511" v="916" actId="26606"/>
        <pc:sldMkLst>
          <pc:docMk/>
          <pc:sldMk cId="0" sldId="279"/>
        </pc:sldMkLst>
        <pc:spChg chg="mod">
          <ac:chgData name="Tom Smith" userId="eac52e5223bf4258" providerId="LiveId" clId="{EB83137E-5CAE-4DDB-B18C-D1FCD497A29D}" dt="2022-06-29T17:00:07.511" v="916" actId="26606"/>
          <ac:spMkLst>
            <pc:docMk/>
            <pc:sldMk cId="0" sldId="279"/>
            <ac:spMk id="258" creationId="{00000000-0000-0000-0000-000000000000}"/>
          </ac:spMkLst>
        </pc:spChg>
        <pc:spChg chg="add">
          <ac:chgData name="Tom Smith" userId="eac52e5223bf4258" providerId="LiveId" clId="{EB83137E-5CAE-4DDB-B18C-D1FCD497A29D}" dt="2022-06-29T17:00:07.511" v="916" actId="26606"/>
          <ac:spMkLst>
            <pc:docMk/>
            <pc:sldMk cId="0" sldId="279"/>
            <ac:spMk id="9223" creationId="{665DBBEF-238B-476B-96AB-8AAC3224ECEA}"/>
          </ac:spMkLst>
        </pc:spChg>
        <pc:spChg chg="add">
          <ac:chgData name="Tom Smith" userId="eac52e5223bf4258" providerId="LiveId" clId="{EB83137E-5CAE-4DDB-B18C-D1FCD497A29D}" dt="2022-06-29T17:00:07.511" v="916" actId="26606"/>
          <ac:spMkLst>
            <pc:docMk/>
            <pc:sldMk cId="0" sldId="279"/>
            <ac:spMk id="9225" creationId="{3FCFB1DE-0B7E-48CC-BA90-B2AB0889F9D6}"/>
          </ac:spMkLst>
        </pc:spChg>
        <pc:picChg chg="add mod">
          <ac:chgData name="Tom Smith" userId="eac52e5223bf4258" providerId="LiveId" clId="{EB83137E-5CAE-4DDB-B18C-D1FCD497A29D}" dt="2022-06-29T17:00:07.511" v="916" actId="26606"/>
          <ac:picMkLst>
            <pc:docMk/>
            <pc:sldMk cId="0" sldId="279"/>
            <ac:picMk id="9218" creationId="{4211CBC4-CCDE-92D0-C3C2-215FF55A46F4}"/>
          </ac:picMkLst>
        </pc:picChg>
      </pc:sldChg>
      <pc:sldChg chg="modAnim modNotes">
        <pc:chgData name="Tom Smith" userId="eac52e5223bf4258" providerId="LiveId" clId="{EB83137E-5CAE-4DDB-B18C-D1FCD497A29D}" dt="2022-06-29T16:27:45.263" v="736"/>
        <pc:sldMkLst>
          <pc:docMk/>
          <pc:sldMk cId="0" sldId="280"/>
        </pc:sldMkLst>
      </pc:sldChg>
      <pc:sldChg chg="modNotes">
        <pc:chgData name="Tom Smith" userId="eac52e5223bf4258" providerId="LiveId" clId="{EB83137E-5CAE-4DDB-B18C-D1FCD497A29D}" dt="2022-06-29T16:09:57.387" v="197"/>
        <pc:sldMkLst>
          <pc:docMk/>
          <pc:sldMk cId="0" sldId="281"/>
        </pc:sldMkLst>
      </pc:sldChg>
      <pc:sldChg chg="addSp modSp mod setBg modNotes">
        <pc:chgData name="Tom Smith" userId="eac52e5223bf4258" providerId="LiveId" clId="{EB83137E-5CAE-4DDB-B18C-D1FCD497A29D}" dt="2022-06-29T17:02:11.585" v="918" actId="26606"/>
        <pc:sldMkLst>
          <pc:docMk/>
          <pc:sldMk cId="0" sldId="282"/>
        </pc:sldMkLst>
        <pc:spChg chg="mod">
          <ac:chgData name="Tom Smith" userId="eac52e5223bf4258" providerId="LiveId" clId="{EB83137E-5CAE-4DDB-B18C-D1FCD497A29D}" dt="2022-06-29T17:02:11.585" v="918" actId="26606"/>
          <ac:spMkLst>
            <pc:docMk/>
            <pc:sldMk cId="0" sldId="282"/>
            <ac:spMk id="276" creationId="{00000000-0000-0000-0000-000000000000}"/>
          </ac:spMkLst>
        </pc:spChg>
        <pc:spChg chg="add">
          <ac:chgData name="Tom Smith" userId="eac52e5223bf4258" providerId="LiveId" clId="{EB83137E-5CAE-4DDB-B18C-D1FCD497A29D}" dt="2022-06-29T17:02:11.585" v="918" actId="26606"/>
          <ac:spMkLst>
            <pc:docMk/>
            <pc:sldMk cId="0" sldId="282"/>
            <ac:spMk id="12295" creationId="{665DBBEF-238B-476B-96AB-8AAC3224ECEA}"/>
          </ac:spMkLst>
        </pc:spChg>
        <pc:spChg chg="add">
          <ac:chgData name="Tom Smith" userId="eac52e5223bf4258" providerId="LiveId" clId="{EB83137E-5CAE-4DDB-B18C-D1FCD497A29D}" dt="2022-06-29T17:02:11.585" v="918" actId="26606"/>
          <ac:spMkLst>
            <pc:docMk/>
            <pc:sldMk cId="0" sldId="282"/>
            <ac:spMk id="12297" creationId="{3FCFB1DE-0B7E-48CC-BA90-B2AB0889F9D6}"/>
          </ac:spMkLst>
        </pc:spChg>
        <pc:picChg chg="add mod">
          <ac:chgData name="Tom Smith" userId="eac52e5223bf4258" providerId="LiveId" clId="{EB83137E-5CAE-4DDB-B18C-D1FCD497A29D}" dt="2022-06-29T17:02:11.585" v="918" actId="26606"/>
          <ac:picMkLst>
            <pc:docMk/>
            <pc:sldMk cId="0" sldId="282"/>
            <ac:picMk id="12290" creationId="{84F5F71B-65E5-0BBF-4009-9BD2F33948B2}"/>
          </ac:picMkLst>
        </pc:picChg>
      </pc:sldChg>
      <pc:sldChg chg="modSp modAnim modNotes">
        <pc:chgData name="Tom Smith" userId="eac52e5223bf4258" providerId="LiveId" clId="{EB83137E-5CAE-4DDB-B18C-D1FCD497A29D}" dt="2022-06-29T16:36:59.213" v="838"/>
        <pc:sldMkLst>
          <pc:docMk/>
          <pc:sldMk cId="0" sldId="283"/>
        </pc:sldMkLst>
        <pc:spChg chg="mod">
          <ac:chgData name="Tom Smith" userId="eac52e5223bf4258" providerId="LiveId" clId="{EB83137E-5CAE-4DDB-B18C-D1FCD497A29D}" dt="2022-06-29T16:36:59.213" v="838"/>
          <ac:spMkLst>
            <pc:docMk/>
            <pc:sldMk cId="0" sldId="283"/>
            <ac:spMk id="283" creationId="{00000000-0000-0000-0000-000000000000}"/>
          </ac:spMkLst>
        </pc:spChg>
      </pc:sldChg>
      <pc:sldChg chg="modAnim modNotes">
        <pc:chgData name="Tom Smith" userId="eac52e5223bf4258" providerId="LiveId" clId="{EB83137E-5CAE-4DDB-B18C-D1FCD497A29D}" dt="2022-06-29T16:29:32.975" v="748"/>
        <pc:sldMkLst>
          <pc:docMk/>
          <pc:sldMk cId="0" sldId="284"/>
        </pc:sldMkLst>
      </pc:sldChg>
      <pc:sldChg chg="addSp modSp mod setBg modNotes">
        <pc:chgData name="Tom Smith" userId="eac52e5223bf4258" providerId="LiveId" clId="{EB83137E-5CAE-4DDB-B18C-D1FCD497A29D}" dt="2022-06-29T17:04:02.788" v="922" actId="26606"/>
        <pc:sldMkLst>
          <pc:docMk/>
          <pc:sldMk cId="0" sldId="285"/>
        </pc:sldMkLst>
        <pc:spChg chg="mod">
          <ac:chgData name="Tom Smith" userId="eac52e5223bf4258" providerId="LiveId" clId="{EB83137E-5CAE-4DDB-B18C-D1FCD497A29D}" dt="2022-06-29T17:04:02.788" v="922" actId="26606"/>
          <ac:spMkLst>
            <pc:docMk/>
            <pc:sldMk cId="0" sldId="285"/>
            <ac:spMk id="296" creationId="{00000000-0000-0000-0000-000000000000}"/>
          </ac:spMkLst>
        </pc:spChg>
        <pc:spChg chg="add">
          <ac:chgData name="Tom Smith" userId="eac52e5223bf4258" providerId="LiveId" clId="{EB83137E-5CAE-4DDB-B18C-D1FCD497A29D}" dt="2022-06-29T17:04:02.788" v="922" actId="26606"/>
          <ac:spMkLst>
            <pc:docMk/>
            <pc:sldMk cId="0" sldId="285"/>
            <ac:spMk id="13319" creationId="{665DBBEF-238B-476B-96AB-8AAC3224ECEA}"/>
          </ac:spMkLst>
        </pc:spChg>
        <pc:spChg chg="add">
          <ac:chgData name="Tom Smith" userId="eac52e5223bf4258" providerId="LiveId" clId="{EB83137E-5CAE-4DDB-B18C-D1FCD497A29D}" dt="2022-06-29T17:04:02.788" v="922" actId="26606"/>
          <ac:spMkLst>
            <pc:docMk/>
            <pc:sldMk cId="0" sldId="285"/>
            <ac:spMk id="13321" creationId="{3FCFB1DE-0B7E-48CC-BA90-B2AB0889F9D6}"/>
          </ac:spMkLst>
        </pc:spChg>
        <pc:picChg chg="add mod">
          <ac:chgData name="Tom Smith" userId="eac52e5223bf4258" providerId="LiveId" clId="{EB83137E-5CAE-4DDB-B18C-D1FCD497A29D}" dt="2022-06-29T17:04:02.788" v="922" actId="26606"/>
          <ac:picMkLst>
            <pc:docMk/>
            <pc:sldMk cId="0" sldId="285"/>
            <ac:picMk id="13314" creationId="{F1D939C8-3120-48B6-7DE6-026A67E0B58F}"/>
          </ac:picMkLst>
        </pc:picChg>
      </pc:sldChg>
      <pc:sldChg chg="modNotes">
        <pc:chgData name="Tom Smith" userId="eac52e5223bf4258" providerId="LiveId" clId="{EB83137E-5CAE-4DDB-B18C-D1FCD497A29D}" dt="2022-06-29T16:09:57.387" v="197"/>
        <pc:sldMkLst>
          <pc:docMk/>
          <pc:sldMk cId="0" sldId="286"/>
        </pc:sldMkLst>
      </pc:sldChg>
      <pc:sldChg chg="modNotes">
        <pc:chgData name="Tom Smith" userId="eac52e5223bf4258" providerId="LiveId" clId="{EB83137E-5CAE-4DDB-B18C-D1FCD497A29D}" dt="2022-06-29T16:09:57.387" v="197"/>
        <pc:sldMkLst>
          <pc:docMk/>
          <pc:sldMk cId="0" sldId="287"/>
        </pc:sldMkLst>
      </pc:sldChg>
      <pc:sldChg chg="modNotes">
        <pc:chgData name="Tom Smith" userId="eac52e5223bf4258" providerId="LiveId" clId="{EB83137E-5CAE-4DDB-B18C-D1FCD497A29D}" dt="2022-06-29T16:09:57.387" v="197"/>
        <pc:sldMkLst>
          <pc:docMk/>
          <pc:sldMk cId="0" sldId="288"/>
        </pc:sldMkLst>
      </pc:sldChg>
      <pc:sldChg chg="addSp modSp mod setBg addAnim modNotes">
        <pc:chgData name="Tom Smith" userId="eac52e5223bf4258" providerId="LiveId" clId="{EB83137E-5CAE-4DDB-B18C-D1FCD497A29D}" dt="2022-06-29T17:04:24.617" v="925"/>
        <pc:sldMkLst>
          <pc:docMk/>
          <pc:sldMk cId="0" sldId="289"/>
        </pc:sldMkLst>
        <pc:spChg chg="mod">
          <ac:chgData name="Tom Smith" userId="eac52e5223bf4258" providerId="LiveId" clId="{EB83137E-5CAE-4DDB-B18C-D1FCD497A29D}" dt="2022-06-29T17:04:24.617" v="923" actId="26606"/>
          <ac:spMkLst>
            <pc:docMk/>
            <pc:sldMk cId="0" sldId="289"/>
            <ac:spMk id="318" creationId="{00000000-0000-0000-0000-000000000000}"/>
          </ac:spMkLst>
        </pc:spChg>
        <pc:spChg chg="add">
          <ac:chgData name="Tom Smith" userId="eac52e5223bf4258" providerId="LiveId" clId="{EB83137E-5CAE-4DDB-B18C-D1FCD497A29D}" dt="2022-06-29T17:04:24.617" v="923" actId="26606"/>
          <ac:spMkLst>
            <pc:docMk/>
            <pc:sldMk cId="0" sldId="289"/>
            <ac:spMk id="325" creationId="{665DBBEF-238B-476B-96AB-8AAC3224ECEA}"/>
          </ac:spMkLst>
        </pc:spChg>
        <pc:spChg chg="add">
          <ac:chgData name="Tom Smith" userId="eac52e5223bf4258" providerId="LiveId" clId="{EB83137E-5CAE-4DDB-B18C-D1FCD497A29D}" dt="2022-06-29T17:04:24.617" v="923" actId="26606"/>
          <ac:spMkLst>
            <pc:docMk/>
            <pc:sldMk cId="0" sldId="289"/>
            <ac:spMk id="327" creationId="{3FCFB1DE-0B7E-48CC-BA90-B2AB0889F9D6}"/>
          </ac:spMkLst>
        </pc:spChg>
        <pc:picChg chg="add">
          <ac:chgData name="Tom Smith" userId="eac52e5223bf4258" providerId="LiveId" clId="{EB83137E-5CAE-4DDB-B18C-D1FCD497A29D}" dt="2022-06-29T17:04:24.617" v="923" actId="26606"/>
          <ac:picMkLst>
            <pc:docMk/>
            <pc:sldMk cId="0" sldId="289"/>
            <ac:picMk id="322" creationId="{BEA54E1E-8D8A-E29E-518C-032D0D3D8899}"/>
          </ac:picMkLst>
        </pc:picChg>
      </pc:sldChg>
      <pc:sldChg chg="addSp modSp mod setBg modAnim modNotes">
        <pc:chgData name="Tom Smith" userId="eac52e5223bf4258" providerId="LiveId" clId="{EB83137E-5CAE-4DDB-B18C-D1FCD497A29D}" dt="2022-06-29T17:04:38.184" v="926" actId="26606"/>
        <pc:sldMkLst>
          <pc:docMk/>
          <pc:sldMk cId="0" sldId="290"/>
        </pc:sldMkLst>
        <pc:spChg chg="mod">
          <ac:chgData name="Tom Smith" userId="eac52e5223bf4258" providerId="LiveId" clId="{EB83137E-5CAE-4DDB-B18C-D1FCD497A29D}" dt="2022-06-29T17:04:38.184" v="926" actId="26606"/>
          <ac:spMkLst>
            <pc:docMk/>
            <pc:sldMk cId="0" sldId="290"/>
            <ac:spMk id="323" creationId="{00000000-0000-0000-0000-000000000000}"/>
          </ac:spMkLst>
        </pc:spChg>
        <pc:spChg chg="mod">
          <ac:chgData name="Tom Smith" userId="eac52e5223bf4258" providerId="LiveId" clId="{EB83137E-5CAE-4DDB-B18C-D1FCD497A29D}" dt="2022-06-29T17:04:38.184" v="926" actId="26606"/>
          <ac:spMkLst>
            <pc:docMk/>
            <pc:sldMk cId="0" sldId="290"/>
            <ac:spMk id="324" creationId="{00000000-0000-0000-0000-000000000000}"/>
          </ac:spMkLst>
        </pc:spChg>
        <pc:spChg chg="add">
          <ac:chgData name="Tom Smith" userId="eac52e5223bf4258" providerId="LiveId" clId="{EB83137E-5CAE-4DDB-B18C-D1FCD497A29D}" dt="2022-06-29T17:04:38.184" v="926" actId="26606"/>
          <ac:spMkLst>
            <pc:docMk/>
            <pc:sldMk cId="0" sldId="290"/>
            <ac:spMk id="330" creationId="{F13C74B1-5B17-4795-BED0-7140497B445A}"/>
          </ac:spMkLst>
        </pc:spChg>
        <pc:spChg chg="add">
          <ac:chgData name="Tom Smith" userId="eac52e5223bf4258" providerId="LiveId" clId="{EB83137E-5CAE-4DDB-B18C-D1FCD497A29D}" dt="2022-06-29T17:04:38.184" v="926" actId="26606"/>
          <ac:spMkLst>
            <pc:docMk/>
            <pc:sldMk cId="0" sldId="290"/>
            <ac:spMk id="332" creationId="{D4974D33-8DC5-464E-8C6D-BE58F0669C17}"/>
          </ac:spMkLst>
        </pc:spChg>
        <pc:picChg chg="add">
          <ac:chgData name="Tom Smith" userId="eac52e5223bf4258" providerId="LiveId" clId="{EB83137E-5CAE-4DDB-B18C-D1FCD497A29D}" dt="2022-06-29T17:04:38.184" v="926" actId="26606"/>
          <ac:picMkLst>
            <pc:docMk/>
            <pc:sldMk cId="0" sldId="290"/>
            <ac:picMk id="326" creationId="{D278119E-D038-19EB-1CEB-02C4256B5326}"/>
          </ac:picMkLst>
        </pc:picChg>
      </pc:sldChg>
      <pc:sldChg chg="addSp modSp mod setBg modAnim modNotes">
        <pc:chgData name="Tom Smith" userId="eac52e5223bf4258" providerId="LiveId" clId="{EB83137E-5CAE-4DDB-B18C-D1FCD497A29D}" dt="2022-06-29T17:04:53.827" v="927" actId="26606"/>
        <pc:sldMkLst>
          <pc:docMk/>
          <pc:sldMk cId="0" sldId="291"/>
        </pc:sldMkLst>
        <pc:spChg chg="mod">
          <ac:chgData name="Tom Smith" userId="eac52e5223bf4258" providerId="LiveId" clId="{EB83137E-5CAE-4DDB-B18C-D1FCD497A29D}" dt="2022-06-29T17:04:53.827" v="927" actId="26606"/>
          <ac:spMkLst>
            <pc:docMk/>
            <pc:sldMk cId="0" sldId="291"/>
            <ac:spMk id="329" creationId="{00000000-0000-0000-0000-000000000000}"/>
          </ac:spMkLst>
        </pc:spChg>
        <pc:spChg chg="mod">
          <ac:chgData name="Tom Smith" userId="eac52e5223bf4258" providerId="LiveId" clId="{EB83137E-5CAE-4DDB-B18C-D1FCD497A29D}" dt="2022-06-29T17:04:53.827" v="927" actId="26606"/>
          <ac:spMkLst>
            <pc:docMk/>
            <pc:sldMk cId="0" sldId="291"/>
            <ac:spMk id="330" creationId="{00000000-0000-0000-0000-000000000000}"/>
          </ac:spMkLst>
        </pc:spChg>
        <pc:spChg chg="add">
          <ac:chgData name="Tom Smith" userId="eac52e5223bf4258" providerId="LiveId" clId="{EB83137E-5CAE-4DDB-B18C-D1FCD497A29D}" dt="2022-06-29T17:04:53.827" v="927" actId="26606"/>
          <ac:spMkLst>
            <pc:docMk/>
            <pc:sldMk cId="0" sldId="291"/>
            <ac:spMk id="336" creationId="{2C61293E-6EBE-43EF-A52C-9BEBFD7679D4}"/>
          </ac:spMkLst>
        </pc:spChg>
        <pc:spChg chg="add">
          <ac:chgData name="Tom Smith" userId="eac52e5223bf4258" providerId="LiveId" clId="{EB83137E-5CAE-4DDB-B18C-D1FCD497A29D}" dt="2022-06-29T17:04:53.827" v="927" actId="26606"/>
          <ac:spMkLst>
            <pc:docMk/>
            <pc:sldMk cId="0" sldId="291"/>
            <ac:spMk id="338" creationId="{21540236-BFD5-4A9D-8840-4703E7F76825}"/>
          </ac:spMkLst>
        </pc:spChg>
        <pc:picChg chg="add">
          <ac:chgData name="Tom Smith" userId="eac52e5223bf4258" providerId="LiveId" clId="{EB83137E-5CAE-4DDB-B18C-D1FCD497A29D}" dt="2022-06-29T17:04:53.827" v="927" actId="26606"/>
          <ac:picMkLst>
            <pc:docMk/>
            <pc:sldMk cId="0" sldId="291"/>
            <ac:picMk id="332" creationId="{CFEF564B-75E9-6F93-E1DC-0C06621B52B1}"/>
          </ac:picMkLst>
        </pc:picChg>
      </pc:sldChg>
      <pc:sldChg chg="addSp modSp mod setBg addAnim modNotes">
        <pc:chgData name="Tom Smith" userId="eac52e5223bf4258" providerId="LiveId" clId="{EB83137E-5CAE-4DDB-B18C-D1FCD497A29D}" dt="2022-06-29T17:05:04.190" v="929"/>
        <pc:sldMkLst>
          <pc:docMk/>
          <pc:sldMk cId="0" sldId="292"/>
        </pc:sldMkLst>
        <pc:spChg chg="mod">
          <ac:chgData name="Tom Smith" userId="eac52e5223bf4258" providerId="LiveId" clId="{EB83137E-5CAE-4DDB-B18C-D1FCD497A29D}" dt="2022-06-29T17:05:04.190" v="928" actId="26606"/>
          <ac:spMkLst>
            <pc:docMk/>
            <pc:sldMk cId="0" sldId="292"/>
            <ac:spMk id="335" creationId="{00000000-0000-0000-0000-000000000000}"/>
          </ac:spMkLst>
        </pc:spChg>
        <pc:spChg chg="add">
          <ac:chgData name="Tom Smith" userId="eac52e5223bf4258" providerId="LiveId" clId="{EB83137E-5CAE-4DDB-B18C-D1FCD497A29D}" dt="2022-06-29T17:05:04.190" v="928" actId="26606"/>
          <ac:spMkLst>
            <pc:docMk/>
            <pc:sldMk cId="0" sldId="292"/>
            <ac:spMk id="340" creationId="{943CAA20-3569-4189-9E48-239A229A86CA}"/>
          </ac:spMkLst>
        </pc:spChg>
        <pc:spChg chg="add">
          <ac:chgData name="Tom Smith" userId="eac52e5223bf4258" providerId="LiveId" clId="{EB83137E-5CAE-4DDB-B18C-D1FCD497A29D}" dt="2022-06-29T17:05:04.190" v="928" actId="26606"/>
          <ac:spMkLst>
            <pc:docMk/>
            <pc:sldMk cId="0" sldId="292"/>
            <ac:spMk id="342" creationId="{DA542B6D-E775-4832-91DC-2D20F857813A}"/>
          </ac:spMkLst>
        </pc:spChg>
      </pc:sldChg>
      <pc:sldChg chg="addSp delSp modSp mod setBg modNotes">
        <pc:chgData name="Tom Smith" userId="eac52e5223bf4258" providerId="LiveId" clId="{EB83137E-5CAE-4DDB-B18C-D1FCD497A29D}" dt="2022-06-29T16:40:55.572" v="851" actId="26606"/>
        <pc:sldMkLst>
          <pc:docMk/>
          <pc:sldMk cId="0" sldId="293"/>
        </pc:sldMkLst>
        <pc:spChg chg="mod">
          <ac:chgData name="Tom Smith" userId="eac52e5223bf4258" providerId="LiveId" clId="{EB83137E-5CAE-4DDB-B18C-D1FCD497A29D}" dt="2022-06-29T16:40:55.572" v="851" actId="26606"/>
          <ac:spMkLst>
            <pc:docMk/>
            <pc:sldMk cId="0" sldId="293"/>
            <ac:spMk id="340" creationId="{00000000-0000-0000-0000-000000000000}"/>
          </ac:spMkLst>
        </pc:spChg>
        <pc:spChg chg="del mod">
          <ac:chgData name="Tom Smith" userId="eac52e5223bf4258" providerId="LiveId" clId="{EB83137E-5CAE-4DDB-B18C-D1FCD497A29D}" dt="2022-06-29T16:40:55.572" v="851" actId="26606"/>
          <ac:spMkLst>
            <pc:docMk/>
            <pc:sldMk cId="0" sldId="293"/>
            <ac:spMk id="341" creationId="{00000000-0000-0000-0000-000000000000}"/>
          </ac:spMkLst>
        </pc:spChg>
        <pc:spChg chg="add">
          <ac:chgData name="Tom Smith" userId="eac52e5223bf4258" providerId="LiveId" clId="{EB83137E-5CAE-4DDB-B18C-D1FCD497A29D}" dt="2022-06-29T16:40:55.572" v="851" actId="26606"/>
          <ac:spMkLst>
            <pc:docMk/>
            <pc:sldMk cId="0" sldId="293"/>
            <ac:spMk id="347" creationId="{46C2E80F-49A6-4372-B103-219D417A55ED}"/>
          </ac:spMkLst>
        </pc:spChg>
        <pc:graphicFrameChg chg="add">
          <ac:chgData name="Tom Smith" userId="eac52e5223bf4258" providerId="LiveId" clId="{EB83137E-5CAE-4DDB-B18C-D1FCD497A29D}" dt="2022-06-29T16:40:55.572" v="851" actId="26606"/>
          <ac:graphicFrameMkLst>
            <pc:docMk/>
            <pc:sldMk cId="0" sldId="293"/>
            <ac:graphicFrameMk id="343" creationId="{5B0986E9-2469-4E91-3E9F-20E84EC04E87}"/>
          </ac:graphicFrameMkLst>
        </pc:graphicFrameChg>
      </pc:sldChg>
      <pc:sldChg chg="addSp delSp modSp mod setBg modNotes">
        <pc:chgData name="Tom Smith" userId="eac52e5223bf4258" providerId="LiveId" clId="{EB83137E-5CAE-4DDB-B18C-D1FCD497A29D}" dt="2022-06-29T16:43:03.856" v="880" actId="255"/>
        <pc:sldMkLst>
          <pc:docMk/>
          <pc:sldMk cId="0" sldId="294"/>
        </pc:sldMkLst>
        <pc:spChg chg="mod">
          <ac:chgData name="Tom Smith" userId="eac52e5223bf4258" providerId="LiveId" clId="{EB83137E-5CAE-4DDB-B18C-D1FCD497A29D}" dt="2022-06-29T16:41:34.429" v="854" actId="26606"/>
          <ac:spMkLst>
            <pc:docMk/>
            <pc:sldMk cId="0" sldId="294"/>
            <ac:spMk id="346" creationId="{00000000-0000-0000-0000-000000000000}"/>
          </ac:spMkLst>
        </pc:spChg>
        <pc:spChg chg="mod">
          <ac:chgData name="Tom Smith" userId="eac52e5223bf4258" providerId="LiveId" clId="{EB83137E-5CAE-4DDB-B18C-D1FCD497A29D}" dt="2022-06-29T16:43:03.856" v="880" actId="255"/>
          <ac:spMkLst>
            <pc:docMk/>
            <pc:sldMk cId="0" sldId="294"/>
            <ac:spMk id="347" creationId="{00000000-0000-0000-0000-000000000000}"/>
          </ac:spMkLst>
        </pc:spChg>
        <pc:spChg chg="add">
          <ac:chgData name="Tom Smith" userId="eac52e5223bf4258" providerId="LiveId" clId="{EB83137E-5CAE-4DDB-B18C-D1FCD497A29D}" dt="2022-06-29T16:41:34.429" v="854" actId="26606"/>
          <ac:spMkLst>
            <pc:docMk/>
            <pc:sldMk cId="0" sldId="294"/>
            <ac:spMk id="349" creationId="{100EDD19-6802-4EC3-95CE-CFFAB042CFD6}"/>
          </ac:spMkLst>
        </pc:spChg>
        <pc:spChg chg="add">
          <ac:chgData name="Tom Smith" userId="eac52e5223bf4258" providerId="LiveId" clId="{EB83137E-5CAE-4DDB-B18C-D1FCD497A29D}" dt="2022-06-29T16:41:34.429" v="854" actId="26606"/>
          <ac:spMkLst>
            <pc:docMk/>
            <pc:sldMk cId="0" sldId="294"/>
            <ac:spMk id="350" creationId="{DB17E863-922E-4C26-BD64-E8FD41D28661}"/>
          </ac:spMkLst>
        </pc:spChg>
        <pc:spChg chg="add del">
          <ac:chgData name="Tom Smith" userId="eac52e5223bf4258" providerId="LiveId" clId="{EB83137E-5CAE-4DDB-B18C-D1FCD497A29D}" dt="2022-06-29T16:41:29.104" v="853" actId="26606"/>
          <ac:spMkLst>
            <pc:docMk/>
            <pc:sldMk cId="0" sldId="294"/>
            <ac:spMk id="352" creationId="{100EDD19-6802-4EC3-95CE-CFFAB042CFD6}"/>
          </ac:spMkLst>
        </pc:spChg>
        <pc:spChg chg="add del">
          <ac:chgData name="Tom Smith" userId="eac52e5223bf4258" providerId="LiveId" clId="{EB83137E-5CAE-4DDB-B18C-D1FCD497A29D}" dt="2022-06-29T16:41:29.104" v="853" actId="26606"/>
          <ac:spMkLst>
            <pc:docMk/>
            <pc:sldMk cId="0" sldId="294"/>
            <ac:spMk id="354" creationId="{DB17E863-922E-4C26-BD64-E8FD41D28661}"/>
          </ac:spMkLst>
        </pc:spChg>
      </pc:sldChg>
      <pc:sldChg chg="modSp mod">
        <pc:chgData name="Tom Smith" userId="eac52e5223bf4258" providerId="LiveId" clId="{EB83137E-5CAE-4DDB-B18C-D1FCD497A29D}" dt="2022-09-23T13:29:16.507" v="969" actId="20577"/>
        <pc:sldMkLst>
          <pc:docMk/>
          <pc:sldMk cId="0" sldId="295"/>
        </pc:sldMkLst>
        <pc:spChg chg="mod">
          <ac:chgData name="Tom Smith" userId="eac52e5223bf4258" providerId="LiveId" clId="{EB83137E-5CAE-4DDB-B18C-D1FCD497A29D}" dt="2022-09-23T13:29:16.507" v="969" actId="20577"/>
          <ac:spMkLst>
            <pc:docMk/>
            <pc:sldMk cId="0" sldId="295"/>
            <ac:spMk id="353" creationId="{00000000-0000-0000-0000-000000000000}"/>
          </ac:spMkLst>
        </pc:spChg>
        <pc:spChg chg="mod">
          <ac:chgData name="Tom Smith" userId="eac52e5223bf4258" providerId="LiveId" clId="{EB83137E-5CAE-4DDB-B18C-D1FCD497A29D}" dt="2022-06-29T16:09:58.418" v="205" actId="27636"/>
          <ac:spMkLst>
            <pc:docMk/>
            <pc:sldMk cId="0" sldId="295"/>
            <ac:spMk id="356" creationId="{00000000-0000-0000-0000-000000000000}"/>
          </ac:spMkLst>
        </pc:spChg>
      </pc:sldChg>
      <pc:sldChg chg="addSp delSp modSp new mod setBg modClrScheme chgLayout">
        <pc:chgData name="Tom Smith" userId="eac52e5223bf4258" providerId="LiveId" clId="{EB83137E-5CAE-4DDB-B18C-D1FCD497A29D}" dt="2022-06-29T16:46:02.360" v="888" actId="26606"/>
        <pc:sldMkLst>
          <pc:docMk/>
          <pc:sldMk cId="1863010179" sldId="296"/>
        </pc:sldMkLst>
        <pc:spChg chg="mod ord">
          <ac:chgData name="Tom Smith" userId="eac52e5223bf4258" providerId="LiveId" clId="{EB83137E-5CAE-4DDB-B18C-D1FCD497A29D}" dt="2022-06-29T16:46:02.360" v="888" actId="26606"/>
          <ac:spMkLst>
            <pc:docMk/>
            <pc:sldMk cId="1863010179" sldId="296"/>
            <ac:spMk id="2" creationId="{0C332C4E-6579-918B-33CD-3039AEDB00A0}"/>
          </ac:spMkLst>
        </pc:spChg>
        <pc:spChg chg="del mod ord">
          <ac:chgData name="Tom Smith" userId="eac52e5223bf4258" providerId="LiveId" clId="{EB83137E-5CAE-4DDB-B18C-D1FCD497A29D}" dt="2022-06-29T16:46:02.360" v="888" actId="26606"/>
          <ac:spMkLst>
            <pc:docMk/>
            <pc:sldMk cId="1863010179" sldId="296"/>
            <ac:spMk id="3" creationId="{8F2254D6-25D7-F822-8B64-7D430F072FA6}"/>
          </ac:spMkLst>
        </pc:spChg>
        <pc:spChg chg="del mod">
          <ac:chgData name="Tom Smith" userId="eac52e5223bf4258" providerId="LiveId" clId="{EB83137E-5CAE-4DDB-B18C-D1FCD497A29D}" dt="2022-06-29T16:12:51.241" v="380" actId="700"/>
          <ac:spMkLst>
            <pc:docMk/>
            <pc:sldMk cId="1863010179" sldId="296"/>
            <ac:spMk id="4" creationId="{1E4864D0-DEB8-CAE0-0F3E-9DD0EAE0093C}"/>
          </ac:spMkLst>
        </pc:spChg>
        <pc:spChg chg="add">
          <ac:chgData name="Tom Smith" userId="eac52e5223bf4258" providerId="LiveId" clId="{EB83137E-5CAE-4DDB-B18C-D1FCD497A29D}" dt="2022-06-29T16:46:02.360" v="888" actId="26606"/>
          <ac:spMkLst>
            <pc:docMk/>
            <pc:sldMk cId="1863010179" sldId="296"/>
            <ac:spMk id="9" creationId="{3A5B4632-C963-4296-86F0-79AA9EA5AE98}"/>
          </ac:spMkLst>
        </pc:spChg>
        <pc:graphicFrameChg chg="add">
          <ac:chgData name="Tom Smith" userId="eac52e5223bf4258" providerId="LiveId" clId="{EB83137E-5CAE-4DDB-B18C-D1FCD497A29D}" dt="2022-06-29T16:46:02.360" v="888" actId="26606"/>
          <ac:graphicFrameMkLst>
            <pc:docMk/>
            <pc:sldMk cId="1863010179" sldId="296"/>
            <ac:graphicFrameMk id="5" creationId="{A027E492-B0C3-1A03-5490-6FFDA7802A78}"/>
          </ac:graphicFrameMkLst>
        </pc:graphicFrameChg>
      </pc:sldChg>
      <pc:sldChg chg="addSp delSp modSp new mod ord setBg modClrScheme chgLayout">
        <pc:chgData name="Tom Smith" userId="eac52e5223bf4258" providerId="LiveId" clId="{EB83137E-5CAE-4DDB-B18C-D1FCD497A29D}" dt="2022-06-29T16:51:30.226" v="902" actId="26606"/>
        <pc:sldMkLst>
          <pc:docMk/>
          <pc:sldMk cId="1741567125" sldId="297"/>
        </pc:sldMkLst>
        <pc:spChg chg="del">
          <ac:chgData name="Tom Smith" userId="eac52e5223bf4258" providerId="LiveId" clId="{EB83137E-5CAE-4DDB-B18C-D1FCD497A29D}" dt="2022-06-29T16:19:58.296" v="588" actId="700"/>
          <ac:spMkLst>
            <pc:docMk/>
            <pc:sldMk cId="1741567125" sldId="297"/>
            <ac:spMk id="2" creationId="{A6584D05-C6AC-FEB7-80DE-1AF6A68DF031}"/>
          </ac:spMkLst>
        </pc:spChg>
        <pc:spChg chg="add mod">
          <ac:chgData name="Tom Smith" userId="eac52e5223bf4258" providerId="LiveId" clId="{EB83137E-5CAE-4DDB-B18C-D1FCD497A29D}" dt="2022-06-29T16:51:30.226" v="902" actId="26606"/>
          <ac:spMkLst>
            <pc:docMk/>
            <pc:sldMk cId="1741567125" sldId="297"/>
            <ac:spMk id="3" creationId="{B2480B17-5E9A-FB8F-001D-C832213FD291}"/>
          </ac:spMkLst>
        </pc:spChg>
        <pc:spChg chg="add">
          <ac:chgData name="Tom Smith" userId="eac52e5223bf4258" providerId="LiveId" clId="{EB83137E-5CAE-4DDB-B18C-D1FCD497A29D}" dt="2022-06-29T16:51:30.226" v="902" actId="26606"/>
          <ac:spMkLst>
            <pc:docMk/>
            <pc:sldMk cId="1741567125" sldId="297"/>
            <ac:spMk id="4103" creationId="{665DBBEF-238B-476B-96AB-8AAC3224ECEA}"/>
          </ac:spMkLst>
        </pc:spChg>
        <pc:spChg chg="add">
          <ac:chgData name="Tom Smith" userId="eac52e5223bf4258" providerId="LiveId" clId="{EB83137E-5CAE-4DDB-B18C-D1FCD497A29D}" dt="2022-06-29T16:51:30.226" v="902" actId="26606"/>
          <ac:spMkLst>
            <pc:docMk/>
            <pc:sldMk cId="1741567125" sldId="297"/>
            <ac:spMk id="4105" creationId="{3FCFB1DE-0B7E-48CC-BA90-B2AB0889F9D6}"/>
          </ac:spMkLst>
        </pc:spChg>
        <pc:picChg chg="add mod">
          <ac:chgData name="Tom Smith" userId="eac52e5223bf4258" providerId="LiveId" clId="{EB83137E-5CAE-4DDB-B18C-D1FCD497A29D}" dt="2022-06-29T16:51:30.226" v="902" actId="26606"/>
          <ac:picMkLst>
            <pc:docMk/>
            <pc:sldMk cId="1741567125" sldId="297"/>
            <ac:picMk id="4098" creationId="{255BF21A-37E1-8F73-BFCA-5AA1150A335F}"/>
          </ac:picMkLst>
        </pc:picChg>
      </pc:sldChg>
      <pc:sldChg chg="addSp modSp add mod ord setBg">
        <pc:chgData name="Tom Smith" userId="eac52e5223bf4258" providerId="LiveId" clId="{EB83137E-5CAE-4DDB-B18C-D1FCD497A29D}" dt="2022-06-29T16:53:32.541" v="906" actId="26606"/>
        <pc:sldMkLst>
          <pc:docMk/>
          <pc:sldMk cId="1423382183" sldId="298"/>
        </pc:sldMkLst>
        <pc:spChg chg="mod">
          <ac:chgData name="Tom Smith" userId="eac52e5223bf4258" providerId="LiveId" clId="{EB83137E-5CAE-4DDB-B18C-D1FCD497A29D}" dt="2022-06-29T16:53:32.541" v="906" actId="26606"/>
          <ac:spMkLst>
            <pc:docMk/>
            <pc:sldMk cId="1423382183" sldId="298"/>
            <ac:spMk id="3" creationId="{B2480B17-5E9A-FB8F-001D-C832213FD291}"/>
          </ac:spMkLst>
        </pc:spChg>
        <pc:spChg chg="add">
          <ac:chgData name="Tom Smith" userId="eac52e5223bf4258" providerId="LiveId" clId="{EB83137E-5CAE-4DDB-B18C-D1FCD497A29D}" dt="2022-06-29T16:53:32.541" v="906" actId="26606"/>
          <ac:spMkLst>
            <pc:docMk/>
            <pc:sldMk cId="1423382183" sldId="298"/>
            <ac:spMk id="9" creationId="{665DBBEF-238B-476B-96AB-8AAC3224ECEA}"/>
          </ac:spMkLst>
        </pc:spChg>
        <pc:spChg chg="add">
          <ac:chgData name="Tom Smith" userId="eac52e5223bf4258" providerId="LiveId" clId="{EB83137E-5CAE-4DDB-B18C-D1FCD497A29D}" dt="2022-06-29T16:53:32.541" v="906" actId="26606"/>
          <ac:spMkLst>
            <pc:docMk/>
            <pc:sldMk cId="1423382183" sldId="298"/>
            <ac:spMk id="11" creationId="{3FCFB1DE-0B7E-48CC-BA90-B2AB0889F9D6}"/>
          </ac:spMkLst>
        </pc:spChg>
        <pc:picChg chg="add mod">
          <ac:chgData name="Tom Smith" userId="eac52e5223bf4258" providerId="LiveId" clId="{EB83137E-5CAE-4DDB-B18C-D1FCD497A29D}" dt="2022-06-29T16:53:28.141" v="905"/>
          <ac:picMkLst>
            <pc:docMk/>
            <pc:sldMk cId="1423382183" sldId="298"/>
            <ac:picMk id="4" creationId="{CC599861-9B5D-FAB2-F6F4-53B2FEFCE76D}"/>
          </ac:picMkLst>
        </pc:picChg>
      </pc:sldChg>
      <pc:sldChg chg="addSp modSp add mod ord setBg">
        <pc:chgData name="Tom Smith" userId="eac52e5223bf4258" providerId="LiveId" clId="{EB83137E-5CAE-4DDB-B18C-D1FCD497A29D}" dt="2022-06-29T16:58:40.032" v="912" actId="26606"/>
        <pc:sldMkLst>
          <pc:docMk/>
          <pc:sldMk cId="3265004592" sldId="299"/>
        </pc:sldMkLst>
        <pc:spChg chg="mod">
          <ac:chgData name="Tom Smith" userId="eac52e5223bf4258" providerId="LiveId" clId="{EB83137E-5CAE-4DDB-B18C-D1FCD497A29D}" dt="2022-06-29T16:58:40.032" v="912" actId="26606"/>
          <ac:spMkLst>
            <pc:docMk/>
            <pc:sldMk cId="3265004592" sldId="299"/>
            <ac:spMk id="3" creationId="{B2480B17-5E9A-FB8F-001D-C832213FD291}"/>
          </ac:spMkLst>
        </pc:spChg>
        <pc:spChg chg="add">
          <ac:chgData name="Tom Smith" userId="eac52e5223bf4258" providerId="LiveId" clId="{EB83137E-5CAE-4DDB-B18C-D1FCD497A29D}" dt="2022-06-29T16:58:40.032" v="912" actId="26606"/>
          <ac:spMkLst>
            <pc:docMk/>
            <pc:sldMk cId="3265004592" sldId="299"/>
            <ac:spMk id="9" creationId="{665DBBEF-238B-476B-96AB-8AAC3224ECEA}"/>
          </ac:spMkLst>
        </pc:spChg>
        <pc:spChg chg="add">
          <ac:chgData name="Tom Smith" userId="eac52e5223bf4258" providerId="LiveId" clId="{EB83137E-5CAE-4DDB-B18C-D1FCD497A29D}" dt="2022-06-29T16:58:40.032" v="912" actId="26606"/>
          <ac:spMkLst>
            <pc:docMk/>
            <pc:sldMk cId="3265004592" sldId="299"/>
            <ac:spMk id="11" creationId="{3FCFB1DE-0B7E-48CC-BA90-B2AB0889F9D6}"/>
          </ac:spMkLst>
        </pc:spChg>
        <pc:picChg chg="add mod">
          <ac:chgData name="Tom Smith" userId="eac52e5223bf4258" providerId="LiveId" clId="{EB83137E-5CAE-4DDB-B18C-D1FCD497A29D}" dt="2022-06-29T16:58:35.850" v="911"/>
          <ac:picMkLst>
            <pc:docMk/>
            <pc:sldMk cId="3265004592" sldId="299"/>
            <ac:picMk id="4" creationId="{3D61B697-7826-BDE5-267E-1A564DF46E08}"/>
          </ac:picMkLst>
        </pc:picChg>
      </pc:sldChg>
      <pc:sldChg chg="addSp modSp add mod ord setBg">
        <pc:chgData name="Tom Smith" userId="eac52e5223bf4258" providerId="LiveId" clId="{EB83137E-5CAE-4DDB-B18C-D1FCD497A29D}" dt="2022-06-29T16:59:00.746" v="914" actId="26606"/>
        <pc:sldMkLst>
          <pc:docMk/>
          <pc:sldMk cId="1957597988" sldId="300"/>
        </pc:sldMkLst>
        <pc:spChg chg="mod">
          <ac:chgData name="Tom Smith" userId="eac52e5223bf4258" providerId="LiveId" clId="{EB83137E-5CAE-4DDB-B18C-D1FCD497A29D}" dt="2022-06-29T16:59:00.746" v="914" actId="26606"/>
          <ac:spMkLst>
            <pc:docMk/>
            <pc:sldMk cId="1957597988" sldId="300"/>
            <ac:spMk id="3" creationId="{B2480B17-5E9A-FB8F-001D-C832213FD291}"/>
          </ac:spMkLst>
        </pc:spChg>
        <pc:spChg chg="add">
          <ac:chgData name="Tom Smith" userId="eac52e5223bf4258" providerId="LiveId" clId="{EB83137E-5CAE-4DDB-B18C-D1FCD497A29D}" dt="2022-06-29T16:59:00.746" v="914" actId="26606"/>
          <ac:spMkLst>
            <pc:docMk/>
            <pc:sldMk cId="1957597988" sldId="300"/>
            <ac:spMk id="9" creationId="{665DBBEF-238B-476B-96AB-8AAC3224ECEA}"/>
          </ac:spMkLst>
        </pc:spChg>
        <pc:spChg chg="add">
          <ac:chgData name="Tom Smith" userId="eac52e5223bf4258" providerId="LiveId" clId="{EB83137E-5CAE-4DDB-B18C-D1FCD497A29D}" dt="2022-06-29T16:59:00.746" v="914" actId="26606"/>
          <ac:spMkLst>
            <pc:docMk/>
            <pc:sldMk cId="1957597988" sldId="300"/>
            <ac:spMk id="11" creationId="{3FCFB1DE-0B7E-48CC-BA90-B2AB0889F9D6}"/>
          </ac:spMkLst>
        </pc:spChg>
        <pc:picChg chg="add mod">
          <ac:chgData name="Tom Smith" userId="eac52e5223bf4258" providerId="LiveId" clId="{EB83137E-5CAE-4DDB-B18C-D1FCD497A29D}" dt="2022-06-29T16:58:56.961" v="913"/>
          <ac:picMkLst>
            <pc:docMk/>
            <pc:sldMk cId="1957597988" sldId="300"/>
            <ac:picMk id="4" creationId="{30EFA47D-8B75-B2A9-DCCF-31367C84C0B0}"/>
          </ac:picMkLst>
        </pc:picChg>
      </pc:sldChg>
      <pc:sldChg chg="addSp modSp add mod ord setBg">
        <pc:chgData name="Tom Smith" userId="eac52e5223bf4258" providerId="LiveId" clId="{EB83137E-5CAE-4DDB-B18C-D1FCD497A29D}" dt="2022-06-29T17:02:46.414" v="920" actId="26606"/>
        <pc:sldMkLst>
          <pc:docMk/>
          <pc:sldMk cId="2530601415" sldId="301"/>
        </pc:sldMkLst>
        <pc:spChg chg="mod">
          <ac:chgData name="Tom Smith" userId="eac52e5223bf4258" providerId="LiveId" clId="{EB83137E-5CAE-4DDB-B18C-D1FCD497A29D}" dt="2022-06-29T17:02:46.414" v="920" actId="26606"/>
          <ac:spMkLst>
            <pc:docMk/>
            <pc:sldMk cId="2530601415" sldId="301"/>
            <ac:spMk id="3" creationId="{B2480B17-5E9A-FB8F-001D-C832213FD291}"/>
          </ac:spMkLst>
        </pc:spChg>
        <pc:spChg chg="add">
          <ac:chgData name="Tom Smith" userId="eac52e5223bf4258" providerId="LiveId" clId="{EB83137E-5CAE-4DDB-B18C-D1FCD497A29D}" dt="2022-06-29T17:02:46.414" v="920" actId="26606"/>
          <ac:spMkLst>
            <pc:docMk/>
            <pc:sldMk cId="2530601415" sldId="301"/>
            <ac:spMk id="9" creationId="{665DBBEF-238B-476B-96AB-8AAC3224ECEA}"/>
          </ac:spMkLst>
        </pc:spChg>
        <pc:spChg chg="add">
          <ac:chgData name="Tom Smith" userId="eac52e5223bf4258" providerId="LiveId" clId="{EB83137E-5CAE-4DDB-B18C-D1FCD497A29D}" dt="2022-06-29T17:02:46.414" v="920" actId="26606"/>
          <ac:spMkLst>
            <pc:docMk/>
            <pc:sldMk cId="2530601415" sldId="301"/>
            <ac:spMk id="11" creationId="{3FCFB1DE-0B7E-48CC-BA90-B2AB0889F9D6}"/>
          </ac:spMkLst>
        </pc:spChg>
        <pc:picChg chg="add mod">
          <ac:chgData name="Tom Smith" userId="eac52e5223bf4258" providerId="LiveId" clId="{EB83137E-5CAE-4DDB-B18C-D1FCD497A29D}" dt="2022-06-29T17:02:42.846" v="919"/>
          <ac:picMkLst>
            <pc:docMk/>
            <pc:sldMk cId="2530601415" sldId="301"/>
            <ac:picMk id="4" creationId="{F6F730E4-9E5C-240B-BEF1-E7EB565AE4AB}"/>
          </ac:picMkLst>
        </pc:picChg>
      </pc:sldChg>
      <pc:sldMasterChg chg="modSldLayout">
        <pc:chgData name="Tom Smith" userId="eac52e5223bf4258" providerId="LiveId" clId="{EB83137E-5CAE-4DDB-B18C-D1FCD497A29D}" dt="2022-06-29T16:34:54.494" v="820"/>
        <pc:sldMasterMkLst>
          <pc:docMk/>
          <pc:sldMasterMk cId="2999126894" sldId="2147483672"/>
        </pc:sldMasterMkLst>
        <pc:sldLayoutChg chg="delSp">
          <pc:chgData name="Tom Smith" userId="eac52e5223bf4258" providerId="LiveId" clId="{EB83137E-5CAE-4DDB-B18C-D1FCD497A29D}" dt="2022-06-29T16:34:54.494" v="820"/>
          <pc:sldLayoutMkLst>
            <pc:docMk/>
            <pc:sldMasterMk cId="2999126894" sldId="2147483672"/>
            <pc:sldLayoutMk cId="3496867898" sldId="2147483684"/>
          </pc:sldLayoutMkLst>
          <pc:spChg chg="del">
            <ac:chgData name="Tom Smith" userId="eac52e5223bf4258" providerId="LiveId" clId="{EB83137E-5CAE-4DDB-B18C-D1FCD497A29D}" dt="2022-06-29T16:34:54.494" v="820"/>
            <ac:spMkLst>
              <pc:docMk/>
              <pc:sldMasterMk cId="2999126894" sldId="2147483672"/>
              <pc:sldLayoutMk cId="3496867898" sldId="2147483684"/>
              <ac:spMk id="43" creationId="{00000000-0000-0000-0000-000000000000}"/>
            </ac:spMkLst>
          </pc:spChg>
          <pc:cxnChg chg="del">
            <ac:chgData name="Tom Smith" userId="eac52e5223bf4258" providerId="LiveId" clId="{EB83137E-5CAE-4DDB-B18C-D1FCD497A29D}" dt="2022-06-29T16:34:54.494" v="820"/>
            <ac:cxnSpMkLst>
              <pc:docMk/>
              <pc:sldMasterMk cId="2999126894" sldId="2147483672"/>
              <pc:sldLayoutMk cId="3496867898" sldId="2147483684"/>
              <ac:cxnSpMk id="44" creationId="{00000000-0000-0000-0000-000000000000}"/>
            </ac:cxnSpMkLst>
          </pc:cxnChg>
        </pc:sldLayoutChg>
        <pc:sldLayoutChg chg="delSp">
          <pc:chgData name="Tom Smith" userId="eac52e5223bf4258" providerId="LiveId" clId="{EB83137E-5CAE-4DDB-B18C-D1FCD497A29D}" dt="2022-06-29T16:34:54.494" v="820"/>
          <pc:sldLayoutMkLst>
            <pc:docMk/>
            <pc:sldMasterMk cId="2999126894" sldId="2147483672"/>
            <pc:sldLayoutMk cId="184512745" sldId="2147483685"/>
          </pc:sldLayoutMkLst>
          <pc:cxnChg chg="del">
            <ac:chgData name="Tom Smith" userId="eac52e5223bf4258" providerId="LiveId" clId="{EB83137E-5CAE-4DDB-B18C-D1FCD497A29D}" dt="2022-06-29T16:34:54.494" v="820"/>
            <ac:cxnSpMkLst>
              <pc:docMk/>
              <pc:sldMasterMk cId="2999126894" sldId="2147483672"/>
              <pc:sldLayoutMk cId="184512745" sldId="2147483685"/>
              <ac:cxnSpMk id="26" creationId="{00000000-0000-0000-0000-000000000000}"/>
            </ac:cxnSpMkLst>
          </pc:cxnChg>
        </pc:sldLayoutChg>
        <pc:sldLayoutChg chg="delSp">
          <pc:chgData name="Tom Smith" userId="eac52e5223bf4258" providerId="LiveId" clId="{EB83137E-5CAE-4DDB-B18C-D1FCD497A29D}" dt="2022-06-29T16:34:54.494" v="820"/>
          <pc:sldLayoutMkLst>
            <pc:docMk/>
            <pc:sldMasterMk cId="2999126894" sldId="2147483672"/>
            <pc:sldLayoutMk cId="908802308" sldId="2147483686"/>
          </pc:sldLayoutMkLst>
          <pc:cxnChg chg="del">
            <ac:chgData name="Tom Smith" userId="eac52e5223bf4258" providerId="LiveId" clId="{EB83137E-5CAE-4DDB-B18C-D1FCD497A29D}" dt="2022-06-29T16:34:54.494" v="820"/>
            <ac:cxnSpMkLst>
              <pc:docMk/>
              <pc:sldMasterMk cId="2999126894" sldId="2147483672"/>
              <pc:sldLayoutMk cId="908802308" sldId="2147483686"/>
              <ac:cxnSpMk id="21" creationId="{00000000-0000-0000-0000-000000000000}"/>
            </ac:cxnSpMkLst>
          </pc:cxnChg>
        </pc:sldLayoutChg>
        <pc:sldLayoutChg chg="delSp">
          <pc:chgData name="Tom Smith" userId="eac52e5223bf4258" providerId="LiveId" clId="{EB83137E-5CAE-4DDB-B18C-D1FCD497A29D}" dt="2022-06-29T16:34:54.494" v="820"/>
          <pc:sldLayoutMkLst>
            <pc:docMk/>
            <pc:sldMasterMk cId="2999126894" sldId="2147483672"/>
            <pc:sldLayoutMk cId="3547695197" sldId="2147483687"/>
          </pc:sldLayoutMkLst>
          <pc:cxnChg chg="del">
            <ac:chgData name="Tom Smith" userId="eac52e5223bf4258" providerId="LiveId" clId="{EB83137E-5CAE-4DDB-B18C-D1FCD497A29D}" dt="2022-06-29T16:34:54.494" v="820"/>
            <ac:cxnSpMkLst>
              <pc:docMk/>
              <pc:sldMasterMk cId="2999126894" sldId="2147483672"/>
              <pc:sldLayoutMk cId="3547695197" sldId="2147483687"/>
              <ac:cxnSpMk id="17" creationId="{00000000-0000-0000-0000-000000000000}"/>
            </ac:cxnSpMkLst>
          </pc:cxnChg>
        </pc:sldLayoutChg>
        <pc:sldLayoutChg chg="delSp">
          <pc:chgData name="Tom Smith" userId="eac52e5223bf4258" providerId="LiveId" clId="{EB83137E-5CAE-4DDB-B18C-D1FCD497A29D}" dt="2022-06-29T16:34:54.494" v="820"/>
          <pc:sldLayoutMkLst>
            <pc:docMk/>
            <pc:sldMasterMk cId="2999126894" sldId="2147483672"/>
            <pc:sldLayoutMk cId="3936475325" sldId="2147483689"/>
          </pc:sldLayoutMkLst>
          <pc:cxnChg chg="del">
            <ac:chgData name="Tom Smith" userId="eac52e5223bf4258" providerId="LiveId" clId="{EB83137E-5CAE-4DDB-B18C-D1FCD497A29D}" dt="2022-06-29T16:34:54.494" v="820"/>
            <ac:cxnSpMkLst>
              <pc:docMk/>
              <pc:sldMasterMk cId="2999126894" sldId="2147483672"/>
              <pc:sldLayoutMk cId="3936475325" sldId="2147483689"/>
              <ac:cxnSpMk id="35" creationId="{00000000-0000-0000-0000-000000000000}"/>
            </ac:cxnSpMkLst>
          </pc:cxnChg>
        </pc:sldLayoutChg>
        <pc:sldLayoutChg chg="delSp">
          <pc:chgData name="Tom Smith" userId="eac52e5223bf4258" providerId="LiveId" clId="{EB83137E-5CAE-4DDB-B18C-D1FCD497A29D}" dt="2022-06-29T16:34:54.494" v="820"/>
          <pc:sldLayoutMkLst>
            <pc:docMk/>
            <pc:sldMasterMk cId="2999126894" sldId="2147483672"/>
            <pc:sldLayoutMk cId="3162404160" sldId="2147483690"/>
          </pc:sldLayoutMkLst>
          <pc:spChg chg="del">
            <ac:chgData name="Tom Smith" userId="eac52e5223bf4258" providerId="LiveId" clId="{EB83137E-5CAE-4DDB-B18C-D1FCD497A29D}" dt="2022-06-29T16:34:54.494" v="820"/>
            <ac:spMkLst>
              <pc:docMk/>
              <pc:sldMasterMk cId="2999126894" sldId="2147483672"/>
              <pc:sldLayoutMk cId="3162404160" sldId="2147483690"/>
              <ac:spMk id="53" creationId="{00000000-0000-0000-0000-000000000000}"/>
            </ac:spMkLst>
          </pc:spChg>
        </pc:sldLayoutChg>
      </pc:sldMasterChg>
      <pc:sldMasterChg chg="modSldLayout">
        <pc:chgData name="Tom Smith" userId="eac52e5223bf4258" providerId="LiveId" clId="{EB83137E-5CAE-4DDB-B18C-D1FCD497A29D}" dt="2022-06-29T16:09:57.387" v="197"/>
        <pc:sldMasterMkLst>
          <pc:docMk/>
          <pc:sldMasterMk cId="3808294226" sldId="2147483672"/>
        </pc:sldMasterMkLst>
        <pc:sldLayoutChg chg="addSp delSp">
          <pc:chgData name="Tom Smith" userId="eac52e5223bf4258" providerId="LiveId" clId="{EB83137E-5CAE-4DDB-B18C-D1FCD497A29D}" dt="2022-06-29T16:09:57.387" v="197"/>
          <pc:sldLayoutMkLst>
            <pc:docMk/>
            <pc:sldMasterMk cId="3808294226" sldId="2147483672"/>
            <pc:sldLayoutMk cId="2572346287" sldId="2147483684"/>
          </pc:sldLayoutMkLst>
          <pc:spChg chg="add del">
            <ac:chgData name="Tom Smith" userId="eac52e5223bf4258" providerId="LiveId" clId="{EB83137E-5CAE-4DDB-B18C-D1FCD497A29D}" dt="2022-06-29T16:09:57.387" v="197"/>
            <ac:spMkLst>
              <pc:docMk/>
              <pc:sldMasterMk cId="3808294226" sldId="2147483672"/>
              <pc:sldLayoutMk cId="2572346287" sldId="2147483684"/>
              <ac:spMk id="43" creationId="{00000000-0000-0000-0000-000000000000}"/>
            </ac:spMkLst>
          </pc:spChg>
          <pc:cxnChg chg="add del">
            <ac:chgData name="Tom Smith" userId="eac52e5223bf4258" providerId="LiveId" clId="{EB83137E-5CAE-4DDB-B18C-D1FCD497A29D}" dt="2022-06-29T16:09:57.387" v="197"/>
            <ac:cxnSpMkLst>
              <pc:docMk/>
              <pc:sldMasterMk cId="3808294226" sldId="2147483672"/>
              <pc:sldLayoutMk cId="2572346287" sldId="2147483684"/>
              <ac:cxnSpMk id="44" creationId="{00000000-0000-0000-0000-000000000000}"/>
            </ac:cxnSpMkLst>
          </pc:cxnChg>
        </pc:sldLayoutChg>
        <pc:sldLayoutChg chg="addSp delSp">
          <pc:chgData name="Tom Smith" userId="eac52e5223bf4258" providerId="LiveId" clId="{EB83137E-5CAE-4DDB-B18C-D1FCD497A29D}" dt="2022-06-29T16:09:57.387" v="197"/>
          <pc:sldLayoutMkLst>
            <pc:docMk/>
            <pc:sldMasterMk cId="3808294226" sldId="2147483672"/>
            <pc:sldLayoutMk cId="3924250745" sldId="2147483685"/>
          </pc:sldLayoutMkLst>
          <pc:cxnChg chg="add del">
            <ac:chgData name="Tom Smith" userId="eac52e5223bf4258" providerId="LiveId" clId="{EB83137E-5CAE-4DDB-B18C-D1FCD497A29D}" dt="2022-06-29T16:09:57.387" v="197"/>
            <ac:cxnSpMkLst>
              <pc:docMk/>
              <pc:sldMasterMk cId="3808294226" sldId="2147483672"/>
              <pc:sldLayoutMk cId="3924250745" sldId="2147483685"/>
              <ac:cxnSpMk id="26" creationId="{00000000-0000-0000-0000-000000000000}"/>
            </ac:cxnSpMkLst>
          </pc:cxnChg>
        </pc:sldLayoutChg>
        <pc:sldLayoutChg chg="addSp delSp">
          <pc:chgData name="Tom Smith" userId="eac52e5223bf4258" providerId="LiveId" clId="{EB83137E-5CAE-4DDB-B18C-D1FCD497A29D}" dt="2022-06-29T16:09:57.387" v="197"/>
          <pc:sldLayoutMkLst>
            <pc:docMk/>
            <pc:sldMasterMk cId="3808294226" sldId="2147483672"/>
            <pc:sldLayoutMk cId="338912793" sldId="2147483686"/>
          </pc:sldLayoutMkLst>
          <pc:cxnChg chg="add del">
            <ac:chgData name="Tom Smith" userId="eac52e5223bf4258" providerId="LiveId" clId="{EB83137E-5CAE-4DDB-B18C-D1FCD497A29D}" dt="2022-06-29T16:09:57.387" v="197"/>
            <ac:cxnSpMkLst>
              <pc:docMk/>
              <pc:sldMasterMk cId="3808294226" sldId="2147483672"/>
              <pc:sldLayoutMk cId="338912793" sldId="2147483686"/>
              <ac:cxnSpMk id="17" creationId="{00000000-0000-0000-0000-000000000000}"/>
            </ac:cxnSpMkLst>
          </pc:cxnChg>
        </pc:sldLayoutChg>
        <pc:sldLayoutChg chg="addSp delSp">
          <pc:chgData name="Tom Smith" userId="eac52e5223bf4258" providerId="LiveId" clId="{EB83137E-5CAE-4DDB-B18C-D1FCD497A29D}" dt="2022-06-29T16:09:57.387" v="197"/>
          <pc:sldLayoutMkLst>
            <pc:docMk/>
            <pc:sldMasterMk cId="3808294226" sldId="2147483672"/>
            <pc:sldLayoutMk cId="4255416726" sldId="2147483688"/>
          </pc:sldLayoutMkLst>
          <pc:cxnChg chg="add del">
            <ac:chgData name="Tom Smith" userId="eac52e5223bf4258" providerId="LiveId" clId="{EB83137E-5CAE-4DDB-B18C-D1FCD497A29D}" dt="2022-06-29T16:09:57.387" v="197"/>
            <ac:cxnSpMkLst>
              <pc:docMk/>
              <pc:sldMasterMk cId="3808294226" sldId="2147483672"/>
              <pc:sldLayoutMk cId="4255416726" sldId="2147483688"/>
              <ac:cxnSpMk id="35" creationId="{00000000-0000-0000-0000-000000000000}"/>
            </ac:cxnSpMkLst>
          </pc:cxnChg>
        </pc:sldLayoutChg>
        <pc:sldLayoutChg chg="addSp delSp">
          <pc:chgData name="Tom Smith" userId="eac52e5223bf4258" providerId="LiveId" clId="{EB83137E-5CAE-4DDB-B18C-D1FCD497A29D}" dt="2022-06-29T16:09:57.387" v="197"/>
          <pc:sldLayoutMkLst>
            <pc:docMk/>
            <pc:sldMasterMk cId="3808294226" sldId="2147483672"/>
            <pc:sldLayoutMk cId="2186100373" sldId="2147483689"/>
          </pc:sldLayoutMkLst>
          <pc:spChg chg="add del">
            <ac:chgData name="Tom Smith" userId="eac52e5223bf4258" providerId="LiveId" clId="{EB83137E-5CAE-4DDB-B18C-D1FCD497A29D}" dt="2022-06-29T16:09:57.387" v="197"/>
            <ac:spMkLst>
              <pc:docMk/>
              <pc:sldMasterMk cId="3808294226" sldId="2147483672"/>
              <pc:sldLayoutMk cId="2186100373" sldId="2147483689"/>
              <ac:spMk id="53" creationId="{00000000-0000-0000-0000-000000000000}"/>
            </ac:spMkLst>
          </pc:spChg>
        </pc:sldLayoutChg>
        <pc:sldLayoutChg chg="addSp delSp">
          <pc:chgData name="Tom Smith" userId="eac52e5223bf4258" providerId="LiveId" clId="{EB83137E-5CAE-4DDB-B18C-D1FCD497A29D}" dt="2022-06-29T16:09:57.387" v="197"/>
          <pc:sldLayoutMkLst>
            <pc:docMk/>
            <pc:sldMasterMk cId="3808294226" sldId="2147483672"/>
            <pc:sldLayoutMk cId="3013836144" sldId="2147483690"/>
          </pc:sldLayoutMkLst>
          <pc:cxnChg chg="add del">
            <ac:chgData name="Tom Smith" userId="eac52e5223bf4258" providerId="LiveId" clId="{EB83137E-5CAE-4DDB-B18C-D1FCD497A29D}" dt="2022-06-29T16:09:57.387" v="197"/>
            <ac:cxnSpMkLst>
              <pc:docMk/>
              <pc:sldMasterMk cId="3808294226" sldId="2147483672"/>
              <pc:sldLayoutMk cId="3013836144" sldId="2147483690"/>
              <ac:cxnSpMk id="21" creationId="{00000000-0000-0000-0000-000000000000}"/>
            </ac:cxnSpMkLst>
          </pc:cxnChg>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ata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_rels/data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s>
</file>

<file path=ppt/diagrams/_rels/drawing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7EF72B-433C-4F35-BD32-1CF4107EB22C}"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1C03A385-EE7B-44FC-9B9B-8AC00DB58BE1}">
      <dgm:prSet/>
      <dgm:spPr/>
      <dgm:t>
        <a:bodyPr/>
        <a:lstStyle/>
        <a:p>
          <a:r>
            <a:rPr lang="en-US"/>
            <a:t>College Success</a:t>
          </a:r>
        </a:p>
      </dgm:t>
    </dgm:pt>
    <dgm:pt modelId="{BB699E6C-7C85-4D85-B86D-F0BFF7BE14BA}" type="parTrans" cxnId="{E2C41639-E6FC-4869-945B-CFE0B337F04E}">
      <dgm:prSet/>
      <dgm:spPr/>
      <dgm:t>
        <a:bodyPr/>
        <a:lstStyle/>
        <a:p>
          <a:endParaRPr lang="en-US"/>
        </a:p>
      </dgm:t>
    </dgm:pt>
    <dgm:pt modelId="{E143FE19-3ED1-4F86-BED3-C1B3E1799B91}" type="sibTrans" cxnId="{E2C41639-E6FC-4869-945B-CFE0B337F04E}">
      <dgm:prSet/>
      <dgm:spPr/>
      <dgm:t>
        <a:bodyPr/>
        <a:lstStyle/>
        <a:p>
          <a:endParaRPr lang="en-US"/>
        </a:p>
      </dgm:t>
    </dgm:pt>
    <dgm:pt modelId="{3F9199C5-5F06-4BBE-8E16-3BDC3E41BCC3}">
      <dgm:prSet/>
      <dgm:spPr/>
      <dgm:t>
        <a:bodyPr/>
        <a:lstStyle/>
        <a:p>
          <a:r>
            <a:rPr lang="en-US"/>
            <a:t>Overview of Resources + Services</a:t>
          </a:r>
        </a:p>
      </dgm:t>
    </dgm:pt>
    <dgm:pt modelId="{9BF8B119-E685-4FA9-B4A6-6E366E2090A5}" type="parTrans" cxnId="{CF14C458-6BF9-4226-89BF-9ABDCB7EA4B9}">
      <dgm:prSet/>
      <dgm:spPr/>
      <dgm:t>
        <a:bodyPr/>
        <a:lstStyle/>
        <a:p>
          <a:endParaRPr lang="en-US"/>
        </a:p>
      </dgm:t>
    </dgm:pt>
    <dgm:pt modelId="{5AAE490E-81F4-46F1-97ED-CDA7FA7E869B}" type="sibTrans" cxnId="{CF14C458-6BF9-4226-89BF-9ABDCB7EA4B9}">
      <dgm:prSet/>
      <dgm:spPr/>
      <dgm:t>
        <a:bodyPr/>
        <a:lstStyle/>
        <a:p>
          <a:endParaRPr lang="en-US"/>
        </a:p>
      </dgm:t>
    </dgm:pt>
    <dgm:pt modelId="{810C669C-FFD2-46E0-908E-B739C8EED571}">
      <dgm:prSet/>
      <dgm:spPr/>
      <dgm:t>
        <a:bodyPr/>
        <a:lstStyle/>
        <a:p>
          <a:r>
            <a:rPr lang="en-US"/>
            <a:t>Accessing Resources + Services</a:t>
          </a:r>
        </a:p>
      </dgm:t>
    </dgm:pt>
    <dgm:pt modelId="{02B501AE-2FD6-4B5E-B0C5-3D1048AF7752}" type="parTrans" cxnId="{054529E9-3F8F-40C5-AA7D-E80C3050F871}">
      <dgm:prSet/>
      <dgm:spPr/>
      <dgm:t>
        <a:bodyPr/>
        <a:lstStyle/>
        <a:p>
          <a:endParaRPr lang="en-US"/>
        </a:p>
      </dgm:t>
    </dgm:pt>
    <dgm:pt modelId="{10EAF592-E8DF-4058-B12D-E75A9AEFFDC7}" type="sibTrans" cxnId="{054529E9-3F8F-40C5-AA7D-E80C3050F871}">
      <dgm:prSet/>
      <dgm:spPr/>
      <dgm:t>
        <a:bodyPr/>
        <a:lstStyle/>
        <a:p>
          <a:endParaRPr lang="en-US"/>
        </a:p>
      </dgm:t>
    </dgm:pt>
    <dgm:pt modelId="{98C6666F-BD2D-4FE0-B2A2-3827EC5A4EE1}">
      <dgm:prSet/>
      <dgm:spPr/>
      <dgm:t>
        <a:bodyPr/>
        <a:lstStyle/>
        <a:p>
          <a:r>
            <a:rPr lang="en-US"/>
            <a:t>Asking for Help</a:t>
          </a:r>
        </a:p>
      </dgm:t>
    </dgm:pt>
    <dgm:pt modelId="{89E213DB-ED55-4EA4-BB00-0005F275AD1A}" type="parTrans" cxnId="{D726FF72-9450-41CC-9567-167D99F9BFCD}">
      <dgm:prSet/>
      <dgm:spPr/>
      <dgm:t>
        <a:bodyPr/>
        <a:lstStyle/>
        <a:p>
          <a:endParaRPr lang="en-US"/>
        </a:p>
      </dgm:t>
    </dgm:pt>
    <dgm:pt modelId="{EB05A637-8ABB-42BB-BC5B-BA7045F01C75}" type="sibTrans" cxnId="{D726FF72-9450-41CC-9567-167D99F9BFCD}">
      <dgm:prSet/>
      <dgm:spPr/>
      <dgm:t>
        <a:bodyPr/>
        <a:lstStyle/>
        <a:p>
          <a:endParaRPr lang="en-US"/>
        </a:p>
      </dgm:t>
    </dgm:pt>
    <dgm:pt modelId="{F7F8231A-BF38-4F26-B5CD-D0F9CBC5C980}" type="pres">
      <dgm:prSet presAssocID="{907EF72B-433C-4F35-BD32-1CF4107EB22C}" presName="root" presStyleCnt="0">
        <dgm:presLayoutVars>
          <dgm:dir/>
          <dgm:resizeHandles val="exact"/>
        </dgm:presLayoutVars>
      </dgm:prSet>
      <dgm:spPr/>
    </dgm:pt>
    <dgm:pt modelId="{DB67B0BD-2ACC-4969-8D90-DBCAB07D8C82}" type="pres">
      <dgm:prSet presAssocID="{1C03A385-EE7B-44FC-9B9B-8AC00DB58BE1}" presName="compNode" presStyleCnt="0"/>
      <dgm:spPr/>
    </dgm:pt>
    <dgm:pt modelId="{DBD89E59-7757-4C4C-8F04-1FB7B15633FC}" type="pres">
      <dgm:prSet presAssocID="{1C03A385-EE7B-44FC-9B9B-8AC00DB58BE1}" presName="bgRect" presStyleLbl="bgShp" presStyleIdx="0" presStyleCnt="4"/>
      <dgm:spPr/>
    </dgm:pt>
    <dgm:pt modelId="{E2557B85-4A7E-4797-BF33-BEBE39FD5C3D}" type="pres">
      <dgm:prSet presAssocID="{1C03A385-EE7B-44FC-9B9B-8AC00DB58BE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ducation"/>
        </a:ext>
      </dgm:extLst>
    </dgm:pt>
    <dgm:pt modelId="{D9538067-58B4-49EC-AD18-F2A0CD331684}" type="pres">
      <dgm:prSet presAssocID="{1C03A385-EE7B-44FC-9B9B-8AC00DB58BE1}" presName="spaceRect" presStyleCnt="0"/>
      <dgm:spPr/>
    </dgm:pt>
    <dgm:pt modelId="{196504F0-4148-49E4-A731-42D0D91ADD3E}" type="pres">
      <dgm:prSet presAssocID="{1C03A385-EE7B-44FC-9B9B-8AC00DB58BE1}" presName="parTx" presStyleLbl="revTx" presStyleIdx="0" presStyleCnt="4">
        <dgm:presLayoutVars>
          <dgm:chMax val="0"/>
          <dgm:chPref val="0"/>
        </dgm:presLayoutVars>
      </dgm:prSet>
      <dgm:spPr/>
    </dgm:pt>
    <dgm:pt modelId="{865B33B1-578C-49C0-A315-A8BE654CB695}" type="pres">
      <dgm:prSet presAssocID="{E143FE19-3ED1-4F86-BED3-C1B3E1799B91}" presName="sibTrans" presStyleCnt="0"/>
      <dgm:spPr/>
    </dgm:pt>
    <dgm:pt modelId="{78904DC9-E2AD-4C86-9822-826D9CE68931}" type="pres">
      <dgm:prSet presAssocID="{3F9199C5-5F06-4BBE-8E16-3BDC3E41BCC3}" presName="compNode" presStyleCnt="0"/>
      <dgm:spPr/>
    </dgm:pt>
    <dgm:pt modelId="{D695629A-259F-4458-9FDF-6E3631AD55F4}" type="pres">
      <dgm:prSet presAssocID="{3F9199C5-5F06-4BBE-8E16-3BDC3E41BCC3}" presName="bgRect" presStyleLbl="bgShp" presStyleIdx="1" presStyleCnt="4"/>
      <dgm:spPr/>
    </dgm:pt>
    <dgm:pt modelId="{1C456428-5EAD-4831-B6DD-6B92CDE3D86C}" type="pres">
      <dgm:prSet presAssocID="{3F9199C5-5F06-4BBE-8E16-3BDC3E41BCC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bric Report Library"/>
        </a:ext>
      </dgm:extLst>
    </dgm:pt>
    <dgm:pt modelId="{E1A4D24B-3073-4B7E-A926-5D0C3D97C93A}" type="pres">
      <dgm:prSet presAssocID="{3F9199C5-5F06-4BBE-8E16-3BDC3E41BCC3}" presName="spaceRect" presStyleCnt="0"/>
      <dgm:spPr/>
    </dgm:pt>
    <dgm:pt modelId="{3BDD6EA7-DE9C-46C3-AC91-38D7F2138398}" type="pres">
      <dgm:prSet presAssocID="{3F9199C5-5F06-4BBE-8E16-3BDC3E41BCC3}" presName="parTx" presStyleLbl="revTx" presStyleIdx="1" presStyleCnt="4">
        <dgm:presLayoutVars>
          <dgm:chMax val="0"/>
          <dgm:chPref val="0"/>
        </dgm:presLayoutVars>
      </dgm:prSet>
      <dgm:spPr/>
    </dgm:pt>
    <dgm:pt modelId="{6C99FFE9-88C2-4D88-A0C5-99B7A64062B0}" type="pres">
      <dgm:prSet presAssocID="{5AAE490E-81F4-46F1-97ED-CDA7FA7E869B}" presName="sibTrans" presStyleCnt="0"/>
      <dgm:spPr/>
    </dgm:pt>
    <dgm:pt modelId="{CC3EEAB2-82BA-48FB-B24C-32F75038BD79}" type="pres">
      <dgm:prSet presAssocID="{810C669C-FFD2-46E0-908E-B739C8EED571}" presName="compNode" presStyleCnt="0"/>
      <dgm:spPr/>
    </dgm:pt>
    <dgm:pt modelId="{1F740589-6B41-4C4B-BA0A-80E06A0B8BB4}" type="pres">
      <dgm:prSet presAssocID="{810C669C-FFD2-46E0-908E-B739C8EED571}" presName="bgRect" presStyleLbl="bgShp" presStyleIdx="2" presStyleCnt="4"/>
      <dgm:spPr/>
    </dgm:pt>
    <dgm:pt modelId="{C227BFFE-0726-4B27-AC97-FCC6FEBBC935}" type="pres">
      <dgm:prSet presAssocID="{810C669C-FFD2-46E0-908E-B739C8EED57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orkforce Management"/>
        </a:ext>
      </dgm:extLst>
    </dgm:pt>
    <dgm:pt modelId="{0F730ABA-E94C-4B81-B935-06D72276FDC5}" type="pres">
      <dgm:prSet presAssocID="{810C669C-FFD2-46E0-908E-B739C8EED571}" presName="spaceRect" presStyleCnt="0"/>
      <dgm:spPr/>
    </dgm:pt>
    <dgm:pt modelId="{9103CE82-9F64-449A-90CE-BBE9E06F6023}" type="pres">
      <dgm:prSet presAssocID="{810C669C-FFD2-46E0-908E-B739C8EED571}" presName="parTx" presStyleLbl="revTx" presStyleIdx="2" presStyleCnt="4">
        <dgm:presLayoutVars>
          <dgm:chMax val="0"/>
          <dgm:chPref val="0"/>
        </dgm:presLayoutVars>
      </dgm:prSet>
      <dgm:spPr/>
    </dgm:pt>
    <dgm:pt modelId="{CC08DF15-FF6B-4649-B2D8-CD0485222631}" type="pres">
      <dgm:prSet presAssocID="{10EAF592-E8DF-4058-B12D-E75A9AEFFDC7}" presName="sibTrans" presStyleCnt="0"/>
      <dgm:spPr/>
    </dgm:pt>
    <dgm:pt modelId="{F0C7861E-473A-47A5-ACC7-44E0F4DFAABC}" type="pres">
      <dgm:prSet presAssocID="{98C6666F-BD2D-4FE0-B2A2-3827EC5A4EE1}" presName="compNode" presStyleCnt="0"/>
      <dgm:spPr/>
    </dgm:pt>
    <dgm:pt modelId="{C9BF37E7-3A0B-49FF-98A6-5E7413E75C57}" type="pres">
      <dgm:prSet presAssocID="{98C6666F-BD2D-4FE0-B2A2-3827EC5A4EE1}" presName="bgRect" presStyleLbl="bgShp" presStyleIdx="3" presStyleCnt="4"/>
      <dgm:spPr/>
    </dgm:pt>
    <dgm:pt modelId="{3978B801-F3F8-4922-AE84-39EE282AB6C2}" type="pres">
      <dgm:prSet presAssocID="{98C6666F-BD2D-4FE0-B2A2-3827EC5A4EE1}"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at"/>
        </a:ext>
      </dgm:extLst>
    </dgm:pt>
    <dgm:pt modelId="{3857F20F-24F1-49CC-9B1C-ADC6C530C2CE}" type="pres">
      <dgm:prSet presAssocID="{98C6666F-BD2D-4FE0-B2A2-3827EC5A4EE1}" presName="spaceRect" presStyleCnt="0"/>
      <dgm:spPr/>
    </dgm:pt>
    <dgm:pt modelId="{DF1B67F5-7449-4A7B-BE46-FEB6DA6B77E3}" type="pres">
      <dgm:prSet presAssocID="{98C6666F-BD2D-4FE0-B2A2-3827EC5A4EE1}" presName="parTx" presStyleLbl="revTx" presStyleIdx="3" presStyleCnt="4">
        <dgm:presLayoutVars>
          <dgm:chMax val="0"/>
          <dgm:chPref val="0"/>
        </dgm:presLayoutVars>
      </dgm:prSet>
      <dgm:spPr/>
    </dgm:pt>
  </dgm:ptLst>
  <dgm:cxnLst>
    <dgm:cxn modelId="{FE81C723-FAC0-4345-98E3-75EBE7F9FE80}" type="presOf" srcId="{810C669C-FFD2-46E0-908E-B739C8EED571}" destId="{9103CE82-9F64-449A-90CE-BBE9E06F6023}" srcOrd="0" destOrd="0" presId="urn:microsoft.com/office/officeart/2018/2/layout/IconVerticalSolidList"/>
    <dgm:cxn modelId="{E2C41639-E6FC-4869-945B-CFE0B337F04E}" srcId="{907EF72B-433C-4F35-BD32-1CF4107EB22C}" destId="{1C03A385-EE7B-44FC-9B9B-8AC00DB58BE1}" srcOrd="0" destOrd="0" parTransId="{BB699E6C-7C85-4D85-B86D-F0BFF7BE14BA}" sibTransId="{E143FE19-3ED1-4F86-BED3-C1B3E1799B91}"/>
    <dgm:cxn modelId="{7F2ED939-86DC-4B60-85AF-8EDFA668C512}" type="presOf" srcId="{3F9199C5-5F06-4BBE-8E16-3BDC3E41BCC3}" destId="{3BDD6EA7-DE9C-46C3-AC91-38D7F2138398}" srcOrd="0" destOrd="0" presId="urn:microsoft.com/office/officeart/2018/2/layout/IconVerticalSolidList"/>
    <dgm:cxn modelId="{F61F6840-B47E-48AE-9DD2-47FE50493A84}" type="presOf" srcId="{1C03A385-EE7B-44FC-9B9B-8AC00DB58BE1}" destId="{196504F0-4148-49E4-A731-42D0D91ADD3E}" srcOrd="0" destOrd="0" presId="urn:microsoft.com/office/officeart/2018/2/layout/IconVerticalSolidList"/>
    <dgm:cxn modelId="{DA260C5F-79A4-46CA-9E90-AB235078C08C}" type="presOf" srcId="{98C6666F-BD2D-4FE0-B2A2-3827EC5A4EE1}" destId="{DF1B67F5-7449-4A7B-BE46-FEB6DA6B77E3}" srcOrd="0" destOrd="0" presId="urn:microsoft.com/office/officeart/2018/2/layout/IconVerticalSolidList"/>
    <dgm:cxn modelId="{D726FF72-9450-41CC-9567-167D99F9BFCD}" srcId="{907EF72B-433C-4F35-BD32-1CF4107EB22C}" destId="{98C6666F-BD2D-4FE0-B2A2-3827EC5A4EE1}" srcOrd="3" destOrd="0" parTransId="{89E213DB-ED55-4EA4-BB00-0005F275AD1A}" sibTransId="{EB05A637-8ABB-42BB-BC5B-BA7045F01C75}"/>
    <dgm:cxn modelId="{7FC1EE77-5D25-4CF0-9494-6AD8E6016300}" type="presOf" srcId="{907EF72B-433C-4F35-BD32-1CF4107EB22C}" destId="{F7F8231A-BF38-4F26-B5CD-D0F9CBC5C980}" srcOrd="0" destOrd="0" presId="urn:microsoft.com/office/officeart/2018/2/layout/IconVerticalSolidList"/>
    <dgm:cxn modelId="{CF14C458-6BF9-4226-89BF-9ABDCB7EA4B9}" srcId="{907EF72B-433C-4F35-BD32-1CF4107EB22C}" destId="{3F9199C5-5F06-4BBE-8E16-3BDC3E41BCC3}" srcOrd="1" destOrd="0" parTransId="{9BF8B119-E685-4FA9-B4A6-6E366E2090A5}" sibTransId="{5AAE490E-81F4-46F1-97ED-CDA7FA7E869B}"/>
    <dgm:cxn modelId="{054529E9-3F8F-40C5-AA7D-E80C3050F871}" srcId="{907EF72B-433C-4F35-BD32-1CF4107EB22C}" destId="{810C669C-FFD2-46E0-908E-B739C8EED571}" srcOrd="2" destOrd="0" parTransId="{02B501AE-2FD6-4B5E-B0C5-3D1048AF7752}" sibTransId="{10EAF592-E8DF-4058-B12D-E75A9AEFFDC7}"/>
    <dgm:cxn modelId="{41ADAD76-049B-4743-BF61-A846A4EDF066}" type="presParOf" srcId="{F7F8231A-BF38-4F26-B5CD-D0F9CBC5C980}" destId="{DB67B0BD-2ACC-4969-8D90-DBCAB07D8C82}" srcOrd="0" destOrd="0" presId="urn:microsoft.com/office/officeart/2018/2/layout/IconVerticalSolidList"/>
    <dgm:cxn modelId="{77799820-FFE1-41FA-8D88-C4917E179521}" type="presParOf" srcId="{DB67B0BD-2ACC-4969-8D90-DBCAB07D8C82}" destId="{DBD89E59-7757-4C4C-8F04-1FB7B15633FC}" srcOrd="0" destOrd="0" presId="urn:microsoft.com/office/officeart/2018/2/layout/IconVerticalSolidList"/>
    <dgm:cxn modelId="{E45D73FF-A6BC-43C0-8B02-C79308B7A04E}" type="presParOf" srcId="{DB67B0BD-2ACC-4969-8D90-DBCAB07D8C82}" destId="{E2557B85-4A7E-4797-BF33-BEBE39FD5C3D}" srcOrd="1" destOrd="0" presId="urn:microsoft.com/office/officeart/2018/2/layout/IconVerticalSolidList"/>
    <dgm:cxn modelId="{611E8801-A890-44E8-856D-99ACDDC99BD6}" type="presParOf" srcId="{DB67B0BD-2ACC-4969-8D90-DBCAB07D8C82}" destId="{D9538067-58B4-49EC-AD18-F2A0CD331684}" srcOrd="2" destOrd="0" presId="urn:microsoft.com/office/officeart/2018/2/layout/IconVerticalSolidList"/>
    <dgm:cxn modelId="{B4712069-ED67-4323-A0C9-492C6BC3D6BB}" type="presParOf" srcId="{DB67B0BD-2ACC-4969-8D90-DBCAB07D8C82}" destId="{196504F0-4148-49E4-A731-42D0D91ADD3E}" srcOrd="3" destOrd="0" presId="urn:microsoft.com/office/officeart/2018/2/layout/IconVerticalSolidList"/>
    <dgm:cxn modelId="{3CFFA334-1F16-4BC0-8EA0-9D294FD66C9C}" type="presParOf" srcId="{F7F8231A-BF38-4F26-B5CD-D0F9CBC5C980}" destId="{865B33B1-578C-49C0-A315-A8BE654CB695}" srcOrd="1" destOrd="0" presId="urn:microsoft.com/office/officeart/2018/2/layout/IconVerticalSolidList"/>
    <dgm:cxn modelId="{BB70EA17-B504-4C7E-A691-9B040C49208D}" type="presParOf" srcId="{F7F8231A-BF38-4F26-B5CD-D0F9CBC5C980}" destId="{78904DC9-E2AD-4C86-9822-826D9CE68931}" srcOrd="2" destOrd="0" presId="urn:microsoft.com/office/officeart/2018/2/layout/IconVerticalSolidList"/>
    <dgm:cxn modelId="{A6F5E3F6-8268-47A3-8BDB-3C3134C7DD75}" type="presParOf" srcId="{78904DC9-E2AD-4C86-9822-826D9CE68931}" destId="{D695629A-259F-4458-9FDF-6E3631AD55F4}" srcOrd="0" destOrd="0" presId="urn:microsoft.com/office/officeart/2018/2/layout/IconVerticalSolidList"/>
    <dgm:cxn modelId="{98D7DFA1-4822-44B3-9672-0F5ABC423D27}" type="presParOf" srcId="{78904DC9-E2AD-4C86-9822-826D9CE68931}" destId="{1C456428-5EAD-4831-B6DD-6B92CDE3D86C}" srcOrd="1" destOrd="0" presId="urn:microsoft.com/office/officeart/2018/2/layout/IconVerticalSolidList"/>
    <dgm:cxn modelId="{D432F0B7-B614-4745-92D1-7C942A6D826F}" type="presParOf" srcId="{78904DC9-E2AD-4C86-9822-826D9CE68931}" destId="{E1A4D24B-3073-4B7E-A926-5D0C3D97C93A}" srcOrd="2" destOrd="0" presId="urn:microsoft.com/office/officeart/2018/2/layout/IconVerticalSolidList"/>
    <dgm:cxn modelId="{7394A936-EA6C-434F-AF0E-772B49452389}" type="presParOf" srcId="{78904DC9-E2AD-4C86-9822-826D9CE68931}" destId="{3BDD6EA7-DE9C-46C3-AC91-38D7F2138398}" srcOrd="3" destOrd="0" presId="urn:microsoft.com/office/officeart/2018/2/layout/IconVerticalSolidList"/>
    <dgm:cxn modelId="{F874272D-293D-46C3-A934-3A290EF47227}" type="presParOf" srcId="{F7F8231A-BF38-4F26-B5CD-D0F9CBC5C980}" destId="{6C99FFE9-88C2-4D88-A0C5-99B7A64062B0}" srcOrd="3" destOrd="0" presId="urn:microsoft.com/office/officeart/2018/2/layout/IconVerticalSolidList"/>
    <dgm:cxn modelId="{ABCD0242-8E8B-4C67-A843-681FBF6CB3A3}" type="presParOf" srcId="{F7F8231A-BF38-4F26-B5CD-D0F9CBC5C980}" destId="{CC3EEAB2-82BA-48FB-B24C-32F75038BD79}" srcOrd="4" destOrd="0" presId="urn:microsoft.com/office/officeart/2018/2/layout/IconVerticalSolidList"/>
    <dgm:cxn modelId="{6F21AB34-5735-4A4F-AA30-4DD8A27A44FA}" type="presParOf" srcId="{CC3EEAB2-82BA-48FB-B24C-32F75038BD79}" destId="{1F740589-6B41-4C4B-BA0A-80E06A0B8BB4}" srcOrd="0" destOrd="0" presId="urn:microsoft.com/office/officeart/2018/2/layout/IconVerticalSolidList"/>
    <dgm:cxn modelId="{54E37C09-C677-4ECE-A30A-FE06629E476C}" type="presParOf" srcId="{CC3EEAB2-82BA-48FB-B24C-32F75038BD79}" destId="{C227BFFE-0726-4B27-AC97-FCC6FEBBC935}" srcOrd="1" destOrd="0" presId="urn:microsoft.com/office/officeart/2018/2/layout/IconVerticalSolidList"/>
    <dgm:cxn modelId="{F0DDF1DC-146A-4BCB-8091-56933AF685F6}" type="presParOf" srcId="{CC3EEAB2-82BA-48FB-B24C-32F75038BD79}" destId="{0F730ABA-E94C-4B81-B935-06D72276FDC5}" srcOrd="2" destOrd="0" presId="urn:microsoft.com/office/officeart/2018/2/layout/IconVerticalSolidList"/>
    <dgm:cxn modelId="{C5137B3C-84A1-4DFB-ADE7-3ED31AC6A02D}" type="presParOf" srcId="{CC3EEAB2-82BA-48FB-B24C-32F75038BD79}" destId="{9103CE82-9F64-449A-90CE-BBE9E06F6023}" srcOrd="3" destOrd="0" presId="urn:microsoft.com/office/officeart/2018/2/layout/IconVerticalSolidList"/>
    <dgm:cxn modelId="{757F5D5A-FA84-43C6-BCC9-71834CB911EF}" type="presParOf" srcId="{F7F8231A-BF38-4F26-B5CD-D0F9CBC5C980}" destId="{CC08DF15-FF6B-4649-B2D8-CD0485222631}" srcOrd="5" destOrd="0" presId="urn:microsoft.com/office/officeart/2018/2/layout/IconVerticalSolidList"/>
    <dgm:cxn modelId="{D63F8D8C-6F73-40B3-B1BF-5F5563C0D8D2}" type="presParOf" srcId="{F7F8231A-BF38-4F26-B5CD-D0F9CBC5C980}" destId="{F0C7861E-473A-47A5-ACC7-44E0F4DFAABC}" srcOrd="6" destOrd="0" presId="urn:microsoft.com/office/officeart/2018/2/layout/IconVerticalSolidList"/>
    <dgm:cxn modelId="{19F9E28D-66BD-45FD-BAA7-AFD9CF1BDB5B}" type="presParOf" srcId="{F0C7861E-473A-47A5-ACC7-44E0F4DFAABC}" destId="{C9BF37E7-3A0B-49FF-98A6-5E7413E75C57}" srcOrd="0" destOrd="0" presId="urn:microsoft.com/office/officeart/2018/2/layout/IconVerticalSolidList"/>
    <dgm:cxn modelId="{69D50714-1336-4687-BAFC-1F3CBC744516}" type="presParOf" srcId="{F0C7861E-473A-47A5-ACC7-44E0F4DFAABC}" destId="{3978B801-F3F8-4922-AE84-39EE282AB6C2}" srcOrd="1" destOrd="0" presId="urn:microsoft.com/office/officeart/2018/2/layout/IconVerticalSolidList"/>
    <dgm:cxn modelId="{62CE525E-726C-4DCC-97DC-358CAE01BDD4}" type="presParOf" srcId="{F0C7861E-473A-47A5-ACC7-44E0F4DFAABC}" destId="{3857F20F-24F1-49CC-9B1C-ADC6C530C2CE}" srcOrd="2" destOrd="0" presId="urn:microsoft.com/office/officeart/2018/2/layout/IconVerticalSolidList"/>
    <dgm:cxn modelId="{559EF44C-3AC7-42D7-AB41-739C644694A3}" type="presParOf" srcId="{F0C7861E-473A-47A5-ACC7-44E0F4DFAABC}" destId="{DF1B67F5-7449-4A7B-BE46-FEB6DA6B77E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F161BB-1A2D-4B7B-87C7-CCACAF564971}"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E319E3AF-C6D5-427B-9670-334262C1E5AE}">
      <dgm:prSet/>
      <dgm:spPr/>
      <dgm:t>
        <a:bodyPr/>
        <a:lstStyle/>
        <a:p>
          <a:pPr>
            <a:lnSpc>
              <a:spcPct val="100000"/>
            </a:lnSpc>
          </a:pPr>
          <a:r>
            <a:rPr lang="en-US"/>
            <a:t>Work Hard!</a:t>
          </a:r>
        </a:p>
      </dgm:t>
    </dgm:pt>
    <dgm:pt modelId="{61E7F762-4834-41B8-8A37-997286FF4EFD}" type="parTrans" cxnId="{4ECA928E-A2D1-40E6-A2EC-09BBCA6C3B31}">
      <dgm:prSet/>
      <dgm:spPr/>
      <dgm:t>
        <a:bodyPr/>
        <a:lstStyle/>
        <a:p>
          <a:endParaRPr lang="en-US"/>
        </a:p>
      </dgm:t>
    </dgm:pt>
    <dgm:pt modelId="{B23751B8-148E-4AC3-8CC0-34C792A4E6DC}" type="sibTrans" cxnId="{4ECA928E-A2D1-40E6-A2EC-09BBCA6C3B31}">
      <dgm:prSet/>
      <dgm:spPr/>
      <dgm:t>
        <a:bodyPr/>
        <a:lstStyle/>
        <a:p>
          <a:endParaRPr lang="en-US"/>
        </a:p>
      </dgm:t>
    </dgm:pt>
    <dgm:pt modelId="{B1BA67DF-DC49-45EF-A490-CCE85B3BAD52}">
      <dgm:prSet/>
      <dgm:spPr/>
      <dgm:t>
        <a:bodyPr/>
        <a:lstStyle/>
        <a:p>
          <a:pPr>
            <a:lnSpc>
              <a:spcPct val="100000"/>
            </a:lnSpc>
          </a:pPr>
          <a:r>
            <a:rPr lang="en-US"/>
            <a:t>Get Involved!</a:t>
          </a:r>
        </a:p>
      </dgm:t>
    </dgm:pt>
    <dgm:pt modelId="{C2F3988F-545F-4809-A254-07D4AA33A577}" type="parTrans" cxnId="{1A2EB441-C1E2-4BBE-82F8-F2ED24DF0F4F}">
      <dgm:prSet/>
      <dgm:spPr/>
      <dgm:t>
        <a:bodyPr/>
        <a:lstStyle/>
        <a:p>
          <a:endParaRPr lang="en-US"/>
        </a:p>
      </dgm:t>
    </dgm:pt>
    <dgm:pt modelId="{E3CA5985-D81F-432C-AD23-8E497AD29297}" type="sibTrans" cxnId="{1A2EB441-C1E2-4BBE-82F8-F2ED24DF0F4F}">
      <dgm:prSet/>
      <dgm:spPr/>
      <dgm:t>
        <a:bodyPr/>
        <a:lstStyle/>
        <a:p>
          <a:endParaRPr lang="en-US"/>
        </a:p>
      </dgm:t>
    </dgm:pt>
    <dgm:pt modelId="{CBE66B5B-E5FE-4941-9B16-1FBB577050D1}">
      <dgm:prSet/>
      <dgm:spPr/>
      <dgm:t>
        <a:bodyPr/>
        <a:lstStyle/>
        <a:p>
          <a:pPr>
            <a:lnSpc>
              <a:spcPct val="100000"/>
            </a:lnSpc>
          </a:pPr>
          <a:r>
            <a:rPr lang="en-US"/>
            <a:t>Ask for Help!</a:t>
          </a:r>
        </a:p>
      </dgm:t>
    </dgm:pt>
    <dgm:pt modelId="{7F8A58E1-5D9D-4039-B612-9425B0F6B66F}" type="parTrans" cxnId="{8B97B827-7BA6-4799-A31A-1BE17195CFFC}">
      <dgm:prSet/>
      <dgm:spPr/>
      <dgm:t>
        <a:bodyPr/>
        <a:lstStyle/>
        <a:p>
          <a:endParaRPr lang="en-US"/>
        </a:p>
      </dgm:t>
    </dgm:pt>
    <dgm:pt modelId="{E87CE8D9-9A19-418A-BC52-51676955E0D1}" type="sibTrans" cxnId="{8B97B827-7BA6-4799-A31A-1BE17195CFFC}">
      <dgm:prSet/>
      <dgm:spPr/>
      <dgm:t>
        <a:bodyPr/>
        <a:lstStyle/>
        <a:p>
          <a:endParaRPr lang="en-US"/>
        </a:p>
      </dgm:t>
    </dgm:pt>
    <dgm:pt modelId="{6982C35C-2B56-4A14-984E-D8F4847DB2ED}" type="pres">
      <dgm:prSet presAssocID="{DFF161BB-1A2D-4B7B-87C7-CCACAF564971}" presName="root" presStyleCnt="0">
        <dgm:presLayoutVars>
          <dgm:dir/>
          <dgm:resizeHandles val="exact"/>
        </dgm:presLayoutVars>
      </dgm:prSet>
      <dgm:spPr/>
    </dgm:pt>
    <dgm:pt modelId="{10118764-7D2E-456C-8976-92B3E1EC48F6}" type="pres">
      <dgm:prSet presAssocID="{E319E3AF-C6D5-427B-9670-334262C1E5AE}" presName="compNode" presStyleCnt="0"/>
      <dgm:spPr/>
    </dgm:pt>
    <dgm:pt modelId="{BD1C6501-105F-4B37-9A8F-1B2ED94F3CB6}" type="pres">
      <dgm:prSet presAssocID="{E319E3AF-C6D5-427B-9670-334262C1E5A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nstruction Worker"/>
        </a:ext>
      </dgm:extLst>
    </dgm:pt>
    <dgm:pt modelId="{2C294170-D400-46F9-8183-4F7157241C58}" type="pres">
      <dgm:prSet presAssocID="{E319E3AF-C6D5-427B-9670-334262C1E5AE}" presName="spaceRect" presStyleCnt="0"/>
      <dgm:spPr/>
    </dgm:pt>
    <dgm:pt modelId="{C46269BE-C62B-4E98-8F9F-696E3EC5695B}" type="pres">
      <dgm:prSet presAssocID="{E319E3AF-C6D5-427B-9670-334262C1E5AE}" presName="textRect" presStyleLbl="revTx" presStyleIdx="0" presStyleCnt="3">
        <dgm:presLayoutVars>
          <dgm:chMax val="1"/>
          <dgm:chPref val="1"/>
        </dgm:presLayoutVars>
      </dgm:prSet>
      <dgm:spPr/>
    </dgm:pt>
    <dgm:pt modelId="{16551F7D-DD3C-45CC-8124-811E16CE61D9}" type="pres">
      <dgm:prSet presAssocID="{B23751B8-148E-4AC3-8CC0-34C792A4E6DC}" presName="sibTrans" presStyleCnt="0"/>
      <dgm:spPr/>
    </dgm:pt>
    <dgm:pt modelId="{A918C7D8-4218-4A23-AF63-665449703C2B}" type="pres">
      <dgm:prSet presAssocID="{B1BA67DF-DC49-45EF-A490-CCE85B3BAD52}" presName="compNode" presStyleCnt="0"/>
      <dgm:spPr/>
    </dgm:pt>
    <dgm:pt modelId="{32AD0A91-962E-49CA-AF85-8A9CB69613BD}" type="pres">
      <dgm:prSet presAssocID="{B1BA67DF-DC49-45EF-A490-CCE85B3BAD5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ers"/>
        </a:ext>
      </dgm:extLst>
    </dgm:pt>
    <dgm:pt modelId="{4FB542A9-D829-48C4-8F09-38C6C16758D7}" type="pres">
      <dgm:prSet presAssocID="{B1BA67DF-DC49-45EF-A490-CCE85B3BAD52}" presName="spaceRect" presStyleCnt="0"/>
      <dgm:spPr/>
    </dgm:pt>
    <dgm:pt modelId="{1C1973D1-4156-4303-9B02-2BDC018C0C16}" type="pres">
      <dgm:prSet presAssocID="{B1BA67DF-DC49-45EF-A490-CCE85B3BAD52}" presName="textRect" presStyleLbl="revTx" presStyleIdx="1" presStyleCnt="3">
        <dgm:presLayoutVars>
          <dgm:chMax val="1"/>
          <dgm:chPref val="1"/>
        </dgm:presLayoutVars>
      </dgm:prSet>
      <dgm:spPr/>
    </dgm:pt>
    <dgm:pt modelId="{7950439B-95D3-42B5-960F-3D2CAB7F97A9}" type="pres">
      <dgm:prSet presAssocID="{E3CA5985-D81F-432C-AD23-8E497AD29297}" presName="sibTrans" presStyleCnt="0"/>
      <dgm:spPr/>
    </dgm:pt>
    <dgm:pt modelId="{E35BC071-5AF5-4252-8CA6-B7674C204313}" type="pres">
      <dgm:prSet presAssocID="{CBE66B5B-E5FE-4941-9B16-1FBB577050D1}" presName="compNode" presStyleCnt="0"/>
      <dgm:spPr/>
    </dgm:pt>
    <dgm:pt modelId="{D4A07A2F-BECC-42C5-B25B-0B3744E33245}" type="pres">
      <dgm:prSet presAssocID="{CBE66B5B-E5FE-4941-9B16-1FBB577050D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Question mark"/>
        </a:ext>
      </dgm:extLst>
    </dgm:pt>
    <dgm:pt modelId="{BCF987AF-782A-4010-AFB1-861ED6045BF4}" type="pres">
      <dgm:prSet presAssocID="{CBE66B5B-E5FE-4941-9B16-1FBB577050D1}" presName="spaceRect" presStyleCnt="0"/>
      <dgm:spPr/>
    </dgm:pt>
    <dgm:pt modelId="{D0412BFC-7B99-43A1-84EC-BD733C36F217}" type="pres">
      <dgm:prSet presAssocID="{CBE66B5B-E5FE-4941-9B16-1FBB577050D1}" presName="textRect" presStyleLbl="revTx" presStyleIdx="2" presStyleCnt="3">
        <dgm:presLayoutVars>
          <dgm:chMax val="1"/>
          <dgm:chPref val="1"/>
        </dgm:presLayoutVars>
      </dgm:prSet>
      <dgm:spPr/>
    </dgm:pt>
  </dgm:ptLst>
  <dgm:cxnLst>
    <dgm:cxn modelId="{8B97B827-7BA6-4799-A31A-1BE17195CFFC}" srcId="{DFF161BB-1A2D-4B7B-87C7-CCACAF564971}" destId="{CBE66B5B-E5FE-4941-9B16-1FBB577050D1}" srcOrd="2" destOrd="0" parTransId="{7F8A58E1-5D9D-4039-B612-9425B0F6B66F}" sibTransId="{E87CE8D9-9A19-418A-BC52-51676955E0D1}"/>
    <dgm:cxn modelId="{FE69225B-22C2-4709-8BE3-347288293005}" type="presOf" srcId="{CBE66B5B-E5FE-4941-9B16-1FBB577050D1}" destId="{D0412BFC-7B99-43A1-84EC-BD733C36F217}" srcOrd="0" destOrd="0" presId="urn:microsoft.com/office/officeart/2018/2/layout/IconLabelList"/>
    <dgm:cxn modelId="{1A2EB441-C1E2-4BBE-82F8-F2ED24DF0F4F}" srcId="{DFF161BB-1A2D-4B7B-87C7-CCACAF564971}" destId="{B1BA67DF-DC49-45EF-A490-CCE85B3BAD52}" srcOrd="1" destOrd="0" parTransId="{C2F3988F-545F-4809-A254-07D4AA33A577}" sibTransId="{E3CA5985-D81F-432C-AD23-8E497AD29297}"/>
    <dgm:cxn modelId="{04810F46-CA1A-4800-B73C-B4BC984E569D}" type="presOf" srcId="{DFF161BB-1A2D-4B7B-87C7-CCACAF564971}" destId="{6982C35C-2B56-4A14-984E-D8F4847DB2ED}" srcOrd="0" destOrd="0" presId="urn:microsoft.com/office/officeart/2018/2/layout/IconLabelList"/>
    <dgm:cxn modelId="{1FAADB4C-A02D-497E-90E1-77303948E216}" type="presOf" srcId="{E319E3AF-C6D5-427B-9670-334262C1E5AE}" destId="{C46269BE-C62B-4E98-8F9F-696E3EC5695B}" srcOrd="0" destOrd="0" presId="urn:microsoft.com/office/officeart/2018/2/layout/IconLabelList"/>
    <dgm:cxn modelId="{4ECA928E-A2D1-40E6-A2EC-09BBCA6C3B31}" srcId="{DFF161BB-1A2D-4B7B-87C7-CCACAF564971}" destId="{E319E3AF-C6D5-427B-9670-334262C1E5AE}" srcOrd="0" destOrd="0" parTransId="{61E7F762-4834-41B8-8A37-997286FF4EFD}" sibTransId="{B23751B8-148E-4AC3-8CC0-34C792A4E6DC}"/>
    <dgm:cxn modelId="{FEC8AAF3-9619-46A5-B939-9012F2DB5FCD}" type="presOf" srcId="{B1BA67DF-DC49-45EF-A490-CCE85B3BAD52}" destId="{1C1973D1-4156-4303-9B02-2BDC018C0C16}" srcOrd="0" destOrd="0" presId="urn:microsoft.com/office/officeart/2018/2/layout/IconLabelList"/>
    <dgm:cxn modelId="{565F4348-213F-4920-A46E-D7464E027260}" type="presParOf" srcId="{6982C35C-2B56-4A14-984E-D8F4847DB2ED}" destId="{10118764-7D2E-456C-8976-92B3E1EC48F6}" srcOrd="0" destOrd="0" presId="urn:microsoft.com/office/officeart/2018/2/layout/IconLabelList"/>
    <dgm:cxn modelId="{F51555FE-3038-47BF-A5E4-541081F61C8B}" type="presParOf" srcId="{10118764-7D2E-456C-8976-92B3E1EC48F6}" destId="{BD1C6501-105F-4B37-9A8F-1B2ED94F3CB6}" srcOrd="0" destOrd="0" presId="urn:microsoft.com/office/officeart/2018/2/layout/IconLabelList"/>
    <dgm:cxn modelId="{27B819BD-B6E1-422A-95BB-E9ED5E8A1CE0}" type="presParOf" srcId="{10118764-7D2E-456C-8976-92B3E1EC48F6}" destId="{2C294170-D400-46F9-8183-4F7157241C58}" srcOrd="1" destOrd="0" presId="urn:microsoft.com/office/officeart/2018/2/layout/IconLabelList"/>
    <dgm:cxn modelId="{853B2334-FBD9-416B-A0AA-70400FD4B96F}" type="presParOf" srcId="{10118764-7D2E-456C-8976-92B3E1EC48F6}" destId="{C46269BE-C62B-4E98-8F9F-696E3EC5695B}" srcOrd="2" destOrd="0" presId="urn:microsoft.com/office/officeart/2018/2/layout/IconLabelList"/>
    <dgm:cxn modelId="{F9787E98-524A-46FC-8B82-99454D54FB28}" type="presParOf" srcId="{6982C35C-2B56-4A14-984E-D8F4847DB2ED}" destId="{16551F7D-DD3C-45CC-8124-811E16CE61D9}" srcOrd="1" destOrd="0" presId="urn:microsoft.com/office/officeart/2018/2/layout/IconLabelList"/>
    <dgm:cxn modelId="{FB20E169-5949-42D5-B516-EAC4F0A78CC5}" type="presParOf" srcId="{6982C35C-2B56-4A14-984E-D8F4847DB2ED}" destId="{A918C7D8-4218-4A23-AF63-665449703C2B}" srcOrd="2" destOrd="0" presId="urn:microsoft.com/office/officeart/2018/2/layout/IconLabelList"/>
    <dgm:cxn modelId="{448DE3AE-CF51-413D-867D-E698F91C1A02}" type="presParOf" srcId="{A918C7D8-4218-4A23-AF63-665449703C2B}" destId="{32AD0A91-962E-49CA-AF85-8A9CB69613BD}" srcOrd="0" destOrd="0" presId="urn:microsoft.com/office/officeart/2018/2/layout/IconLabelList"/>
    <dgm:cxn modelId="{02925E34-C6F8-42C7-9E3B-B61DB81F649F}" type="presParOf" srcId="{A918C7D8-4218-4A23-AF63-665449703C2B}" destId="{4FB542A9-D829-48C4-8F09-38C6C16758D7}" srcOrd="1" destOrd="0" presId="urn:microsoft.com/office/officeart/2018/2/layout/IconLabelList"/>
    <dgm:cxn modelId="{C00E3709-F673-4CC8-9F63-5F28025094D0}" type="presParOf" srcId="{A918C7D8-4218-4A23-AF63-665449703C2B}" destId="{1C1973D1-4156-4303-9B02-2BDC018C0C16}" srcOrd="2" destOrd="0" presId="urn:microsoft.com/office/officeart/2018/2/layout/IconLabelList"/>
    <dgm:cxn modelId="{05DFA53E-19F7-4FC7-BA0F-E949E48419B5}" type="presParOf" srcId="{6982C35C-2B56-4A14-984E-D8F4847DB2ED}" destId="{7950439B-95D3-42B5-960F-3D2CAB7F97A9}" srcOrd="3" destOrd="0" presId="urn:microsoft.com/office/officeart/2018/2/layout/IconLabelList"/>
    <dgm:cxn modelId="{DD481EAA-DF9C-4FCC-8BA0-83E432FC3A20}" type="presParOf" srcId="{6982C35C-2B56-4A14-984E-D8F4847DB2ED}" destId="{E35BC071-5AF5-4252-8CA6-B7674C204313}" srcOrd="4" destOrd="0" presId="urn:microsoft.com/office/officeart/2018/2/layout/IconLabelList"/>
    <dgm:cxn modelId="{6C98F902-2F40-4F60-8518-C89D099D52B1}" type="presParOf" srcId="{E35BC071-5AF5-4252-8CA6-B7674C204313}" destId="{D4A07A2F-BECC-42C5-B25B-0B3744E33245}" srcOrd="0" destOrd="0" presId="urn:microsoft.com/office/officeart/2018/2/layout/IconLabelList"/>
    <dgm:cxn modelId="{606B8926-D603-4003-888F-839B53F94CF9}" type="presParOf" srcId="{E35BC071-5AF5-4252-8CA6-B7674C204313}" destId="{BCF987AF-782A-4010-AFB1-861ED6045BF4}" srcOrd="1" destOrd="0" presId="urn:microsoft.com/office/officeart/2018/2/layout/IconLabelList"/>
    <dgm:cxn modelId="{97493DF4-08C9-4CF4-9F9C-E9EE24920053}" type="presParOf" srcId="{E35BC071-5AF5-4252-8CA6-B7674C204313}" destId="{D0412BFC-7B99-43A1-84EC-BD733C36F217}"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3B8554-7385-4137-A5ED-644BA3A1A24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928D36A-0D7E-42C7-95FC-59690941F8B6}">
      <dgm:prSet/>
      <dgm:spPr/>
      <dgm:t>
        <a:bodyPr/>
        <a:lstStyle/>
        <a:p>
          <a:r>
            <a:rPr lang="en-US"/>
            <a:t>In a small group, discuss the following questions:</a:t>
          </a:r>
        </a:p>
      </dgm:t>
    </dgm:pt>
    <dgm:pt modelId="{BE5C40C1-9047-46A9-89E5-6D84451F61D0}" type="parTrans" cxnId="{02F8C06A-B6BE-4F08-8040-1AAD94A2B83D}">
      <dgm:prSet/>
      <dgm:spPr/>
      <dgm:t>
        <a:bodyPr/>
        <a:lstStyle/>
        <a:p>
          <a:endParaRPr lang="en-US"/>
        </a:p>
      </dgm:t>
    </dgm:pt>
    <dgm:pt modelId="{6A584A59-D2BC-44DC-A0B7-3D73779B2704}" type="sibTrans" cxnId="{02F8C06A-B6BE-4F08-8040-1AAD94A2B83D}">
      <dgm:prSet/>
      <dgm:spPr/>
      <dgm:t>
        <a:bodyPr/>
        <a:lstStyle/>
        <a:p>
          <a:endParaRPr lang="en-US"/>
        </a:p>
      </dgm:t>
    </dgm:pt>
    <dgm:pt modelId="{AC86A870-A818-44A4-B88E-A5464D6B5CD8}">
      <dgm:prSet/>
      <dgm:spPr/>
      <dgm:t>
        <a:bodyPr/>
        <a:lstStyle/>
        <a:p>
          <a:r>
            <a:rPr lang="en-US"/>
            <a:t>Why is it sometimes difficult to ask for help?</a:t>
          </a:r>
        </a:p>
      </dgm:t>
    </dgm:pt>
    <dgm:pt modelId="{F93FB902-6D5B-46F9-9166-E56ED2825710}" type="parTrans" cxnId="{4BC8FBF1-6D11-4A8E-88C9-01610DFF4C10}">
      <dgm:prSet/>
      <dgm:spPr/>
      <dgm:t>
        <a:bodyPr/>
        <a:lstStyle/>
        <a:p>
          <a:endParaRPr lang="en-US"/>
        </a:p>
      </dgm:t>
    </dgm:pt>
    <dgm:pt modelId="{14002CEC-EF36-47A7-8571-FAC199416821}" type="sibTrans" cxnId="{4BC8FBF1-6D11-4A8E-88C9-01610DFF4C10}">
      <dgm:prSet/>
      <dgm:spPr/>
      <dgm:t>
        <a:bodyPr/>
        <a:lstStyle/>
        <a:p>
          <a:endParaRPr lang="en-US"/>
        </a:p>
      </dgm:t>
    </dgm:pt>
    <dgm:pt modelId="{4E67A67A-620D-4834-A07C-90102BFE00A6}">
      <dgm:prSet/>
      <dgm:spPr/>
      <dgm:t>
        <a:bodyPr/>
        <a:lstStyle/>
        <a:p>
          <a:r>
            <a:rPr lang="en-US"/>
            <a:t>In high school, where did you go when you needed academic help?</a:t>
          </a:r>
        </a:p>
      </dgm:t>
    </dgm:pt>
    <dgm:pt modelId="{0B50E12D-66B7-49F4-BBE5-FBA3EEF02FBC}" type="parTrans" cxnId="{5D143732-D10A-4BC1-910D-5625A810D84B}">
      <dgm:prSet/>
      <dgm:spPr/>
      <dgm:t>
        <a:bodyPr/>
        <a:lstStyle/>
        <a:p>
          <a:endParaRPr lang="en-US"/>
        </a:p>
      </dgm:t>
    </dgm:pt>
    <dgm:pt modelId="{8E9EE04E-EC23-4A6C-A4D9-663D98F24224}" type="sibTrans" cxnId="{5D143732-D10A-4BC1-910D-5625A810D84B}">
      <dgm:prSet/>
      <dgm:spPr/>
      <dgm:t>
        <a:bodyPr/>
        <a:lstStyle/>
        <a:p>
          <a:endParaRPr lang="en-US"/>
        </a:p>
      </dgm:t>
    </dgm:pt>
    <dgm:pt modelId="{672B84D0-7DD8-4E91-9F20-A08141BC1777}">
      <dgm:prSet/>
      <dgm:spPr/>
      <dgm:t>
        <a:bodyPr/>
        <a:lstStyle/>
        <a:p>
          <a:r>
            <a:rPr lang="en-US"/>
            <a:t>How about social help?</a:t>
          </a:r>
        </a:p>
      </dgm:t>
    </dgm:pt>
    <dgm:pt modelId="{7B83C01D-DF60-4679-A974-1180388A925F}" type="parTrans" cxnId="{D2BD1332-13A4-4FEC-9D4D-198E80FA58E3}">
      <dgm:prSet/>
      <dgm:spPr/>
      <dgm:t>
        <a:bodyPr/>
        <a:lstStyle/>
        <a:p>
          <a:endParaRPr lang="en-US"/>
        </a:p>
      </dgm:t>
    </dgm:pt>
    <dgm:pt modelId="{8BDA8578-0B30-45CF-B346-8949B78BB0AD}" type="sibTrans" cxnId="{D2BD1332-13A4-4FEC-9D4D-198E80FA58E3}">
      <dgm:prSet/>
      <dgm:spPr/>
      <dgm:t>
        <a:bodyPr/>
        <a:lstStyle/>
        <a:p>
          <a:endParaRPr lang="en-US"/>
        </a:p>
      </dgm:t>
    </dgm:pt>
    <dgm:pt modelId="{D69C49BB-2A3B-473F-B970-CD145BBC1118}">
      <dgm:prSet/>
      <dgm:spPr/>
      <dgm:t>
        <a:bodyPr/>
        <a:lstStyle/>
        <a:p>
          <a:r>
            <a:rPr lang="en-US"/>
            <a:t>How about emotional help?</a:t>
          </a:r>
        </a:p>
      </dgm:t>
    </dgm:pt>
    <dgm:pt modelId="{87A688D0-7FA2-4F6B-AD13-FD58C929B938}" type="parTrans" cxnId="{E1136132-DDD0-4CDC-83DB-B05A0BE2C8DF}">
      <dgm:prSet/>
      <dgm:spPr/>
      <dgm:t>
        <a:bodyPr/>
        <a:lstStyle/>
        <a:p>
          <a:endParaRPr lang="en-US"/>
        </a:p>
      </dgm:t>
    </dgm:pt>
    <dgm:pt modelId="{49CFA783-0F64-4C07-969B-3F3502BEB99E}" type="sibTrans" cxnId="{E1136132-DDD0-4CDC-83DB-B05A0BE2C8DF}">
      <dgm:prSet/>
      <dgm:spPr/>
      <dgm:t>
        <a:bodyPr/>
        <a:lstStyle/>
        <a:p>
          <a:endParaRPr lang="en-US"/>
        </a:p>
      </dgm:t>
    </dgm:pt>
    <dgm:pt modelId="{17C2B70D-BD19-4AFF-9B76-44A73617D4B9}">
      <dgm:prSet/>
      <dgm:spPr/>
      <dgm:t>
        <a:bodyPr/>
        <a:lstStyle/>
        <a:p>
          <a:r>
            <a:rPr lang="en-US"/>
            <a:t>How can we change how we view asking for help?</a:t>
          </a:r>
        </a:p>
      </dgm:t>
    </dgm:pt>
    <dgm:pt modelId="{05246128-E740-403B-98E8-FC5947A80754}" type="parTrans" cxnId="{91E9CFD2-71EC-4871-8B59-BA35752F2A18}">
      <dgm:prSet/>
      <dgm:spPr/>
      <dgm:t>
        <a:bodyPr/>
        <a:lstStyle/>
        <a:p>
          <a:endParaRPr lang="en-US"/>
        </a:p>
      </dgm:t>
    </dgm:pt>
    <dgm:pt modelId="{A84E6896-6447-4D12-8349-DDA7987ABE46}" type="sibTrans" cxnId="{91E9CFD2-71EC-4871-8B59-BA35752F2A18}">
      <dgm:prSet/>
      <dgm:spPr/>
      <dgm:t>
        <a:bodyPr/>
        <a:lstStyle/>
        <a:p>
          <a:endParaRPr lang="en-US"/>
        </a:p>
      </dgm:t>
    </dgm:pt>
    <dgm:pt modelId="{90899675-C72F-4939-BB6F-2E4ADB51CB87}" type="pres">
      <dgm:prSet presAssocID="{533B8554-7385-4137-A5ED-644BA3A1A243}" presName="root" presStyleCnt="0">
        <dgm:presLayoutVars>
          <dgm:dir/>
          <dgm:resizeHandles val="exact"/>
        </dgm:presLayoutVars>
      </dgm:prSet>
      <dgm:spPr/>
    </dgm:pt>
    <dgm:pt modelId="{BF6652DA-D43C-4296-BC9A-5CF8629A28B8}" type="pres">
      <dgm:prSet presAssocID="{8928D36A-0D7E-42C7-95FC-59690941F8B6}" presName="compNode" presStyleCnt="0"/>
      <dgm:spPr/>
    </dgm:pt>
    <dgm:pt modelId="{B671BE08-5D08-4128-AD6E-7367E0CD8D13}" type="pres">
      <dgm:prSet presAssocID="{8928D36A-0D7E-42C7-95FC-59690941F8B6}" presName="bgRect" presStyleLbl="bgShp" presStyleIdx="0" presStyleCnt="6"/>
      <dgm:spPr/>
    </dgm:pt>
    <dgm:pt modelId="{863385A4-576E-4018-9EDF-393D52885D76}" type="pres">
      <dgm:prSet presAssocID="{8928D36A-0D7E-42C7-95FC-59690941F8B6}"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eting"/>
        </a:ext>
      </dgm:extLst>
    </dgm:pt>
    <dgm:pt modelId="{4E2465FE-C7E6-483B-A576-C3A0A112A1D0}" type="pres">
      <dgm:prSet presAssocID="{8928D36A-0D7E-42C7-95FC-59690941F8B6}" presName="spaceRect" presStyleCnt="0"/>
      <dgm:spPr/>
    </dgm:pt>
    <dgm:pt modelId="{79571275-9C05-45A9-A250-2FF058D8C57B}" type="pres">
      <dgm:prSet presAssocID="{8928D36A-0D7E-42C7-95FC-59690941F8B6}" presName="parTx" presStyleLbl="revTx" presStyleIdx="0" presStyleCnt="6">
        <dgm:presLayoutVars>
          <dgm:chMax val="0"/>
          <dgm:chPref val="0"/>
        </dgm:presLayoutVars>
      </dgm:prSet>
      <dgm:spPr/>
    </dgm:pt>
    <dgm:pt modelId="{DAFF9589-DF89-442E-B99C-4B3FB4644710}" type="pres">
      <dgm:prSet presAssocID="{6A584A59-D2BC-44DC-A0B7-3D73779B2704}" presName="sibTrans" presStyleCnt="0"/>
      <dgm:spPr/>
    </dgm:pt>
    <dgm:pt modelId="{1356E456-F507-4AC0-94F1-4C1EAB657E78}" type="pres">
      <dgm:prSet presAssocID="{AC86A870-A818-44A4-B88E-A5464D6B5CD8}" presName="compNode" presStyleCnt="0"/>
      <dgm:spPr/>
    </dgm:pt>
    <dgm:pt modelId="{423C71F6-71C5-495B-9248-E54E1E15E1CD}" type="pres">
      <dgm:prSet presAssocID="{AC86A870-A818-44A4-B88E-A5464D6B5CD8}" presName="bgRect" presStyleLbl="bgShp" presStyleIdx="1" presStyleCnt="6"/>
      <dgm:spPr/>
    </dgm:pt>
    <dgm:pt modelId="{99619847-729B-451D-9CD2-8392AD2F36D7}" type="pres">
      <dgm:prSet presAssocID="{AC86A870-A818-44A4-B88E-A5464D6B5CD8}"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2CEF21EE-A9C7-411C-BF6E-2F2A8FC52240}" type="pres">
      <dgm:prSet presAssocID="{AC86A870-A818-44A4-B88E-A5464D6B5CD8}" presName="spaceRect" presStyleCnt="0"/>
      <dgm:spPr/>
    </dgm:pt>
    <dgm:pt modelId="{847FC8FD-65C1-49C9-9857-95402C667E1F}" type="pres">
      <dgm:prSet presAssocID="{AC86A870-A818-44A4-B88E-A5464D6B5CD8}" presName="parTx" presStyleLbl="revTx" presStyleIdx="1" presStyleCnt="6">
        <dgm:presLayoutVars>
          <dgm:chMax val="0"/>
          <dgm:chPref val="0"/>
        </dgm:presLayoutVars>
      </dgm:prSet>
      <dgm:spPr/>
    </dgm:pt>
    <dgm:pt modelId="{CB0C9AEE-D7FF-4CBB-A6B0-B2ABA0D0AD6C}" type="pres">
      <dgm:prSet presAssocID="{14002CEC-EF36-47A7-8571-FAC199416821}" presName="sibTrans" presStyleCnt="0"/>
      <dgm:spPr/>
    </dgm:pt>
    <dgm:pt modelId="{A6EF625F-7ABE-4E50-9661-FA3DD85B0F02}" type="pres">
      <dgm:prSet presAssocID="{4E67A67A-620D-4834-A07C-90102BFE00A6}" presName="compNode" presStyleCnt="0"/>
      <dgm:spPr/>
    </dgm:pt>
    <dgm:pt modelId="{A99D44B5-7A8D-4F89-B322-4845DD30CA5D}" type="pres">
      <dgm:prSet presAssocID="{4E67A67A-620D-4834-A07C-90102BFE00A6}" presName="bgRect" presStyleLbl="bgShp" presStyleIdx="2" presStyleCnt="6"/>
      <dgm:spPr/>
    </dgm:pt>
    <dgm:pt modelId="{8DC593B6-49FF-4A0E-BF23-F7D8CDB3EB72}" type="pres">
      <dgm:prSet presAssocID="{4E67A67A-620D-4834-A07C-90102BFE00A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hoolhouse"/>
        </a:ext>
      </dgm:extLst>
    </dgm:pt>
    <dgm:pt modelId="{BD43EF0A-1322-4CC7-8C5D-DCE4E7848BEC}" type="pres">
      <dgm:prSet presAssocID="{4E67A67A-620D-4834-A07C-90102BFE00A6}" presName="spaceRect" presStyleCnt="0"/>
      <dgm:spPr/>
    </dgm:pt>
    <dgm:pt modelId="{F43564E6-F537-445C-BFEB-9F18671680CA}" type="pres">
      <dgm:prSet presAssocID="{4E67A67A-620D-4834-A07C-90102BFE00A6}" presName="parTx" presStyleLbl="revTx" presStyleIdx="2" presStyleCnt="6">
        <dgm:presLayoutVars>
          <dgm:chMax val="0"/>
          <dgm:chPref val="0"/>
        </dgm:presLayoutVars>
      </dgm:prSet>
      <dgm:spPr/>
    </dgm:pt>
    <dgm:pt modelId="{8DD27CD2-5BC4-4B2B-9917-7368CBD0CA2E}" type="pres">
      <dgm:prSet presAssocID="{8E9EE04E-EC23-4A6C-A4D9-663D98F24224}" presName="sibTrans" presStyleCnt="0"/>
      <dgm:spPr/>
    </dgm:pt>
    <dgm:pt modelId="{DBC7EFCD-13F4-4618-8F9A-F264DC236CEE}" type="pres">
      <dgm:prSet presAssocID="{672B84D0-7DD8-4E91-9F20-A08141BC1777}" presName="compNode" presStyleCnt="0"/>
      <dgm:spPr/>
    </dgm:pt>
    <dgm:pt modelId="{EDF6B0F4-4E0C-468C-BAB9-C1A3241C7867}" type="pres">
      <dgm:prSet presAssocID="{672B84D0-7DD8-4E91-9F20-A08141BC1777}" presName="bgRect" presStyleLbl="bgShp" presStyleIdx="3" presStyleCnt="6"/>
      <dgm:spPr/>
    </dgm:pt>
    <dgm:pt modelId="{84DA8116-F050-48AB-BD08-6A18EAC65688}" type="pres">
      <dgm:prSet presAssocID="{672B84D0-7DD8-4E91-9F20-A08141BC1777}"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ocial Network"/>
        </a:ext>
      </dgm:extLst>
    </dgm:pt>
    <dgm:pt modelId="{377E8A47-6AF5-4ABF-8EFC-9BD8EB4D0938}" type="pres">
      <dgm:prSet presAssocID="{672B84D0-7DD8-4E91-9F20-A08141BC1777}" presName="spaceRect" presStyleCnt="0"/>
      <dgm:spPr/>
    </dgm:pt>
    <dgm:pt modelId="{A5464DCE-315D-44D9-A057-D7570A042A5F}" type="pres">
      <dgm:prSet presAssocID="{672B84D0-7DD8-4E91-9F20-A08141BC1777}" presName="parTx" presStyleLbl="revTx" presStyleIdx="3" presStyleCnt="6">
        <dgm:presLayoutVars>
          <dgm:chMax val="0"/>
          <dgm:chPref val="0"/>
        </dgm:presLayoutVars>
      </dgm:prSet>
      <dgm:spPr/>
    </dgm:pt>
    <dgm:pt modelId="{F6FF622B-DDBF-4A4E-B50F-65C8C7F6726C}" type="pres">
      <dgm:prSet presAssocID="{8BDA8578-0B30-45CF-B346-8949B78BB0AD}" presName="sibTrans" presStyleCnt="0"/>
      <dgm:spPr/>
    </dgm:pt>
    <dgm:pt modelId="{7B2F43D4-BE22-4E0C-9611-9C0D26F42AD6}" type="pres">
      <dgm:prSet presAssocID="{D69C49BB-2A3B-473F-B970-CD145BBC1118}" presName="compNode" presStyleCnt="0"/>
      <dgm:spPr/>
    </dgm:pt>
    <dgm:pt modelId="{F69816C8-955B-4689-A3CA-55B388866B87}" type="pres">
      <dgm:prSet presAssocID="{D69C49BB-2A3B-473F-B970-CD145BBC1118}" presName="bgRect" presStyleLbl="bgShp" presStyleIdx="4" presStyleCnt="6"/>
      <dgm:spPr/>
    </dgm:pt>
    <dgm:pt modelId="{67A0FE4B-95A8-4232-85E6-D3BCF779B6E4}" type="pres">
      <dgm:prSet presAssocID="{D69C49BB-2A3B-473F-B970-CD145BBC1118}"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rama"/>
        </a:ext>
      </dgm:extLst>
    </dgm:pt>
    <dgm:pt modelId="{85A66FCF-D2EC-4315-B000-7D723086A900}" type="pres">
      <dgm:prSet presAssocID="{D69C49BB-2A3B-473F-B970-CD145BBC1118}" presName="spaceRect" presStyleCnt="0"/>
      <dgm:spPr/>
    </dgm:pt>
    <dgm:pt modelId="{3F2E7EBC-2552-49D7-82F8-F2A9CB538A1C}" type="pres">
      <dgm:prSet presAssocID="{D69C49BB-2A3B-473F-B970-CD145BBC1118}" presName="parTx" presStyleLbl="revTx" presStyleIdx="4" presStyleCnt="6">
        <dgm:presLayoutVars>
          <dgm:chMax val="0"/>
          <dgm:chPref val="0"/>
        </dgm:presLayoutVars>
      </dgm:prSet>
      <dgm:spPr/>
    </dgm:pt>
    <dgm:pt modelId="{D696F202-00E9-431F-B01B-02959A409067}" type="pres">
      <dgm:prSet presAssocID="{49CFA783-0F64-4C07-969B-3F3502BEB99E}" presName="sibTrans" presStyleCnt="0"/>
      <dgm:spPr/>
    </dgm:pt>
    <dgm:pt modelId="{FC508850-C2BF-485D-923C-B8298B3F22DD}" type="pres">
      <dgm:prSet presAssocID="{17C2B70D-BD19-4AFF-9B76-44A73617D4B9}" presName="compNode" presStyleCnt="0"/>
      <dgm:spPr/>
    </dgm:pt>
    <dgm:pt modelId="{29E72C1E-83D7-407C-B9EB-41CDFEED01CE}" type="pres">
      <dgm:prSet presAssocID="{17C2B70D-BD19-4AFF-9B76-44A73617D4B9}" presName="bgRect" presStyleLbl="bgShp" presStyleIdx="5" presStyleCnt="6"/>
      <dgm:spPr/>
    </dgm:pt>
    <dgm:pt modelId="{92AD7C2E-32CD-4F26-83D0-ADF52AC2A630}" type="pres">
      <dgm:prSet presAssocID="{17C2B70D-BD19-4AFF-9B76-44A73617D4B9}"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Telescope"/>
        </a:ext>
      </dgm:extLst>
    </dgm:pt>
    <dgm:pt modelId="{CA4173C0-068B-4AD7-BF29-2D17C3A3E016}" type="pres">
      <dgm:prSet presAssocID="{17C2B70D-BD19-4AFF-9B76-44A73617D4B9}" presName="spaceRect" presStyleCnt="0"/>
      <dgm:spPr/>
    </dgm:pt>
    <dgm:pt modelId="{542BE408-FD98-4230-AAA8-A93A25B0D2E6}" type="pres">
      <dgm:prSet presAssocID="{17C2B70D-BD19-4AFF-9B76-44A73617D4B9}" presName="parTx" presStyleLbl="revTx" presStyleIdx="5" presStyleCnt="6">
        <dgm:presLayoutVars>
          <dgm:chMax val="0"/>
          <dgm:chPref val="0"/>
        </dgm:presLayoutVars>
      </dgm:prSet>
      <dgm:spPr/>
    </dgm:pt>
  </dgm:ptLst>
  <dgm:cxnLst>
    <dgm:cxn modelId="{B92F3B05-CDCD-48D7-8A45-1F986C21BBB1}" type="presOf" srcId="{AC86A870-A818-44A4-B88E-A5464D6B5CD8}" destId="{847FC8FD-65C1-49C9-9857-95402C667E1F}" srcOrd="0" destOrd="0" presId="urn:microsoft.com/office/officeart/2018/2/layout/IconVerticalSolidList"/>
    <dgm:cxn modelId="{EAF97514-1182-4AAD-AF24-CA20C13A0AD7}" type="presOf" srcId="{672B84D0-7DD8-4E91-9F20-A08141BC1777}" destId="{A5464DCE-315D-44D9-A057-D7570A042A5F}" srcOrd="0" destOrd="0" presId="urn:microsoft.com/office/officeart/2018/2/layout/IconVerticalSolidList"/>
    <dgm:cxn modelId="{3303DF2A-5DCB-48A1-8C6C-2074CFD736B0}" type="presOf" srcId="{4E67A67A-620D-4834-A07C-90102BFE00A6}" destId="{F43564E6-F537-445C-BFEB-9F18671680CA}" srcOrd="0" destOrd="0" presId="urn:microsoft.com/office/officeart/2018/2/layout/IconVerticalSolidList"/>
    <dgm:cxn modelId="{D2BD1332-13A4-4FEC-9D4D-198E80FA58E3}" srcId="{533B8554-7385-4137-A5ED-644BA3A1A243}" destId="{672B84D0-7DD8-4E91-9F20-A08141BC1777}" srcOrd="3" destOrd="0" parTransId="{7B83C01D-DF60-4679-A974-1180388A925F}" sibTransId="{8BDA8578-0B30-45CF-B346-8949B78BB0AD}"/>
    <dgm:cxn modelId="{5D143732-D10A-4BC1-910D-5625A810D84B}" srcId="{533B8554-7385-4137-A5ED-644BA3A1A243}" destId="{4E67A67A-620D-4834-A07C-90102BFE00A6}" srcOrd="2" destOrd="0" parTransId="{0B50E12D-66B7-49F4-BBE5-FBA3EEF02FBC}" sibTransId="{8E9EE04E-EC23-4A6C-A4D9-663D98F24224}"/>
    <dgm:cxn modelId="{E1136132-DDD0-4CDC-83DB-B05A0BE2C8DF}" srcId="{533B8554-7385-4137-A5ED-644BA3A1A243}" destId="{D69C49BB-2A3B-473F-B970-CD145BBC1118}" srcOrd="4" destOrd="0" parTransId="{87A688D0-7FA2-4F6B-AD13-FD58C929B938}" sibTransId="{49CFA783-0F64-4C07-969B-3F3502BEB99E}"/>
    <dgm:cxn modelId="{02F8C06A-B6BE-4F08-8040-1AAD94A2B83D}" srcId="{533B8554-7385-4137-A5ED-644BA3A1A243}" destId="{8928D36A-0D7E-42C7-95FC-59690941F8B6}" srcOrd="0" destOrd="0" parTransId="{BE5C40C1-9047-46A9-89E5-6D84451F61D0}" sibTransId="{6A584A59-D2BC-44DC-A0B7-3D73779B2704}"/>
    <dgm:cxn modelId="{F1BDD858-3443-4FE4-9DD5-7E44D7A6C863}" type="presOf" srcId="{533B8554-7385-4137-A5ED-644BA3A1A243}" destId="{90899675-C72F-4939-BB6F-2E4ADB51CB87}" srcOrd="0" destOrd="0" presId="urn:microsoft.com/office/officeart/2018/2/layout/IconVerticalSolidList"/>
    <dgm:cxn modelId="{7A62F99E-4A7B-45A5-A046-EFFC3495785D}" type="presOf" srcId="{17C2B70D-BD19-4AFF-9B76-44A73617D4B9}" destId="{542BE408-FD98-4230-AAA8-A93A25B0D2E6}" srcOrd="0" destOrd="0" presId="urn:microsoft.com/office/officeart/2018/2/layout/IconVerticalSolidList"/>
    <dgm:cxn modelId="{91E9CFD2-71EC-4871-8B59-BA35752F2A18}" srcId="{533B8554-7385-4137-A5ED-644BA3A1A243}" destId="{17C2B70D-BD19-4AFF-9B76-44A73617D4B9}" srcOrd="5" destOrd="0" parTransId="{05246128-E740-403B-98E8-FC5947A80754}" sibTransId="{A84E6896-6447-4D12-8349-DDA7987ABE46}"/>
    <dgm:cxn modelId="{314CC5D8-BD66-43A2-B92D-A1FFF8F1C8CD}" type="presOf" srcId="{8928D36A-0D7E-42C7-95FC-59690941F8B6}" destId="{79571275-9C05-45A9-A250-2FF058D8C57B}" srcOrd="0" destOrd="0" presId="urn:microsoft.com/office/officeart/2018/2/layout/IconVerticalSolidList"/>
    <dgm:cxn modelId="{581BA1E4-2A1F-4E7B-ABB0-7030399E25C6}" type="presOf" srcId="{D69C49BB-2A3B-473F-B970-CD145BBC1118}" destId="{3F2E7EBC-2552-49D7-82F8-F2A9CB538A1C}" srcOrd="0" destOrd="0" presId="urn:microsoft.com/office/officeart/2018/2/layout/IconVerticalSolidList"/>
    <dgm:cxn modelId="{4BC8FBF1-6D11-4A8E-88C9-01610DFF4C10}" srcId="{533B8554-7385-4137-A5ED-644BA3A1A243}" destId="{AC86A870-A818-44A4-B88E-A5464D6B5CD8}" srcOrd="1" destOrd="0" parTransId="{F93FB902-6D5B-46F9-9166-E56ED2825710}" sibTransId="{14002CEC-EF36-47A7-8571-FAC199416821}"/>
    <dgm:cxn modelId="{2B2075C5-3623-43A7-9BD2-7704F59274AA}" type="presParOf" srcId="{90899675-C72F-4939-BB6F-2E4ADB51CB87}" destId="{BF6652DA-D43C-4296-BC9A-5CF8629A28B8}" srcOrd="0" destOrd="0" presId="urn:microsoft.com/office/officeart/2018/2/layout/IconVerticalSolidList"/>
    <dgm:cxn modelId="{71116D24-ECF0-452F-8748-E9DC16BC89BA}" type="presParOf" srcId="{BF6652DA-D43C-4296-BC9A-5CF8629A28B8}" destId="{B671BE08-5D08-4128-AD6E-7367E0CD8D13}" srcOrd="0" destOrd="0" presId="urn:microsoft.com/office/officeart/2018/2/layout/IconVerticalSolidList"/>
    <dgm:cxn modelId="{1EF69376-95E1-41F2-95DC-927368B85437}" type="presParOf" srcId="{BF6652DA-D43C-4296-BC9A-5CF8629A28B8}" destId="{863385A4-576E-4018-9EDF-393D52885D76}" srcOrd="1" destOrd="0" presId="urn:microsoft.com/office/officeart/2018/2/layout/IconVerticalSolidList"/>
    <dgm:cxn modelId="{6277B746-4FE1-4212-8665-BE231FE8EF7D}" type="presParOf" srcId="{BF6652DA-D43C-4296-BC9A-5CF8629A28B8}" destId="{4E2465FE-C7E6-483B-A576-C3A0A112A1D0}" srcOrd="2" destOrd="0" presId="urn:microsoft.com/office/officeart/2018/2/layout/IconVerticalSolidList"/>
    <dgm:cxn modelId="{1A66B740-BBF5-4D54-8D6E-EFA5650B6A72}" type="presParOf" srcId="{BF6652DA-D43C-4296-BC9A-5CF8629A28B8}" destId="{79571275-9C05-45A9-A250-2FF058D8C57B}" srcOrd="3" destOrd="0" presId="urn:microsoft.com/office/officeart/2018/2/layout/IconVerticalSolidList"/>
    <dgm:cxn modelId="{6C6728AF-B188-4DAC-812D-CFC965258966}" type="presParOf" srcId="{90899675-C72F-4939-BB6F-2E4ADB51CB87}" destId="{DAFF9589-DF89-442E-B99C-4B3FB4644710}" srcOrd="1" destOrd="0" presId="urn:microsoft.com/office/officeart/2018/2/layout/IconVerticalSolidList"/>
    <dgm:cxn modelId="{7C0DE672-10F0-49CE-99BB-F23A3C2179E0}" type="presParOf" srcId="{90899675-C72F-4939-BB6F-2E4ADB51CB87}" destId="{1356E456-F507-4AC0-94F1-4C1EAB657E78}" srcOrd="2" destOrd="0" presId="urn:microsoft.com/office/officeart/2018/2/layout/IconVerticalSolidList"/>
    <dgm:cxn modelId="{37DF8FEF-6D34-44D6-ABDC-6022C3EDC54D}" type="presParOf" srcId="{1356E456-F507-4AC0-94F1-4C1EAB657E78}" destId="{423C71F6-71C5-495B-9248-E54E1E15E1CD}" srcOrd="0" destOrd="0" presId="urn:microsoft.com/office/officeart/2018/2/layout/IconVerticalSolidList"/>
    <dgm:cxn modelId="{DDDD5EE9-9D98-49C7-BE60-925929994C89}" type="presParOf" srcId="{1356E456-F507-4AC0-94F1-4C1EAB657E78}" destId="{99619847-729B-451D-9CD2-8392AD2F36D7}" srcOrd="1" destOrd="0" presId="urn:microsoft.com/office/officeart/2018/2/layout/IconVerticalSolidList"/>
    <dgm:cxn modelId="{C2B13818-716A-4E06-9414-49C7700AAA88}" type="presParOf" srcId="{1356E456-F507-4AC0-94F1-4C1EAB657E78}" destId="{2CEF21EE-A9C7-411C-BF6E-2F2A8FC52240}" srcOrd="2" destOrd="0" presId="urn:microsoft.com/office/officeart/2018/2/layout/IconVerticalSolidList"/>
    <dgm:cxn modelId="{AE0BBC10-A656-4639-82E2-519B836853E8}" type="presParOf" srcId="{1356E456-F507-4AC0-94F1-4C1EAB657E78}" destId="{847FC8FD-65C1-49C9-9857-95402C667E1F}" srcOrd="3" destOrd="0" presId="urn:microsoft.com/office/officeart/2018/2/layout/IconVerticalSolidList"/>
    <dgm:cxn modelId="{AF37807E-A86B-410F-AC42-281CDA47547B}" type="presParOf" srcId="{90899675-C72F-4939-BB6F-2E4ADB51CB87}" destId="{CB0C9AEE-D7FF-4CBB-A6B0-B2ABA0D0AD6C}" srcOrd="3" destOrd="0" presId="urn:microsoft.com/office/officeart/2018/2/layout/IconVerticalSolidList"/>
    <dgm:cxn modelId="{C140CD87-A9B1-4C8C-9762-3E7CC9978323}" type="presParOf" srcId="{90899675-C72F-4939-BB6F-2E4ADB51CB87}" destId="{A6EF625F-7ABE-4E50-9661-FA3DD85B0F02}" srcOrd="4" destOrd="0" presId="urn:microsoft.com/office/officeart/2018/2/layout/IconVerticalSolidList"/>
    <dgm:cxn modelId="{121E83AC-C8CF-4DE5-B24D-8FBC52E60C7A}" type="presParOf" srcId="{A6EF625F-7ABE-4E50-9661-FA3DD85B0F02}" destId="{A99D44B5-7A8D-4F89-B322-4845DD30CA5D}" srcOrd="0" destOrd="0" presId="urn:microsoft.com/office/officeart/2018/2/layout/IconVerticalSolidList"/>
    <dgm:cxn modelId="{9C8FBC82-40A7-4A73-9330-B8319822A77D}" type="presParOf" srcId="{A6EF625F-7ABE-4E50-9661-FA3DD85B0F02}" destId="{8DC593B6-49FF-4A0E-BF23-F7D8CDB3EB72}" srcOrd="1" destOrd="0" presId="urn:microsoft.com/office/officeart/2018/2/layout/IconVerticalSolidList"/>
    <dgm:cxn modelId="{152329DA-1EB5-414E-840B-EC67AEA4C7BA}" type="presParOf" srcId="{A6EF625F-7ABE-4E50-9661-FA3DD85B0F02}" destId="{BD43EF0A-1322-4CC7-8C5D-DCE4E7848BEC}" srcOrd="2" destOrd="0" presId="urn:microsoft.com/office/officeart/2018/2/layout/IconVerticalSolidList"/>
    <dgm:cxn modelId="{2AEED1A3-7302-4ABA-84F8-0184EEFC370C}" type="presParOf" srcId="{A6EF625F-7ABE-4E50-9661-FA3DD85B0F02}" destId="{F43564E6-F537-445C-BFEB-9F18671680CA}" srcOrd="3" destOrd="0" presId="urn:microsoft.com/office/officeart/2018/2/layout/IconVerticalSolidList"/>
    <dgm:cxn modelId="{9AD1CDCE-9F77-43E6-BF89-3877DF42B74A}" type="presParOf" srcId="{90899675-C72F-4939-BB6F-2E4ADB51CB87}" destId="{8DD27CD2-5BC4-4B2B-9917-7368CBD0CA2E}" srcOrd="5" destOrd="0" presId="urn:microsoft.com/office/officeart/2018/2/layout/IconVerticalSolidList"/>
    <dgm:cxn modelId="{CE58C32B-A67A-4BCF-8A0A-C69B8FE8175A}" type="presParOf" srcId="{90899675-C72F-4939-BB6F-2E4ADB51CB87}" destId="{DBC7EFCD-13F4-4618-8F9A-F264DC236CEE}" srcOrd="6" destOrd="0" presId="urn:microsoft.com/office/officeart/2018/2/layout/IconVerticalSolidList"/>
    <dgm:cxn modelId="{9418E590-C616-49A3-B4FD-637592FF379B}" type="presParOf" srcId="{DBC7EFCD-13F4-4618-8F9A-F264DC236CEE}" destId="{EDF6B0F4-4E0C-468C-BAB9-C1A3241C7867}" srcOrd="0" destOrd="0" presId="urn:microsoft.com/office/officeart/2018/2/layout/IconVerticalSolidList"/>
    <dgm:cxn modelId="{E69FDC5D-A1B2-40E2-BB8E-2234E9592558}" type="presParOf" srcId="{DBC7EFCD-13F4-4618-8F9A-F264DC236CEE}" destId="{84DA8116-F050-48AB-BD08-6A18EAC65688}" srcOrd="1" destOrd="0" presId="urn:microsoft.com/office/officeart/2018/2/layout/IconVerticalSolidList"/>
    <dgm:cxn modelId="{A54A6C04-CA20-4500-AB50-2E499221D340}" type="presParOf" srcId="{DBC7EFCD-13F4-4618-8F9A-F264DC236CEE}" destId="{377E8A47-6AF5-4ABF-8EFC-9BD8EB4D0938}" srcOrd="2" destOrd="0" presId="urn:microsoft.com/office/officeart/2018/2/layout/IconVerticalSolidList"/>
    <dgm:cxn modelId="{E14554A7-95A1-45F1-A2CD-CA0BD08ECE4B}" type="presParOf" srcId="{DBC7EFCD-13F4-4618-8F9A-F264DC236CEE}" destId="{A5464DCE-315D-44D9-A057-D7570A042A5F}" srcOrd="3" destOrd="0" presId="urn:microsoft.com/office/officeart/2018/2/layout/IconVerticalSolidList"/>
    <dgm:cxn modelId="{C1280C77-8B5F-4DF9-A703-AA5AE57A6AB5}" type="presParOf" srcId="{90899675-C72F-4939-BB6F-2E4ADB51CB87}" destId="{F6FF622B-DDBF-4A4E-B50F-65C8C7F6726C}" srcOrd="7" destOrd="0" presId="urn:microsoft.com/office/officeart/2018/2/layout/IconVerticalSolidList"/>
    <dgm:cxn modelId="{88559FFF-6145-4F33-932B-AE6D309D2ACD}" type="presParOf" srcId="{90899675-C72F-4939-BB6F-2E4ADB51CB87}" destId="{7B2F43D4-BE22-4E0C-9611-9C0D26F42AD6}" srcOrd="8" destOrd="0" presId="urn:microsoft.com/office/officeart/2018/2/layout/IconVerticalSolidList"/>
    <dgm:cxn modelId="{47DA0E00-4C1E-4F6D-986F-05E3CA9757D0}" type="presParOf" srcId="{7B2F43D4-BE22-4E0C-9611-9C0D26F42AD6}" destId="{F69816C8-955B-4689-A3CA-55B388866B87}" srcOrd="0" destOrd="0" presId="urn:microsoft.com/office/officeart/2018/2/layout/IconVerticalSolidList"/>
    <dgm:cxn modelId="{8E0FEF56-712E-41C3-B22C-211C6799CA83}" type="presParOf" srcId="{7B2F43D4-BE22-4E0C-9611-9C0D26F42AD6}" destId="{67A0FE4B-95A8-4232-85E6-D3BCF779B6E4}" srcOrd="1" destOrd="0" presId="urn:microsoft.com/office/officeart/2018/2/layout/IconVerticalSolidList"/>
    <dgm:cxn modelId="{A914832C-6195-4AD0-86BB-4036E6E4F3F8}" type="presParOf" srcId="{7B2F43D4-BE22-4E0C-9611-9C0D26F42AD6}" destId="{85A66FCF-D2EC-4315-B000-7D723086A900}" srcOrd="2" destOrd="0" presId="urn:microsoft.com/office/officeart/2018/2/layout/IconVerticalSolidList"/>
    <dgm:cxn modelId="{F534F241-0C48-4FD0-A05F-6AA1EFB52543}" type="presParOf" srcId="{7B2F43D4-BE22-4E0C-9611-9C0D26F42AD6}" destId="{3F2E7EBC-2552-49D7-82F8-F2A9CB538A1C}" srcOrd="3" destOrd="0" presId="urn:microsoft.com/office/officeart/2018/2/layout/IconVerticalSolidList"/>
    <dgm:cxn modelId="{194552E5-895F-4D90-A263-11FCBB4EA1CA}" type="presParOf" srcId="{90899675-C72F-4939-BB6F-2E4ADB51CB87}" destId="{D696F202-00E9-431F-B01B-02959A409067}" srcOrd="9" destOrd="0" presId="urn:microsoft.com/office/officeart/2018/2/layout/IconVerticalSolidList"/>
    <dgm:cxn modelId="{AC0E2859-7BA5-479D-AF9B-CE6898571E60}" type="presParOf" srcId="{90899675-C72F-4939-BB6F-2E4ADB51CB87}" destId="{FC508850-C2BF-485D-923C-B8298B3F22DD}" srcOrd="10" destOrd="0" presId="urn:microsoft.com/office/officeart/2018/2/layout/IconVerticalSolidList"/>
    <dgm:cxn modelId="{1DF31207-4DE8-46AA-94B9-38991EA9749C}" type="presParOf" srcId="{FC508850-C2BF-485D-923C-B8298B3F22DD}" destId="{29E72C1E-83D7-407C-B9EB-41CDFEED01CE}" srcOrd="0" destOrd="0" presId="urn:microsoft.com/office/officeart/2018/2/layout/IconVerticalSolidList"/>
    <dgm:cxn modelId="{EA9E1F91-8190-4A3C-96A1-5ACCFEE90B16}" type="presParOf" srcId="{FC508850-C2BF-485D-923C-B8298B3F22DD}" destId="{92AD7C2E-32CD-4F26-83D0-ADF52AC2A630}" srcOrd="1" destOrd="0" presId="urn:microsoft.com/office/officeart/2018/2/layout/IconVerticalSolidList"/>
    <dgm:cxn modelId="{FBB0653C-5FAE-49EF-8817-10C3E7829C81}" type="presParOf" srcId="{FC508850-C2BF-485D-923C-B8298B3F22DD}" destId="{CA4173C0-068B-4AD7-BF29-2D17C3A3E016}" srcOrd="2" destOrd="0" presId="urn:microsoft.com/office/officeart/2018/2/layout/IconVerticalSolidList"/>
    <dgm:cxn modelId="{1DB5638A-AC2C-4FE9-93FA-83110D00EF45}" type="presParOf" srcId="{FC508850-C2BF-485D-923C-B8298B3F22DD}" destId="{542BE408-FD98-4230-AAA8-A93A25B0D2E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025FDD-1CC2-4220-8D65-1E1996FBD9C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E48FB0A-3758-4477-AC98-A47FDEC823C5}">
      <dgm:prSet/>
      <dgm:spPr/>
      <dgm:t>
        <a:bodyPr/>
        <a:lstStyle/>
        <a:p>
          <a:r>
            <a:rPr lang="en-US"/>
            <a:t>College Success</a:t>
          </a:r>
        </a:p>
      </dgm:t>
    </dgm:pt>
    <dgm:pt modelId="{3BA71E0F-7043-4DED-B1CD-1A468448DBA6}" type="parTrans" cxnId="{5264D335-3807-4F2F-9846-4977F7B65080}">
      <dgm:prSet/>
      <dgm:spPr/>
      <dgm:t>
        <a:bodyPr/>
        <a:lstStyle/>
        <a:p>
          <a:endParaRPr lang="en-US"/>
        </a:p>
      </dgm:t>
    </dgm:pt>
    <dgm:pt modelId="{B2B08E57-A829-48B1-B884-3716806E849C}" type="sibTrans" cxnId="{5264D335-3807-4F2F-9846-4977F7B65080}">
      <dgm:prSet/>
      <dgm:spPr/>
      <dgm:t>
        <a:bodyPr/>
        <a:lstStyle/>
        <a:p>
          <a:endParaRPr lang="en-US"/>
        </a:p>
      </dgm:t>
    </dgm:pt>
    <dgm:pt modelId="{5E36E7EC-3A8D-4C30-8F1F-CD74B49DC224}">
      <dgm:prSet/>
      <dgm:spPr/>
      <dgm:t>
        <a:bodyPr/>
        <a:lstStyle/>
        <a:p>
          <a:r>
            <a:rPr lang="en-US"/>
            <a:t>Overview of Resources + Services</a:t>
          </a:r>
        </a:p>
      </dgm:t>
    </dgm:pt>
    <dgm:pt modelId="{F66F909F-07C2-448B-98D0-CC7E5B45C687}" type="parTrans" cxnId="{93F9E763-5A0A-4C8B-BDD2-EBA8F19FE2F8}">
      <dgm:prSet/>
      <dgm:spPr/>
      <dgm:t>
        <a:bodyPr/>
        <a:lstStyle/>
        <a:p>
          <a:endParaRPr lang="en-US"/>
        </a:p>
      </dgm:t>
    </dgm:pt>
    <dgm:pt modelId="{8BE64142-EB37-4892-B310-04F87C50E0A3}" type="sibTrans" cxnId="{93F9E763-5A0A-4C8B-BDD2-EBA8F19FE2F8}">
      <dgm:prSet/>
      <dgm:spPr/>
      <dgm:t>
        <a:bodyPr/>
        <a:lstStyle/>
        <a:p>
          <a:endParaRPr lang="en-US"/>
        </a:p>
      </dgm:t>
    </dgm:pt>
    <dgm:pt modelId="{74AC9F29-2371-41C9-AC3E-709C293AB634}">
      <dgm:prSet/>
      <dgm:spPr/>
      <dgm:t>
        <a:bodyPr/>
        <a:lstStyle/>
        <a:p>
          <a:r>
            <a:rPr lang="en-US"/>
            <a:t>Accessing Resources + Services</a:t>
          </a:r>
        </a:p>
      </dgm:t>
    </dgm:pt>
    <dgm:pt modelId="{E9B187A8-81AB-42F3-8B18-936A562325DD}" type="parTrans" cxnId="{4FA21D5C-9F82-4CE7-AB00-D5D8063C3C17}">
      <dgm:prSet/>
      <dgm:spPr/>
      <dgm:t>
        <a:bodyPr/>
        <a:lstStyle/>
        <a:p>
          <a:endParaRPr lang="en-US"/>
        </a:p>
      </dgm:t>
    </dgm:pt>
    <dgm:pt modelId="{7927B90D-CAEB-47EC-806C-459313264936}" type="sibTrans" cxnId="{4FA21D5C-9F82-4CE7-AB00-D5D8063C3C17}">
      <dgm:prSet/>
      <dgm:spPr/>
      <dgm:t>
        <a:bodyPr/>
        <a:lstStyle/>
        <a:p>
          <a:endParaRPr lang="en-US"/>
        </a:p>
      </dgm:t>
    </dgm:pt>
    <dgm:pt modelId="{F535DF8C-7718-45B4-BAAF-ACF569825F8B}">
      <dgm:prSet/>
      <dgm:spPr/>
      <dgm:t>
        <a:bodyPr/>
        <a:lstStyle/>
        <a:p>
          <a:r>
            <a:rPr lang="en-US"/>
            <a:t>Asking for Help</a:t>
          </a:r>
        </a:p>
      </dgm:t>
    </dgm:pt>
    <dgm:pt modelId="{647D7CD6-6885-42C0-995E-1688900EECFD}" type="parTrans" cxnId="{93BEE47E-674A-4331-9EEA-29D75CAAC35D}">
      <dgm:prSet/>
      <dgm:spPr/>
      <dgm:t>
        <a:bodyPr/>
        <a:lstStyle/>
        <a:p>
          <a:endParaRPr lang="en-US"/>
        </a:p>
      </dgm:t>
    </dgm:pt>
    <dgm:pt modelId="{9E7E1098-5177-4DDA-821C-62CB0FAFBAB6}" type="sibTrans" cxnId="{93BEE47E-674A-4331-9EEA-29D75CAAC35D}">
      <dgm:prSet/>
      <dgm:spPr/>
      <dgm:t>
        <a:bodyPr/>
        <a:lstStyle/>
        <a:p>
          <a:endParaRPr lang="en-US"/>
        </a:p>
      </dgm:t>
    </dgm:pt>
    <dgm:pt modelId="{5F175708-9CF0-4B17-81E5-B85E427EBFF8}" type="pres">
      <dgm:prSet presAssocID="{0E025FDD-1CC2-4220-8D65-1E1996FBD9C9}" presName="root" presStyleCnt="0">
        <dgm:presLayoutVars>
          <dgm:dir/>
          <dgm:resizeHandles val="exact"/>
        </dgm:presLayoutVars>
      </dgm:prSet>
      <dgm:spPr/>
    </dgm:pt>
    <dgm:pt modelId="{9CE482C3-DC15-414C-BD2F-0AF1DE7D282F}" type="pres">
      <dgm:prSet presAssocID="{8E48FB0A-3758-4477-AC98-A47FDEC823C5}" presName="compNode" presStyleCnt="0"/>
      <dgm:spPr/>
    </dgm:pt>
    <dgm:pt modelId="{1C5A64DF-A5BE-4094-8D0C-5FADDE338C6F}" type="pres">
      <dgm:prSet presAssocID="{8E48FB0A-3758-4477-AC98-A47FDEC823C5}" presName="bgRect" presStyleLbl="bgShp" presStyleIdx="0" presStyleCnt="4"/>
      <dgm:spPr/>
    </dgm:pt>
    <dgm:pt modelId="{882892DA-B7DD-48C0-8457-C81EFBFA3866}" type="pres">
      <dgm:prSet presAssocID="{8E48FB0A-3758-4477-AC98-A47FDEC823C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ducation"/>
        </a:ext>
      </dgm:extLst>
    </dgm:pt>
    <dgm:pt modelId="{453218EB-2383-4FA9-A744-74E8AC016945}" type="pres">
      <dgm:prSet presAssocID="{8E48FB0A-3758-4477-AC98-A47FDEC823C5}" presName="spaceRect" presStyleCnt="0"/>
      <dgm:spPr/>
    </dgm:pt>
    <dgm:pt modelId="{F46E5015-BFB3-4278-9303-E7D108F2180B}" type="pres">
      <dgm:prSet presAssocID="{8E48FB0A-3758-4477-AC98-A47FDEC823C5}" presName="parTx" presStyleLbl="revTx" presStyleIdx="0" presStyleCnt="4">
        <dgm:presLayoutVars>
          <dgm:chMax val="0"/>
          <dgm:chPref val="0"/>
        </dgm:presLayoutVars>
      </dgm:prSet>
      <dgm:spPr/>
    </dgm:pt>
    <dgm:pt modelId="{46589988-1750-4825-A3F8-D55E4C788E19}" type="pres">
      <dgm:prSet presAssocID="{B2B08E57-A829-48B1-B884-3716806E849C}" presName="sibTrans" presStyleCnt="0"/>
      <dgm:spPr/>
    </dgm:pt>
    <dgm:pt modelId="{AE157F90-05E3-4250-AE68-41583A2C9FA0}" type="pres">
      <dgm:prSet presAssocID="{5E36E7EC-3A8D-4C30-8F1F-CD74B49DC224}" presName="compNode" presStyleCnt="0"/>
      <dgm:spPr/>
    </dgm:pt>
    <dgm:pt modelId="{80A6F384-088E-487F-A6FC-B28EFA861E8F}" type="pres">
      <dgm:prSet presAssocID="{5E36E7EC-3A8D-4C30-8F1F-CD74B49DC224}" presName="bgRect" presStyleLbl="bgShp" presStyleIdx="1" presStyleCnt="4"/>
      <dgm:spPr/>
    </dgm:pt>
    <dgm:pt modelId="{E6E9129C-10B1-48E1-938B-5FDB7C28DF96}" type="pres">
      <dgm:prSet presAssocID="{5E36E7EC-3A8D-4C30-8F1F-CD74B49DC22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bric Report Library"/>
        </a:ext>
      </dgm:extLst>
    </dgm:pt>
    <dgm:pt modelId="{8569D0C6-DBA6-4C4B-BB19-88CE15708E7C}" type="pres">
      <dgm:prSet presAssocID="{5E36E7EC-3A8D-4C30-8F1F-CD74B49DC224}" presName="spaceRect" presStyleCnt="0"/>
      <dgm:spPr/>
    </dgm:pt>
    <dgm:pt modelId="{5CA838FE-1E22-42D1-9D11-D8C23DE19B16}" type="pres">
      <dgm:prSet presAssocID="{5E36E7EC-3A8D-4C30-8F1F-CD74B49DC224}" presName="parTx" presStyleLbl="revTx" presStyleIdx="1" presStyleCnt="4">
        <dgm:presLayoutVars>
          <dgm:chMax val="0"/>
          <dgm:chPref val="0"/>
        </dgm:presLayoutVars>
      </dgm:prSet>
      <dgm:spPr/>
    </dgm:pt>
    <dgm:pt modelId="{512E3F68-67B6-4BFB-9109-3F61E8A59E1A}" type="pres">
      <dgm:prSet presAssocID="{8BE64142-EB37-4892-B310-04F87C50E0A3}" presName="sibTrans" presStyleCnt="0"/>
      <dgm:spPr/>
    </dgm:pt>
    <dgm:pt modelId="{B10AF8F3-0E6A-4D3F-A95B-606900E0AE2D}" type="pres">
      <dgm:prSet presAssocID="{74AC9F29-2371-41C9-AC3E-709C293AB634}" presName="compNode" presStyleCnt="0"/>
      <dgm:spPr/>
    </dgm:pt>
    <dgm:pt modelId="{C256D162-E386-4514-B99B-7FBC59DB9E44}" type="pres">
      <dgm:prSet presAssocID="{74AC9F29-2371-41C9-AC3E-709C293AB634}" presName="bgRect" presStyleLbl="bgShp" presStyleIdx="2" presStyleCnt="4"/>
      <dgm:spPr/>
    </dgm:pt>
    <dgm:pt modelId="{772427F4-58A9-4CE8-9714-62454B13D08B}" type="pres">
      <dgm:prSet presAssocID="{74AC9F29-2371-41C9-AC3E-709C293AB63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orkforce Management"/>
        </a:ext>
      </dgm:extLst>
    </dgm:pt>
    <dgm:pt modelId="{356F8FA8-962E-4573-86AB-4BC97AB8AD61}" type="pres">
      <dgm:prSet presAssocID="{74AC9F29-2371-41C9-AC3E-709C293AB634}" presName="spaceRect" presStyleCnt="0"/>
      <dgm:spPr/>
    </dgm:pt>
    <dgm:pt modelId="{BCA01A89-685A-4E1E-BAE0-D3BA03A1D08F}" type="pres">
      <dgm:prSet presAssocID="{74AC9F29-2371-41C9-AC3E-709C293AB634}" presName="parTx" presStyleLbl="revTx" presStyleIdx="2" presStyleCnt="4">
        <dgm:presLayoutVars>
          <dgm:chMax val="0"/>
          <dgm:chPref val="0"/>
        </dgm:presLayoutVars>
      </dgm:prSet>
      <dgm:spPr/>
    </dgm:pt>
    <dgm:pt modelId="{E674D358-D6F0-46E3-9342-AA80701C9568}" type="pres">
      <dgm:prSet presAssocID="{7927B90D-CAEB-47EC-806C-459313264936}" presName="sibTrans" presStyleCnt="0"/>
      <dgm:spPr/>
    </dgm:pt>
    <dgm:pt modelId="{21D8E2FA-4115-4D43-A35D-1F82A8BC20EF}" type="pres">
      <dgm:prSet presAssocID="{F535DF8C-7718-45B4-BAAF-ACF569825F8B}" presName="compNode" presStyleCnt="0"/>
      <dgm:spPr/>
    </dgm:pt>
    <dgm:pt modelId="{C49CD375-84B7-42AA-86FB-E6AA928904E3}" type="pres">
      <dgm:prSet presAssocID="{F535DF8C-7718-45B4-BAAF-ACF569825F8B}" presName="bgRect" presStyleLbl="bgShp" presStyleIdx="3" presStyleCnt="4"/>
      <dgm:spPr/>
    </dgm:pt>
    <dgm:pt modelId="{1B819C04-049F-4AFE-9A67-62FE11E20A73}" type="pres">
      <dgm:prSet presAssocID="{F535DF8C-7718-45B4-BAAF-ACF569825F8B}"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at"/>
        </a:ext>
      </dgm:extLst>
    </dgm:pt>
    <dgm:pt modelId="{D29ED916-9444-4D84-AF2F-C7207B74C52E}" type="pres">
      <dgm:prSet presAssocID="{F535DF8C-7718-45B4-BAAF-ACF569825F8B}" presName="spaceRect" presStyleCnt="0"/>
      <dgm:spPr/>
    </dgm:pt>
    <dgm:pt modelId="{53A2EC26-ACEC-45B9-B2DD-69E7514B9908}" type="pres">
      <dgm:prSet presAssocID="{F535DF8C-7718-45B4-BAAF-ACF569825F8B}" presName="parTx" presStyleLbl="revTx" presStyleIdx="3" presStyleCnt="4">
        <dgm:presLayoutVars>
          <dgm:chMax val="0"/>
          <dgm:chPref val="0"/>
        </dgm:presLayoutVars>
      </dgm:prSet>
      <dgm:spPr/>
    </dgm:pt>
  </dgm:ptLst>
  <dgm:cxnLst>
    <dgm:cxn modelId="{5264D335-3807-4F2F-9846-4977F7B65080}" srcId="{0E025FDD-1CC2-4220-8D65-1E1996FBD9C9}" destId="{8E48FB0A-3758-4477-AC98-A47FDEC823C5}" srcOrd="0" destOrd="0" parTransId="{3BA71E0F-7043-4DED-B1CD-1A468448DBA6}" sibTransId="{B2B08E57-A829-48B1-B884-3716806E849C}"/>
    <dgm:cxn modelId="{62CCC13C-A59F-4656-8C53-A5F7EBC09C3D}" type="presOf" srcId="{8E48FB0A-3758-4477-AC98-A47FDEC823C5}" destId="{F46E5015-BFB3-4278-9303-E7D108F2180B}" srcOrd="0" destOrd="0" presId="urn:microsoft.com/office/officeart/2018/2/layout/IconVerticalSolidList"/>
    <dgm:cxn modelId="{4FA21D5C-9F82-4CE7-AB00-D5D8063C3C17}" srcId="{0E025FDD-1CC2-4220-8D65-1E1996FBD9C9}" destId="{74AC9F29-2371-41C9-AC3E-709C293AB634}" srcOrd="2" destOrd="0" parTransId="{E9B187A8-81AB-42F3-8B18-936A562325DD}" sibTransId="{7927B90D-CAEB-47EC-806C-459313264936}"/>
    <dgm:cxn modelId="{93F9E763-5A0A-4C8B-BDD2-EBA8F19FE2F8}" srcId="{0E025FDD-1CC2-4220-8D65-1E1996FBD9C9}" destId="{5E36E7EC-3A8D-4C30-8F1F-CD74B49DC224}" srcOrd="1" destOrd="0" parTransId="{F66F909F-07C2-448B-98D0-CC7E5B45C687}" sibTransId="{8BE64142-EB37-4892-B310-04F87C50E0A3}"/>
    <dgm:cxn modelId="{D6948649-1052-4F6C-81E2-B18271C5248A}" type="presOf" srcId="{F535DF8C-7718-45B4-BAAF-ACF569825F8B}" destId="{53A2EC26-ACEC-45B9-B2DD-69E7514B9908}" srcOrd="0" destOrd="0" presId="urn:microsoft.com/office/officeart/2018/2/layout/IconVerticalSolidList"/>
    <dgm:cxn modelId="{C0A30B76-C6A3-4A32-848B-62DDDEC4592F}" type="presOf" srcId="{0E025FDD-1CC2-4220-8D65-1E1996FBD9C9}" destId="{5F175708-9CF0-4B17-81E5-B85E427EBFF8}" srcOrd="0" destOrd="0" presId="urn:microsoft.com/office/officeart/2018/2/layout/IconVerticalSolidList"/>
    <dgm:cxn modelId="{93BEE47E-674A-4331-9EEA-29D75CAAC35D}" srcId="{0E025FDD-1CC2-4220-8D65-1E1996FBD9C9}" destId="{F535DF8C-7718-45B4-BAAF-ACF569825F8B}" srcOrd="3" destOrd="0" parTransId="{647D7CD6-6885-42C0-995E-1688900EECFD}" sibTransId="{9E7E1098-5177-4DDA-821C-62CB0FAFBAB6}"/>
    <dgm:cxn modelId="{6839C1AC-5569-402A-82E8-3156E45E6C00}" type="presOf" srcId="{74AC9F29-2371-41C9-AC3E-709C293AB634}" destId="{BCA01A89-685A-4E1E-BAE0-D3BA03A1D08F}" srcOrd="0" destOrd="0" presId="urn:microsoft.com/office/officeart/2018/2/layout/IconVerticalSolidList"/>
    <dgm:cxn modelId="{2673D6F0-96AD-4FD4-8A70-4F5B83AE0E3F}" type="presOf" srcId="{5E36E7EC-3A8D-4C30-8F1F-CD74B49DC224}" destId="{5CA838FE-1E22-42D1-9D11-D8C23DE19B16}" srcOrd="0" destOrd="0" presId="urn:microsoft.com/office/officeart/2018/2/layout/IconVerticalSolidList"/>
    <dgm:cxn modelId="{69FCE91F-3AA7-4EE2-952A-C62B2832278E}" type="presParOf" srcId="{5F175708-9CF0-4B17-81E5-B85E427EBFF8}" destId="{9CE482C3-DC15-414C-BD2F-0AF1DE7D282F}" srcOrd="0" destOrd="0" presId="urn:microsoft.com/office/officeart/2018/2/layout/IconVerticalSolidList"/>
    <dgm:cxn modelId="{13EEA81A-8F8F-4BF2-82A2-09F575F46991}" type="presParOf" srcId="{9CE482C3-DC15-414C-BD2F-0AF1DE7D282F}" destId="{1C5A64DF-A5BE-4094-8D0C-5FADDE338C6F}" srcOrd="0" destOrd="0" presId="urn:microsoft.com/office/officeart/2018/2/layout/IconVerticalSolidList"/>
    <dgm:cxn modelId="{916AEF9D-876C-414C-8316-BD2BC4F1F0B6}" type="presParOf" srcId="{9CE482C3-DC15-414C-BD2F-0AF1DE7D282F}" destId="{882892DA-B7DD-48C0-8457-C81EFBFA3866}" srcOrd="1" destOrd="0" presId="urn:microsoft.com/office/officeart/2018/2/layout/IconVerticalSolidList"/>
    <dgm:cxn modelId="{1085611C-AC6D-49AC-BC2C-FDCE95003AFF}" type="presParOf" srcId="{9CE482C3-DC15-414C-BD2F-0AF1DE7D282F}" destId="{453218EB-2383-4FA9-A744-74E8AC016945}" srcOrd="2" destOrd="0" presId="urn:microsoft.com/office/officeart/2018/2/layout/IconVerticalSolidList"/>
    <dgm:cxn modelId="{0440A75E-60B2-4F4A-9D84-85F504A56969}" type="presParOf" srcId="{9CE482C3-DC15-414C-BD2F-0AF1DE7D282F}" destId="{F46E5015-BFB3-4278-9303-E7D108F2180B}" srcOrd="3" destOrd="0" presId="urn:microsoft.com/office/officeart/2018/2/layout/IconVerticalSolidList"/>
    <dgm:cxn modelId="{7C82C1E7-6D68-4181-8E72-6039CDD859F9}" type="presParOf" srcId="{5F175708-9CF0-4B17-81E5-B85E427EBFF8}" destId="{46589988-1750-4825-A3F8-D55E4C788E19}" srcOrd="1" destOrd="0" presId="urn:microsoft.com/office/officeart/2018/2/layout/IconVerticalSolidList"/>
    <dgm:cxn modelId="{ED92E871-02E6-4B4C-A18A-5E50F60A2DB1}" type="presParOf" srcId="{5F175708-9CF0-4B17-81E5-B85E427EBFF8}" destId="{AE157F90-05E3-4250-AE68-41583A2C9FA0}" srcOrd="2" destOrd="0" presId="urn:microsoft.com/office/officeart/2018/2/layout/IconVerticalSolidList"/>
    <dgm:cxn modelId="{2160ED35-6CDB-4EBB-AA1E-E075D302929B}" type="presParOf" srcId="{AE157F90-05E3-4250-AE68-41583A2C9FA0}" destId="{80A6F384-088E-487F-A6FC-B28EFA861E8F}" srcOrd="0" destOrd="0" presId="urn:microsoft.com/office/officeart/2018/2/layout/IconVerticalSolidList"/>
    <dgm:cxn modelId="{2D53FB7A-DE60-4AB2-952A-B9AB2A42A28C}" type="presParOf" srcId="{AE157F90-05E3-4250-AE68-41583A2C9FA0}" destId="{E6E9129C-10B1-48E1-938B-5FDB7C28DF96}" srcOrd="1" destOrd="0" presId="urn:microsoft.com/office/officeart/2018/2/layout/IconVerticalSolidList"/>
    <dgm:cxn modelId="{AE83E25F-A3B3-4DEA-9E63-C4ADF86E0B22}" type="presParOf" srcId="{AE157F90-05E3-4250-AE68-41583A2C9FA0}" destId="{8569D0C6-DBA6-4C4B-BB19-88CE15708E7C}" srcOrd="2" destOrd="0" presId="urn:microsoft.com/office/officeart/2018/2/layout/IconVerticalSolidList"/>
    <dgm:cxn modelId="{7A09316E-3117-416E-9299-73DA970062D1}" type="presParOf" srcId="{AE157F90-05E3-4250-AE68-41583A2C9FA0}" destId="{5CA838FE-1E22-42D1-9D11-D8C23DE19B16}" srcOrd="3" destOrd="0" presId="urn:microsoft.com/office/officeart/2018/2/layout/IconVerticalSolidList"/>
    <dgm:cxn modelId="{A98F3A85-B19C-448E-93E2-3E746891CCB9}" type="presParOf" srcId="{5F175708-9CF0-4B17-81E5-B85E427EBFF8}" destId="{512E3F68-67B6-4BFB-9109-3F61E8A59E1A}" srcOrd="3" destOrd="0" presId="urn:microsoft.com/office/officeart/2018/2/layout/IconVerticalSolidList"/>
    <dgm:cxn modelId="{57109F2B-7010-408B-A95C-823694FCF8C1}" type="presParOf" srcId="{5F175708-9CF0-4B17-81E5-B85E427EBFF8}" destId="{B10AF8F3-0E6A-4D3F-A95B-606900E0AE2D}" srcOrd="4" destOrd="0" presId="urn:microsoft.com/office/officeart/2018/2/layout/IconVerticalSolidList"/>
    <dgm:cxn modelId="{53AC5765-17FF-4C8F-B867-7F1983084503}" type="presParOf" srcId="{B10AF8F3-0E6A-4D3F-A95B-606900E0AE2D}" destId="{C256D162-E386-4514-B99B-7FBC59DB9E44}" srcOrd="0" destOrd="0" presId="urn:microsoft.com/office/officeart/2018/2/layout/IconVerticalSolidList"/>
    <dgm:cxn modelId="{53E42FA0-24F3-4ADF-A986-6210B812391B}" type="presParOf" srcId="{B10AF8F3-0E6A-4D3F-A95B-606900E0AE2D}" destId="{772427F4-58A9-4CE8-9714-62454B13D08B}" srcOrd="1" destOrd="0" presId="urn:microsoft.com/office/officeart/2018/2/layout/IconVerticalSolidList"/>
    <dgm:cxn modelId="{46BD1169-83BE-4371-ABFF-CAA18DD7B4FA}" type="presParOf" srcId="{B10AF8F3-0E6A-4D3F-A95B-606900E0AE2D}" destId="{356F8FA8-962E-4573-86AB-4BC97AB8AD61}" srcOrd="2" destOrd="0" presId="urn:microsoft.com/office/officeart/2018/2/layout/IconVerticalSolidList"/>
    <dgm:cxn modelId="{13608E22-F252-4440-8F5A-9ECC989736B8}" type="presParOf" srcId="{B10AF8F3-0E6A-4D3F-A95B-606900E0AE2D}" destId="{BCA01A89-685A-4E1E-BAE0-D3BA03A1D08F}" srcOrd="3" destOrd="0" presId="urn:microsoft.com/office/officeart/2018/2/layout/IconVerticalSolidList"/>
    <dgm:cxn modelId="{89A3D9E3-8EBA-4AE0-8F63-13EE90F4DB25}" type="presParOf" srcId="{5F175708-9CF0-4B17-81E5-B85E427EBFF8}" destId="{E674D358-D6F0-46E3-9342-AA80701C9568}" srcOrd="5" destOrd="0" presId="urn:microsoft.com/office/officeart/2018/2/layout/IconVerticalSolidList"/>
    <dgm:cxn modelId="{76B7B50F-4105-4F0A-B133-C36C08C4D282}" type="presParOf" srcId="{5F175708-9CF0-4B17-81E5-B85E427EBFF8}" destId="{21D8E2FA-4115-4D43-A35D-1F82A8BC20EF}" srcOrd="6" destOrd="0" presId="urn:microsoft.com/office/officeart/2018/2/layout/IconVerticalSolidList"/>
    <dgm:cxn modelId="{9507D0B9-E463-4A0F-923E-DBB87EF33ADA}" type="presParOf" srcId="{21D8E2FA-4115-4D43-A35D-1F82A8BC20EF}" destId="{C49CD375-84B7-42AA-86FB-E6AA928904E3}" srcOrd="0" destOrd="0" presId="urn:microsoft.com/office/officeart/2018/2/layout/IconVerticalSolidList"/>
    <dgm:cxn modelId="{E9BF2386-3CA8-4A4C-AE2D-7A63356A68A6}" type="presParOf" srcId="{21D8E2FA-4115-4D43-A35D-1F82A8BC20EF}" destId="{1B819C04-049F-4AFE-9A67-62FE11E20A73}" srcOrd="1" destOrd="0" presId="urn:microsoft.com/office/officeart/2018/2/layout/IconVerticalSolidList"/>
    <dgm:cxn modelId="{54D1AF12-BBFA-4ADB-A724-4FF026703F8F}" type="presParOf" srcId="{21D8E2FA-4115-4D43-A35D-1F82A8BC20EF}" destId="{D29ED916-9444-4D84-AF2F-C7207B74C52E}" srcOrd="2" destOrd="0" presId="urn:microsoft.com/office/officeart/2018/2/layout/IconVerticalSolidList"/>
    <dgm:cxn modelId="{259291DE-FE9D-4C72-AD39-61D0B3ECFFDD}" type="presParOf" srcId="{21D8E2FA-4115-4D43-A35D-1F82A8BC20EF}" destId="{53A2EC26-ACEC-45B9-B2DD-69E7514B9908}"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D89E59-7757-4C4C-8F04-1FB7B15633FC}">
      <dsp:nvSpPr>
        <dsp:cNvPr id="0" name=""/>
        <dsp:cNvSpPr/>
      </dsp:nvSpPr>
      <dsp:spPr>
        <a:xfrm>
          <a:off x="0" y="1832"/>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557B85-4A7E-4797-BF33-BEBE39FD5C3D}">
      <dsp:nvSpPr>
        <dsp:cNvPr id="0" name=""/>
        <dsp:cNvSpPr/>
      </dsp:nvSpPr>
      <dsp:spPr>
        <a:xfrm>
          <a:off x="280873" y="210745"/>
          <a:ext cx="510678" cy="5106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6504F0-4148-49E4-A731-42D0D91ADD3E}">
      <dsp:nvSpPr>
        <dsp:cNvPr id="0" name=""/>
        <dsp:cNvSpPr/>
      </dsp:nvSpPr>
      <dsp:spPr>
        <a:xfrm>
          <a:off x="1072424" y="1832"/>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College Success</a:t>
          </a:r>
        </a:p>
      </dsp:txBody>
      <dsp:txXfrm>
        <a:off x="1072424" y="1832"/>
        <a:ext cx="3812778" cy="928506"/>
      </dsp:txXfrm>
    </dsp:sp>
    <dsp:sp modelId="{D695629A-259F-4458-9FDF-6E3631AD55F4}">
      <dsp:nvSpPr>
        <dsp:cNvPr id="0" name=""/>
        <dsp:cNvSpPr/>
      </dsp:nvSpPr>
      <dsp:spPr>
        <a:xfrm>
          <a:off x="0" y="1162464"/>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456428-5EAD-4831-B6DD-6B92CDE3D86C}">
      <dsp:nvSpPr>
        <dsp:cNvPr id="0" name=""/>
        <dsp:cNvSpPr/>
      </dsp:nvSpPr>
      <dsp:spPr>
        <a:xfrm>
          <a:off x="280873" y="1371378"/>
          <a:ext cx="510678" cy="5106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BDD6EA7-DE9C-46C3-AC91-38D7F2138398}">
      <dsp:nvSpPr>
        <dsp:cNvPr id="0" name=""/>
        <dsp:cNvSpPr/>
      </dsp:nvSpPr>
      <dsp:spPr>
        <a:xfrm>
          <a:off x="1072424" y="1162464"/>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Overview of Resources + Services</a:t>
          </a:r>
        </a:p>
      </dsp:txBody>
      <dsp:txXfrm>
        <a:off x="1072424" y="1162464"/>
        <a:ext cx="3812778" cy="928506"/>
      </dsp:txXfrm>
    </dsp:sp>
    <dsp:sp modelId="{1F740589-6B41-4C4B-BA0A-80E06A0B8BB4}">
      <dsp:nvSpPr>
        <dsp:cNvPr id="0" name=""/>
        <dsp:cNvSpPr/>
      </dsp:nvSpPr>
      <dsp:spPr>
        <a:xfrm>
          <a:off x="0" y="2323097"/>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27BFFE-0726-4B27-AC97-FCC6FEBBC935}">
      <dsp:nvSpPr>
        <dsp:cNvPr id="0" name=""/>
        <dsp:cNvSpPr/>
      </dsp:nvSpPr>
      <dsp:spPr>
        <a:xfrm>
          <a:off x="280873" y="2532011"/>
          <a:ext cx="510678" cy="51067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103CE82-9F64-449A-90CE-BBE9E06F6023}">
      <dsp:nvSpPr>
        <dsp:cNvPr id="0" name=""/>
        <dsp:cNvSpPr/>
      </dsp:nvSpPr>
      <dsp:spPr>
        <a:xfrm>
          <a:off x="1072424" y="2323097"/>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Accessing Resources + Services</a:t>
          </a:r>
        </a:p>
      </dsp:txBody>
      <dsp:txXfrm>
        <a:off x="1072424" y="2323097"/>
        <a:ext cx="3812778" cy="928506"/>
      </dsp:txXfrm>
    </dsp:sp>
    <dsp:sp modelId="{C9BF37E7-3A0B-49FF-98A6-5E7413E75C57}">
      <dsp:nvSpPr>
        <dsp:cNvPr id="0" name=""/>
        <dsp:cNvSpPr/>
      </dsp:nvSpPr>
      <dsp:spPr>
        <a:xfrm>
          <a:off x="0" y="3483730"/>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78B801-F3F8-4922-AE84-39EE282AB6C2}">
      <dsp:nvSpPr>
        <dsp:cNvPr id="0" name=""/>
        <dsp:cNvSpPr/>
      </dsp:nvSpPr>
      <dsp:spPr>
        <a:xfrm>
          <a:off x="280873" y="3692644"/>
          <a:ext cx="510678" cy="51067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F1B67F5-7449-4A7B-BE46-FEB6DA6B77E3}">
      <dsp:nvSpPr>
        <dsp:cNvPr id="0" name=""/>
        <dsp:cNvSpPr/>
      </dsp:nvSpPr>
      <dsp:spPr>
        <a:xfrm>
          <a:off x="1072424" y="3483730"/>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Asking for Help</a:t>
          </a:r>
        </a:p>
      </dsp:txBody>
      <dsp:txXfrm>
        <a:off x="1072424" y="3483730"/>
        <a:ext cx="3812778" cy="9285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1C6501-105F-4B37-9A8F-1B2ED94F3CB6}">
      <dsp:nvSpPr>
        <dsp:cNvPr id="0" name=""/>
        <dsp:cNvSpPr/>
      </dsp:nvSpPr>
      <dsp:spPr>
        <a:xfrm>
          <a:off x="977342" y="123437"/>
          <a:ext cx="566367" cy="5663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6269BE-C62B-4E98-8F9F-696E3EC5695B}">
      <dsp:nvSpPr>
        <dsp:cNvPr id="0" name=""/>
        <dsp:cNvSpPr/>
      </dsp:nvSpPr>
      <dsp:spPr>
        <a:xfrm>
          <a:off x="631229" y="878688"/>
          <a:ext cx="1258593" cy="503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a:t>Work Hard!</a:t>
          </a:r>
        </a:p>
      </dsp:txBody>
      <dsp:txXfrm>
        <a:off x="631229" y="878688"/>
        <a:ext cx="1258593" cy="503437"/>
      </dsp:txXfrm>
    </dsp:sp>
    <dsp:sp modelId="{32AD0A91-962E-49CA-AF85-8A9CB69613BD}">
      <dsp:nvSpPr>
        <dsp:cNvPr id="0" name=""/>
        <dsp:cNvSpPr/>
      </dsp:nvSpPr>
      <dsp:spPr>
        <a:xfrm>
          <a:off x="2456190" y="123437"/>
          <a:ext cx="566367" cy="5663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1973D1-4156-4303-9B02-2BDC018C0C16}">
      <dsp:nvSpPr>
        <dsp:cNvPr id="0" name=""/>
        <dsp:cNvSpPr/>
      </dsp:nvSpPr>
      <dsp:spPr>
        <a:xfrm>
          <a:off x="2110076" y="878688"/>
          <a:ext cx="1258593" cy="503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a:t>Get Involved!</a:t>
          </a:r>
        </a:p>
      </dsp:txBody>
      <dsp:txXfrm>
        <a:off x="2110076" y="878688"/>
        <a:ext cx="1258593" cy="503437"/>
      </dsp:txXfrm>
    </dsp:sp>
    <dsp:sp modelId="{D4A07A2F-BECC-42C5-B25B-0B3744E33245}">
      <dsp:nvSpPr>
        <dsp:cNvPr id="0" name=""/>
        <dsp:cNvSpPr/>
      </dsp:nvSpPr>
      <dsp:spPr>
        <a:xfrm>
          <a:off x="1716766" y="1696774"/>
          <a:ext cx="566367" cy="56636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412BFC-7B99-43A1-84EC-BD733C36F217}">
      <dsp:nvSpPr>
        <dsp:cNvPr id="0" name=""/>
        <dsp:cNvSpPr/>
      </dsp:nvSpPr>
      <dsp:spPr>
        <a:xfrm>
          <a:off x="1370653" y="2452024"/>
          <a:ext cx="1258593" cy="503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US" sz="1800" kern="1200"/>
            <a:t>Ask for Help!</a:t>
          </a:r>
        </a:p>
      </dsp:txBody>
      <dsp:txXfrm>
        <a:off x="1370653" y="2452024"/>
        <a:ext cx="1258593" cy="5034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1BE08-5D08-4128-AD6E-7367E0CD8D13}">
      <dsp:nvSpPr>
        <dsp:cNvPr id="0" name=""/>
        <dsp:cNvSpPr/>
      </dsp:nvSpPr>
      <dsp:spPr>
        <a:xfrm>
          <a:off x="0" y="1430"/>
          <a:ext cx="4941519" cy="60961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3385A4-576E-4018-9EDF-393D52885D76}">
      <dsp:nvSpPr>
        <dsp:cNvPr id="0" name=""/>
        <dsp:cNvSpPr/>
      </dsp:nvSpPr>
      <dsp:spPr>
        <a:xfrm>
          <a:off x="184407" y="138593"/>
          <a:ext cx="335287" cy="3352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9571275-9C05-45A9-A250-2FF058D8C57B}">
      <dsp:nvSpPr>
        <dsp:cNvPr id="0" name=""/>
        <dsp:cNvSpPr/>
      </dsp:nvSpPr>
      <dsp:spPr>
        <a:xfrm>
          <a:off x="704103" y="1430"/>
          <a:ext cx="4237415" cy="609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517" tIns="64517" rIns="64517" bIns="64517" numCol="1" spcCol="1270" anchor="ctr" anchorCtr="0">
          <a:noAutofit/>
        </a:bodyPr>
        <a:lstStyle/>
        <a:p>
          <a:pPr marL="0" lvl="0" indent="0" algn="l" defTabSz="755650">
            <a:lnSpc>
              <a:spcPct val="90000"/>
            </a:lnSpc>
            <a:spcBef>
              <a:spcPct val="0"/>
            </a:spcBef>
            <a:spcAft>
              <a:spcPct val="35000"/>
            </a:spcAft>
            <a:buNone/>
          </a:pPr>
          <a:r>
            <a:rPr lang="en-US" sz="1700" kern="1200"/>
            <a:t>In a small group, discuss the following questions:</a:t>
          </a:r>
        </a:p>
      </dsp:txBody>
      <dsp:txXfrm>
        <a:off x="704103" y="1430"/>
        <a:ext cx="4237415" cy="609613"/>
      </dsp:txXfrm>
    </dsp:sp>
    <dsp:sp modelId="{423C71F6-71C5-495B-9248-E54E1E15E1CD}">
      <dsp:nvSpPr>
        <dsp:cNvPr id="0" name=""/>
        <dsp:cNvSpPr/>
      </dsp:nvSpPr>
      <dsp:spPr>
        <a:xfrm>
          <a:off x="0" y="763447"/>
          <a:ext cx="4941519" cy="60961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619847-729B-451D-9CD2-8392AD2F36D7}">
      <dsp:nvSpPr>
        <dsp:cNvPr id="0" name=""/>
        <dsp:cNvSpPr/>
      </dsp:nvSpPr>
      <dsp:spPr>
        <a:xfrm>
          <a:off x="184407" y="900610"/>
          <a:ext cx="335287" cy="3352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7FC8FD-65C1-49C9-9857-95402C667E1F}">
      <dsp:nvSpPr>
        <dsp:cNvPr id="0" name=""/>
        <dsp:cNvSpPr/>
      </dsp:nvSpPr>
      <dsp:spPr>
        <a:xfrm>
          <a:off x="704103" y="763447"/>
          <a:ext cx="4237415" cy="609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517" tIns="64517" rIns="64517" bIns="64517" numCol="1" spcCol="1270" anchor="ctr" anchorCtr="0">
          <a:noAutofit/>
        </a:bodyPr>
        <a:lstStyle/>
        <a:p>
          <a:pPr marL="0" lvl="0" indent="0" algn="l" defTabSz="755650">
            <a:lnSpc>
              <a:spcPct val="90000"/>
            </a:lnSpc>
            <a:spcBef>
              <a:spcPct val="0"/>
            </a:spcBef>
            <a:spcAft>
              <a:spcPct val="35000"/>
            </a:spcAft>
            <a:buNone/>
          </a:pPr>
          <a:r>
            <a:rPr lang="en-US" sz="1700" kern="1200"/>
            <a:t>Why is it sometimes difficult to ask for help?</a:t>
          </a:r>
        </a:p>
      </dsp:txBody>
      <dsp:txXfrm>
        <a:off x="704103" y="763447"/>
        <a:ext cx="4237415" cy="609613"/>
      </dsp:txXfrm>
    </dsp:sp>
    <dsp:sp modelId="{A99D44B5-7A8D-4F89-B322-4845DD30CA5D}">
      <dsp:nvSpPr>
        <dsp:cNvPr id="0" name=""/>
        <dsp:cNvSpPr/>
      </dsp:nvSpPr>
      <dsp:spPr>
        <a:xfrm>
          <a:off x="0" y="1525463"/>
          <a:ext cx="4941519" cy="60961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C593B6-49FF-4A0E-BF23-F7D8CDB3EB72}">
      <dsp:nvSpPr>
        <dsp:cNvPr id="0" name=""/>
        <dsp:cNvSpPr/>
      </dsp:nvSpPr>
      <dsp:spPr>
        <a:xfrm>
          <a:off x="184407" y="1662626"/>
          <a:ext cx="335287" cy="3352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43564E6-F537-445C-BFEB-9F18671680CA}">
      <dsp:nvSpPr>
        <dsp:cNvPr id="0" name=""/>
        <dsp:cNvSpPr/>
      </dsp:nvSpPr>
      <dsp:spPr>
        <a:xfrm>
          <a:off x="704103" y="1525463"/>
          <a:ext cx="4237415" cy="609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517" tIns="64517" rIns="64517" bIns="64517" numCol="1" spcCol="1270" anchor="ctr" anchorCtr="0">
          <a:noAutofit/>
        </a:bodyPr>
        <a:lstStyle/>
        <a:p>
          <a:pPr marL="0" lvl="0" indent="0" algn="l" defTabSz="755650">
            <a:lnSpc>
              <a:spcPct val="90000"/>
            </a:lnSpc>
            <a:spcBef>
              <a:spcPct val="0"/>
            </a:spcBef>
            <a:spcAft>
              <a:spcPct val="35000"/>
            </a:spcAft>
            <a:buNone/>
          </a:pPr>
          <a:r>
            <a:rPr lang="en-US" sz="1700" kern="1200"/>
            <a:t>In high school, where did you go when you needed academic help?</a:t>
          </a:r>
        </a:p>
      </dsp:txBody>
      <dsp:txXfrm>
        <a:off x="704103" y="1525463"/>
        <a:ext cx="4237415" cy="609613"/>
      </dsp:txXfrm>
    </dsp:sp>
    <dsp:sp modelId="{EDF6B0F4-4E0C-468C-BAB9-C1A3241C7867}">
      <dsp:nvSpPr>
        <dsp:cNvPr id="0" name=""/>
        <dsp:cNvSpPr/>
      </dsp:nvSpPr>
      <dsp:spPr>
        <a:xfrm>
          <a:off x="0" y="2287480"/>
          <a:ext cx="4941519" cy="60961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DA8116-F050-48AB-BD08-6A18EAC65688}">
      <dsp:nvSpPr>
        <dsp:cNvPr id="0" name=""/>
        <dsp:cNvSpPr/>
      </dsp:nvSpPr>
      <dsp:spPr>
        <a:xfrm>
          <a:off x="184407" y="2424643"/>
          <a:ext cx="335287" cy="33528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5464DCE-315D-44D9-A057-D7570A042A5F}">
      <dsp:nvSpPr>
        <dsp:cNvPr id="0" name=""/>
        <dsp:cNvSpPr/>
      </dsp:nvSpPr>
      <dsp:spPr>
        <a:xfrm>
          <a:off x="704103" y="2287480"/>
          <a:ext cx="4237415" cy="609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517" tIns="64517" rIns="64517" bIns="64517" numCol="1" spcCol="1270" anchor="ctr" anchorCtr="0">
          <a:noAutofit/>
        </a:bodyPr>
        <a:lstStyle/>
        <a:p>
          <a:pPr marL="0" lvl="0" indent="0" algn="l" defTabSz="755650">
            <a:lnSpc>
              <a:spcPct val="90000"/>
            </a:lnSpc>
            <a:spcBef>
              <a:spcPct val="0"/>
            </a:spcBef>
            <a:spcAft>
              <a:spcPct val="35000"/>
            </a:spcAft>
            <a:buNone/>
          </a:pPr>
          <a:r>
            <a:rPr lang="en-US" sz="1700" kern="1200"/>
            <a:t>How about social help?</a:t>
          </a:r>
        </a:p>
      </dsp:txBody>
      <dsp:txXfrm>
        <a:off x="704103" y="2287480"/>
        <a:ext cx="4237415" cy="609613"/>
      </dsp:txXfrm>
    </dsp:sp>
    <dsp:sp modelId="{F69816C8-955B-4689-A3CA-55B388866B87}">
      <dsp:nvSpPr>
        <dsp:cNvPr id="0" name=""/>
        <dsp:cNvSpPr/>
      </dsp:nvSpPr>
      <dsp:spPr>
        <a:xfrm>
          <a:off x="0" y="3049496"/>
          <a:ext cx="4941519" cy="60961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A0FE4B-95A8-4232-85E6-D3BCF779B6E4}">
      <dsp:nvSpPr>
        <dsp:cNvPr id="0" name=""/>
        <dsp:cNvSpPr/>
      </dsp:nvSpPr>
      <dsp:spPr>
        <a:xfrm>
          <a:off x="184407" y="3186659"/>
          <a:ext cx="335287" cy="33528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F2E7EBC-2552-49D7-82F8-F2A9CB538A1C}">
      <dsp:nvSpPr>
        <dsp:cNvPr id="0" name=""/>
        <dsp:cNvSpPr/>
      </dsp:nvSpPr>
      <dsp:spPr>
        <a:xfrm>
          <a:off x="704103" y="3049496"/>
          <a:ext cx="4237415" cy="609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517" tIns="64517" rIns="64517" bIns="64517" numCol="1" spcCol="1270" anchor="ctr" anchorCtr="0">
          <a:noAutofit/>
        </a:bodyPr>
        <a:lstStyle/>
        <a:p>
          <a:pPr marL="0" lvl="0" indent="0" algn="l" defTabSz="755650">
            <a:lnSpc>
              <a:spcPct val="90000"/>
            </a:lnSpc>
            <a:spcBef>
              <a:spcPct val="0"/>
            </a:spcBef>
            <a:spcAft>
              <a:spcPct val="35000"/>
            </a:spcAft>
            <a:buNone/>
          </a:pPr>
          <a:r>
            <a:rPr lang="en-US" sz="1700" kern="1200"/>
            <a:t>How about emotional help?</a:t>
          </a:r>
        </a:p>
      </dsp:txBody>
      <dsp:txXfrm>
        <a:off x="704103" y="3049496"/>
        <a:ext cx="4237415" cy="609613"/>
      </dsp:txXfrm>
    </dsp:sp>
    <dsp:sp modelId="{29E72C1E-83D7-407C-B9EB-41CDFEED01CE}">
      <dsp:nvSpPr>
        <dsp:cNvPr id="0" name=""/>
        <dsp:cNvSpPr/>
      </dsp:nvSpPr>
      <dsp:spPr>
        <a:xfrm>
          <a:off x="0" y="3811513"/>
          <a:ext cx="4941519" cy="60961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AD7C2E-32CD-4F26-83D0-ADF52AC2A630}">
      <dsp:nvSpPr>
        <dsp:cNvPr id="0" name=""/>
        <dsp:cNvSpPr/>
      </dsp:nvSpPr>
      <dsp:spPr>
        <a:xfrm>
          <a:off x="184407" y="3948676"/>
          <a:ext cx="335287" cy="335287"/>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42BE408-FD98-4230-AAA8-A93A25B0D2E6}">
      <dsp:nvSpPr>
        <dsp:cNvPr id="0" name=""/>
        <dsp:cNvSpPr/>
      </dsp:nvSpPr>
      <dsp:spPr>
        <a:xfrm>
          <a:off x="704103" y="3811513"/>
          <a:ext cx="4237415" cy="609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517" tIns="64517" rIns="64517" bIns="64517" numCol="1" spcCol="1270" anchor="ctr" anchorCtr="0">
          <a:noAutofit/>
        </a:bodyPr>
        <a:lstStyle/>
        <a:p>
          <a:pPr marL="0" lvl="0" indent="0" algn="l" defTabSz="755650">
            <a:lnSpc>
              <a:spcPct val="90000"/>
            </a:lnSpc>
            <a:spcBef>
              <a:spcPct val="0"/>
            </a:spcBef>
            <a:spcAft>
              <a:spcPct val="35000"/>
            </a:spcAft>
            <a:buNone/>
          </a:pPr>
          <a:r>
            <a:rPr lang="en-US" sz="1700" kern="1200"/>
            <a:t>How can we change how we view asking for help?</a:t>
          </a:r>
        </a:p>
      </dsp:txBody>
      <dsp:txXfrm>
        <a:off x="704103" y="3811513"/>
        <a:ext cx="4237415" cy="6096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A64DF-A5BE-4094-8D0C-5FADDE338C6F}">
      <dsp:nvSpPr>
        <dsp:cNvPr id="0" name=""/>
        <dsp:cNvSpPr/>
      </dsp:nvSpPr>
      <dsp:spPr>
        <a:xfrm>
          <a:off x="0" y="1832"/>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2892DA-B7DD-48C0-8457-C81EFBFA3866}">
      <dsp:nvSpPr>
        <dsp:cNvPr id="0" name=""/>
        <dsp:cNvSpPr/>
      </dsp:nvSpPr>
      <dsp:spPr>
        <a:xfrm>
          <a:off x="280873" y="210745"/>
          <a:ext cx="510678" cy="5106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46E5015-BFB3-4278-9303-E7D108F2180B}">
      <dsp:nvSpPr>
        <dsp:cNvPr id="0" name=""/>
        <dsp:cNvSpPr/>
      </dsp:nvSpPr>
      <dsp:spPr>
        <a:xfrm>
          <a:off x="1072424" y="1832"/>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College Success</a:t>
          </a:r>
        </a:p>
      </dsp:txBody>
      <dsp:txXfrm>
        <a:off x="1072424" y="1832"/>
        <a:ext cx="3812778" cy="928506"/>
      </dsp:txXfrm>
    </dsp:sp>
    <dsp:sp modelId="{80A6F384-088E-487F-A6FC-B28EFA861E8F}">
      <dsp:nvSpPr>
        <dsp:cNvPr id="0" name=""/>
        <dsp:cNvSpPr/>
      </dsp:nvSpPr>
      <dsp:spPr>
        <a:xfrm>
          <a:off x="0" y="1162464"/>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E9129C-10B1-48E1-938B-5FDB7C28DF96}">
      <dsp:nvSpPr>
        <dsp:cNvPr id="0" name=""/>
        <dsp:cNvSpPr/>
      </dsp:nvSpPr>
      <dsp:spPr>
        <a:xfrm>
          <a:off x="280873" y="1371378"/>
          <a:ext cx="510678" cy="5106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CA838FE-1E22-42D1-9D11-D8C23DE19B16}">
      <dsp:nvSpPr>
        <dsp:cNvPr id="0" name=""/>
        <dsp:cNvSpPr/>
      </dsp:nvSpPr>
      <dsp:spPr>
        <a:xfrm>
          <a:off x="1072424" y="1162464"/>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Overview of Resources + Services</a:t>
          </a:r>
        </a:p>
      </dsp:txBody>
      <dsp:txXfrm>
        <a:off x="1072424" y="1162464"/>
        <a:ext cx="3812778" cy="928506"/>
      </dsp:txXfrm>
    </dsp:sp>
    <dsp:sp modelId="{C256D162-E386-4514-B99B-7FBC59DB9E44}">
      <dsp:nvSpPr>
        <dsp:cNvPr id="0" name=""/>
        <dsp:cNvSpPr/>
      </dsp:nvSpPr>
      <dsp:spPr>
        <a:xfrm>
          <a:off x="0" y="2323097"/>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72427F4-58A9-4CE8-9714-62454B13D08B}">
      <dsp:nvSpPr>
        <dsp:cNvPr id="0" name=""/>
        <dsp:cNvSpPr/>
      </dsp:nvSpPr>
      <dsp:spPr>
        <a:xfrm>
          <a:off x="280873" y="2532011"/>
          <a:ext cx="510678" cy="51067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A01A89-685A-4E1E-BAE0-D3BA03A1D08F}">
      <dsp:nvSpPr>
        <dsp:cNvPr id="0" name=""/>
        <dsp:cNvSpPr/>
      </dsp:nvSpPr>
      <dsp:spPr>
        <a:xfrm>
          <a:off x="1072424" y="2323097"/>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Accessing Resources + Services</a:t>
          </a:r>
        </a:p>
      </dsp:txBody>
      <dsp:txXfrm>
        <a:off x="1072424" y="2323097"/>
        <a:ext cx="3812778" cy="928506"/>
      </dsp:txXfrm>
    </dsp:sp>
    <dsp:sp modelId="{C49CD375-84B7-42AA-86FB-E6AA928904E3}">
      <dsp:nvSpPr>
        <dsp:cNvPr id="0" name=""/>
        <dsp:cNvSpPr/>
      </dsp:nvSpPr>
      <dsp:spPr>
        <a:xfrm>
          <a:off x="0" y="3483730"/>
          <a:ext cx="4885203" cy="92850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819C04-049F-4AFE-9A67-62FE11E20A73}">
      <dsp:nvSpPr>
        <dsp:cNvPr id="0" name=""/>
        <dsp:cNvSpPr/>
      </dsp:nvSpPr>
      <dsp:spPr>
        <a:xfrm>
          <a:off x="280873" y="3692644"/>
          <a:ext cx="510678" cy="51067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3A2EC26-ACEC-45B9-B2DD-69E7514B9908}">
      <dsp:nvSpPr>
        <dsp:cNvPr id="0" name=""/>
        <dsp:cNvSpPr/>
      </dsp:nvSpPr>
      <dsp:spPr>
        <a:xfrm>
          <a:off x="1072424" y="3483730"/>
          <a:ext cx="3812778" cy="9285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67" tIns="98267" rIns="98267" bIns="98267" numCol="1" spcCol="1270" anchor="ctr" anchorCtr="0">
          <a:noAutofit/>
        </a:bodyPr>
        <a:lstStyle/>
        <a:p>
          <a:pPr marL="0" lvl="0" indent="0" algn="l" defTabSz="977900">
            <a:lnSpc>
              <a:spcPct val="90000"/>
            </a:lnSpc>
            <a:spcBef>
              <a:spcPct val="0"/>
            </a:spcBef>
            <a:spcAft>
              <a:spcPct val="35000"/>
            </a:spcAft>
            <a:buNone/>
          </a:pPr>
          <a:r>
            <a:rPr lang="en-US" sz="2200" kern="1200"/>
            <a:t>Asking for Help</a:t>
          </a:r>
        </a:p>
      </dsp:txBody>
      <dsp:txXfrm>
        <a:off x="1072424" y="3483730"/>
        <a:ext cx="3812778" cy="92850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1b22aaf33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1b22aaf3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e94027f94c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e94027f94c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94027f94c_0_4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e94027f94c_0_4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e94027f94c_0_4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e94027f94c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94027f94c_0_5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94027f94c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94027f94c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e94027f94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94027f94c_0_5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94027f94c_0_5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94027f94c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94027f94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e94027f94c_0_5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e94027f94c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e94027f94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e94027f94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e94027f94c_0_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e94027f94c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1b22aaf33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1b22aaf33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e94027f94c_0_5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e94027f94c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0d4a916db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0d4a916d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e94027f94c_0_5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e94027f94c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e94027f94c_0_5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e94027f94c_0_5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Not sure what to do with this slide!</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e94027f94c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e94027f94c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e94027f94c_0_5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e94027f94c_0_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e94027f94c_0_5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e94027f94c_0_5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e94027f94c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e94027f94c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94027f94c_0_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e94027f94c_0_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e94027f94c_0_5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e94027f94c_0_5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1b22aaf33_0_3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1b22aaf33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e94027f94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e94027f94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e94027f94c_0_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e94027f94c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e94027f94c_0_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e94027f94c_0_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e94027f94c_0_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e94027f94c_0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94027f94c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e94027f94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4027f94c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4027f94c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e94027f94c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e94027f94c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e94027f94c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e94027f94c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131b22aaf3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131b22aaf33_0_3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31b22aaf33_0_3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31b22aaf33_0_3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94027f94c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e94027f94c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31b22aaf33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g131b22aaf33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e94027f94c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e94027f94c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e94027f94c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e94027f94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e94027f94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e94027f94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94027f94c_0_4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e94027f94c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33bd8ae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333bd8aeb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853D9-6BBB-A754-5C66-5354313FE32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29AAF8F7-1DE2-8ED1-F89D-1CC0BA5BA4D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5F955549-8844-D294-7E06-8CF1E3DCFB1A}"/>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5" name="Footer Placeholder 4">
            <a:extLst>
              <a:ext uri="{FF2B5EF4-FFF2-40B4-BE49-F238E27FC236}">
                <a16:creationId xmlns:a16="http://schemas.microsoft.com/office/drawing/2014/main" id="{7445333B-764C-AABC-9DE0-58218D3BCB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7202D3-0426-7902-3383-467B6546016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92736631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B6AF0-0900-3911-8880-F200447C03C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201B7E3-5D59-D707-6E91-330D22809D8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136D6F-5B9B-1002-052F-C12117201774}"/>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5" name="Footer Placeholder 4">
            <a:extLst>
              <a:ext uri="{FF2B5EF4-FFF2-40B4-BE49-F238E27FC236}">
                <a16:creationId xmlns:a16="http://schemas.microsoft.com/office/drawing/2014/main" id="{0EF73C3A-3068-2790-8A57-726D20409F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D94CDC-210B-6EAE-F505-98B3C8066BE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66412036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E39058-C762-B015-E981-8B46CD0200B1}"/>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747B72-FA6C-6D79-BE85-D6AE60CDEC20}"/>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DD41FC-5246-FA89-BF53-86853D65B922}"/>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5" name="Footer Placeholder 4">
            <a:extLst>
              <a:ext uri="{FF2B5EF4-FFF2-40B4-BE49-F238E27FC236}">
                <a16:creationId xmlns:a16="http://schemas.microsoft.com/office/drawing/2014/main" id="{3DD85366-87EA-8267-52B0-D89FA35D1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C65C3B-178C-1AC3-CCE8-309183DE487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60552957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2"/>
        <p:cNvGrpSpPr/>
        <p:nvPr/>
      </p:nvGrpSpPr>
      <p:grpSpPr>
        <a:xfrm>
          <a:off x="0" y="0"/>
          <a:ext cx="0" cy="0"/>
          <a:chOff x="0" y="0"/>
          <a:chExt cx="0" cy="0"/>
        </a:xfrm>
      </p:grpSpPr>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496867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5"/>
        <p:cNvGrpSpPr/>
        <p:nvPr/>
      </p:nvGrpSpPr>
      <p:grpSpPr>
        <a:xfrm>
          <a:off x="0" y="0"/>
          <a:ext cx="0" cy="0"/>
          <a:chOff x="0" y="0"/>
          <a:chExt cx="0" cy="0"/>
        </a:xfrm>
      </p:grpSpPr>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84512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908802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6"/>
        <p:cNvGrpSpPr/>
        <p:nvPr/>
      </p:nvGrpSpPr>
      <p:grpSpPr>
        <a:xfrm>
          <a:off x="0" y="0"/>
          <a:ext cx="0" cy="0"/>
          <a:chOff x="0" y="0"/>
          <a:chExt cx="0" cy="0"/>
        </a:xfrm>
      </p:grpSpPr>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547695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191872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4"/>
        <p:cNvGrpSpPr/>
        <p:nvPr/>
      </p:nvGrpSpPr>
      <p:grpSpPr>
        <a:xfrm>
          <a:off x="0" y="0"/>
          <a:ext cx="0" cy="0"/>
          <a:chOff x="0" y="0"/>
          <a:chExt cx="0" cy="0"/>
        </a:xfrm>
      </p:grpSpPr>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9364753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2"/>
        <p:cNvGrpSpPr/>
        <p:nvPr/>
      </p:nvGrpSpPr>
      <p:grpSpPr>
        <a:xfrm>
          <a:off x="0" y="0"/>
          <a:ext cx="0" cy="0"/>
          <a:chOff x="0" y="0"/>
          <a:chExt cx="0" cy="0"/>
        </a:xfrm>
      </p:grpSpPr>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162404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82489-14ED-DDB7-6AD5-53FA61498B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FF9F41-729E-EA46-72C6-8D94D2F3CEF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C24B13-21AD-FFE9-02DA-35D996EBFAE4}"/>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5" name="Footer Placeholder 4">
            <a:extLst>
              <a:ext uri="{FF2B5EF4-FFF2-40B4-BE49-F238E27FC236}">
                <a16:creationId xmlns:a16="http://schemas.microsoft.com/office/drawing/2014/main" id="{262C9C53-07A4-D679-9102-04CEA1959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5AE253-2FC3-B4B4-1109-3AB80DD6370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9078871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07326-06C7-2C75-18EB-FC79C8A57D2F}"/>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14A2D8B-1946-9F68-0A26-1DB64AE4172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954B84D-2975-3923-4786-1CA26CC3F27B}"/>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5" name="Footer Placeholder 4">
            <a:extLst>
              <a:ext uri="{FF2B5EF4-FFF2-40B4-BE49-F238E27FC236}">
                <a16:creationId xmlns:a16="http://schemas.microsoft.com/office/drawing/2014/main" id="{91537836-66E1-4AAE-93E6-6116B52304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0DA72F-45F0-08A1-3057-B0E0A5D36D6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79184832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B729E-F91F-2CFB-5893-5EC4E07B69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AF0EA5-6061-151B-2336-59420F716412}"/>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40B783D-ABFE-AF81-18F9-2B9BD948F8C5}"/>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4AD5B8-B198-8136-563B-5BFD5EC1D936}"/>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6" name="Footer Placeholder 5">
            <a:extLst>
              <a:ext uri="{FF2B5EF4-FFF2-40B4-BE49-F238E27FC236}">
                <a16:creationId xmlns:a16="http://schemas.microsoft.com/office/drawing/2014/main" id="{06923197-1C85-E2EE-1716-41375010C5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74437A-284B-D684-B695-FB56B052FC5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4383666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A9B6E-78E1-0563-CE2F-329EFF1FF937}"/>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8F8814-2F13-EDE7-6B49-E349B20C71C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87EAD38-F8AC-6943-4539-E053C1DE456D}"/>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BD59AD3-A50A-66E1-71D8-CD53542CB06C}"/>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242EA071-78F3-D8EF-E73B-4649212BF07B}"/>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5063DA-E6C8-BFAC-6580-FD55DC39BEDF}"/>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8" name="Footer Placeholder 7">
            <a:extLst>
              <a:ext uri="{FF2B5EF4-FFF2-40B4-BE49-F238E27FC236}">
                <a16:creationId xmlns:a16="http://schemas.microsoft.com/office/drawing/2014/main" id="{BA227475-17BE-9AEF-76A5-2E5903F761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27FDD67-968D-609B-49BD-D529188B339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644578382"/>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5CF01-7F7D-F3C2-2BB7-FD44A142D5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1417BF-9C3D-509D-051C-4249C91E0D1D}"/>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4" name="Footer Placeholder 3">
            <a:extLst>
              <a:ext uri="{FF2B5EF4-FFF2-40B4-BE49-F238E27FC236}">
                <a16:creationId xmlns:a16="http://schemas.microsoft.com/office/drawing/2014/main" id="{347FDECF-F74C-FA5F-6CBD-67A59663DBD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ED77DA-6936-33CA-85D8-AC4859E2891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12499139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96774F-4862-6F49-757C-1BA5E3823012}"/>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3" name="Footer Placeholder 2">
            <a:extLst>
              <a:ext uri="{FF2B5EF4-FFF2-40B4-BE49-F238E27FC236}">
                <a16:creationId xmlns:a16="http://schemas.microsoft.com/office/drawing/2014/main" id="{CA4F29D6-5D10-C5E6-B750-8103ED27257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3DF7B3B-0B98-DC96-47E9-818473BF4E1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505074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A0B74-A05D-4B31-91A0-4B55FA3BBB96}"/>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AEC352C-9DF2-3704-C933-12812BADC07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B68337E-C0EA-4140-6936-62D7A5C87D86}"/>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A90D41B-A3AD-3705-9032-A73EFC92CA31}"/>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6" name="Footer Placeholder 5">
            <a:extLst>
              <a:ext uri="{FF2B5EF4-FFF2-40B4-BE49-F238E27FC236}">
                <a16:creationId xmlns:a16="http://schemas.microsoft.com/office/drawing/2014/main" id="{144076DE-87BA-A638-210D-93E8929757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18A3D3-8B15-E462-E7A6-9712AEBF809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67116896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4EB1-4B64-DEA8-BFFD-662B2A16384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91EA171A-69E3-1245-2775-81712A4327DF}"/>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4E7F349B-0827-FFBC-B8DE-019E269E2DB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84722A9-8C5D-284E-EAB4-092AEB8AF76A}"/>
              </a:ext>
            </a:extLst>
          </p:cNvPr>
          <p:cNvSpPr>
            <a:spLocks noGrp="1"/>
          </p:cNvSpPr>
          <p:nvPr>
            <p:ph type="dt" sz="half" idx="10"/>
          </p:nvPr>
        </p:nvSpPr>
        <p:spPr/>
        <p:txBody>
          <a:bodyPr/>
          <a:lstStyle/>
          <a:p>
            <a:fld id="{C1C4B7A0-23BA-4D18-87AE-1E9EB16855D3}" type="datetimeFigureOut">
              <a:rPr lang="en-US" smtClean="0"/>
              <a:t>9/23/2022</a:t>
            </a:fld>
            <a:endParaRPr lang="en-US"/>
          </a:p>
        </p:txBody>
      </p:sp>
      <p:sp>
        <p:nvSpPr>
          <p:cNvPr id="6" name="Footer Placeholder 5">
            <a:extLst>
              <a:ext uri="{FF2B5EF4-FFF2-40B4-BE49-F238E27FC236}">
                <a16:creationId xmlns:a16="http://schemas.microsoft.com/office/drawing/2014/main" id="{E53159F8-632D-95CA-CFBE-D5531C6333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A8C656-618A-5CE7-D8B7-0D8AC86971F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9561183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20693F-EC97-39E5-5F4F-88C015737E03}"/>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04A34A-9BEA-C878-06E3-617A3320F4DF}"/>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E20831-3B07-66C7-4736-BD9CFAB414D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1C4B7A0-23BA-4D18-87AE-1E9EB16855D3}" type="datetimeFigureOut">
              <a:rPr lang="en-US" smtClean="0"/>
              <a:t>9/23/2022</a:t>
            </a:fld>
            <a:endParaRPr lang="en-US"/>
          </a:p>
        </p:txBody>
      </p:sp>
      <p:sp>
        <p:nvSpPr>
          <p:cNvPr id="5" name="Footer Placeholder 4">
            <a:extLst>
              <a:ext uri="{FF2B5EF4-FFF2-40B4-BE49-F238E27FC236}">
                <a16:creationId xmlns:a16="http://schemas.microsoft.com/office/drawing/2014/main" id="{D5628E8E-5D5F-DD2B-75F1-918246BDE531}"/>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E2D1C4-96C3-4D2E-16B0-AA647D11FFB4}"/>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9991268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mailto:studentsuccesscenter@citytech.cuny.edu"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hyperlink" Target="https://openlab.citytech.cuny.edu/perkinspeeradvisement/" TargetMode="External"/><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library.citytech.cuny.edu/" TargetMode="External"/><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hyperlink" Target="https://www.citytech.cuny.edu/accessibility/"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hyperlink" Target="http://www.citytech.cuny.edu/accessibility/"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tytech.cuny.edu/asap/"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hyperlink" Target="https://www.citytech.cuny.edu/edge/" TargetMode="External"/><Relationship Id="rId4" Type="http://schemas.openxmlformats.org/officeDocument/2006/relationships/hyperlink" Target="https://citytech.cuny.edu/seek/"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citytech.cuny.edu/registrar/" TargetMode="External"/><Relationship Id="rId7" Type="http://schemas.openxmlformats.org/officeDocument/2006/relationships/hyperlink" Target="https://www.citytech.cuny.edu/international/" TargetMode="External"/><Relationship Id="rId2" Type="http://schemas.openxmlformats.org/officeDocument/2006/relationships/notesSlide" Target="../notesSlides/notesSlide17.xml"/><Relationship Id="rId1" Type="http://schemas.openxmlformats.org/officeDocument/2006/relationships/slideLayout" Target="../slideLayouts/slideLayout16.xml"/><Relationship Id="rId6" Type="http://schemas.openxmlformats.org/officeDocument/2006/relationships/hyperlink" Target="https://www.citytech.cuny.edu/scholarships/"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s://fyp.citytech.cuny.edu/" TargetMode="External"/><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hyperlink" Target="https://fyp.citytech.cuny.edu/peer-mentor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citytech.cuny.edu/sga/" TargetMode="External"/><Relationship Id="rId2" Type="http://schemas.openxmlformats.org/officeDocument/2006/relationships/notesSlide" Target="../notesSlides/notesSlide20.xml"/><Relationship Id="rId1" Type="http://schemas.openxmlformats.org/officeDocument/2006/relationships/slideLayout" Target="../slideLayouts/slideLayout16.xml"/><Relationship Id="rId5" Type="http://schemas.openxmlformats.org/officeDocument/2006/relationships/hyperlink" Target="http://www.citytech.cuny.edu/servicecorps/" TargetMode="External"/><Relationship Id="rId4" Type="http://schemas.openxmlformats.org/officeDocument/2006/relationships/hyperlink" Target="https://www.nypirg.org/"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citytech.cuny.edu/student-life/" TargetMode="External"/><Relationship Id="rId2" Type="http://schemas.openxmlformats.org/officeDocument/2006/relationships/notesSlide" Target="../notesSlides/notesSlide21.xml"/><Relationship Id="rId1" Type="http://schemas.openxmlformats.org/officeDocument/2006/relationships/slideLayout" Target="../slideLayouts/slideLayout16.xml"/><Relationship Id="rId4" Type="http://schemas.openxmlformats.org/officeDocument/2006/relationships/hyperlink" Target="https://citytech-cuny.presence.io/"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hyperlink" Target="https://www.citytech.cuny.edu/pdc/" TargetMode="External"/><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s://www.citytech.cuny.edu/virtual-lab/" TargetMode="External"/><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8" Type="http://schemas.openxmlformats.org/officeDocument/2006/relationships/hyperlink" Target="https://onedrive.live.com" TargetMode="External"/><Relationship Id="rId3" Type="http://schemas.openxmlformats.org/officeDocument/2006/relationships/hyperlink" Target="https://openlab.citytech.cuny.edu/" TargetMode="External"/><Relationship Id="rId7" Type="http://schemas.openxmlformats.org/officeDocument/2006/relationships/hyperlink" Target="http://cis.citytech.cuny.edu/Student/it_student_findemail.aspx" TargetMode="External"/><Relationship Id="rId2" Type="http://schemas.openxmlformats.org/officeDocument/2006/relationships/notesSlide" Target="../notesSlides/notesSlide26.xml"/><Relationship Id="rId1" Type="http://schemas.openxmlformats.org/officeDocument/2006/relationships/slideLayout" Target="../slideLayouts/slideLayout16.xml"/><Relationship Id="rId6" Type="http://schemas.openxmlformats.org/officeDocument/2006/relationships/hyperlink" Target="https://openlab.citytech.cuny.edu/blog/help/accessing-your-city-tech-email-for-students/" TargetMode="External"/><Relationship Id="rId5" Type="http://schemas.openxmlformats.org/officeDocument/2006/relationships/hyperlink" Target="https://cunyfirst.cuny.edu/" TargetMode="External"/><Relationship Id="rId4" Type="http://schemas.openxmlformats.org/officeDocument/2006/relationships/hyperlink" Target="https://zoom.us/" TargetMode="External"/><Relationship Id="rId9" Type="http://schemas.openxmlformats.org/officeDocument/2006/relationships/hyperlink" Target="https://bbhosted.cuny.edu/webapps/login/noportal"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8" Type="http://schemas.openxmlformats.org/officeDocument/2006/relationships/hyperlink" Target="https://citytech.cuny.edu/bzmaterials/docs/Petrie_Application.pdf" TargetMode="External"/><Relationship Id="rId3" Type="http://schemas.openxmlformats.org/officeDocument/2006/relationships/hyperlink" Target="https://www.citytech.cuny.edu/counseling/" TargetMode="External"/><Relationship Id="rId7" Type="http://schemas.openxmlformats.org/officeDocument/2006/relationships/hyperlink" Target="http://www.citytech.cuny.edu/public-safety/"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hyperlink" Target="http://www.citytech.cuny.edu/student-life/" TargetMode="External"/><Relationship Id="rId5" Type="http://schemas.openxmlformats.org/officeDocument/2006/relationships/hyperlink" Target="https://www.citytech.cuny.edu/wellness-center/" TargetMode="External"/><Relationship Id="rId4" Type="http://schemas.openxmlformats.org/officeDocument/2006/relationships/hyperlink" Target="http://www.citytech.cuny.edu/campus-life/index.aspx#safety" TargetMode="External"/><Relationship Id="rId9" Type="http://schemas.openxmlformats.org/officeDocument/2006/relationships/hyperlink" Target="http://www.citytech.cuny.edu/athletics/"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citytech.cuny.edu/academics/special-programs.aspx" TargetMode="External"/><Relationship Id="rId2" Type="http://schemas.openxmlformats.org/officeDocument/2006/relationships/notesSlide" Target="../notesSlides/notesSlide29.xml"/><Relationship Id="rId1" Type="http://schemas.openxmlformats.org/officeDocument/2006/relationships/slideLayout" Target="../slideLayouts/slideLayout16.xml"/><Relationship Id="rId6" Type="http://schemas.openxmlformats.org/officeDocument/2006/relationships/hyperlink" Target="https://www.citytech.cuny.edu/crearfuturos/" TargetMode="External"/><Relationship Id="rId5" Type="http://schemas.openxmlformats.org/officeDocument/2006/relationships/hyperlink" Target="https://www.citytech.cuny.edu/occ/" TargetMode="External"/><Relationship Id="rId4" Type="http://schemas.openxmlformats.org/officeDocument/2006/relationships/hyperlink" Target="https://www.citytech.cuny.edu/veterans/"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www.citytech.cuny.edu" TargetMode="External"/><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40.svg"/></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hyperlink" Target="https://www.citytech.cuny.edu/alc/" TargetMode="External"/><Relationship Id="rId7" Type="http://schemas.openxmlformats.org/officeDocument/2006/relationships/hyperlink" Target="http://www.citytech.cuny.edu/mathematics/student-resources.aspx"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hyperlink" Target="https://www.citytech.cuny.edu/architectural/workshops.aspx" TargetMode="External"/><Relationship Id="rId5" Type="http://schemas.openxmlformats.org/officeDocument/2006/relationships/hyperlink" Target="https://www.citytech.cuny.edu/current-student/tutoring-schedule.aspx" TargetMode="External"/><Relationship Id="rId4" Type="http://schemas.openxmlformats.org/officeDocument/2006/relationships/hyperlink" Target="https://openlab.citytech.cuny.edu/writingcenter/2020/06/03/summer-at-the-writing-cent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US" sz="5500" b="1"/>
              <a:t>City Tech 101</a:t>
            </a:r>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US"/>
              <a:t>Fall 2022</a:t>
            </a:r>
          </a:p>
          <a:p>
            <a:pPr marL="0" lvl="0" indent="0" algn="ctr" rtl="0">
              <a:spcBef>
                <a:spcPts val="0"/>
              </a:spcBef>
              <a:spcAft>
                <a:spcPts val="0"/>
              </a:spcAft>
              <a:buNone/>
            </a:pPr>
            <a:r>
              <a:rPr lang="en-US"/>
              <a:t>Professor Jessica Penner</a:t>
            </a:r>
          </a:p>
          <a:p>
            <a:pPr marL="0" lvl="0" indent="0" algn="ctr" rtl="0">
              <a:spcBef>
                <a:spcPts val="0"/>
              </a:spcBef>
              <a:spcAft>
                <a:spcPts val="0"/>
              </a:spcAft>
              <a:buNone/>
            </a:pPr>
            <a:r>
              <a:rPr lang="en-US"/>
              <a:t>jpenner@citytech.edu</a:t>
            </a:r>
            <a:endParaRPr lang="en-US"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pic>
        <p:nvPicPr>
          <p:cNvPr id="7" name="Picture 2" descr="https://upload.wikimedia.org/wikipedia/en/3/30/City_Tech.png">
            <a:extLst>
              <a:ext uri="{FF2B5EF4-FFF2-40B4-BE49-F238E27FC236}">
                <a16:creationId xmlns:a16="http://schemas.microsoft.com/office/drawing/2014/main" id="{3DFF217D-2F8E-0E73-5AD0-8790DEFE85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4102" y="260898"/>
            <a:ext cx="1681579" cy="21436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3"/>
          <p:cNvSpPr txBox="1"/>
          <p:nvPr/>
        </p:nvSpPr>
        <p:spPr>
          <a:xfrm flipH="1">
            <a:off x="2040075" y="1954875"/>
            <a:ext cx="5545200" cy="1708500"/>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More Info coming soon</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Room Number: LG18R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studentsuccesscenter@citytech.cuny.edu</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Website to launch in July 2022</a:t>
            </a:r>
            <a:endParaRPr sz="1800">
              <a:solidFill>
                <a:schemeClr val="dk1"/>
              </a:solidFill>
              <a:latin typeface="Roboto Slab"/>
              <a:ea typeface="Roboto Slab"/>
              <a:cs typeface="Roboto Slab"/>
              <a:sym typeface="Roboto Slab"/>
            </a:endParaRPr>
          </a:p>
        </p:txBody>
      </p:sp>
      <p:sp>
        <p:nvSpPr>
          <p:cNvPr id="169" name="Google Shape;169;p33"/>
          <p:cNvSpPr txBox="1"/>
          <p:nvPr/>
        </p:nvSpPr>
        <p:spPr>
          <a:xfrm>
            <a:off x="1116674" y="891700"/>
            <a:ext cx="6468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Student Success Center</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4"/>
          <p:cNvSpPr txBox="1"/>
          <p:nvPr/>
        </p:nvSpPr>
        <p:spPr>
          <a:xfrm>
            <a:off x="-451776" y="-420775"/>
            <a:ext cx="92073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Professor Office Hours</a:t>
            </a:r>
            <a:endParaRPr sz="4100" b="1">
              <a:solidFill>
                <a:schemeClr val="accent5"/>
              </a:solidFill>
              <a:latin typeface="Roboto Slab"/>
              <a:ea typeface="Roboto Slab"/>
              <a:cs typeface="Roboto Slab"/>
              <a:sym typeface="Roboto Slab"/>
            </a:endParaRPr>
          </a:p>
        </p:txBody>
      </p:sp>
      <p:sp>
        <p:nvSpPr>
          <p:cNvPr id="175" name="Google Shape;175;p34"/>
          <p:cNvSpPr txBox="1"/>
          <p:nvPr/>
        </p:nvSpPr>
        <p:spPr>
          <a:xfrm>
            <a:off x="1863900" y="1768025"/>
            <a:ext cx="5416200" cy="2405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from class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careers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majors or tracks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advisement</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college or City Tech </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5"/>
          <p:cNvSpPr txBox="1"/>
          <p:nvPr/>
        </p:nvSpPr>
        <p:spPr>
          <a:xfrm>
            <a:off x="94800" y="-29550"/>
            <a:ext cx="8900400" cy="2325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endParaRPr sz="4100" b="1">
              <a:solidFill>
                <a:srgbClr val="1155CC"/>
              </a:solidFill>
              <a:latin typeface="Merriweather"/>
              <a:ea typeface="Merriweather"/>
              <a:cs typeface="Merriweather"/>
              <a:sym typeface="Merriweather"/>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Peer Leaders </a:t>
            </a:r>
            <a:endParaRPr sz="4100" b="1">
              <a:solidFill>
                <a:schemeClr val="accent5"/>
              </a:solidFill>
              <a:latin typeface="Roboto Slab"/>
              <a:ea typeface="Roboto Slab"/>
              <a:cs typeface="Roboto Slab"/>
              <a:sym typeface="Roboto Slab"/>
            </a:endParaRPr>
          </a:p>
        </p:txBody>
      </p:sp>
      <p:sp>
        <p:nvSpPr>
          <p:cNvPr id="181" name="Google Shape;181;p35"/>
          <p:cNvSpPr txBox="1"/>
          <p:nvPr/>
        </p:nvSpPr>
        <p:spPr>
          <a:xfrm>
            <a:off x="2204350" y="2480250"/>
            <a:ext cx="5885100" cy="7926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First Year Programs Peer Mentors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Math Peer Leaders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u="sng">
                <a:solidFill>
                  <a:schemeClr val="dk1"/>
                </a:solidFill>
                <a:latin typeface="Lora"/>
                <a:ea typeface="Lora"/>
                <a:cs typeface="Lora"/>
                <a:sym typeface="Lora"/>
                <a:hlinkClick r:id="rId3">
                  <a:extLst>
                    <a:ext uri="{A12FA001-AC4F-418D-AE19-62706E023703}">
                      <ahyp:hlinkClr xmlns:ahyp="http://schemas.microsoft.com/office/drawing/2018/hyperlinkcolor" val="tx"/>
                    </a:ext>
                  </a:extLst>
                </a:hlinkClick>
              </a:rPr>
              <a:t>Perkins Peer Advisement </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Student Success Coaches</a:t>
            </a:r>
            <a:endParaRPr sz="1800">
              <a:solidFill>
                <a:schemeClr val="dk1"/>
              </a:solidFill>
              <a:latin typeface="Lora"/>
              <a:ea typeface="Lora"/>
              <a:cs typeface="Lora"/>
              <a:sym typeface="Lora"/>
            </a:endParaRPr>
          </a:p>
          <a:p>
            <a:pPr marL="457200" lvl="0" indent="0" algn="l" rtl="0">
              <a:lnSpc>
                <a:spcPct val="150000"/>
              </a:lnSpc>
              <a:spcBef>
                <a:spcPts val="0"/>
              </a:spcBef>
              <a:spcAft>
                <a:spcPts val="0"/>
              </a:spcAft>
              <a:buNone/>
            </a:pPr>
            <a:endParaRPr sz="1800">
              <a:solidFill>
                <a:schemeClr val="dk1"/>
              </a:solidFill>
              <a:latin typeface="Lora"/>
              <a:ea typeface="Lora"/>
              <a:cs typeface="Lora"/>
              <a:sym typeface="Lor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2480B17-5E9A-FB8F-001D-C832213FD291}"/>
              </a:ext>
            </a:extLst>
          </p:cNvPr>
          <p:cNvSpPr>
            <a:spLocks noGrp="1"/>
          </p:cNvSpPr>
          <p:nvPr>
            <p:ph type="title"/>
          </p:nvPr>
        </p:nvSpPr>
        <p:spPr>
          <a:xfrm>
            <a:off x="479161" y="479394"/>
            <a:ext cx="2678858" cy="2680137"/>
          </a:xfrm>
        </p:spPr>
        <p:txBody>
          <a:bodyPr vert="horz" lIns="91440" tIns="45720" rIns="91440" bIns="45720" rtlCol="0" anchor="b">
            <a:normAutofit/>
          </a:bodyPr>
          <a:lstStyle/>
          <a:p>
            <a:pPr algn="l" defTabSz="914400">
              <a:spcBef>
                <a:spcPct val="0"/>
              </a:spcBef>
            </a:pPr>
            <a:r>
              <a:rPr lang="en-US" sz="4300" kern="1200">
                <a:solidFill>
                  <a:schemeClr val="tx1"/>
                </a:solidFill>
                <a:latin typeface="+mj-lt"/>
                <a:ea typeface="+mj-ea"/>
                <a:cs typeface="+mj-cs"/>
              </a:rPr>
              <a:t>Peer Mentor Experience</a:t>
            </a:r>
          </a:p>
        </p:txBody>
      </p:sp>
      <p:sp>
        <p:nvSpPr>
          <p:cNvPr id="4105"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The power of peer mentoring – Community College Daily">
            <a:extLst>
              <a:ext uri="{FF2B5EF4-FFF2-40B4-BE49-F238E27FC236}">
                <a16:creationId xmlns:a16="http://schemas.microsoft.com/office/drawing/2014/main" id="{255BF21A-37E1-8F73-BFCA-5AA1150A335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490722" y="1039630"/>
            <a:ext cx="5410962" cy="304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1567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6"/>
          <p:cNvSpPr txBox="1"/>
          <p:nvPr/>
        </p:nvSpPr>
        <p:spPr>
          <a:xfrm>
            <a:off x="125" y="-3403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City Tech Library</a:t>
            </a:r>
            <a:endParaRPr sz="4100" b="1">
              <a:solidFill>
                <a:schemeClr val="accent5"/>
              </a:solidFill>
              <a:latin typeface="Roboto Slab"/>
              <a:ea typeface="Roboto Slab"/>
              <a:cs typeface="Roboto Slab"/>
              <a:sym typeface="Roboto Slab"/>
            </a:endParaRPr>
          </a:p>
        </p:txBody>
      </p:sp>
      <p:sp>
        <p:nvSpPr>
          <p:cNvPr id="187" name="Google Shape;187;p36"/>
          <p:cNvSpPr txBox="1"/>
          <p:nvPr/>
        </p:nvSpPr>
        <p:spPr>
          <a:xfrm>
            <a:off x="1485075" y="2093225"/>
            <a:ext cx="3024300" cy="19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Reference Desk</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Ask A Librarian</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Research Guides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Technology Loans</a:t>
            </a:r>
            <a:endParaRPr sz="1800" dirty="0">
              <a:solidFill>
                <a:schemeClr val="dk1"/>
              </a:solidFill>
              <a:latin typeface="Roboto Slab"/>
              <a:ea typeface="Roboto Slab"/>
              <a:cs typeface="Roboto Slab"/>
              <a:sym typeface="Roboto Slab"/>
            </a:endParaRPr>
          </a:p>
          <a:p>
            <a:pPr marL="457200" lvl="0" indent="0" algn="l" rtl="0">
              <a:lnSpc>
                <a:spcPct val="150000"/>
              </a:lnSpc>
              <a:spcBef>
                <a:spcPts val="0"/>
              </a:spcBef>
              <a:spcAft>
                <a:spcPts val="0"/>
              </a:spcAft>
              <a:buNone/>
            </a:pPr>
            <a:endParaRPr sz="1800" dirty="0">
              <a:solidFill>
                <a:schemeClr val="dk1"/>
              </a:solidFill>
              <a:latin typeface="Roboto Slab"/>
              <a:ea typeface="Roboto Slab"/>
              <a:cs typeface="Roboto Slab"/>
              <a:sym typeface="Roboto Slab"/>
            </a:endParaRPr>
          </a:p>
        </p:txBody>
      </p:sp>
      <p:sp>
        <p:nvSpPr>
          <p:cNvPr id="188" name="Google Shape;188;p36"/>
          <p:cNvSpPr txBox="1"/>
          <p:nvPr/>
        </p:nvSpPr>
        <p:spPr>
          <a:xfrm>
            <a:off x="4560800" y="2093225"/>
            <a:ext cx="3308400" cy="17085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dirty="0">
                <a:solidFill>
                  <a:schemeClr val="dk1"/>
                </a:solidFill>
                <a:latin typeface="Roboto Slab"/>
                <a:ea typeface="Roboto Slab"/>
                <a:cs typeface="Roboto Slab"/>
                <a:sym typeface="Roboto Slab"/>
              </a:rPr>
              <a:t>Reserve Materials</a:t>
            </a:r>
            <a:endParaRPr sz="1800" i="0" u="none" strike="noStrike" cap="none" dirty="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Scanning + Photocopies</a:t>
            </a:r>
            <a:endParaRPr sz="1800" dirty="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dirty="0">
                <a:solidFill>
                  <a:schemeClr val="dk1"/>
                </a:solidFill>
                <a:latin typeface="Roboto Slab"/>
                <a:ea typeface="Roboto Slab"/>
                <a:cs typeface="Roboto Slab"/>
                <a:sym typeface="Roboto Slab"/>
              </a:rPr>
              <a:t>LGBTQ+ Resource</a:t>
            </a:r>
            <a:endParaRPr sz="1800" i="0" u="none" strike="noStrike" cap="none" dirty="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7">
                                            <p:txEl>
                                              <p:pRg st="0" end="0"/>
                                            </p:txEl>
                                          </p:spTgt>
                                        </p:tgtEl>
                                        <p:attrNameLst>
                                          <p:attrName>style.visibility</p:attrName>
                                        </p:attrNameLst>
                                      </p:cBhvr>
                                      <p:to>
                                        <p:strVal val="visible"/>
                                      </p:to>
                                    </p:set>
                                    <p:animEffect transition="in" filter="fade">
                                      <p:cBhvr>
                                        <p:cTn id="7" dur="500"/>
                                        <p:tgtEl>
                                          <p:spTgt spid="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7">
                                            <p:txEl>
                                              <p:pRg st="1" end="1"/>
                                            </p:txEl>
                                          </p:spTgt>
                                        </p:tgtEl>
                                        <p:attrNameLst>
                                          <p:attrName>style.visibility</p:attrName>
                                        </p:attrNameLst>
                                      </p:cBhvr>
                                      <p:to>
                                        <p:strVal val="visible"/>
                                      </p:to>
                                    </p:set>
                                    <p:animEffect transition="in" filter="fade">
                                      <p:cBhvr>
                                        <p:cTn id="12" dur="500"/>
                                        <p:tgtEl>
                                          <p:spTgt spid="1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7">
                                            <p:txEl>
                                              <p:pRg st="2" end="2"/>
                                            </p:txEl>
                                          </p:spTgt>
                                        </p:tgtEl>
                                        <p:attrNameLst>
                                          <p:attrName>style.visibility</p:attrName>
                                        </p:attrNameLst>
                                      </p:cBhvr>
                                      <p:to>
                                        <p:strVal val="visible"/>
                                      </p:to>
                                    </p:set>
                                    <p:animEffect transition="in" filter="fade">
                                      <p:cBhvr>
                                        <p:cTn id="17" dur="500"/>
                                        <p:tgtEl>
                                          <p:spTgt spid="1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7">
                                            <p:txEl>
                                              <p:pRg st="3" end="3"/>
                                            </p:txEl>
                                          </p:spTgt>
                                        </p:tgtEl>
                                        <p:attrNameLst>
                                          <p:attrName>style.visibility</p:attrName>
                                        </p:attrNameLst>
                                      </p:cBhvr>
                                      <p:to>
                                        <p:strVal val="visible"/>
                                      </p:to>
                                    </p:set>
                                    <p:animEffect transition="in" filter="fade">
                                      <p:cBhvr>
                                        <p:cTn id="22" dur="500"/>
                                        <p:tgtEl>
                                          <p:spTgt spid="1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8">
                                            <p:txEl>
                                              <p:pRg st="0" end="0"/>
                                            </p:txEl>
                                          </p:spTgt>
                                        </p:tgtEl>
                                        <p:attrNameLst>
                                          <p:attrName>style.visibility</p:attrName>
                                        </p:attrNameLst>
                                      </p:cBhvr>
                                      <p:to>
                                        <p:strVal val="visible"/>
                                      </p:to>
                                    </p:set>
                                    <p:animEffect transition="in" filter="fade">
                                      <p:cBhvr>
                                        <p:cTn id="27" dur="500"/>
                                        <p:tgtEl>
                                          <p:spTgt spid="18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8">
                                            <p:txEl>
                                              <p:pRg st="1" end="1"/>
                                            </p:txEl>
                                          </p:spTgt>
                                        </p:tgtEl>
                                        <p:attrNameLst>
                                          <p:attrName>style.visibility</p:attrName>
                                        </p:attrNameLst>
                                      </p:cBhvr>
                                      <p:to>
                                        <p:strVal val="visible"/>
                                      </p:to>
                                    </p:set>
                                    <p:animEffect transition="in" filter="fade">
                                      <p:cBhvr>
                                        <p:cTn id="32" dur="500"/>
                                        <p:tgtEl>
                                          <p:spTgt spid="188">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8">
                                            <p:txEl>
                                              <p:pRg st="2" end="2"/>
                                            </p:txEl>
                                          </p:spTgt>
                                        </p:tgtEl>
                                        <p:attrNameLst>
                                          <p:attrName>style.visibility</p:attrName>
                                        </p:attrNameLst>
                                      </p:cBhvr>
                                      <p:to>
                                        <p:strVal val="visible"/>
                                      </p:to>
                                    </p:set>
                                    <p:animEffect transition="in" filter="fade">
                                      <p:cBhvr>
                                        <p:cTn id="37" dur="500"/>
                                        <p:tgtEl>
                                          <p:spTgt spid="188">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88">
                                            <p:txEl>
                                              <p:pRg st="3" end="3"/>
                                            </p:txEl>
                                          </p:spTgt>
                                        </p:tgtEl>
                                        <p:attrNameLst>
                                          <p:attrName>style.visibility</p:attrName>
                                        </p:attrNameLst>
                                      </p:cBhvr>
                                      <p:to>
                                        <p:strVal val="visible"/>
                                      </p:to>
                                    </p:set>
                                    <p:animEffect transition="in" filter="fade">
                                      <p:cBhvr>
                                        <p:cTn id="42" dur="500"/>
                                        <p:tgtEl>
                                          <p:spTgt spid="18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387900" y="610425"/>
            <a:ext cx="8368200" cy="6861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100" b="1">
                <a:solidFill>
                  <a:schemeClr val="accent5"/>
                </a:solidFill>
              </a:rPr>
              <a:t>Center For </a:t>
            </a:r>
            <a:endParaRPr sz="4100" b="1">
              <a:solidFill>
                <a:schemeClr val="accent5"/>
              </a:solidFill>
            </a:endParaRPr>
          </a:p>
          <a:p>
            <a:pPr marL="0" lvl="0" indent="0" algn="ctr" rtl="0">
              <a:spcBef>
                <a:spcPts val="0"/>
              </a:spcBef>
              <a:spcAft>
                <a:spcPts val="0"/>
              </a:spcAft>
              <a:buNone/>
            </a:pPr>
            <a:r>
              <a:rPr lang="en" sz="4100" b="1">
                <a:solidFill>
                  <a:schemeClr val="accent5"/>
                </a:solidFill>
              </a:rPr>
              <a:t>Student Accessibility</a:t>
            </a:r>
            <a:endParaRPr sz="4100" b="1">
              <a:solidFill>
                <a:schemeClr val="accent5"/>
              </a:solidFill>
            </a:endParaRPr>
          </a:p>
        </p:txBody>
      </p:sp>
      <p:sp>
        <p:nvSpPr>
          <p:cNvPr id="194" name="Google Shape;194;p37"/>
          <p:cNvSpPr txBox="1">
            <a:spLocks noGrp="1"/>
          </p:cNvSpPr>
          <p:nvPr>
            <p:ph type="body" idx="1"/>
          </p:nvPr>
        </p:nvSpPr>
        <p:spPr>
          <a:prstGeom prst="rect">
            <a:avLst/>
          </a:prstGeom>
        </p:spPr>
        <p:txBody>
          <a:bodyPr spcFirstLastPara="1" wrap="square" lIns="91425" tIns="91425" rIns="91425" bIns="91425" anchor="t" anchorCtr="0">
            <a:normAutofit fontScale="92500"/>
          </a:bodyPr>
          <a:lstStyle/>
          <a:p>
            <a:pPr marL="457200" lvl="0" indent="-334327" algn="l" rtl="0">
              <a:lnSpc>
                <a:spcPct val="150000"/>
              </a:lnSpc>
              <a:spcBef>
                <a:spcPts val="0"/>
              </a:spcBef>
              <a:spcAft>
                <a:spcPts val="0"/>
              </a:spcAft>
              <a:buClr>
                <a:schemeClr val="dk1"/>
              </a:buClr>
              <a:buSzPct val="100000"/>
              <a:buFont typeface="Roboto Slab"/>
              <a:buChar char="●"/>
            </a:pPr>
            <a:r>
              <a:rPr lang="en" sz="1800" dirty="0">
                <a:latin typeface="Roboto Slab"/>
                <a:ea typeface="Roboto Slab"/>
                <a:cs typeface="Roboto Slab"/>
                <a:sym typeface="Roboto Slab"/>
              </a:rPr>
              <a:t>If you had an IEP in high school</a:t>
            </a:r>
            <a:endParaRPr sz="1800" dirty="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dirty="0">
                <a:latin typeface="Roboto Slab"/>
                <a:ea typeface="Roboto Slab"/>
                <a:cs typeface="Roboto Slab"/>
                <a:sym typeface="Roboto Slab"/>
              </a:rPr>
              <a:t>If you have any type of disability</a:t>
            </a:r>
            <a:endParaRPr sz="1800" dirty="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dirty="0">
                <a:latin typeface="Roboto Slab"/>
                <a:ea typeface="Roboto Slab"/>
                <a:cs typeface="Roboto Slab"/>
                <a:sym typeface="Roboto Slab"/>
              </a:rPr>
              <a:t>If you are sick or unable to attend classes for more than a day or two</a:t>
            </a:r>
            <a:endParaRPr sz="1800" dirty="0">
              <a:latin typeface="Roboto Slab"/>
              <a:ea typeface="Roboto Slab"/>
              <a:cs typeface="Roboto Slab"/>
              <a:sym typeface="Roboto Slab"/>
            </a:endParaRPr>
          </a:p>
          <a:p>
            <a:pPr marL="457200" lvl="0" indent="-448627" algn="l" rtl="0">
              <a:lnSpc>
                <a:spcPct val="150000"/>
              </a:lnSpc>
              <a:spcBef>
                <a:spcPts val="0"/>
              </a:spcBef>
              <a:spcAft>
                <a:spcPts val="0"/>
              </a:spcAft>
              <a:buClr>
                <a:schemeClr val="dk1"/>
              </a:buClr>
              <a:buSzPct val="100000"/>
              <a:buFont typeface="Roboto Slab"/>
              <a:buChar char="●"/>
            </a:pPr>
            <a:r>
              <a:rPr lang="en" sz="1800" u="sng" dirty="0">
                <a:latin typeface="Roboto Slab"/>
                <a:ea typeface="Roboto Slab"/>
                <a:cs typeface="Roboto Slab"/>
                <a:sym typeface="Roboto Slab"/>
                <a:hlinkClick r:id="rId3"/>
              </a:rPr>
              <a:t>Website</a:t>
            </a:r>
            <a:endParaRPr sz="1800" dirty="0">
              <a:latin typeface="Roboto Slab"/>
              <a:ea typeface="Roboto Slab"/>
              <a:cs typeface="Roboto Slab"/>
              <a:sym typeface="Roboto Slab"/>
            </a:endParaRPr>
          </a:p>
          <a:p>
            <a:pPr marL="0" lvl="0" indent="0" algn="l" rtl="0">
              <a:spcBef>
                <a:spcPts val="0"/>
              </a:spcBef>
              <a:spcAft>
                <a:spcPts val="1200"/>
              </a:spcAft>
              <a:buNone/>
            </a:pPr>
            <a:endParaRPr dirty="0"/>
          </a:p>
        </p:txBody>
      </p:sp>
      <p:sp>
        <p:nvSpPr>
          <p:cNvPr id="195" name="Google Shape;195;p37"/>
          <p:cNvSpPr txBox="1">
            <a:spLocks noGrp="1"/>
          </p:cNvSpPr>
          <p:nvPr>
            <p:ph type="body" idx="2"/>
          </p:nvPr>
        </p:nvSpPr>
        <p:spPr>
          <a:xfrm>
            <a:off x="4479825" y="1489825"/>
            <a:ext cx="4562700" cy="3078900"/>
          </a:xfrm>
          <a:prstGeom prst="rect">
            <a:avLst/>
          </a:prstGeom>
        </p:spPr>
        <p:txBody>
          <a:bodyPr spcFirstLastPara="1" wrap="square" lIns="91425" tIns="91425" rIns="91425" bIns="91425" anchor="t" anchorCtr="0">
            <a:noAutofit/>
          </a:bodyPr>
          <a:lstStyle/>
          <a:p>
            <a:pPr marL="0" lvl="0" indent="0" algn="ctr" rtl="0">
              <a:lnSpc>
                <a:spcPct val="95000"/>
              </a:lnSpc>
              <a:spcBef>
                <a:spcPts val="0"/>
              </a:spcBef>
              <a:spcAft>
                <a:spcPts val="0"/>
              </a:spcAft>
              <a:buNone/>
            </a:pPr>
            <a:r>
              <a:rPr lang="en" sz="1300" i="1">
                <a:solidFill>
                  <a:schemeClr val="accent6"/>
                </a:solidFill>
              </a:rPr>
              <a:t>City Tech is committed to supporting the educational goals of enrolled students with disabilities in the areas of enrollment, academic advisement, tutoring, assistive technologies, and testing accommodations. If you have or think you may have a disability, you may be eligible for reasonable accommodations or academic adjustments as provided under applicable federal, state and city laws. You may also request services for temporary conditions or medical issues under certain circumstances. If you have questions about your eligibility or would like to seek accommodation services or academic adjustments, you can leave a voicemail at 718-260-5143, send an email to: Accessibility@citytech.cuny.edu, or visit the Center’s website at</a:t>
            </a:r>
            <a:r>
              <a:rPr lang="en" sz="1300" i="1">
                <a:solidFill>
                  <a:schemeClr val="accent6"/>
                </a:solidFill>
                <a:uFill>
                  <a:noFill/>
                </a:uFill>
                <a:hlinkClick r:id="rId4">
                  <a:extLst>
                    <a:ext uri="{A12FA001-AC4F-418D-AE19-62706E023703}">
                      <ahyp:hlinkClr xmlns:ahyp="http://schemas.microsoft.com/office/drawing/2018/hyperlinkcolor" val="tx"/>
                    </a:ext>
                  </a:extLst>
                </a:hlinkClick>
              </a:rPr>
              <a:t>  </a:t>
            </a:r>
            <a:r>
              <a:rPr lang="en" sz="1300" i="1" u="sng">
                <a:solidFill>
                  <a:schemeClr val="accent6"/>
                </a:solidFill>
                <a:hlinkClick r:id="rId4">
                  <a:extLst>
                    <a:ext uri="{A12FA001-AC4F-418D-AE19-62706E023703}">
                      <ahyp:hlinkClr xmlns:ahyp="http://schemas.microsoft.com/office/drawing/2018/hyperlinkcolor" val="tx"/>
                    </a:ext>
                  </a:extLst>
                </a:hlinkClick>
              </a:rPr>
              <a:t>http://www.citytech.cuny.edu/accessibility/</a:t>
            </a:r>
            <a:r>
              <a:rPr lang="en" sz="1300" i="1">
                <a:solidFill>
                  <a:schemeClr val="accent6"/>
                </a:solidFill>
              </a:rPr>
              <a:t> for more information.</a:t>
            </a:r>
            <a:endParaRPr sz="1300" i="1">
              <a:solidFill>
                <a:schemeClr val="accent6"/>
              </a:solidFill>
            </a:endParaRPr>
          </a:p>
          <a:p>
            <a:pPr marL="0" lvl="0" indent="0" algn="ctr" rtl="0">
              <a:lnSpc>
                <a:spcPct val="95000"/>
              </a:lnSpc>
              <a:spcBef>
                <a:spcPts val="0"/>
              </a:spcBef>
              <a:spcAft>
                <a:spcPts val="1200"/>
              </a:spcAft>
              <a:buNone/>
            </a:pPr>
            <a:endParaRPr sz="16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
                                            <p:txEl>
                                              <p:pRg st="0" end="0"/>
                                            </p:txEl>
                                          </p:spTgt>
                                        </p:tgtEl>
                                        <p:attrNameLst>
                                          <p:attrName>style.visibility</p:attrName>
                                        </p:attrNameLst>
                                      </p:cBhvr>
                                      <p:to>
                                        <p:strVal val="visible"/>
                                      </p:to>
                                    </p:set>
                                    <p:animEffect transition="in" filter="fade">
                                      <p:cBhvr>
                                        <p:cTn id="7" dur="500"/>
                                        <p:tgtEl>
                                          <p:spTgt spid="1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
                                            <p:txEl>
                                              <p:pRg st="1" end="1"/>
                                            </p:txEl>
                                          </p:spTgt>
                                        </p:tgtEl>
                                        <p:attrNameLst>
                                          <p:attrName>style.visibility</p:attrName>
                                        </p:attrNameLst>
                                      </p:cBhvr>
                                      <p:to>
                                        <p:strVal val="visible"/>
                                      </p:to>
                                    </p:set>
                                    <p:animEffect transition="in" filter="fade">
                                      <p:cBhvr>
                                        <p:cTn id="12" dur="500"/>
                                        <p:tgtEl>
                                          <p:spTgt spid="19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4">
                                            <p:txEl>
                                              <p:pRg st="2" end="2"/>
                                            </p:txEl>
                                          </p:spTgt>
                                        </p:tgtEl>
                                        <p:attrNameLst>
                                          <p:attrName>style.visibility</p:attrName>
                                        </p:attrNameLst>
                                      </p:cBhvr>
                                      <p:to>
                                        <p:strVal val="visible"/>
                                      </p:to>
                                    </p:set>
                                    <p:animEffect transition="in" filter="fade">
                                      <p:cBhvr>
                                        <p:cTn id="17" dur="500"/>
                                        <p:tgtEl>
                                          <p:spTgt spid="19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4">
                                            <p:txEl>
                                              <p:pRg st="3" end="3"/>
                                            </p:txEl>
                                          </p:spTgt>
                                        </p:tgtEl>
                                        <p:attrNameLst>
                                          <p:attrName>style.visibility</p:attrName>
                                        </p:attrNameLst>
                                      </p:cBhvr>
                                      <p:to>
                                        <p:strVal val="visible"/>
                                      </p:to>
                                    </p:set>
                                    <p:animEffect transition="in" filter="fade">
                                      <p:cBhvr>
                                        <p:cTn id="22" dur="500"/>
                                        <p:tgtEl>
                                          <p:spTgt spid="19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9"/>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Google Shape;200;p38"/>
          <p:cNvSpPr txBox="1">
            <a:spLocks noGrp="1"/>
          </p:cNvSpPr>
          <p:nvPr>
            <p:ph type="title"/>
          </p:nvPr>
        </p:nvSpPr>
        <p:spPr>
          <a:xfrm>
            <a:off x="479161" y="479394"/>
            <a:ext cx="2678858" cy="2680137"/>
          </a:xfrm>
          <a:prstGeom prst="rect">
            <a:avLst/>
          </a:prstGeom>
        </p:spPr>
        <p:txBody>
          <a:bodyPr spcFirstLastPara="1" vert="horz" lIns="91440" tIns="45720" rIns="91440" bIns="45720" rtlCol="0" anchor="b" anchorCtr="0">
            <a:normAutofit/>
          </a:bodyPr>
          <a:lstStyle/>
          <a:p>
            <a:pPr marL="0" lvl="0" indent="0" algn="l" defTabSz="914400">
              <a:spcBef>
                <a:spcPct val="0"/>
              </a:spcBef>
              <a:spcAft>
                <a:spcPts val="1200"/>
              </a:spcAft>
            </a:pPr>
            <a:r>
              <a:rPr lang="en-US" sz="3100" b="1" kern="1200">
                <a:solidFill>
                  <a:schemeClr val="tx1"/>
                </a:solidFill>
                <a:latin typeface="+mj-lt"/>
                <a:ea typeface="+mj-ea"/>
                <a:cs typeface="+mj-cs"/>
              </a:rPr>
              <a:t>Comprehensive Programs</a:t>
            </a:r>
          </a:p>
        </p:txBody>
      </p:sp>
      <p:sp>
        <p:nvSpPr>
          <p:cNvPr id="5129"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Welcome To ASAP @ CITYTECH | “The best way to predict your future is to  create it.” — Abraham Lincoln">
            <a:extLst>
              <a:ext uri="{FF2B5EF4-FFF2-40B4-BE49-F238E27FC236}">
                <a16:creationId xmlns:a16="http://schemas.microsoft.com/office/drawing/2014/main" id="{0326B52C-A8FE-7128-DA47-8F9A1E39271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90722" y="755554"/>
            <a:ext cx="5410962" cy="36118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9"/>
          <p:cNvSpPr txBox="1"/>
          <p:nvPr/>
        </p:nvSpPr>
        <p:spPr>
          <a:xfrm>
            <a:off x="3081475" y="2063000"/>
            <a:ext cx="2807400" cy="792600"/>
          </a:xfrm>
          <a:prstGeom prst="rect">
            <a:avLst/>
          </a:prstGeom>
          <a:noFill/>
          <a:ln>
            <a:noFill/>
          </a:ln>
        </p:spPr>
        <p:txBody>
          <a:bodyPr spcFirstLastPara="1" wrap="square" lIns="91425" tIns="91425" rIns="91425" bIns="91425" anchor="t" anchorCtr="0">
            <a:noAutofit/>
          </a:bodyPr>
          <a:lstStyle/>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ASAP</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SEEK</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 EDGE</a:t>
            </a:r>
            <a:endParaRPr sz="2300">
              <a:solidFill>
                <a:schemeClr val="dk1"/>
              </a:solidFill>
              <a:latin typeface="Roboto Slab"/>
              <a:ea typeface="Roboto Slab"/>
              <a:cs typeface="Roboto Slab"/>
              <a:sym typeface="Roboto Slab"/>
            </a:endParaRPr>
          </a:p>
        </p:txBody>
      </p:sp>
      <p:sp>
        <p:nvSpPr>
          <p:cNvPr id="206" name="Google Shape;206;p39"/>
          <p:cNvSpPr txBox="1">
            <a:spLocks noGrp="1"/>
          </p:cNvSpPr>
          <p:nvPr>
            <p:ph type="title" idx="4294967295"/>
          </p:nvPr>
        </p:nvSpPr>
        <p:spPr>
          <a:xfrm>
            <a:off x="0" y="1276350"/>
            <a:ext cx="8367713" cy="68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Full Service</a:t>
            </a:r>
            <a:endParaRPr sz="4100" b="1">
              <a:solidFill>
                <a:schemeClr val="accent5"/>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2480B17-5E9A-FB8F-001D-C832213FD291}"/>
              </a:ext>
            </a:extLst>
          </p:cNvPr>
          <p:cNvSpPr>
            <a:spLocks noGrp="1"/>
          </p:cNvSpPr>
          <p:nvPr>
            <p:ph type="title"/>
          </p:nvPr>
        </p:nvSpPr>
        <p:spPr>
          <a:xfrm>
            <a:off x="479161" y="479394"/>
            <a:ext cx="2678858" cy="2680137"/>
          </a:xfrm>
        </p:spPr>
        <p:txBody>
          <a:bodyPr vert="horz" lIns="91440" tIns="45720" rIns="91440" bIns="45720" rtlCol="0" anchor="b">
            <a:normAutofit/>
          </a:bodyPr>
          <a:lstStyle/>
          <a:p>
            <a:pPr algn="l" defTabSz="914400">
              <a:spcBef>
                <a:spcPct val="0"/>
              </a:spcBef>
            </a:pPr>
            <a:r>
              <a:rPr lang="en-US" sz="4300" kern="1200">
                <a:solidFill>
                  <a:schemeClr val="tx1"/>
                </a:solidFill>
                <a:latin typeface="+mj-lt"/>
                <a:ea typeface="+mj-ea"/>
                <a:cs typeface="+mj-cs"/>
              </a:rPr>
              <a:t>Peer Mentor Experience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The power of peer mentoring – Community College Daily">
            <a:extLst>
              <a:ext uri="{FF2B5EF4-FFF2-40B4-BE49-F238E27FC236}">
                <a16:creationId xmlns:a16="http://schemas.microsoft.com/office/drawing/2014/main" id="{CC599861-9B5D-FAB2-F6F4-53B2FEFCE76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490722" y="1039630"/>
            <a:ext cx="5410962" cy="304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3382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0"/>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Google Shape;211;p40"/>
          <p:cNvSpPr txBox="1">
            <a:spLocks noGrp="1"/>
          </p:cNvSpPr>
          <p:nvPr>
            <p:ph type="title"/>
          </p:nvPr>
        </p:nvSpPr>
        <p:spPr>
          <a:xfrm>
            <a:off x="479161" y="479394"/>
            <a:ext cx="2678858" cy="2680137"/>
          </a:xfrm>
          <a:prstGeom prst="rect">
            <a:avLst/>
          </a:prstGeom>
        </p:spPr>
        <p:txBody>
          <a:bodyPr spcFirstLastPara="1" vert="horz" lIns="91440" tIns="45720" rIns="91440" bIns="45720" rtlCol="0" anchor="b" anchorCtr="0">
            <a:normAutofit/>
          </a:bodyPr>
          <a:lstStyle/>
          <a:p>
            <a:pPr marL="0" lvl="0" indent="0" algn="l" defTabSz="914400">
              <a:spcBef>
                <a:spcPct val="0"/>
              </a:spcBef>
              <a:spcAft>
                <a:spcPts val="0"/>
              </a:spcAft>
            </a:pPr>
            <a:r>
              <a:rPr lang="en-US" sz="3100" b="1" kern="1200">
                <a:solidFill>
                  <a:schemeClr val="tx1"/>
                </a:solidFill>
                <a:latin typeface="+mj-lt"/>
                <a:ea typeface="+mj-ea"/>
                <a:cs typeface="+mj-cs"/>
              </a:rPr>
              <a:t>Administrative </a:t>
            </a:r>
          </a:p>
          <a:p>
            <a:pPr marL="0" lvl="0" indent="0" algn="l" defTabSz="914400">
              <a:spcBef>
                <a:spcPct val="0"/>
              </a:spcBef>
              <a:spcAft>
                <a:spcPts val="1200"/>
              </a:spcAft>
            </a:pPr>
            <a:r>
              <a:rPr lang="en-US" sz="3100" b="1" kern="1200">
                <a:solidFill>
                  <a:schemeClr val="tx1"/>
                </a:solidFill>
                <a:latin typeface="+mj-lt"/>
                <a:ea typeface="+mj-ea"/>
                <a:cs typeface="+mj-cs"/>
              </a:rPr>
              <a:t>Resources + Services</a:t>
            </a:r>
            <a:endParaRPr lang="en-US" sz="3100" kern="1200">
              <a:solidFill>
                <a:schemeClr val="tx1"/>
              </a:solidFill>
              <a:latin typeface="+mj-lt"/>
              <a:ea typeface="+mj-ea"/>
              <a:cs typeface="+mj-cs"/>
            </a:endParaRPr>
          </a:p>
        </p:txBody>
      </p:sp>
      <p:sp>
        <p:nvSpPr>
          <p:cNvPr id="615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Participating Colleges – The City University of New York">
            <a:extLst>
              <a:ext uri="{FF2B5EF4-FFF2-40B4-BE49-F238E27FC236}">
                <a16:creationId xmlns:a16="http://schemas.microsoft.com/office/drawing/2014/main" id="{B06846C6-5557-4BA7-7389-D8EB368D3FC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90722" y="836719"/>
            <a:ext cx="5410962" cy="3449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127" name="Google Shape;127;p26"/>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5</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9/30</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Sarah Paruolo</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1"/>
          <p:cNvSpPr txBox="1"/>
          <p:nvPr/>
        </p:nvSpPr>
        <p:spPr>
          <a:xfrm>
            <a:off x="1252450" y="2201650"/>
            <a:ext cx="2389800" cy="17805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Registrar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Bursar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Financial Aid</a:t>
            </a:r>
            <a:endParaRPr sz="1800" dirty="0">
              <a:solidFill>
                <a:schemeClr val="dk1"/>
              </a:solidFill>
              <a:latin typeface="Roboto Slab"/>
              <a:ea typeface="Roboto Slab"/>
              <a:cs typeface="Roboto Slab"/>
              <a:sym typeface="Roboto Slab"/>
            </a:endParaRPr>
          </a:p>
        </p:txBody>
      </p:sp>
      <p:sp>
        <p:nvSpPr>
          <p:cNvPr id="217" name="Google Shape;217;p41"/>
          <p:cNvSpPr txBox="1"/>
          <p:nvPr/>
        </p:nvSpPr>
        <p:spPr>
          <a:xfrm>
            <a:off x="3811100" y="2201650"/>
            <a:ext cx="4302000" cy="21333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Scholarship &amp; Residency Services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International Student Services</a:t>
            </a:r>
            <a:endParaRPr sz="1800" dirty="0">
              <a:solidFill>
                <a:schemeClr val="dk1"/>
              </a:solidFill>
              <a:latin typeface="Roboto Slab"/>
              <a:ea typeface="Roboto Slab"/>
              <a:cs typeface="Roboto Slab"/>
              <a:sym typeface="Roboto Slab"/>
            </a:endParaRPr>
          </a:p>
        </p:txBody>
      </p:sp>
      <p:sp>
        <p:nvSpPr>
          <p:cNvPr id="218" name="Google Shape;218;p41"/>
          <p:cNvSpPr txBox="1"/>
          <p:nvPr/>
        </p:nvSpPr>
        <p:spPr>
          <a:xfrm>
            <a:off x="1462500" y="1119250"/>
            <a:ext cx="6219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College Administration</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6">
                                            <p:txEl>
                                              <p:pRg st="0" end="0"/>
                                            </p:txEl>
                                          </p:spTgt>
                                        </p:tgtEl>
                                        <p:attrNameLst>
                                          <p:attrName>style.visibility</p:attrName>
                                        </p:attrNameLst>
                                      </p:cBhvr>
                                      <p:to>
                                        <p:strVal val="visible"/>
                                      </p:to>
                                    </p:set>
                                    <p:animEffect transition="in" filter="fade">
                                      <p:cBhvr>
                                        <p:cTn id="7" dur="500"/>
                                        <p:tgtEl>
                                          <p:spTgt spid="2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6">
                                            <p:txEl>
                                              <p:pRg st="1" end="1"/>
                                            </p:txEl>
                                          </p:spTgt>
                                        </p:tgtEl>
                                        <p:attrNameLst>
                                          <p:attrName>style.visibility</p:attrName>
                                        </p:attrNameLst>
                                      </p:cBhvr>
                                      <p:to>
                                        <p:strVal val="visible"/>
                                      </p:to>
                                    </p:set>
                                    <p:animEffect transition="in" filter="fade">
                                      <p:cBhvr>
                                        <p:cTn id="12" dur="500"/>
                                        <p:tgtEl>
                                          <p:spTgt spid="2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6">
                                            <p:txEl>
                                              <p:pRg st="2" end="2"/>
                                            </p:txEl>
                                          </p:spTgt>
                                        </p:tgtEl>
                                        <p:attrNameLst>
                                          <p:attrName>style.visibility</p:attrName>
                                        </p:attrNameLst>
                                      </p:cBhvr>
                                      <p:to>
                                        <p:strVal val="visible"/>
                                      </p:to>
                                    </p:set>
                                    <p:animEffect transition="in" filter="fade">
                                      <p:cBhvr>
                                        <p:cTn id="17" dur="500"/>
                                        <p:tgtEl>
                                          <p:spTgt spid="2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7">
                                            <p:txEl>
                                              <p:pRg st="0" end="0"/>
                                            </p:txEl>
                                          </p:spTgt>
                                        </p:tgtEl>
                                        <p:attrNameLst>
                                          <p:attrName>style.visibility</p:attrName>
                                        </p:attrNameLst>
                                      </p:cBhvr>
                                      <p:to>
                                        <p:strVal val="visible"/>
                                      </p:to>
                                    </p:set>
                                    <p:animEffect transition="in" filter="fade">
                                      <p:cBhvr>
                                        <p:cTn id="22" dur="500"/>
                                        <p:tgtEl>
                                          <p:spTgt spid="21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7">
                                            <p:txEl>
                                              <p:pRg st="1" end="1"/>
                                            </p:txEl>
                                          </p:spTgt>
                                        </p:tgtEl>
                                        <p:attrNameLst>
                                          <p:attrName>style.visibility</p:attrName>
                                        </p:attrNameLst>
                                      </p:cBhvr>
                                      <p:to>
                                        <p:strVal val="visible"/>
                                      </p:to>
                                    </p:set>
                                    <p:animEffect transition="in" filter="fade">
                                      <p:cBhvr>
                                        <p:cTn id="27" dur="500"/>
                                        <p:tgtEl>
                                          <p:spTgt spid="2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22"/>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Google Shape;223;p42"/>
          <p:cNvSpPr txBox="1">
            <a:spLocks noGrp="1"/>
          </p:cNvSpPr>
          <p:nvPr>
            <p:ph type="title"/>
          </p:nvPr>
        </p:nvSpPr>
        <p:spPr>
          <a:xfrm>
            <a:off x="479161" y="479394"/>
            <a:ext cx="2678858" cy="2680137"/>
          </a:xfrm>
          <a:prstGeom prst="rect">
            <a:avLst/>
          </a:prstGeom>
        </p:spPr>
        <p:txBody>
          <a:bodyPr spcFirstLastPara="1" vert="horz" lIns="91440" tIns="45720" rIns="91440" bIns="45720" rtlCol="0" anchor="b" anchorCtr="0">
            <a:normAutofit/>
          </a:bodyPr>
          <a:lstStyle/>
          <a:p>
            <a:pPr marL="0" lvl="0" indent="0" algn="l" defTabSz="914400">
              <a:spcBef>
                <a:spcPct val="0"/>
              </a:spcBef>
              <a:spcAft>
                <a:spcPts val="0"/>
              </a:spcAft>
            </a:pPr>
            <a:r>
              <a:rPr lang="en-US" sz="4300" b="1" kern="1200">
                <a:solidFill>
                  <a:schemeClr val="tx1"/>
                </a:solidFill>
                <a:latin typeface="+mj-lt"/>
                <a:ea typeface="+mj-ea"/>
                <a:cs typeface="+mj-cs"/>
              </a:rPr>
              <a:t>Student-Centered </a:t>
            </a:r>
          </a:p>
          <a:p>
            <a:pPr marL="0" lvl="0" indent="0" algn="l" defTabSz="914400">
              <a:spcBef>
                <a:spcPct val="0"/>
              </a:spcBef>
              <a:spcAft>
                <a:spcPts val="1200"/>
              </a:spcAft>
            </a:pPr>
            <a:r>
              <a:rPr lang="en-US" sz="4300" b="1" kern="1200">
                <a:solidFill>
                  <a:schemeClr val="tx1"/>
                </a:solidFill>
                <a:latin typeface="+mj-lt"/>
                <a:ea typeface="+mj-ea"/>
                <a:cs typeface="+mj-cs"/>
              </a:rPr>
              <a:t>Resources + Services</a:t>
            </a:r>
            <a:endParaRPr lang="en-US" sz="4300" kern="1200">
              <a:solidFill>
                <a:schemeClr val="tx1"/>
              </a:solidFill>
              <a:latin typeface="+mj-lt"/>
              <a:ea typeface="+mj-ea"/>
              <a:cs typeface="+mj-cs"/>
            </a:endParaRPr>
          </a:p>
        </p:txBody>
      </p:sp>
      <p:sp>
        <p:nvSpPr>
          <p:cNvPr id="820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Student Government Association (SGA) - City Tech">
            <a:extLst>
              <a:ext uri="{FF2B5EF4-FFF2-40B4-BE49-F238E27FC236}">
                <a16:creationId xmlns:a16="http://schemas.microsoft.com/office/drawing/2014/main" id="{F0DDDB9B-D69F-5142-27E6-335C6942734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90722" y="755554"/>
            <a:ext cx="5410962" cy="36118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43"/>
          <p:cNvSpPr txBox="1"/>
          <p:nvPr/>
        </p:nvSpPr>
        <p:spPr>
          <a:xfrm>
            <a:off x="2702125" y="1971775"/>
            <a:ext cx="4671300" cy="17109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First Year Programs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FYP Peer Mentors</a:t>
            </a:r>
            <a:endParaRPr sz="1800" dirty="0">
              <a:solidFill>
                <a:schemeClr val="dk1"/>
              </a:solidFill>
              <a:latin typeface="Roboto Slab"/>
              <a:ea typeface="Roboto Slab"/>
              <a:cs typeface="Roboto Slab"/>
              <a:sym typeface="Roboto Slab"/>
            </a:endParaRPr>
          </a:p>
        </p:txBody>
      </p:sp>
      <p:sp>
        <p:nvSpPr>
          <p:cNvPr id="229" name="Google Shape;229;p43"/>
          <p:cNvSpPr txBox="1"/>
          <p:nvPr/>
        </p:nvSpPr>
        <p:spPr>
          <a:xfrm>
            <a:off x="1683325" y="736450"/>
            <a:ext cx="6339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  First Year Students</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8">
                                            <p:txEl>
                                              <p:pRg st="0" end="0"/>
                                            </p:txEl>
                                          </p:spTgt>
                                        </p:tgtEl>
                                        <p:attrNameLst>
                                          <p:attrName>style.visibility</p:attrName>
                                        </p:attrNameLst>
                                      </p:cBhvr>
                                      <p:to>
                                        <p:strVal val="visible"/>
                                      </p:to>
                                    </p:set>
                                    <p:animEffect transition="in" filter="fade">
                                      <p:cBhvr>
                                        <p:cTn id="7" dur="500"/>
                                        <p:tgtEl>
                                          <p:spTgt spid="2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8">
                                            <p:txEl>
                                              <p:pRg st="1" end="1"/>
                                            </p:txEl>
                                          </p:spTgt>
                                        </p:tgtEl>
                                        <p:attrNameLst>
                                          <p:attrName>style.visibility</p:attrName>
                                        </p:attrNameLst>
                                      </p:cBhvr>
                                      <p:to>
                                        <p:strVal val="visible"/>
                                      </p:to>
                                    </p:set>
                                    <p:animEffect transition="in" filter="fade">
                                      <p:cBhvr>
                                        <p:cTn id="12" dur="500"/>
                                        <p:tgtEl>
                                          <p:spTgt spid="2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4"/>
          <p:cNvSpPr txBox="1"/>
          <p:nvPr/>
        </p:nvSpPr>
        <p:spPr>
          <a:xfrm>
            <a:off x="1978825" y="1770300"/>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Government Association (SGA)</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NYPIRG</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 ServiceCorps</a:t>
            </a:r>
            <a:endParaRPr sz="1800" dirty="0">
              <a:solidFill>
                <a:schemeClr val="dk1"/>
              </a:solidFill>
              <a:latin typeface="Roboto Slab"/>
              <a:ea typeface="Roboto Slab"/>
              <a:cs typeface="Roboto Slab"/>
              <a:sym typeface="Roboto Slab"/>
            </a:endParaRPr>
          </a:p>
        </p:txBody>
      </p:sp>
      <p:sp>
        <p:nvSpPr>
          <p:cNvPr id="235" name="Google Shape;235;p44"/>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Leaders</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4">
                                            <p:txEl>
                                              <p:pRg st="1" end="1"/>
                                            </p:txEl>
                                          </p:spTgt>
                                        </p:tgtEl>
                                        <p:attrNameLst>
                                          <p:attrName>style.visibility</p:attrName>
                                        </p:attrNameLst>
                                      </p:cBhvr>
                                      <p:to>
                                        <p:strVal val="visible"/>
                                      </p:to>
                                    </p:set>
                                    <p:animEffect transition="in" filter="fade">
                                      <p:cBhvr>
                                        <p:cTn id="7" dur="500"/>
                                        <p:tgtEl>
                                          <p:spTgt spid="23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4">
                                            <p:txEl>
                                              <p:pRg st="2" end="2"/>
                                            </p:txEl>
                                          </p:spTgt>
                                        </p:tgtEl>
                                        <p:attrNameLst>
                                          <p:attrName>style.visibility</p:attrName>
                                        </p:attrNameLst>
                                      </p:cBhvr>
                                      <p:to>
                                        <p:strVal val="visible"/>
                                      </p:to>
                                    </p:set>
                                    <p:animEffect transition="in" filter="fade">
                                      <p:cBhvr>
                                        <p:cTn id="12" dur="500"/>
                                        <p:tgtEl>
                                          <p:spTgt spid="23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4">
                                            <p:txEl>
                                              <p:pRg st="3" end="3"/>
                                            </p:txEl>
                                          </p:spTgt>
                                        </p:tgtEl>
                                        <p:attrNameLst>
                                          <p:attrName>style.visibility</p:attrName>
                                        </p:attrNameLst>
                                      </p:cBhvr>
                                      <p:to>
                                        <p:strVal val="visible"/>
                                      </p:to>
                                    </p:set>
                                    <p:animEffect transition="in" filter="fade">
                                      <p:cBhvr>
                                        <p:cTn id="17" dur="500"/>
                                        <p:tgtEl>
                                          <p:spTgt spid="2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5"/>
          <p:cNvSpPr txBox="1"/>
          <p:nvPr/>
        </p:nvSpPr>
        <p:spPr>
          <a:xfrm>
            <a:off x="1990675" y="1817725"/>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Life + Development (SLD)</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Yellow Jacket Journey (Presence)</a:t>
            </a:r>
            <a:endParaRPr sz="1800" dirty="0">
              <a:solidFill>
                <a:schemeClr val="dk1"/>
              </a:solidFill>
              <a:latin typeface="Roboto Slab"/>
              <a:ea typeface="Roboto Slab"/>
              <a:cs typeface="Roboto Slab"/>
              <a:sym typeface="Roboto Slab"/>
            </a:endParaRPr>
          </a:p>
        </p:txBody>
      </p:sp>
      <p:sp>
        <p:nvSpPr>
          <p:cNvPr id="241" name="Google Shape;241;p45"/>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Clubs + Events</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0">
                                            <p:txEl>
                                              <p:pRg st="1" end="1"/>
                                            </p:txEl>
                                          </p:spTgt>
                                        </p:tgtEl>
                                        <p:attrNameLst>
                                          <p:attrName>style.visibility</p:attrName>
                                        </p:attrNameLst>
                                      </p:cBhvr>
                                      <p:to>
                                        <p:strVal val="visible"/>
                                      </p:to>
                                    </p:set>
                                    <p:animEffect transition="in" filter="fade">
                                      <p:cBhvr>
                                        <p:cTn id="7" dur="500"/>
                                        <p:tgtEl>
                                          <p:spTgt spid="24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0">
                                            <p:txEl>
                                              <p:pRg st="2" end="2"/>
                                            </p:txEl>
                                          </p:spTgt>
                                        </p:tgtEl>
                                        <p:attrNameLst>
                                          <p:attrName>style.visibility</p:attrName>
                                        </p:attrNameLst>
                                      </p:cBhvr>
                                      <p:to>
                                        <p:strVal val="visible"/>
                                      </p:to>
                                    </p:set>
                                    <p:animEffect transition="in" filter="fade">
                                      <p:cBhvr>
                                        <p:cTn id="12" dur="500"/>
                                        <p:tgtEl>
                                          <p:spTgt spid="2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2480B17-5E9A-FB8F-001D-C832213FD291}"/>
              </a:ext>
            </a:extLst>
          </p:cNvPr>
          <p:cNvSpPr>
            <a:spLocks noGrp="1"/>
          </p:cNvSpPr>
          <p:nvPr>
            <p:ph type="title"/>
          </p:nvPr>
        </p:nvSpPr>
        <p:spPr>
          <a:xfrm>
            <a:off x="479161" y="479394"/>
            <a:ext cx="2678858" cy="2680137"/>
          </a:xfrm>
        </p:spPr>
        <p:txBody>
          <a:bodyPr vert="horz" lIns="91440" tIns="45720" rIns="91440" bIns="45720" rtlCol="0" anchor="b">
            <a:normAutofit/>
          </a:bodyPr>
          <a:lstStyle/>
          <a:p>
            <a:pPr algn="l" defTabSz="914400">
              <a:spcBef>
                <a:spcPct val="0"/>
              </a:spcBef>
            </a:pPr>
            <a:r>
              <a:rPr lang="en-US" sz="4300" kern="1200">
                <a:solidFill>
                  <a:schemeClr val="tx1"/>
                </a:solidFill>
                <a:latin typeface="+mj-lt"/>
                <a:ea typeface="+mj-ea"/>
                <a:cs typeface="+mj-cs"/>
              </a:rPr>
              <a:t>Peer Mentor Experience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The power of peer mentoring – Community College Daily">
            <a:extLst>
              <a:ext uri="{FF2B5EF4-FFF2-40B4-BE49-F238E27FC236}">
                <a16:creationId xmlns:a16="http://schemas.microsoft.com/office/drawing/2014/main" id="{3D61B697-7826-BDE5-267E-1A564DF46E0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490722" y="1039630"/>
            <a:ext cx="5410962" cy="304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004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6"/>
          <p:cNvSpPr txBox="1"/>
          <p:nvPr/>
        </p:nvSpPr>
        <p:spPr>
          <a:xfrm>
            <a:off x="1402375" y="315100"/>
            <a:ext cx="5780700" cy="7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Professional </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Development Center</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47" name="Google Shape;247;p46"/>
          <p:cNvSpPr txBox="1"/>
          <p:nvPr/>
        </p:nvSpPr>
        <p:spPr>
          <a:xfrm>
            <a:off x="1872525" y="1776825"/>
            <a:ext cx="6742800" cy="32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dirty="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Exploring majors, interests, and values</a:t>
            </a:r>
            <a:endParaRPr sz="1800" dirty="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Resume and Cover letter critiques  </a:t>
            </a:r>
            <a:endParaRPr sz="1800" dirty="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Interview preparation &amp; Mock interviews</a:t>
            </a:r>
            <a:endParaRPr sz="1800" dirty="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Graduate School Exploration</a:t>
            </a:r>
            <a:endParaRPr sz="1800" dirty="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Virtual Workshops &amp; Seminars</a:t>
            </a:r>
            <a:endParaRPr sz="1800" dirty="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Virtual Informational Sessions with Employers </a:t>
            </a:r>
            <a:endParaRPr sz="1800" dirty="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Virtual Networking Events</a:t>
            </a:r>
            <a:endParaRPr sz="1800" dirty="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dirty="0">
              <a:solidFill>
                <a:schemeClr val="dk1"/>
              </a:solidFill>
              <a:latin typeface="Roboto Slab"/>
              <a:ea typeface="Roboto Slab"/>
              <a:cs typeface="Roboto Slab"/>
              <a:sym typeface="Roboto Slab"/>
            </a:endParaRPr>
          </a:p>
          <a:p>
            <a:pPr marL="457200" lvl="0" indent="0" algn="l" rtl="0">
              <a:spcBef>
                <a:spcPts val="0"/>
              </a:spcBef>
              <a:spcAft>
                <a:spcPts val="0"/>
              </a:spcAft>
              <a:buNone/>
            </a:pPr>
            <a:endParaRPr sz="1800"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7">
                                            <p:txEl>
                                              <p:pRg st="1" end="1"/>
                                            </p:txEl>
                                          </p:spTgt>
                                        </p:tgtEl>
                                        <p:attrNameLst>
                                          <p:attrName>style.visibility</p:attrName>
                                        </p:attrNameLst>
                                      </p:cBhvr>
                                      <p:to>
                                        <p:strVal val="visible"/>
                                      </p:to>
                                    </p:set>
                                    <p:animEffect transition="in" filter="fade">
                                      <p:cBhvr>
                                        <p:cTn id="7" dur="500"/>
                                        <p:tgtEl>
                                          <p:spTgt spid="2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7">
                                            <p:txEl>
                                              <p:pRg st="2" end="2"/>
                                            </p:txEl>
                                          </p:spTgt>
                                        </p:tgtEl>
                                        <p:attrNameLst>
                                          <p:attrName>style.visibility</p:attrName>
                                        </p:attrNameLst>
                                      </p:cBhvr>
                                      <p:to>
                                        <p:strVal val="visible"/>
                                      </p:to>
                                    </p:set>
                                    <p:animEffect transition="in" filter="fade">
                                      <p:cBhvr>
                                        <p:cTn id="12" dur="500"/>
                                        <p:tgtEl>
                                          <p:spTgt spid="2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7">
                                            <p:txEl>
                                              <p:pRg st="3" end="3"/>
                                            </p:txEl>
                                          </p:spTgt>
                                        </p:tgtEl>
                                        <p:attrNameLst>
                                          <p:attrName>style.visibility</p:attrName>
                                        </p:attrNameLst>
                                      </p:cBhvr>
                                      <p:to>
                                        <p:strVal val="visible"/>
                                      </p:to>
                                    </p:set>
                                    <p:animEffect transition="in" filter="fade">
                                      <p:cBhvr>
                                        <p:cTn id="17" dur="500"/>
                                        <p:tgtEl>
                                          <p:spTgt spid="24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7">
                                            <p:txEl>
                                              <p:pRg st="4" end="4"/>
                                            </p:txEl>
                                          </p:spTgt>
                                        </p:tgtEl>
                                        <p:attrNameLst>
                                          <p:attrName>style.visibility</p:attrName>
                                        </p:attrNameLst>
                                      </p:cBhvr>
                                      <p:to>
                                        <p:strVal val="visible"/>
                                      </p:to>
                                    </p:set>
                                    <p:animEffect transition="in" filter="fade">
                                      <p:cBhvr>
                                        <p:cTn id="22" dur="500"/>
                                        <p:tgtEl>
                                          <p:spTgt spid="24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7">
                                            <p:txEl>
                                              <p:pRg st="5" end="5"/>
                                            </p:txEl>
                                          </p:spTgt>
                                        </p:tgtEl>
                                        <p:attrNameLst>
                                          <p:attrName>style.visibility</p:attrName>
                                        </p:attrNameLst>
                                      </p:cBhvr>
                                      <p:to>
                                        <p:strVal val="visible"/>
                                      </p:to>
                                    </p:set>
                                    <p:animEffect transition="in" filter="fade">
                                      <p:cBhvr>
                                        <p:cTn id="27" dur="500"/>
                                        <p:tgtEl>
                                          <p:spTgt spid="24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47">
                                            <p:txEl>
                                              <p:pRg st="6" end="6"/>
                                            </p:txEl>
                                          </p:spTgt>
                                        </p:tgtEl>
                                        <p:attrNameLst>
                                          <p:attrName>style.visibility</p:attrName>
                                        </p:attrNameLst>
                                      </p:cBhvr>
                                      <p:to>
                                        <p:strVal val="visible"/>
                                      </p:to>
                                    </p:set>
                                    <p:animEffect transition="in" filter="fade">
                                      <p:cBhvr>
                                        <p:cTn id="32" dur="500"/>
                                        <p:tgtEl>
                                          <p:spTgt spid="24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7">
                                            <p:txEl>
                                              <p:pRg st="7" end="7"/>
                                            </p:txEl>
                                          </p:spTgt>
                                        </p:tgtEl>
                                        <p:attrNameLst>
                                          <p:attrName>style.visibility</p:attrName>
                                        </p:attrNameLst>
                                      </p:cBhvr>
                                      <p:to>
                                        <p:strVal val="visible"/>
                                      </p:to>
                                    </p:set>
                                    <p:animEffect transition="in" filter="fade">
                                      <p:cBhvr>
                                        <p:cTn id="37" dur="500"/>
                                        <p:tgtEl>
                                          <p:spTgt spid="24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47">
                                            <p:txEl>
                                              <p:pRg st="8" end="8"/>
                                            </p:txEl>
                                          </p:spTgt>
                                        </p:tgtEl>
                                        <p:attrNameLst>
                                          <p:attrName>style.visibility</p:attrName>
                                        </p:attrNameLst>
                                      </p:cBhvr>
                                      <p:to>
                                        <p:strVal val="visible"/>
                                      </p:to>
                                    </p:set>
                                    <p:animEffect transition="in" filter="fade">
                                      <p:cBhvr>
                                        <p:cTn id="42" dur="500"/>
                                        <p:tgtEl>
                                          <p:spTgt spid="2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7"/>
          <p:cNvSpPr txBox="1"/>
          <p:nvPr/>
        </p:nvSpPr>
        <p:spPr>
          <a:xfrm>
            <a:off x="150" y="-4006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Workshops and Speakers</a:t>
            </a:r>
            <a:endParaRPr sz="4100" b="1">
              <a:solidFill>
                <a:schemeClr val="accent5"/>
              </a:solidFill>
              <a:latin typeface="Roboto Slab"/>
              <a:ea typeface="Roboto Slab"/>
              <a:cs typeface="Roboto Slab"/>
              <a:sym typeface="Roboto Slab"/>
            </a:endParaRPr>
          </a:p>
        </p:txBody>
      </p:sp>
      <p:sp>
        <p:nvSpPr>
          <p:cNvPr id="253" name="Google Shape;253;p47"/>
          <p:cNvSpPr txBox="1"/>
          <p:nvPr/>
        </p:nvSpPr>
        <p:spPr>
          <a:xfrm>
            <a:off x="2263625" y="2107100"/>
            <a:ext cx="4752300" cy="1904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Targeted topics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Experts in different areas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Department specific</a:t>
            </a:r>
            <a:endParaRPr sz="1800"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3">
                                            <p:txEl>
                                              <p:pRg st="0" end="0"/>
                                            </p:txEl>
                                          </p:spTgt>
                                        </p:tgtEl>
                                        <p:attrNameLst>
                                          <p:attrName>style.visibility</p:attrName>
                                        </p:attrNameLst>
                                      </p:cBhvr>
                                      <p:to>
                                        <p:strVal val="visible"/>
                                      </p:to>
                                    </p:set>
                                    <p:animEffect transition="in" filter="fade">
                                      <p:cBhvr>
                                        <p:cTn id="7" dur="500"/>
                                        <p:tgtEl>
                                          <p:spTgt spid="2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3">
                                            <p:txEl>
                                              <p:pRg st="1" end="1"/>
                                            </p:txEl>
                                          </p:spTgt>
                                        </p:tgtEl>
                                        <p:attrNameLst>
                                          <p:attrName>style.visibility</p:attrName>
                                        </p:attrNameLst>
                                      </p:cBhvr>
                                      <p:to>
                                        <p:strVal val="visible"/>
                                      </p:to>
                                    </p:set>
                                    <p:animEffect transition="in" filter="fade">
                                      <p:cBhvr>
                                        <p:cTn id="12" dur="500"/>
                                        <p:tgtEl>
                                          <p:spTgt spid="25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3">
                                            <p:txEl>
                                              <p:pRg st="2" end="2"/>
                                            </p:txEl>
                                          </p:spTgt>
                                        </p:tgtEl>
                                        <p:attrNameLst>
                                          <p:attrName>style.visibility</p:attrName>
                                        </p:attrNameLst>
                                      </p:cBhvr>
                                      <p:to>
                                        <p:strVal val="visible"/>
                                      </p:to>
                                    </p:set>
                                    <p:animEffect transition="in" filter="fade">
                                      <p:cBhvr>
                                        <p:cTn id="17" dur="500"/>
                                        <p:tgtEl>
                                          <p:spTgt spid="25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2480B17-5E9A-FB8F-001D-C832213FD291}"/>
              </a:ext>
            </a:extLst>
          </p:cNvPr>
          <p:cNvSpPr>
            <a:spLocks noGrp="1"/>
          </p:cNvSpPr>
          <p:nvPr>
            <p:ph type="title"/>
          </p:nvPr>
        </p:nvSpPr>
        <p:spPr>
          <a:xfrm>
            <a:off x="479161" y="479394"/>
            <a:ext cx="2678858" cy="2680137"/>
          </a:xfrm>
        </p:spPr>
        <p:txBody>
          <a:bodyPr vert="horz" lIns="91440" tIns="45720" rIns="91440" bIns="45720" rtlCol="0" anchor="b">
            <a:normAutofit/>
          </a:bodyPr>
          <a:lstStyle/>
          <a:p>
            <a:pPr algn="l" defTabSz="914400">
              <a:spcBef>
                <a:spcPct val="0"/>
              </a:spcBef>
            </a:pPr>
            <a:r>
              <a:rPr lang="en-US" sz="4300" kern="1200">
                <a:solidFill>
                  <a:schemeClr val="tx1"/>
                </a:solidFill>
                <a:latin typeface="+mj-lt"/>
                <a:ea typeface="+mj-ea"/>
                <a:cs typeface="+mj-cs"/>
              </a:rPr>
              <a:t>Peer Mentor Experience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The power of peer mentoring – Community College Daily">
            <a:extLst>
              <a:ext uri="{FF2B5EF4-FFF2-40B4-BE49-F238E27FC236}">
                <a16:creationId xmlns:a16="http://schemas.microsoft.com/office/drawing/2014/main" id="{30EFA47D-8B75-B2A9-DCCF-31367C84C0B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490722" y="1039630"/>
            <a:ext cx="5410962" cy="304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7597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57"/>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Google Shape;258;p48"/>
          <p:cNvSpPr txBox="1">
            <a:spLocks noGrp="1"/>
          </p:cNvSpPr>
          <p:nvPr>
            <p:ph type="title"/>
          </p:nvPr>
        </p:nvSpPr>
        <p:spPr>
          <a:xfrm>
            <a:off x="479161" y="479394"/>
            <a:ext cx="2678858" cy="2680137"/>
          </a:xfrm>
          <a:prstGeom prst="rect">
            <a:avLst/>
          </a:prstGeom>
        </p:spPr>
        <p:txBody>
          <a:bodyPr spcFirstLastPara="1" vert="horz" lIns="91440" tIns="45720" rIns="91440" bIns="45720" rtlCol="0" anchor="b" anchorCtr="0">
            <a:normAutofit/>
          </a:bodyPr>
          <a:lstStyle/>
          <a:p>
            <a:pPr marL="0" lvl="0" indent="0" algn="l" defTabSz="914400">
              <a:spcBef>
                <a:spcPct val="0"/>
              </a:spcBef>
              <a:spcAft>
                <a:spcPts val="0"/>
              </a:spcAft>
            </a:pPr>
            <a:r>
              <a:rPr lang="en-US" sz="4300" b="1" kern="1200">
                <a:solidFill>
                  <a:schemeClr val="tx1"/>
                </a:solidFill>
                <a:latin typeface="+mj-lt"/>
                <a:ea typeface="+mj-ea"/>
                <a:cs typeface="+mj-cs"/>
              </a:rPr>
              <a:t>Technology </a:t>
            </a:r>
          </a:p>
          <a:p>
            <a:pPr marL="0" lvl="0" indent="0" algn="l" defTabSz="914400">
              <a:spcBef>
                <a:spcPct val="0"/>
              </a:spcBef>
              <a:spcAft>
                <a:spcPts val="1200"/>
              </a:spcAft>
            </a:pPr>
            <a:r>
              <a:rPr lang="en-US" sz="4300" b="1" kern="1200">
                <a:solidFill>
                  <a:schemeClr val="tx1"/>
                </a:solidFill>
                <a:latin typeface="+mj-lt"/>
                <a:ea typeface="+mj-ea"/>
                <a:cs typeface="+mj-cs"/>
              </a:rPr>
              <a:t>Resources + Services</a:t>
            </a:r>
            <a:endParaRPr lang="en-US" sz="4300" kern="1200">
              <a:solidFill>
                <a:schemeClr val="tx1"/>
              </a:solidFill>
              <a:latin typeface="+mj-lt"/>
              <a:ea typeface="+mj-ea"/>
              <a:cs typeface="+mj-cs"/>
            </a:endParaRPr>
          </a:p>
        </p:txBody>
      </p:sp>
      <p:sp>
        <p:nvSpPr>
          <p:cNvPr id="9225"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Scholarships in Science, Technology, Engineering, and Mathematics (S-STEM)">
            <a:extLst>
              <a:ext uri="{FF2B5EF4-FFF2-40B4-BE49-F238E27FC236}">
                <a16:creationId xmlns:a16="http://schemas.microsoft.com/office/drawing/2014/main" id="{4211CBC4-CCDE-92D0-C3C2-215FF55A46F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90722" y="532352"/>
            <a:ext cx="5410962" cy="40582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4"/>
        <p:cNvGrpSpPr/>
        <p:nvPr/>
      </p:nvGrpSpPr>
      <p:grpSpPr>
        <a:xfrm>
          <a:off x="0" y="0"/>
          <a:ext cx="0" cy="0"/>
          <a:chOff x="0" y="0"/>
          <a:chExt cx="0" cy="0"/>
        </a:xfrm>
      </p:grpSpPr>
      <p:sp>
        <p:nvSpPr>
          <p:cNvPr id="142" name="Freeform: Shape 141">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353193"/>
            <a:ext cx="3285756" cy="4419078"/>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Google Shape;135;p27"/>
          <p:cNvSpPr txBox="1">
            <a:spLocks noGrp="1"/>
          </p:cNvSpPr>
          <p:nvPr>
            <p:ph type="title"/>
          </p:nvPr>
        </p:nvSpPr>
        <p:spPr>
          <a:xfrm>
            <a:off x="647271" y="759003"/>
            <a:ext cx="2562119" cy="3596556"/>
          </a:xfrm>
          <a:prstGeom prst="rect">
            <a:avLst/>
          </a:prstGeom>
        </p:spPr>
        <p:txBody>
          <a:bodyPr spcFirstLastPara="1" vert="horz" lIns="91440" tIns="45720" rIns="91440" bIns="45720" rtlCol="0" anchor="ctr" anchorCtr="0">
            <a:normAutofit/>
          </a:bodyPr>
          <a:lstStyle/>
          <a:p>
            <a:pPr marL="0" lvl="0" indent="0" algn="l" defTabSz="914400">
              <a:spcBef>
                <a:spcPct val="0"/>
              </a:spcBef>
              <a:spcAft>
                <a:spcPts val="0"/>
              </a:spcAft>
            </a:pPr>
            <a:r>
              <a:rPr lang="en-US" sz="4400" b="1" kern="1200">
                <a:solidFill>
                  <a:srgbClr val="FFFFFF"/>
                </a:solidFill>
                <a:latin typeface="+mj-lt"/>
                <a:ea typeface="+mj-ea"/>
                <a:cs typeface="+mj-cs"/>
              </a:rPr>
              <a:t>Today’s Topics</a:t>
            </a:r>
          </a:p>
        </p:txBody>
      </p:sp>
      <p:graphicFrame>
        <p:nvGraphicFramePr>
          <p:cNvPr id="138" name="Google Shape;136;p27">
            <a:extLst>
              <a:ext uri="{FF2B5EF4-FFF2-40B4-BE49-F238E27FC236}">
                <a16:creationId xmlns:a16="http://schemas.microsoft.com/office/drawing/2014/main" id="{00594F5D-8876-47C2-B1BF-818F2D921216}"/>
              </a:ext>
            </a:extLst>
          </p:cNvPr>
          <p:cNvGraphicFramePr/>
          <p:nvPr>
            <p:extLst>
              <p:ext uri="{D42A27DB-BD31-4B8C-83A1-F6EECF244321}">
                <p14:modId xmlns:p14="http://schemas.microsoft.com/office/powerpoint/2010/main" val="1027094734"/>
              </p:ext>
            </p:extLst>
          </p:nvPr>
        </p:nvGraphicFramePr>
        <p:xfrm>
          <a:off x="3895725" y="353193"/>
          <a:ext cx="4885203" cy="44140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9"/>
          <p:cNvSpPr txBox="1"/>
          <p:nvPr/>
        </p:nvSpPr>
        <p:spPr>
          <a:xfrm>
            <a:off x="-1" y="-435650"/>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Computer Labs</a:t>
            </a:r>
            <a:endParaRPr sz="4100" b="1">
              <a:solidFill>
                <a:schemeClr val="accent5"/>
              </a:solidFill>
              <a:latin typeface="Roboto Slab"/>
              <a:ea typeface="Roboto Slab"/>
              <a:cs typeface="Roboto Slab"/>
              <a:sym typeface="Roboto Slab"/>
            </a:endParaRPr>
          </a:p>
        </p:txBody>
      </p:sp>
      <p:sp>
        <p:nvSpPr>
          <p:cNvPr id="264" name="Google Shape;264;p49"/>
          <p:cNvSpPr txBox="1"/>
          <p:nvPr/>
        </p:nvSpPr>
        <p:spPr>
          <a:xfrm>
            <a:off x="1576225" y="1819200"/>
            <a:ext cx="6553800" cy="23262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Atrium Learning Center, Library Building, ground floor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Library, 4th floor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General Building, 6th floor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Vorhees, 2nd floor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Virtual Computer Lab</a:t>
            </a:r>
            <a:endParaRPr sz="1800" dirty="0">
              <a:solidFill>
                <a:schemeClr val="dk1"/>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4">
                                            <p:txEl>
                                              <p:pRg st="0" end="0"/>
                                            </p:txEl>
                                          </p:spTgt>
                                        </p:tgtEl>
                                        <p:attrNameLst>
                                          <p:attrName>style.visibility</p:attrName>
                                        </p:attrNameLst>
                                      </p:cBhvr>
                                      <p:to>
                                        <p:strVal val="visible"/>
                                      </p:to>
                                    </p:set>
                                    <p:animEffect transition="in" filter="fade">
                                      <p:cBhvr>
                                        <p:cTn id="7" dur="500"/>
                                        <p:tgtEl>
                                          <p:spTgt spid="2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4">
                                            <p:txEl>
                                              <p:pRg st="1" end="1"/>
                                            </p:txEl>
                                          </p:spTgt>
                                        </p:tgtEl>
                                        <p:attrNameLst>
                                          <p:attrName>style.visibility</p:attrName>
                                        </p:attrNameLst>
                                      </p:cBhvr>
                                      <p:to>
                                        <p:strVal val="visible"/>
                                      </p:to>
                                    </p:set>
                                    <p:animEffect transition="in" filter="fade">
                                      <p:cBhvr>
                                        <p:cTn id="12" dur="500"/>
                                        <p:tgtEl>
                                          <p:spTgt spid="2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4">
                                            <p:txEl>
                                              <p:pRg st="2" end="2"/>
                                            </p:txEl>
                                          </p:spTgt>
                                        </p:tgtEl>
                                        <p:attrNameLst>
                                          <p:attrName>style.visibility</p:attrName>
                                        </p:attrNameLst>
                                      </p:cBhvr>
                                      <p:to>
                                        <p:strVal val="visible"/>
                                      </p:to>
                                    </p:set>
                                    <p:animEffect transition="in" filter="fade">
                                      <p:cBhvr>
                                        <p:cTn id="17" dur="500"/>
                                        <p:tgtEl>
                                          <p:spTgt spid="2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4">
                                            <p:txEl>
                                              <p:pRg st="3" end="3"/>
                                            </p:txEl>
                                          </p:spTgt>
                                        </p:tgtEl>
                                        <p:attrNameLst>
                                          <p:attrName>style.visibility</p:attrName>
                                        </p:attrNameLst>
                                      </p:cBhvr>
                                      <p:to>
                                        <p:strVal val="visible"/>
                                      </p:to>
                                    </p:set>
                                    <p:animEffect transition="in" filter="fade">
                                      <p:cBhvr>
                                        <p:cTn id="22" dur="500"/>
                                        <p:tgtEl>
                                          <p:spTgt spid="2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64">
                                            <p:txEl>
                                              <p:pRg st="4" end="4"/>
                                            </p:txEl>
                                          </p:spTgt>
                                        </p:tgtEl>
                                        <p:attrNameLst>
                                          <p:attrName>style.visibility</p:attrName>
                                        </p:attrNameLst>
                                      </p:cBhvr>
                                      <p:to>
                                        <p:strVal val="visible"/>
                                      </p:to>
                                    </p:set>
                                    <p:animEffect transition="in" filter="fade">
                                      <p:cBhvr>
                                        <p:cTn id="27" dur="500"/>
                                        <p:tgtEl>
                                          <p:spTgt spid="26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0"/>
          <p:cNvSpPr txBox="1"/>
          <p:nvPr/>
        </p:nvSpPr>
        <p:spPr>
          <a:xfrm>
            <a:off x="4859200" y="1794375"/>
            <a:ext cx="37923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OpenLab</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Zoom</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Specialized Programs + Tools</a:t>
            </a:r>
            <a:endParaRPr sz="1800">
              <a:solidFill>
                <a:schemeClr val="dk1"/>
              </a:solidFill>
              <a:latin typeface="Roboto Slab"/>
              <a:ea typeface="Roboto Slab"/>
              <a:cs typeface="Roboto Slab"/>
              <a:sym typeface="Roboto Slab"/>
            </a:endParaRPr>
          </a:p>
          <a:p>
            <a:pPr marL="457200" marR="0" lvl="0" indent="0" algn="l" rtl="0">
              <a:lnSpc>
                <a:spcPct val="150000"/>
              </a:lnSpc>
              <a:spcBef>
                <a:spcPts val="0"/>
              </a:spcBef>
              <a:spcAft>
                <a:spcPts val="0"/>
              </a:spcAft>
              <a:buNone/>
            </a:pPr>
            <a:endParaRPr sz="1800" i="0" u="none" strike="noStrike" cap="none">
              <a:solidFill>
                <a:schemeClr val="dk1"/>
              </a:solidFill>
              <a:latin typeface="Roboto Slab"/>
              <a:ea typeface="Roboto Slab"/>
              <a:cs typeface="Roboto Slab"/>
              <a:sym typeface="Roboto Slab"/>
            </a:endParaRPr>
          </a:p>
        </p:txBody>
      </p:sp>
      <p:sp>
        <p:nvSpPr>
          <p:cNvPr id="270" name="Google Shape;270;p50"/>
          <p:cNvSpPr txBox="1"/>
          <p:nvPr/>
        </p:nvSpPr>
        <p:spPr>
          <a:xfrm>
            <a:off x="745875" y="1794375"/>
            <a:ext cx="39474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CUNYFirst</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CT email</a:t>
            </a:r>
            <a:r>
              <a:rPr lang="en" sz="1800" i="0" u="none" strike="noStrike" cap="none">
                <a:solidFill>
                  <a:schemeClr val="dk1"/>
                </a:solidFill>
                <a:latin typeface="Roboto Slab"/>
                <a:ea typeface="Roboto Slab"/>
                <a:cs typeface="Roboto Slab"/>
                <a:sym typeface="Roboto Slab"/>
              </a:rPr>
              <a:t> + </a:t>
            </a:r>
            <a:r>
              <a:rPr lang="en" sz="1800" i="0" u="sng" strike="noStrike" cap="none">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Email Lookup</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One Drive + Microsoft Office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9">
                  <a:extLst>
                    <a:ext uri="{A12FA001-AC4F-418D-AE19-62706E023703}">
                      <ahyp:hlinkClr xmlns:ahyp="http://schemas.microsoft.com/office/drawing/2018/hyperlinkcolor" val="tx"/>
                    </a:ext>
                  </a:extLst>
                </a:hlinkClick>
              </a:rPr>
              <a:t>Blackboard</a:t>
            </a:r>
            <a:endParaRPr sz="1800" i="0" u="none" strike="noStrike" cap="none">
              <a:solidFill>
                <a:schemeClr val="dk1"/>
              </a:solidFill>
              <a:latin typeface="Roboto Slab"/>
              <a:ea typeface="Roboto Slab"/>
              <a:cs typeface="Roboto Slab"/>
              <a:sym typeface="Roboto Slab"/>
            </a:endParaRPr>
          </a:p>
        </p:txBody>
      </p:sp>
      <p:sp>
        <p:nvSpPr>
          <p:cNvPr id="271" name="Google Shape;271;p50"/>
          <p:cNvSpPr txBox="1"/>
          <p:nvPr/>
        </p:nvSpPr>
        <p:spPr>
          <a:xfrm>
            <a:off x="100" y="-100450"/>
            <a:ext cx="9144000" cy="14433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Help Desk</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75"/>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 name="Google Shape;276;p51"/>
          <p:cNvSpPr txBox="1">
            <a:spLocks noGrp="1"/>
          </p:cNvSpPr>
          <p:nvPr>
            <p:ph type="title"/>
          </p:nvPr>
        </p:nvSpPr>
        <p:spPr>
          <a:xfrm>
            <a:off x="479161" y="479394"/>
            <a:ext cx="2678858" cy="2680137"/>
          </a:xfrm>
          <a:prstGeom prst="rect">
            <a:avLst/>
          </a:prstGeom>
        </p:spPr>
        <p:txBody>
          <a:bodyPr spcFirstLastPara="1" vert="horz" lIns="91440" tIns="45720" rIns="91440" bIns="45720" rtlCol="0" anchor="b" anchorCtr="0">
            <a:normAutofit/>
          </a:bodyPr>
          <a:lstStyle/>
          <a:p>
            <a:pPr marL="0" lvl="0" indent="0" algn="l" defTabSz="914400">
              <a:spcBef>
                <a:spcPct val="0"/>
              </a:spcBef>
              <a:spcAft>
                <a:spcPts val="1200"/>
              </a:spcAft>
            </a:pPr>
            <a:r>
              <a:rPr lang="en-US" sz="4600" b="1" kern="1200">
                <a:solidFill>
                  <a:schemeClr val="tx1"/>
                </a:solidFill>
                <a:latin typeface="+mj-lt"/>
                <a:ea typeface="+mj-ea"/>
                <a:cs typeface="+mj-cs"/>
              </a:rPr>
              <a:t>Targeted Resources + Services</a:t>
            </a:r>
            <a:endParaRPr lang="en-US" sz="4600" kern="1200">
              <a:solidFill>
                <a:schemeClr val="tx1"/>
              </a:solidFill>
              <a:latin typeface="+mj-lt"/>
              <a:ea typeface="+mj-ea"/>
              <a:cs typeface="+mj-cs"/>
            </a:endParaRPr>
          </a:p>
        </p:txBody>
      </p:sp>
      <p:sp>
        <p:nvSpPr>
          <p:cNvPr id="12297"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Mental Health Services – The City University of New York">
            <a:extLst>
              <a:ext uri="{FF2B5EF4-FFF2-40B4-BE49-F238E27FC236}">
                <a16:creationId xmlns:a16="http://schemas.microsoft.com/office/drawing/2014/main" id="{84F5F71B-65E5-0BBF-4009-9BD2F33948B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14800" y="480060"/>
            <a:ext cx="4162806" cy="41628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52"/>
          <p:cNvSpPr txBox="1"/>
          <p:nvPr/>
        </p:nvSpPr>
        <p:spPr>
          <a:xfrm>
            <a:off x="2062125" y="1669450"/>
            <a:ext cx="5416200" cy="461700"/>
          </a:xfrm>
          <a:prstGeom prst="rect">
            <a:avLst/>
          </a:prstGeom>
          <a:noFill/>
          <a:ln>
            <a:noFill/>
          </a:ln>
        </p:spPr>
        <p:txBody>
          <a:bodyPr spcFirstLastPara="1" wrap="square" lIns="91425" tIns="91425" rIns="91425" bIns="91425" anchor="ctr" anchorCtr="0">
            <a:spAutoFit/>
          </a:bodyPr>
          <a:lstStyle/>
          <a:p>
            <a:pPr marL="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282" name="Google Shape;282;p52"/>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83" name="Google Shape;283;p5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Student Health + Well-Being</a:t>
            </a:r>
            <a:endParaRPr sz="4100" b="1">
              <a:solidFill>
                <a:schemeClr val="accent5"/>
              </a:solidFill>
            </a:endParaRPr>
          </a:p>
        </p:txBody>
      </p:sp>
      <p:sp>
        <p:nvSpPr>
          <p:cNvPr id="284" name="Google Shape;284;p52"/>
          <p:cNvSpPr txBox="1">
            <a:spLocks noGrp="1"/>
          </p:cNvSpPr>
          <p:nvPr>
            <p:ph type="body" idx="1"/>
          </p:nvPr>
        </p:nvSpPr>
        <p:spPr>
          <a:xfrm>
            <a:off x="722925" y="1794625"/>
            <a:ext cx="36648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dirty="0">
                <a:latin typeface="Roboto Slab"/>
                <a:ea typeface="Roboto Slab"/>
                <a:cs typeface="Roboto Slab"/>
                <a:sym typeface="Roboto Slab"/>
                <a:hlinkClick r:id="rId3"/>
              </a:rPr>
              <a:t>Counseling Services</a:t>
            </a:r>
            <a:endParaRPr sz="1800" dirty="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latin typeface="Roboto Slab"/>
                <a:ea typeface="Roboto Slab"/>
                <a:cs typeface="Roboto Slab"/>
                <a:sym typeface="Roboto Slab"/>
                <a:hlinkClick r:id="rId4"/>
              </a:rPr>
              <a:t>Community Standards</a:t>
            </a:r>
            <a:endParaRPr sz="1800" dirty="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latin typeface="Roboto Slab"/>
                <a:ea typeface="Roboto Slab"/>
                <a:cs typeface="Roboto Slab"/>
                <a:sym typeface="Roboto Slab"/>
                <a:hlinkClick r:id="rId5"/>
              </a:rPr>
              <a:t>Wellness Center</a:t>
            </a:r>
            <a:endParaRPr sz="1800" dirty="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latin typeface="Roboto Slab"/>
                <a:ea typeface="Roboto Slab"/>
                <a:cs typeface="Roboto Slab"/>
                <a:sym typeface="Roboto Slab"/>
                <a:hlinkClick r:id="rId6"/>
              </a:rPr>
              <a:t>Pop-up Food Pantry</a:t>
            </a:r>
            <a:endParaRPr sz="1800" dirty="0">
              <a:latin typeface="Roboto Slab"/>
              <a:ea typeface="Roboto Slab"/>
              <a:cs typeface="Roboto Slab"/>
              <a:sym typeface="Roboto Slab"/>
            </a:endParaRPr>
          </a:p>
          <a:p>
            <a:pPr marL="0" lvl="0" indent="0" algn="l" rtl="0">
              <a:lnSpc>
                <a:spcPct val="150000"/>
              </a:lnSpc>
              <a:spcBef>
                <a:spcPts val="0"/>
              </a:spcBef>
              <a:spcAft>
                <a:spcPts val="0"/>
              </a:spcAft>
              <a:buNone/>
            </a:pPr>
            <a:endParaRPr sz="1800" dirty="0">
              <a:latin typeface="Roboto Slab"/>
              <a:ea typeface="Roboto Slab"/>
              <a:cs typeface="Roboto Slab"/>
              <a:sym typeface="Roboto Slab"/>
            </a:endParaRPr>
          </a:p>
          <a:p>
            <a:pPr marL="0" lvl="0" indent="0" algn="l" rtl="0">
              <a:spcBef>
                <a:spcPts val="0"/>
              </a:spcBef>
              <a:spcAft>
                <a:spcPts val="1200"/>
              </a:spcAft>
              <a:buNone/>
            </a:pPr>
            <a:endParaRPr sz="1800" dirty="0">
              <a:latin typeface="Roboto Slab"/>
              <a:ea typeface="Roboto Slab"/>
              <a:cs typeface="Roboto Slab"/>
              <a:sym typeface="Roboto Slab"/>
            </a:endParaRPr>
          </a:p>
        </p:txBody>
      </p:sp>
      <p:sp>
        <p:nvSpPr>
          <p:cNvPr id="285" name="Google Shape;285;p52"/>
          <p:cNvSpPr txBox="1">
            <a:spLocks noGrp="1"/>
          </p:cNvSpPr>
          <p:nvPr>
            <p:ph type="body" idx="2"/>
          </p:nvPr>
        </p:nvSpPr>
        <p:spPr>
          <a:xfrm>
            <a:off x="4065025" y="1794625"/>
            <a:ext cx="46911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dirty="0">
                <a:latin typeface="Roboto Slab"/>
                <a:ea typeface="Roboto Slab"/>
                <a:cs typeface="Roboto Slab"/>
                <a:sym typeface="Roboto Slab"/>
                <a:hlinkClick r:id="rId7"/>
              </a:rPr>
              <a:t>Public Safety</a:t>
            </a:r>
            <a:endParaRPr sz="1800" dirty="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latin typeface="Roboto Slab"/>
                <a:ea typeface="Roboto Slab"/>
                <a:cs typeface="Roboto Slab"/>
                <a:sym typeface="Roboto Slab"/>
                <a:hlinkClick r:id="rId8"/>
              </a:rPr>
              <a:t>Petrie Fund</a:t>
            </a:r>
            <a:endParaRPr sz="1800" dirty="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latin typeface="Roboto Slab"/>
                <a:ea typeface="Roboto Slab"/>
                <a:cs typeface="Roboto Slab"/>
                <a:sym typeface="Roboto Slab"/>
                <a:hlinkClick r:id="rId9"/>
              </a:rPr>
              <a:t>Fitness Center/Zoom Fitness Classes</a:t>
            </a:r>
            <a:endParaRPr sz="1800" dirty="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Gym (opening tbd)</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4">
                                            <p:txEl>
                                              <p:pRg st="0" end="0"/>
                                            </p:txEl>
                                          </p:spTgt>
                                        </p:tgtEl>
                                        <p:attrNameLst>
                                          <p:attrName>style.visibility</p:attrName>
                                        </p:attrNameLst>
                                      </p:cBhvr>
                                      <p:to>
                                        <p:strVal val="visible"/>
                                      </p:to>
                                    </p:set>
                                    <p:animEffect transition="in" filter="fade">
                                      <p:cBhvr>
                                        <p:cTn id="7" dur="500"/>
                                        <p:tgtEl>
                                          <p:spTgt spid="2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4">
                                            <p:txEl>
                                              <p:pRg st="1" end="1"/>
                                            </p:txEl>
                                          </p:spTgt>
                                        </p:tgtEl>
                                        <p:attrNameLst>
                                          <p:attrName>style.visibility</p:attrName>
                                        </p:attrNameLst>
                                      </p:cBhvr>
                                      <p:to>
                                        <p:strVal val="visible"/>
                                      </p:to>
                                    </p:set>
                                    <p:animEffect transition="in" filter="fade">
                                      <p:cBhvr>
                                        <p:cTn id="12" dur="500"/>
                                        <p:tgtEl>
                                          <p:spTgt spid="28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4">
                                            <p:txEl>
                                              <p:pRg st="2" end="2"/>
                                            </p:txEl>
                                          </p:spTgt>
                                        </p:tgtEl>
                                        <p:attrNameLst>
                                          <p:attrName>style.visibility</p:attrName>
                                        </p:attrNameLst>
                                      </p:cBhvr>
                                      <p:to>
                                        <p:strVal val="visible"/>
                                      </p:to>
                                    </p:set>
                                    <p:animEffect transition="in" filter="fade">
                                      <p:cBhvr>
                                        <p:cTn id="17" dur="500"/>
                                        <p:tgtEl>
                                          <p:spTgt spid="28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4">
                                            <p:txEl>
                                              <p:pRg st="3" end="3"/>
                                            </p:txEl>
                                          </p:spTgt>
                                        </p:tgtEl>
                                        <p:attrNameLst>
                                          <p:attrName>style.visibility</p:attrName>
                                        </p:attrNameLst>
                                      </p:cBhvr>
                                      <p:to>
                                        <p:strVal val="visible"/>
                                      </p:to>
                                    </p:set>
                                    <p:animEffect transition="in" filter="fade">
                                      <p:cBhvr>
                                        <p:cTn id="22" dur="500"/>
                                        <p:tgtEl>
                                          <p:spTgt spid="28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5">
                                            <p:txEl>
                                              <p:pRg st="0" end="0"/>
                                            </p:txEl>
                                          </p:spTgt>
                                        </p:tgtEl>
                                        <p:attrNameLst>
                                          <p:attrName>style.visibility</p:attrName>
                                        </p:attrNameLst>
                                      </p:cBhvr>
                                      <p:to>
                                        <p:strVal val="visible"/>
                                      </p:to>
                                    </p:set>
                                    <p:animEffect transition="in" filter="fade">
                                      <p:cBhvr>
                                        <p:cTn id="27" dur="500"/>
                                        <p:tgtEl>
                                          <p:spTgt spid="28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85">
                                            <p:txEl>
                                              <p:pRg st="1" end="1"/>
                                            </p:txEl>
                                          </p:spTgt>
                                        </p:tgtEl>
                                        <p:attrNameLst>
                                          <p:attrName>style.visibility</p:attrName>
                                        </p:attrNameLst>
                                      </p:cBhvr>
                                      <p:to>
                                        <p:strVal val="visible"/>
                                      </p:to>
                                    </p:set>
                                    <p:animEffect transition="in" filter="fade">
                                      <p:cBhvr>
                                        <p:cTn id="32" dur="500"/>
                                        <p:tgtEl>
                                          <p:spTgt spid="28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85">
                                            <p:txEl>
                                              <p:pRg st="2" end="2"/>
                                            </p:txEl>
                                          </p:spTgt>
                                        </p:tgtEl>
                                        <p:attrNameLst>
                                          <p:attrName>style.visibility</p:attrName>
                                        </p:attrNameLst>
                                      </p:cBhvr>
                                      <p:to>
                                        <p:strVal val="visible"/>
                                      </p:to>
                                    </p:set>
                                    <p:animEffect transition="in" filter="fade">
                                      <p:cBhvr>
                                        <p:cTn id="37" dur="500"/>
                                        <p:tgtEl>
                                          <p:spTgt spid="285">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85">
                                            <p:txEl>
                                              <p:pRg st="3" end="3"/>
                                            </p:txEl>
                                          </p:spTgt>
                                        </p:tgtEl>
                                        <p:attrNameLst>
                                          <p:attrName>style.visibility</p:attrName>
                                        </p:attrNameLst>
                                      </p:cBhvr>
                                      <p:to>
                                        <p:strVal val="visible"/>
                                      </p:to>
                                    </p:set>
                                    <p:animEffect transition="in" filter="fade">
                                      <p:cBhvr>
                                        <p:cTn id="42" dur="500"/>
                                        <p:tgtEl>
                                          <p:spTgt spid="28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p:nvPr/>
        </p:nvSpPr>
        <p:spPr>
          <a:xfrm>
            <a:off x="2700475" y="1833275"/>
            <a:ext cx="4203600" cy="22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Black Male Initiative (BMI)</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Veteran Support Services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Childcare Center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CREAR Futuros</a:t>
            </a:r>
            <a:endParaRPr sz="1800" dirty="0">
              <a:solidFill>
                <a:schemeClr val="dk1"/>
              </a:solidFill>
              <a:latin typeface="Roboto Slab"/>
              <a:ea typeface="Roboto Slab"/>
              <a:cs typeface="Roboto Slab"/>
              <a:sym typeface="Roboto Slab"/>
            </a:endParaRPr>
          </a:p>
        </p:txBody>
      </p:sp>
      <p:sp>
        <p:nvSpPr>
          <p:cNvPr id="291" name="Google Shape;291;p53"/>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Affinity Support</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0">
                                            <p:txEl>
                                              <p:pRg st="0" end="0"/>
                                            </p:txEl>
                                          </p:spTgt>
                                        </p:tgtEl>
                                        <p:attrNameLst>
                                          <p:attrName>style.visibility</p:attrName>
                                        </p:attrNameLst>
                                      </p:cBhvr>
                                      <p:to>
                                        <p:strVal val="visible"/>
                                      </p:to>
                                    </p:set>
                                    <p:animEffect transition="in" filter="fade">
                                      <p:cBhvr>
                                        <p:cTn id="7" dur="500"/>
                                        <p:tgtEl>
                                          <p:spTgt spid="2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0">
                                            <p:txEl>
                                              <p:pRg st="1" end="1"/>
                                            </p:txEl>
                                          </p:spTgt>
                                        </p:tgtEl>
                                        <p:attrNameLst>
                                          <p:attrName>style.visibility</p:attrName>
                                        </p:attrNameLst>
                                      </p:cBhvr>
                                      <p:to>
                                        <p:strVal val="visible"/>
                                      </p:to>
                                    </p:set>
                                    <p:animEffect transition="in" filter="fade">
                                      <p:cBhvr>
                                        <p:cTn id="12" dur="500"/>
                                        <p:tgtEl>
                                          <p:spTgt spid="2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0">
                                            <p:txEl>
                                              <p:pRg st="2" end="2"/>
                                            </p:txEl>
                                          </p:spTgt>
                                        </p:tgtEl>
                                        <p:attrNameLst>
                                          <p:attrName>style.visibility</p:attrName>
                                        </p:attrNameLst>
                                      </p:cBhvr>
                                      <p:to>
                                        <p:strVal val="visible"/>
                                      </p:to>
                                    </p:set>
                                    <p:animEffect transition="in" filter="fade">
                                      <p:cBhvr>
                                        <p:cTn id="17" dur="500"/>
                                        <p:tgtEl>
                                          <p:spTgt spid="29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0">
                                            <p:txEl>
                                              <p:pRg st="3" end="3"/>
                                            </p:txEl>
                                          </p:spTgt>
                                        </p:tgtEl>
                                        <p:attrNameLst>
                                          <p:attrName>style.visibility</p:attrName>
                                        </p:attrNameLst>
                                      </p:cBhvr>
                                      <p:to>
                                        <p:strVal val="visible"/>
                                      </p:to>
                                    </p:set>
                                    <p:animEffect transition="in" filter="fade">
                                      <p:cBhvr>
                                        <p:cTn id="22" dur="500"/>
                                        <p:tgtEl>
                                          <p:spTgt spid="2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2480B17-5E9A-FB8F-001D-C832213FD291}"/>
              </a:ext>
            </a:extLst>
          </p:cNvPr>
          <p:cNvSpPr>
            <a:spLocks noGrp="1"/>
          </p:cNvSpPr>
          <p:nvPr>
            <p:ph type="title"/>
          </p:nvPr>
        </p:nvSpPr>
        <p:spPr>
          <a:xfrm>
            <a:off x="479161" y="479394"/>
            <a:ext cx="2678858" cy="2680137"/>
          </a:xfrm>
        </p:spPr>
        <p:txBody>
          <a:bodyPr vert="horz" lIns="91440" tIns="45720" rIns="91440" bIns="45720" rtlCol="0" anchor="b">
            <a:normAutofit/>
          </a:bodyPr>
          <a:lstStyle/>
          <a:p>
            <a:pPr algn="l" defTabSz="914400">
              <a:spcBef>
                <a:spcPct val="0"/>
              </a:spcBef>
            </a:pPr>
            <a:r>
              <a:rPr lang="en-US" sz="4300" kern="1200">
                <a:solidFill>
                  <a:schemeClr val="tx1"/>
                </a:solidFill>
                <a:latin typeface="+mj-lt"/>
                <a:ea typeface="+mj-ea"/>
                <a:cs typeface="+mj-cs"/>
              </a:rPr>
              <a:t>Peer Mentor Experience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The power of peer mentoring – Community College Daily">
            <a:extLst>
              <a:ext uri="{FF2B5EF4-FFF2-40B4-BE49-F238E27FC236}">
                <a16:creationId xmlns:a16="http://schemas.microsoft.com/office/drawing/2014/main" id="{F6F730E4-9E5C-240B-BEF1-E7EB565AE4A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490722" y="1039630"/>
            <a:ext cx="5410962" cy="304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6014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95"/>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Google Shape;296;p54"/>
          <p:cNvSpPr txBox="1">
            <a:spLocks noGrp="1"/>
          </p:cNvSpPr>
          <p:nvPr>
            <p:ph type="ctrTitle"/>
          </p:nvPr>
        </p:nvSpPr>
        <p:spPr>
          <a:xfrm>
            <a:off x="479161" y="479394"/>
            <a:ext cx="2678858" cy="2680137"/>
          </a:xfrm>
          <a:prstGeom prst="rect">
            <a:avLst/>
          </a:prstGeom>
        </p:spPr>
        <p:txBody>
          <a:bodyPr spcFirstLastPara="1" lIns="91425" tIns="91425" rIns="91425" bIns="91425" anchorCtr="0">
            <a:normAutofit/>
          </a:bodyPr>
          <a:lstStyle/>
          <a:p>
            <a:pPr marL="0" lvl="0" indent="0" algn="l" rtl="0">
              <a:spcBef>
                <a:spcPts val="0"/>
              </a:spcBef>
              <a:spcAft>
                <a:spcPts val="0"/>
              </a:spcAft>
              <a:buNone/>
            </a:pPr>
            <a:r>
              <a:rPr lang="en-US" sz="4300" b="1"/>
              <a:t>Accessing Resources </a:t>
            </a:r>
          </a:p>
          <a:p>
            <a:pPr marL="0" lvl="0" indent="0" algn="l" rtl="0">
              <a:spcBef>
                <a:spcPts val="0"/>
              </a:spcBef>
              <a:spcAft>
                <a:spcPts val="0"/>
              </a:spcAft>
              <a:buNone/>
            </a:pPr>
            <a:r>
              <a:rPr lang="en-US" sz="4300" b="1"/>
              <a:t>+ Services </a:t>
            </a:r>
          </a:p>
          <a:p>
            <a:pPr marL="0" lvl="0" indent="0" algn="l" rtl="0">
              <a:spcBef>
                <a:spcPts val="0"/>
              </a:spcBef>
              <a:spcAft>
                <a:spcPts val="0"/>
              </a:spcAft>
              <a:buNone/>
            </a:pPr>
            <a:r>
              <a:rPr lang="en-US" sz="4300" b="1"/>
              <a:t>	</a:t>
            </a:r>
          </a:p>
        </p:txBody>
      </p:sp>
      <p:sp>
        <p:nvSpPr>
          <p:cNvPr id="1332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Accessing Technology Is About to Change and It Will Be Shocking for  Everyone | Science Times">
            <a:extLst>
              <a:ext uri="{FF2B5EF4-FFF2-40B4-BE49-F238E27FC236}">
                <a16:creationId xmlns:a16="http://schemas.microsoft.com/office/drawing/2014/main" id="{F1D939C8-3120-48B6-7DE6-026A67E0B58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90722" y="755554"/>
            <a:ext cx="5410962" cy="36118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5"/>
          <p:cNvSpPr txBox="1"/>
          <p:nvPr/>
        </p:nvSpPr>
        <p:spPr>
          <a:xfrm>
            <a:off x="1722175" y="1342225"/>
            <a:ext cx="5911200" cy="193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Navigating the </a:t>
            </a:r>
            <a:endParaRPr sz="4100" b="1">
              <a:solidFill>
                <a:schemeClr val="accent5"/>
              </a:solidFill>
              <a:latin typeface="Roboto Slab"/>
              <a:ea typeface="Roboto Slab"/>
              <a:cs typeface="Roboto Slab"/>
              <a:sym typeface="Roboto Slab"/>
            </a:endParaRPr>
          </a:p>
          <a:p>
            <a:pPr marL="457200" lvl="0" indent="457200" algn="l" rtl="0">
              <a:spcBef>
                <a:spcPts val="0"/>
              </a:spcBef>
              <a:spcAft>
                <a:spcPts val="0"/>
              </a:spcAft>
              <a:buNone/>
            </a:pPr>
            <a:r>
              <a:rPr lang="en" sz="4100" b="1">
                <a:solidFill>
                  <a:schemeClr val="accent5"/>
                </a:solidFill>
                <a:latin typeface="Roboto Slab"/>
                <a:ea typeface="Roboto Slab"/>
                <a:cs typeface="Roboto Slab"/>
                <a:sym typeface="Roboto Slab"/>
              </a:rPr>
              <a:t>City Tech Website</a:t>
            </a:r>
            <a:endParaRPr sz="4100" b="1">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www.citytech.cuny.edu</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56"/>
          <p:cNvSpPr txBox="1">
            <a:spLocks noGrp="1"/>
          </p:cNvSpPr>
          <p:nvPr>
            <p:ph type="title"/>
          </p:nvPr>
        </p:nvSpPr>
        <p:spPr>
          <a:xfrm>
            <a:off x="359150" y="355550"/>
            <a:ext cx="3312000" cy="110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000" b="1">
                <a:solidFill>
                  <a:schemeClr val="accent5"/>
                </a:solidFill>
              </a:rPr>
              <a:t>Small Group Scavenger Hunt</a:t>
            </a:r>
            <a:endParaRPr sz="3000" b="1">
              <a:solidFill>
                <a:schemeClr val="accent5"/>
              </a:solidFill>
            </a:endParaRPr>
          </a:p>
        </p:txBody>
      </p:sp>
      <p:sp>
        <p:nvSpPr>
          <p:cNvPr id="307" name="Google Shape;307;p56"/>
          <p:cNvSpPr txBox="1">
            <a:spLocks noGrp="1"/>
          </p:cNvSpPr>
          <p:nvPr>
            <p:ph type="body" idx="1"/>
          </p:nvPr>
        </p:nvSpPr>
        <p:spPr>
          <a:xfrm>
            <a:off x="184500" y="1668350"/>
            <a:ext cx="2808000" cy="2681100"/>
          </a:xfrm>
          <a:prstGeom prst="rect">
            <a:avLst/>
          </a:prstGeom>
        </p:spPr>
        <p:txBody>
          <a:bodyPr spcFirstLastPara="1" wrap="square" lIns="91425" tIns="91425" rIns="91425" bIns="91425" anchor="t" anchorCtr="0">
            <a:normAutofit/>
          </a:bodyPr>
          <a:lstStyle/>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Accessing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Resources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 Services</a:t>
            </a:r>
            <a:endParaRPr sz="2100" b="1">
              <a:solidFill>
                <a:schemeClr val="accent6"/>
              </a:solidFill>
              <a:latin typeface="Roboto Slab"/>
              <a:ea typeface="Roboto Slab"/>
              <a:cs typeface="Roboto Slab"/>
              <a:sym typeface="Roboto Slab"/>
            </a:endParaRPr>
          </a:p>
        </p:txBody>
      </p:sp>
      <p:sp>
        <p:nvSpPr>
          <p:cNvPr id="308" name="Google Shape;308;p56"/>
          <p:cNvSpPr txBox="1"/>
          <p:nvPr/>
        </p:nvSpPr>
        <p:spPr>
          <a:xfrm>
            <a:off x="3974525" y="1259900"/>
            <a:ext cx="49683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i="1">
                <a:solidFill>
                  <a:schemeClr val="dk1"/>
                </a:solidFill>
                <a:latin typeface="Roboto Slab"/>
                <a:ea typeface="Roboto Slab"/>
                <a:cs typeface="Roboto Slab"/>
                <a:sym typeface="Roboto Slab"/>
              </a:rPr>
              <a:t>Directions:</a:t>
            </a:r>
            <a:endParaRPr sz="1800" i="1">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Using the information from class today and the City Tech website, find the answers to the following questions.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The group with the most correct answers at the end of 15 minutes wins!</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7"/>
          <p:cNvSpPr txBox="1"/>
          <p:nvPr/>
        </p:nvSpPr>
        <p:spPr>
          <a:xfrm>
            <a:off x="935175" y="1798125"/>
            <a:ext cx="7189200" cy="158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SCAVENGER HUNT</a:t>
            </a:r>
            <a:endParaRPr sz="410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800">
              <a:latin typeface="Lora"/>
              <a:ea typeface="Lora"/>
              <a:cs typeface="Lora"/>
              <a:sym typeface="Lora"/>
            </a:endParaRPr>
          </a:p>
          <a:p>
            <a:pPr marL="0" lvl="0" indent="0" algn="l"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r>
              <a:rPr lang="en" sz="1800">
                <a:solidFill>
                  <a:schemeClr val="dk1"/>
                </a:solidFill>
                <a:latin typeface="Roboto Slab"/>
                <a:ea typeface="Roboto Slab"/>
                <a:cs typeface="Roboto Slab"/>
                <a:sym typeface="Roboto Slab"/>
              </a:rPr>
              <a:t>[INCLUDE LINK]</a:t>
            </a:r>
            <a:endParaRPr sz="1800">
              <a:solidFill>
                <a:schemeClr val="dk1"/>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026" name="Picture 2" descr="What students say about success in college (infographic)">
            <a:extLst>
              <a:ext uri="{FF2B5EF4-FFF2-40B4-BE49-F238E27FC236}">
                <a16:creationId xmlns:a16="http://schemas.microsoft.com/office/drawing/2014/main" id="{63752D74-FB66-5DC2-7E4B-9707862B42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0"/>
            <a:ext cx="8229600" cy="5143500"/>
          </a:xfrm>
          <a:prstGeom prst="rect">
            <a:avLst/>
          </a:prstGeom>
          <a:noFill/>
          <a:extLst>
            <a:ext uri="{909E8E84-426E-40DD-AFC4-6F175D3DCCD1}">
              <a14:hiddenFill xmlns:a14="http://schemas.microsoft.com/office/drawing/2010/main">
                <a:solidFill>
                  <a:srgbClr val="FFFFFF"/>
                </a:solidFill>
              </a14:hiddenFill>
            </a:ext>
          </a:extLst>
        </p:spPr>
      </p:pic>
      <p:sp>
        <p:nvSpPr>
          <p:cNvPr id="141" name="Google Shape;141;p28"/>
          <p:cNvSpPr txBox="1">
            <a:spLocks noGrp="1"/>
          </p:cNvSpPr>
          <p:nvPr>
            <p:ph type="ctrTitle"/>
          </p:nvPr>
        </p:nvSpPr>
        <p:spPr>
          <a:xfrm>
            <a:off x="2391942" y="226867"/>
            <a:ext cx="5221800" cy="20625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US" sz="6100" b="1" dirty="0">
                <a:solidFill>
                  <a:schemeClr val="accent5"/>
                </a:solidFill>
              </a:rPr>
              <a:t>College </a:t>
            </a:r>
          </a:p>
          <a:p>
            <a:pPr marL="0" lvl="0" indent="0" algn="ctr" rtl="0">
              <a:spcBef>
                <a:spcPts val="0"/>
              </a:spcBef>
              <a:spcAft>
                <a:spcPts val="0"/>
              </a:spcAft>
              <a:buNone/>
            </a:pPr>
            <a:r>
              <a:rPr lang="en-US" sz="6100" b="1" dirty="0">
                <a:solidFill>
                  <a:schemeClr val="accent5"/>
                </a:solidFill>
              </a:rPr>
              <a:t>			Success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17"/>
        <p:cNvGrpSpPr/>
        <p:nvPr/>
      </p:nvGrpSpPr>
      <p:grpSpPr>
        <a:xfrm>
          <a:off x="0" y="0"/>
          <a:ext cx="0" cy="0"/>
          <a:chOff x="0" y="0"/>
          <a:chExt cx="0" cy="0"/>
        </a:xfrm>
      </p:grpSpPr>
      <p:sp useBgFill="1">
        <p:nvSpPr>
          <p:cNvPr id="325" name="Rectangle 324">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Google Shape;318;p58"/>
          <p:cNvSpPr txBox="1">
            <a:spLocks noGrp="1"/>
          </p:cNvSpPr>
          <p:nvPr>
            <p:ph type="ctrTitle"/>
          </p:nvPr>
        </p:nvSpPr>
        <p:spPr>
          <a:xfrm>
            <a:off x="479161" y="479394"/>
            <a:ext cx="2678858" cy="2680137"/>
          </a:xfrm>
          <a:prstGeom prst="rect">
            <a:avLst/>
          </a:prstGeom>
        </p:spPr>
        <p:txBody>
          <a:bodyPr spcFirstLastPara="1" lIns="91425" tIns="91425" rIns="91425" bIns="91425" anchorCtr="0">
            <a:normAutofit/>
          </a:bodyPr>
          <a:lstStyle/>
          <a:p>
            <a:pPr marL="0" lvl="0" indent="0" algn="l" rtl="0">
              <a:spcBef>
                <a:spcPts val="0"/>
              </a:spcBef>
              <a:spcAft>
                <a:spcPts val="0"/>
              </a:spcAft>
              <a:buNone/>
            </a:pPr>
            <a:r>
              <a:rPr lang="en-US" sz="3900" b="1"/>
              <a:t>What have we learned about asking for help?</a:t>
            </a:r>
          </a:p>
        </p:txBody>
      </p:sp>
      <p:sp>
        <p:nvSpPr>
          <p:cNvPr id="327"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3306950"/>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2" name="Graphic 321" descr="Person with Idea">
            <a:extLst>
              <a:ext uri="{FF2B5EF4-FFF2-40B4-BE49-F238E27FC236}">
                <a16:creationId xmlns:a16="http://schemas.microsoft.com/office/drawing/2014/main" id="{BEA54E1E-8D8A-E29E-518C-032D0D3D88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14800" y="480060"/>
            <a:ext cx="4162806" cy="416280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iterate>
                                    <p:tmPct val="10000"/>
                                  </p:iterate>
                                  <p:childTnLst>
                                    <p:set>
                                      <p:cBhvr>
                                        <p:cTn id="6" dur="1" fill="hold">
                                          <p:stCondLst>
                                            <p:cond delay="0"/>
                                          </p:stCondLst>
                                        </p:cTn>
                                        <p:tgtEl>
                                          <p:spTgt spid="322"/>
                                        </p:tgtEl>
                                        <p:attrNameLst>
                                          <p:attrName>style.visibility</p:attrName>
                                        </p:attrNameLst>
                                      </p:cBhvr>
                                      <p:to>
                                        <p:strVal val="visible"/>
                                      </p:to>
                                    </p:set>
                                    <p:animEffect transition="in" filter="fade">
                                      <p:cBhvr>
                                        <p:cTn id="7" dur="700"/>
                                        <p:tgtEl>
                                          <p:spTgt spid="322"/>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318"/>
                                        </p:tgtEl>
                                        <p:attrNameLst>
                                          <p:attrName>style.visibility</p:attrName>
                                        </p:attrNameLst>
                                      </p:cBhvr>
                                      <p:to>
                                        <p:strVal val="visible"/>
                                      </p:to>
                                    </p:set>
                                    <p:animEffect transition="in" filter="fade">
                                      <p:cBhvr>
                                        <p:cTn id="10" dur="400"/>
                                        <p:tgtEl>
                                          <p:spTgt spid="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22"/>
        <p:cNvGrpSpPr/>
        <p:nvPr/>
      </p:nvGrpSpPr>
      <p:grpSpPr>
        <a:xfrm>
          <a:off x="0" y="0"/>
          <a:ext cx="0" cy="0"/>
          <a:chOff x="0" y="0"/>
          <a:chExt cx="0" cy="0"/>
        </a:xfrm>
      </p:grpSpPr>
      <p:sp useBgFill="1">
        <p:nvSpPr>
          <p:cNvPr id="330" name="Rectangle 32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Google Shape;323;p59"/>
          <p:cNvSpPr txBox="1">
            <a:spLocks noGrp="1"/>
          </p:cNvSpPr>
          <p:nvPr>
            <p:ph type="title"/>
          </p:nvPr>
        </p:nvSpPr>
        <p:spPr>
          <a:xfrm>
            <a:off x="480060" y="244026"/>
            <a:ext cx="3276451" cy="1467631"/>
          </a:xfrm>
          <a:prstGeom prst="rect">
            <a:avLst/>
          </a:prstGeom>
        </p:spPr>
        <p:txBody>
          <a:bodyPr spcFirstLastPara="1" vert="horz" lIns="91440" tIns="45720" rIns="91440" bIns="45720" rtlCol="0" anchor="b" anchorCtr="0">
            <a:normAutofit/>
          </a:bodyPr>
          <a:lstStyle/>
          <a:p>
            <a:pPr marL="0" lvl="0" indent="0" defTabSz="914400">
              <a:spcBef>
                <a:spcPct val="0"/>
              </a:spcBef>
              <a:spcAft>
                <a:spcPts val="0"/>
              </a:spcAft>
            </a:pPr>
            <a:r>
              <a:rPr lang="en-US" sz="4100" b="1"/>
              <a:t>Asking for help is...</a:t>
            </a:r>
          </a:p>
        </p:txBody>
      </p:sp>
      <p:sp>
        <p:nvSpPr>
          <p:cNvPr id="33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1940245"/>
            <a:ext cx="2606040" cy="13716"/>
          </a:xfrm>
          <a:custGeom>
            <a:avLst/>
            <a:gdLst>
              <a:gd name="connsiteX0" fmla="*/ 0 w 2606040"/>
              <a:gd name="connsiteY0" fmla="*/ 0 h 13716"/>
              <a:gd name="connsiteX1" fmla="*/ 625450 w 2606040"/>
              <a:gd name="connsiteY1" fmla="*/ 0 h 13716"/>
              <a:gd name="connsiteX2" fmla="*/ 1224839 w 2606040"/>
              <a:gd name="connsiteY2" fmla="*/ 0 h 13716"/>
              <a:gd name="connsiteX3" fmla="*/ 1824228 w 2606040"/>
              <a:gd name="connsiteY3" fmla="*/ 0 h 13716"/>
              <a:gd name="connsiteX4" fmla="*/ 2606040 w 2606040"/>
              <a:gd name="connsiteY4" fmla="*/ 0 h 13716"/>
              <a:gd name="connsiteX5" fmla="*/ 2606040 w 2606040"/>
              <a:gd name="connsiteY5" fmla="*/ 13716 h 13716"/>
              <a:gd name="connsiteX6" fmla="*/ 1902409 w 2606040"/>
              <a:gd name="connsiteY6" fmla="*/ 13716 h 13716"/>
              <a:gd name="connsiteX7" fmla="*/ 1276960 w 2606040"/>
              <a:gd name="connsiteY7" fmla="*/ 13716 h 13716"/>
              <a:gd name="connsiteX8" fmla="*/ 677570 w 2606040"/>
              <a:gd name="connsiteY8" fmla="*/ 13716 h 13716"/>
              <a:gd name="connsiteX9" fmla="*/ 0 w 2606040"/>
              <a:gd name="connsiteY9" fmla="*/ 13716 h 13716"/>
              <a:gd name="connsiteX10" fmla="*/ 0 w 2606040"/>
              <a:gd name="connsiteY10" fmla="*/ 0 h 13716"/>
              <a:gd name="connsiteX0" fmla="*/ 0 w 2606040"/>
              <a:gd name="connsiteY0" fmla="*/ 0 h 13716"/>
              <a:gd name="connsiteX1" fmla="*/ 599389 w 2606040"/>
              <a:gd name="connsiteY1" fmla="*/ 0 h 13716"/>
              <a:gd name="connsiteX2" fmla="*/ 1303020 w 2606040"/>
              <a:gd name="connsiteY2" fmla="*/ 0 h 13716"/>
              <a:gd name="connsiteX3" fmla="*/ 1876349 w 2606040"/>
              <a:gd name="connsiteY3" fmla="*/ 0 h 13716"/>
              <a:gd name="connsiteX4" fmla="*/ 2606040 w 2606040"/>
              <a:gd name="connsiteY4" fmla="*/ 0 h 13716"/>
              <a:gd name="connsiteX5" fmla="*/ 2606040 w 2606040"/>
              <a:gd name="connsiteY5" fmla="*/ 13716 h 13716"/>
              <a:gd name="connsiteX6" fmla="*/ 1980590 w 2606040"/>
              <a:gd name="connsiteY6" fmla="*/ 13716 h 13716"/>
              <a:gd name="connsiteX7" fmla="*/ 1276960 w 2606040"/>
              <a:gd name="connsiteY7" fmla="*/ 13716 h 13716"/>
              <a:gd name="connsiteX8" fmla="*/ 651510 w 2606040"/>
              <a:gd name="connsiteY8" fmla="*/ 13716 h 13716"/>
              <a:gd name="connsiteX9" fmla="*/ 0 w 2606040"/>
              <a:gd name="connsiteY9" fmla="*/ 13716 h 13716"/>
              <a:gd name="connsiteX10" fmla="*/ 0 w 2606040"/>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3716"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5838" y="5689"/>
                  <a:pt x="2605775" y="8075"/>
                  <a:pt x="2606040" y="13716"/>
                </a:cubicBezTo>
                <a:cubicBezTo>
                  <a:pt x="2260204" y="24770"/>
                  <a:pt x="2175708" y="1042"/>
                  <a:pt x="1902409" y="13716"/>
                </a:cubicBezTo>
                <a:cubicBezTo>
                  <a:pt x="1638502" y="36492"/>
                  <a:pt x="1460923" y="-20841"/>
                  <a:pt x="1276960" y="13716"/>
                </a:cubicBezTo>
                <a:cubicBezTo>
                  <a:pt x="1057717" y="9789"/>
                  <a:pt x="867956" y="-2252"/>
                  <a:pt x="677570" y="13716"/>
                </a:cubicBezTo>
                <a:cubicBezTo>
                  <a:pt x="457951" y="28801"/>
                  <a:pt x="189752" y="50816"/>
                  <a:pt x="0" y="13716"/>
                </a:cubicBezTo>
                <a:cubicBezTo>
                  <a:pt x="468" y="10483"/>
                  <a:pt x="836" y="5117"/>
                  <a:pt x="0" y="0"/>
                </a:cubicBezTo>
                <a:close/>
              </a:path>
              <a:path w="2606040" h="13716"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7080" y="4836"/>
                  <a:pt x="2606317" y="7740"/>
                  <a:pt x="2606040" y="13716"/>
                </a:cubicBezTo>
                <a:cubicBezTo>
                  <a:pt x="2347059" y="-1948"/>
                  <a:pt x="2192004" y="4234"/>
                  <a:pt x="1980590" y="13716"/>
                </a:cubicBezTo>
                <a:cubicBezTo>
                  <a:pt x="1783984" y="-14317"/>
                  <a:pt x="1487673" y="41336"/>
                  <a:pt x="1276960" y="13716"/>
                </a:cubicBezTo>
                <a:cubicBezTo>
                  <a:pt x="1087111" y="-41823"/>
                  <a:pt x="879204" y="42195"/>
                  <a:pt x="651510" y="13716"/>
                </a:cubicBezTo>
                <a:cubicBezTo>
                  <a:pt x="430798" y="-32336"/>
                  <a:pt x="132889" y="-38039"/>
                  <a:pt x="0" y="13716"/>
                </a:cubicBezTo>
                <a:cubicBezTo>
                  <a:pt x="1109" y="8984"/>
                  <a:pt x="330" y="5748"/>
                  <a:pt x="0" y="0"/>
                </a:cubicBezTo>
                <a:close/>
              </a:path>
              <a:path w="2606040" h="13716"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5859" y="5467"/>
                  <a:pt x="2605677" y="7416"/>
                  <a:pt x="2606040" y="13716"/>
                </a:cubicBezTo>
                <a:cubicBezTo>
                  <a:pt x="2234648" y="22404"/>
                  <a:pt x="2180202" y="-14933"/>
                  <a:pt x="1902409" y="13716"/>
                </a:cubicBezTo>
                <a:cubicBezTo>
                  <a:pt x="1635562" y="42622"/>
                  <a:pt x="1477339" y="222"/>
                  <a:pt x="1276960" y="13716"/>
                </a:cubicBezTo>
                <a:cubicBezTo>
                  <a:pt x="1058094" y="62350"/>
                  <a:pt x="904206" y="-25208"/>
                  <a:pt x="677570" y="13716"/>
                </a:cubicBezTo>
                <a:cubicBezTo>
                  <a:pt x="485746" y="10141"/>
                  <a:pt x="195925" y="28433"/>
                  <a:pt x="0" y="13716"/>
                </a:cubicBezTo>
                <a:cubicBezTo>
                  <a:pt x="406" y="10107"/>
                  <a:pt x="891" y="4502"/>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3716"/>
                      <a:gd name="connsiteX1" fmla="*/ 625450 w 2606040"/>
                      <a:gd name="connsiteY1" fmla="*/ 0 h 13716"/>
                      <a:gd name="connsiteX2" fmla="*/ 1224839 w 2606040"/>
                      <a:gd name="connsiteY2" fmla="*/ 0 h 13716"/>
                      <a:gd name="connsiteX3" fmla="*/ 1824228 w 2606040"/>
                      <a:gd name="connsiteY3" fmla="*/ 0 h 13716"/>
                      <a:gd name="connsiteX4" fmla="*/ 2606040 w 2606040"/>
                      <a:gd name="connsiteY4" fmla="*/ 0 h 13716"/>
                      <a:gd name="connsiteX5" fmla="*/ 2606040 w 2606040"/>
                      <a:gd name="connsiteY5" fmla="*/ 13716 h 13716"/>
                      <a:gd name="connsiteX6" fmla="*/ 1902409 w 2606040"/>
                      <a:gd name="connsiteY6" fmla="*/ 13716 h 13716"/>
                      <a:gd name="connsiteX7" fmla="*/ 1276960 w 2606040"/>
                      <a:gd name="connsiteY7" fmla="*/ 13716 h 13716"/>
                      <a:gd name="connsiteX8" fmla="*/ 677570 w 2606040"/>
                      <a:gd name="connsiteY8" fmla="*/ 13716 h 13716"/>
                      <a:gd name="connsiteX9" fmla="*/ 0 w 2606040"/>
                      <a:gd name="connsiteY9" fmla="*/ 13716 h 13716"/>
                      <a:gd name="connsiteX10" fmla="*/ 0 w 2606040"/>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3716"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690" y="5728"/>
                          <a:pt x="2605650" y="7624"/>
                          <a:pt x="2606040" y="13716"/>
                        </a:cubicBezTo>
                        <a:cubicBezTo>
                          <a:pt x="2256758" y="26838"/>
                          <a:pt x="2173673" y="-17450"/>
                          <a:pt x="1902409" y="13716"/>
                        </a:cubicBezTo>
                        <a:cubicBezTo>
                          <a:pt x="1631145" y="44882"/>
                          <a:pt x="1461378" y="894"/>
                          <a:pt x="1276960" y="13716"/>
                        </a:cubicBezTo>
                        <a:cubicBezTo>
                          <a:pt x="1092542" y="26538"/>
                          <a:pt x="890442" y="8641"/>
                          <a:pt x="677570" y="13716"/>
                        </a:cubicBezTo>
                        <a:cubicBezTo>
                          <a:pt x="464698" y="18792"/>
                          <a:pt x="187648" y="31265"/>
                          <a:pt x="0" y="13716"/>
                        </a:cubicBezTo>
                        <a:cubicBezTo>
                          <a:pt x="-302" y="10335"/>
                          <a:pt x="417" y="4724"/>
                          <a:pt x="0" y="0"/>
                        </a:cubicBezTo>
                        <a:close/>
                      </a:path>
                      <a:path w="2606040" h="13716"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6569" y="5071"/>
                          <a:pt x="2606315" y="7437"/>
                          <a:pt x="2606040" y="13716"/>
                        </a:cubicBezTo>
                        <a:cubicBezTo>
                          <a:pt x="2393024" y="-2332"/>
                          <a:pt x="2191161" y="34687"/>
                          <a:pt x="1980590" y="13716"/>
                        </a:cubicBezTo>
                        <a:cubicBezTo>
                          <a:pt x="1770019" y="-7255"/>
                          <a:pt x="1476440" y="31542"/>
                          <a:pt x="1276960" y="13716"/>
                        </a:cubicBezTo>
                        <a:cubicBezTo>
                          <a:pt x="1077480" y="-4110"/>
                          <a:pt x="880988" y="37553"/>
                          <a:pt x="651510" y="13716"/>
                        </a:cubicBezTo>
                        <a:cubicBezTo>
                          <a:pt x="422032" y="-10121"/>
                          <a:pt x="130744" y="-6519"/>
                          <a:pt x="0" y="13716"/>
                        </a:cubicBezTo>
                        <a:cubicBezTo>
                          <a:pt x="198" y="8947"/>
                          <a:pt x="304" y="5200"/>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Google Shape;324;p59"/>
          <p:cNvSpPr txBox="1">
            <a:spLocks noGrp="1"/>
          </p:cNvSpPr>
          <p:nvPr>
            <p:ph type="body" idx="1"/>
          </p:nvPr>
        </p:nvSpPr>
        <p:spPr>
          <a:xfrm>
            <a:off x="480060" y="2154674"/>
            <a:ext cx="3182691" cy="2490501"/>
          </a:xfrm>
          <a:prstGeom prst="rect">
            <a:avLst/>
          </a:prstGeom>
        </p:spPr>
        <p:txBody>
          <a:bodyPr spcFirstLastPara="1" vert="horz" lIns="91440" tIns="45720" rIns="91440" bIns="45720" rtlCol="0" anchorCtr="0">
            <a:normAutofit/>
          </a:bodyPr>
          <a:lstStyle/>
          <a:p>
            <a:pPr marL="457200" lvl="0" indent="-228600" defTabSz="914400">
              <a:spcBef>
                <a:spcPts val="0"/>
              </a:spcBef>
              <a:spcAft>
                <a:spcPts val="600"/>
              </a:spcAft>
              <a:buClr>
                <a:schemeClr val="dk1"/>
              </a:buClr>
              <a:buSzPts val="1800"/>
              <a:buFont typeface="Arial" panose="020B0604020202020204" pitchFamily="34" charset="0"/>
              <a:buChar char="•"/>
            </a:pPr>
            <a:r>
              <a:rPr lang="en-US" sz="1700">
                <a:sym typeface="Roboto Slab"/>
              </a:rPr>
              <a:t>Responsible</a:t>
            </a:r>
          </a:p>
          <a:p>
            <a:pPr marL="457200" lvl="0" indent="-228600" defTabSz="914400">
              <a:spcBef>
                <a:spcPts val="0"/>
              </a:spcBef>
              <a:spcAft>
                <a:spcPts val="600"/>
              </a:spcAft>
              <a:buClr>
                <a:schemeClr val="dk1"/>
              </a:buClr>
              <a:buSzPts val="1800"/>
              <a:buFont typeface="Arial" panose="020B0604020202020204" pitchFamily="34" charset="0"/>
              <a:buChar char="•"/>
            </a:pPr>
            <a:r>
              <a:rPr lang="en-US" sz="1700">
                <a:sym typeface="Roboto Slab"/>
              </a:rPr>
              <a:t>Healthy</a:t>
            </a:r>
          </a:p>
          <a:p>
            <a:pPr marL="457200" lvl="0" indent="-228600" defTabSz="914400">
              <a:spcBef>
                <a:spcPts val="0"/>
              </a:spcBef>
              <a:spcAft>
                <a:spcPts val="600"/>
              </a:spcAft>
              <a:buClr>
                <a:schemeClr val="dk1"/>
              </a:buClr>
              <a:buSzPts val="1800"/>
              <a:buFont typeface="Arial" panose="020B0604020202020204" pitchFamily="34" charset="0"/>
              <a:buChar char="•"/>
            </a:pPr>
            <a:r>
              <a:rPr lang="en-US" sz="1700">
                <a:sym typeface="Roboto Slab"/>
              </a:rPr>
              <a:t>Proactive</a:t>
            </a:r>
          </a:p>
          <a:p>
            <a:pPr marL="457200" lvl="0" indent="-228600" defTabSz="914400">
              <a:spcBef>
                <a:spcPts val="0"/>
              </a:spcBef>
              <a:spcAft>
                <a:spcPts val="600"/>
              </a:spcAft>
              <a:buClr>
                <a:schemeClr val="dk1"/>
              </a:buClr>
              <a:buSzPts val="1800"/>
              <a:buFont typeface="Arial" panose="020B0604020202020204" pitchFamily="34" charset="0"/>
              <a:buChar char="•"/>
            </a:pPr>
            <a:r>
              <a:rPr lang="en-US" sz="1700">
                <a:sym typeface="Roboto Slab"/>
              </a:rPr>
              <a:t>Normal</a:t>
            </a:r>
          </a:p>
        </p:txBody>
      </p:sp>
      <p:pic>
        <p:nvPicPr>
          <p:cNvPr id="326" name="Picture 325" descr="Wood human figure">
            <a:extLst>
              <a:ext uri="{FF2B5EF4-FFF2-40B4-BE49-F238E27FC236}">
                <a16:creationId xmlns:a16="http://schemas.microsoft.com/office/drawing/2014/main" id="{D278119E-D038-19EB-1CEB-02C4256B5326}"/>
              </a:ext>
            </a:extLst>
          </p:cNvPr>
          <p:cNvPicPr>
            <a:picLocks noChangeAspect="1"/>
          </p:cNvPicPr>
          <p:nvPr/>
        </p:nvPicPr>
        <p:blipFill rotWithShape="1">
          <a:blip r:embed="rId3"/>
          <a:srcRect r="33048"/>
          <a:stretch/>
        </p:blipFill>
        <p:spPr>
          <a:xfrm>
            <a:off x="3983776" y="10"/>
            <a:ext cx="5159081" cy="51434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4">
                                            <p:txEl>
                                              <p:pRg st="0" end="0"/>
                                            </p:txEl>
                                          </p:spTgt>
                                        </p:tgtEl>
                                        <p:attrNameLst>
                                          <p:attrName>style.visibility</p:attrName>
                                        </p:attrNameLst>
                                      </p:cBhvr>
                                      <p:to>
                                        <p:strVal val="visible"/>
                                      </p:to>
                                    </p:set>
                                    <p:animEffect transition="in" filter="fade">
                                      <p:cBhvr>
                                        <p:cTn id="7" dur="500"/>
                                        <p:tgtEl>
                                          <p:spTgt spid="3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4">
                                            <p:txEl>
                                              <p:pRg st="1" end="1"/>
                                            </p:txEl>
                                          </p:spTgt>
                                        </p:tgtEl>
                                        <p:attrNameLst>
                                          <p:attrName>style.visibility</p:attrName>
                                        </p:attrNameLst>
                                      </p:cBhvr>
                                      <p:to>
                                        <p:strVal val="visible"/>
                                      </p:to>
                                    </p:set>
                                    <p:animEffect transition="in" filter="fade">
                                      <p:cBhvr>
                                        <p:cTn id="12" dur="500"/>
                                        <p:tgtEl>
                                          <p:spTgt spid="3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4">
                                            <p:txEl>
                                              <p:pRg st="2" end="2"/>
                                            </p:txEl>
                                          </p:spTgt>
                                        </p:tgtEl>
                                        <p:attrNameLst>
                                          <p:attrName>style.visibility</p:attrName>
                                        </p:attrNameLst>
                                      </p:cBhvr>
                                      <p:to>
                                        <p:strVal val="visible"/>
                                      </p:to>
                                    </p:set>
                                    <p:animEffect transition="in" filter="fade">
                                      <p:cBhvr>
                                        <p:cTn id="17" dur="500"/>
                                        <p:tgtEl>
                                          <p:spTgt spid="32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4">
                                            <p:txEl>
                                              <p:pRg st="3" end="3"/>
                                            </p:txEl>
                                          </p:spTgt>
                                        </p:tgtEl>
                                        <p:attrNameLst>
                                          <p:attrName>style.visibility</p:attrName>
                                        </p:attrNameLst>
                                      </p:cBhvr>
                                      <p:to>
                                        <p:strVal val="visible"/>
                                      </p:to>
                                    </p:set>
                                    <p:animEffect transition="in" filter="fade">
                                      <p:cBhvr>
                                        <p:cTn id="22" dur="500"/>
                                        <p:tgtEl>
                                          <p:spTgt spid="32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28"/>
        <p:cNvGrpSpPr/>
        <p:nvPr/>
      </p:nvGrpSpPr>
      <p:grpSpPr>
        <a:xfrm>
          <a:off x="0" y="0"/>
          <a:ext cx="0" cy="0"/>
          <a:chOff x="0" y="0"/>
          <a:chExt cx="0" cy="0"/>
        </a:xfrm>
      </p:grpSpPr>
      <p:sp useBgFill="1">
        <p:nvSpPr>
          <p:cNvPr id="336" name="Rectangle 335">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Google Shape;329;p60"/>
          <p:cNvSpPr txBox="1">
            <a:spLocks noGrp="1"/>
          </p:cNvSpPr>
          <p:nvPr>
            <p:ph type="title"/>
          </p:nvPr>
        </p:nvSpPr>
        <p:spPr>
          <a:xfrm>
            <a:off x="3973321" y="246888"/>
            <a:ext cx="4688333" cy="1337310"/>
          </a:xfrm>
          <a:prstGeom prst="rect">
            <a:avLst/>
          </a:prstGeom>
        </p:spPr>
        <p:txBody>
          <a:bodyPr spcFirstLastPara="1" vert="horz" lIns="91440" tIns="45720" rIns="91440" bIns="45720" rtlCol="0" anchor="b" anchorCtr="0">
            <a:normAutofit/>
          </a:bodyPr>
          <a:lstStyle/>
          <a:p>
            <a:pPr marL="0" lvl="0" indent="0" defTabSz="914400">
              <a:spcBef>
                <a:spcPct val="0"/>
              </a:spcBef>
              <a:spcAft>
                <a:spcPts val="0"/>
              </a:spcAft>
            </a:pPr>
            <a:r>
              <a:rPr lang="en-US" sz="4100" b="1"/>
              <a:t>Asking for help is NOT...</a:t>
            </a:r>
          </a:p>
        </p:txBody>
      </p:sp>
      <p:pic>
        <p:nvPicPr>
          <p:cNvPr id="332" name="Picture 331" descr="Wood human figure">
            <a:extLst>
              <a:ext uri="{FF2B5EF4-FFF2-40B4-BE49-F238E27FC236}">
                <a16:creationId xmlns:a16="http://schemas.microsoft.com/office/drawing/2014/main" id="{CFEF564B-75E9-6F93-E1DC-0C06621B52B1}"/>
              </a:ext>
            </a:extLst>
          </p:cNvPr>
          <p:cNvPicPr>
            <a:picLocks noChangeAspect="1"/>
          </p:cNvPicPr>
          <p:nvPr/>
        </p:nvPicPr>
        <p:blipFill rotWithShape="1">
          <a:blip r:embed="rId3"/>
          <a:srcRect l="2048" r="52622"/>
          <a:stretch/>
        </p:blipFill>
        <p:spPr>
          <a:xfrm>
            <a:off x="20" y="10"/>
            <a:ext cx="3492988" cy="51434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338"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3321" y="1781210"/>
            <a:ext cx="3182692" cy="13716"/>
          </a:xfrm>
          <a:custGeom>
            <a:avLst/>
            <a:gdLst>
              <a:gd name="connsiteX0" fmla="*/ 0 w 3182692"/>
              <a:gd name="connsiteY0" fmla="*/ 0 h 13716"/>
              <a:gd name="connsiteX1" fmla="*/ 636538 w 3182692"/>
              <a:gd name="connsiteY1" fmla="*/ 0 h 13716"/>
              <a:gd name="connsiteX2" fmla="*/ 1273077 w 3182692"/>
              <a:gd name="connsiteY2" fmla="*/ 0 h 13716"/>
              <a:gd name="connsiteX3" fmla="*/ 1909615 w 3182692"/>
              <a:gd name="connsiteY3" fmla="*/ 0 h 13716"/>
              <a:gd name="connsiteX4" fmla="*/ 2482500 w 3182692"/>
              <a:gd name="connsiteY4" fmla="*/ 0 h 13716"/>
              <a:gd name="connsiteX5" fmla="*/ 3182692 w 3182692"/>
              <a:gd name="connsiteY5" fmla="*/ 0 h 13716"/>
              <a:gd name="connsiteX6" fmla="*/ 3182692 w 3182692"/>
              <a:gd name="connsiteY6" fmla="*/ 13716 h 13716"/>
              <a:gd name="connsiteX7" fmla="*/ 2609807 w 3182692"/>
              <a:gd name="connsiteY7" fmla="*/ 13716 h 13716"/>
              <a:gd name="connsiteX8" fmla="*/ 2068750 w 3182692"/>
              <a:gd name="connsiteY8" fmla="*/ 13716 h 13716"/>
              <a:gd name="connsiteX9" fmla="*/ 1432211 w 3182692"/>
              <a:gd name="connsiteY9" fmla="*/ 13716 h 13716"/>
              <a:gd name="connsiteX10" fmla="*/ 859327 w 3182692"/>
              <a:gd name="connsiteY10" fmla="*/ 13716 h 13716"/>
              <a:gd name="connsiteX11" fmla="*/ 0 w 3182692"/>
              <a:gd name="connsiteY11" fmla="*/ 13716 h 13716"/>
              <a:gd name="connsiteX12" fmla="*/ 0 w 3182692"/>
              <a:gd name="connsiteY12" fmla="*/ 0 h 13716"/>
              <a:gd name="connsiteX0" fmla="*/ 0 w 3182692"/>
              <a:gd name="connsiteY0" fmla="*/ 0 h 13716"/>
              <a:gd name="connsiteX1" fmla="*/ 572885 w 3182692"/>
              <a:gd name="connsiteY1" fmla="*/ 0 h 13716"/>
              <a:gd name="connsiteX2" fmla="*/ 1113942 w 3182692"/>
              <a:gd name="connsiteY2" fmla="*/ 0 h 13716"/>
              <a:gd name="connsiteX3" fmla="*/ 1686827 w 3182692"/>
              <a:gd name="connsiteY3" fmla="*/ 0 h 13716"/>
              <a:gd name="connsiteX4" fmla="*/ 2323365 w 3182692"/>
              <a:gd name="connsiteY4" fmla="*/ 0 h 13716"/>
              <a:gd name="connsiteX5" fmla="*/ 3182692 w 3182692"/>
              <a:gd name="connsiteY5" fmla="*/ 0 h 13716"/>
              <a:gd name="connsiteX6" fmla="*/ 3182692 w 3182692"/>
              <a:gd name="connsiteY6" fmla="*/ 13716 h 13716"/>
              <a:gd name="connsiteX7" fmla="*/ 2546154 w 3182692"/>
              <a:gd name="connsiteY7" fmla="*/ 13716 h 13716"/>
              <a:gd name="connsiteX8" fmla="*/ 1845961 w 3182692"/>
              <a:gd name="connsiteY8" fmla="*/ 13716 h 13716"/>
              <a:gd name="connsiteX9" fmla="*/ 1304904 w 3182692"/>
              <a:gd name="connsiteY9" fmla="*/ 13716 h 13716"/>
              <a:gd name="connsiteX10" fmla="*/ 604711 w 3182692"/>
              <a:gd name="connsiteY10" fmla="*/ 13716 h 13716"/>
              <a:gd name="connsiteX11" fmla="*/ 0 w 3182692"/>
              <a:gd name="connsiteY11" fmla="*/ 13716 h 13716"/>
              <a:gd name="connsiteX12" fmla="*/ 0 w 3182692"/>
              <a:gd name="connsiteY12"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13716" fill="none" extrusionOk="0">
                <a:moveTo>
                  <a:pt x="0" y="0"/>
                </a:moveTo>
                <a:cubicBezTo>
                  <a:pt x="225870" y="33585"/>
                  <a:pt x="418138" y="17639"/>
                  <a:pt x="636538" y="0"/>
                </a:cubicBezTo>
                <a:cubicBezTo>
                  <a:pt x="865372" y="-3887"/>
                  <a:pt x="1010746" y="-18166"/>
                  <a:pt x="1273077" y="0"/>
                </a:cubicBezTo>
                <a:cubicBezTo>
                  <a:pt x="1527846" y="-24408"/>
                  <a:pt x="1703704" y="-36055"/>
                  <a:pt x="1909615" y="0"/>
                </a:cubicBezTo>
                <a:cubicBezTo>
                  <a:pt x="2119487" y="1667"/>
                  <a:pt x="2200543" y="-19343"/>
                  <a:pt x="2482500" y="0"/>
                </a:cubicBezTo>
                <a:cubicBezTo>
                  <a:pt x="2736775" y="57438"/>
                  <a:pt x="2997998" y="-48885"/>
                  <a:pt x="3182692" y="0"/>
                </a:cubicBezTo>
                <a:cubicBezTo>
                  <a:pt x="3182670" y="4238"/>
                  <a:pt x="3183054" y="9645"/>
                  <a:pt x="3182692" y="13716"/>
                </a:cubicBezTo>
                <a:cubicBezTo>
                  <a:pt x="2944477" y="11253"/>
                  <a:pt x="2868931" y="7798"/>
                  <a:pt x="2609807" y="13716"/>
                </a:cubicBezTo>
                <a:cubicBezTo>
                  <a:pt x="2341556" y="1621"/>
                  <a:pt x="2324113" y="18134"/>
                  <a:pt x="2068750" y="13716"/>
                </a:cubicBezTo>
                <a:cubicBezTo>
                  <a:pt x="1817163" y="3280"/>
                  <a:pt x="1716254" y="21407"/>
                  <a:pt x="1432211" y="13716"/>
                </a:cubicBezTo>
                <a:cubicBezTo>
                  <a:pt x="1164747" y="-32709"/>
                  <a:pt x="993140" y="23003"/>
                  <a:pt x="859327" y="13716"/>
                </a:cubicBezTo>
                <a:cubicBezTo>
                  <a:pt x="750703" y="-29546"/>
                  <a:pt x="236193" y="34159"/>
                  <a:pt x="0" y="13716"/>
                </a:cubicBezTo>
                <a:cubicBezTo>
                  <a:pt x="-950" y="8514"/>
                  <a:pt x="-119" y="3449"/>
                  <a:pt x="0" y="0"/>
                </a:cubicBezTo>
                <a:close/>
              </a:path>
              <a:path w="3182692" h="13716" stroke="0" extrusionOk="0">
                <a:moveTo>
                  <a:pt x="0" y="0"/>
                </a:moveTo>
                <a:cubicBezTo>
                  <a:pt x="224421" y="-39331"/>
                  <a:pt x="418777" y="11439"/>
                  <a:pt x="572885" y="0"/>
                </a:cubicBezTo>
                <a:cubicBezTo>
                  <a:pt x="750333" y="-6388"/>
                  <a:pt x="940592" y="15806"/>
                  <a:pt x="1113942" y="0"/>
                </a:cubicBezTo>
                <a:cubicBezTo>
                  <a:pt x="1322785" y="-1777"/>
                  <a:pt x="1505363" y="28230"/>
                  <a:pt x="1686827" y="0"/>
                </a:cubicBezTo>
                <a:cubicBezTo>
                  <a:pt x="1853304" y="1595"/>
                  <a:pt x="2194652" y="-1232"/>
                  <a:pt x="2323365" y="0"/>
                </a:cubicBezTo>
                <a:cubicBezTo>
                  <a:pt x="2488732" y="36406"/>
                  <a:pt x="2902093" y="-40336"/>
                  <a:pt x="3182692" y="0"/>
                </a:cubicBezTo>
                <a:cubicBezTo>
                  <a:pt x="3181911" y="5403"/>
                  <a:pt x="3181851" y="9705"/>
                  <a:pt x="3182692" y="13716"/>
                </a:cubicBezTo>
                <a:cubicBezTo>
                  <a:pt x="3012563" y="-42392"/>
                  <a:pt x="2765409" y="31046"/>
                  <a:pt x="2546154" y="13716"/>
                </a:cubicBezTo>
                <a:cubicBezTo>
                  <a:pt x="2333381" y="9342"/>
                  <a:pt x="2154438" y="5266"/>
                  <a:pt x="1845961" y="13716"/>
                </a:cubicBezTo>
                <a:cubicBezTo>
                  <a:pt x="1531509" y="29240"/>
                  <a:pt x="1456631" y="-11178"/>
                  <a:pt x="1304904" y="13716"/>
                </a:cubicBezTo>
                <a:cubicBezTo>
                  <a:pt x="1168344" y="31779"/>
                  <a:pt x="928499" y="10475"/>
                  <a:pt x="604711" y="13716"/>
                </a:cubicBezTo>
                <a:cubicBezTo>
                  <a:pt x="285438" y="33435"/>
                  <a:pt x="116029" y="-26776"/>
                  <a:pt x="0" y="13716"/>
                </a:cubicBezTo>
                <a:cubicBezTo>
                  <a:pt x="242" y="7496"/>
                  <a:pt x="776" y="5947"/>
                  <a:pt x="0" y="0"/>
                </a:cubicBezTo>
                <a:close/>
              </a:path>
              <a:path w="3182692" h="13716" fill="none" stroke="0" extrusionOk="0">
                <a:moveTo>
                  <a:pt x="0" y="0"/>
                </a:moveTo>
                <a:cubicBezTo>
                  <a:pt x="245832" y="29445"/>
                  <a:pt x="388924" y="-28919"/>
                  <a:pt x="636538" y="0"/>
                </a:cubicBezTo>
                <a:cubicBezTo>
                  <a:pt x="854919" y="4634"/>
                  <a:pt x="991654" y="8864"/>
                  <a:pt x="1273077" y="0"/>
                </a:cubicBezTo>
                <a:cubicBezTo>
                  <a:pt x="1566644" y="-14667"/>
                  <a:pt x="1666526" y="3717"/>
                  <a:pt x="1909615" y="0"/>
                </a:cubicBezTo>
                <a:cubicBezTo>
                  <a:pt x="2138795" y="27220"/>
                  <a:pt x="2225506" y="-13892"/>
                  <a:pt x="2482500" y="0"/>
                </a:cubicBezTo>
                <a:cubicBezTo>
                  <a:pt x="2775583" y="32183"/>
                  <a:pt x="3003218" y="-43687"/>
                  <a:pt x="3182692" y="0"/>
                </a:cubicBezTo>
                <a:cubicBezTo>
                  <a:pt x="3182796" y="3768"/>
                  <a:pt x="3182802" y="10153"/>
                  <a:pt x="3182692" y="13716"/>
                </a:cubicBezTo>
                <a:cubicBezTo>
                  <a:pt x="2959845" y="21002"/>
                  <a:pt x="2868929" y="20408"/>
                  <a:pt x="2609807" y="13716"/>
                </a:cubicBezTo>
                <a:cubicBezTo>
                  <a:pt x="2341405" y="1420"/>
                  <a:pt x="2328488" y="15864"/>
                  <a:pt x="2068750" y="13716"/>
                </a:cubicBezTo>
                <a:cubicBezTo>
                  <a:pt x="1816113" y="-2177"/>
                  <a:pt x="1699345" y="32283"/>
                  <a:pt x="1432211" y="13716"/>
                </a:cubicBezTo>
                <a:cubicBezTo>
                  <a:pt x="1148381" y="-32756"/>
                  <a:pt x="987622" y="-2169"/>
                  <a:pt x="859327" y="13716"/>
                </a:cubicBezTo>
                <a:cubicBezTo>
                  <a:pt x="743387" y="32850"/>
                  <a:pt x="194182" y="14217"/>
                  <a:pt x="0" y="13716"/>
                </a:cubicBezTo>
                <a:cubicBezTo>
                  <a:pt x="84" y="8233"/>
                  <a:pt x="-347" y="3186"/>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3182692"/>
                      <a:gd name="connsiteY0" fmla="*/ 0 h 13716"/>
                      <a:gd name="connsiteX1" fmla="*/ 636538 w 3182692"/>
                      <a:gd name="connsiteY1" fmla="*/ 0 h 13716"/>
                      <a:gd name="connsiteX2" fmla="*/ 1273077 w 3182692"/>
                      <a:gd name="connsiteY2" fmla="*/ 0 h 13716"/>
                      <a:gd name="connsiteX3" fmla="*/ 1909615 w 3182692"/>
                      <a:gd name="connsiteY3" fmla="*/ 0 h 13716"/>
                      <a:gd name="connsiteX4" fmla="*/ 2482500 w 3182692"/>
                      <a:gd name="connsiteY4" fmla="*/ 0 h 13716"/>
                      <a:gd name="connsiteX5" fmla="*/ 3182692 w 3182692"/>
                      <a:gd name="connsiteY5" fmla="*/ 0 h 13716"/>
                      <a:gd name="connsiteX6" fmla="*/ 3182692 w 3182692"/>
                      <a:gd name="connsiteY6" fmla="*/ 13716 h 13716"/>
                      <a:gd name="connsiteX7" fmla="*/ 2609807 w 3182692"/>
                      <a:gd name="connsiteY7" fmla="*/ 13716 h 13716"/>
                      <a:gd name="connsiteX8" fmla="*/ 2068750 w 3182692"/>
                      <a:gd name="connsiteY8" fmla="*/ 13716 h 13716"/>
                      <a:gd name="connsiteX9" fmla="*/ 1432211 w 3182692"/>
                      <a:gd name="connsiteY9" fmla="*/ 13716 h 13716"/>
                      <a:gd name="connsiteX10" fmla="*/ 859327 w 3182692"/>
                      <a:gd name="connsiteY10" fmla="*/ 13716 h 13716"/>
                      <a:gd name="connsiteX11" fmla="*/ 0 w 3182692"/>
                      <a:gd name="connsiteY11" fmla="*/ 13716 h 13716"/>
                      <a:gd name="connsiteX12" fmla="*/ 0 w 3182692"/>
                      <a:gd name="connsiteY12"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13716" fill="none" extrusionOk="0">
                        <a:moveTo>
                          <a:pt x="0" y="0"/>
                        </a:moveTo>
                        <a:cubicBezTo>
                          <a:pt x="253588" y="25878"/>
                          <a:pt x="409323" y="-5359"/>
                          <a:pt x="636538" y="0"/>
                        </a:cubicBezTo>
                        <a:cubicBezTo>
                          <a:pt x="863753" y="5359"/>
                          <a:pt x="1007727" y="-28"/>
                          <a:pt x="1273077" y="0"/>
                        </a:cubicBezTo>
                        <a:cubicBezTo>
                          <a:pt x="1538427" y="28"/>
                          <a:pt x="1698640" y="-12775"/>
                          <a:pt x="1909615" y="0"/>
                        </a:cubicBezTo>
                        <a:cubicBezTo>
                          <a:pt x="2120590" y="12775"/>
                          <a:pt x="2210293" y="-21823"/>
                          <a:pt x="2482500" y="0"/>
                        </a:cubicBezTo>
                        <a:cubicBezTo>
                          <a:pt x="2754708" y="21823"/>
                          <a:pt x="3004133" y="-28750"/>
                          <a:pt x="3182692" y="0"/>
                        </a:cubicBezTo>
                        <a:cubicBezTo>
                          <a:pt x="3182906" y="4075"/>
                          <a:pt x="3183008" y="9784"/>
                          <a:pt x="3182692" y="13716"/>
                        </a:cubicBezTo>
                        <a:cubicBezTo>
                          <a:pt x="2947402" y="17868"/>
                          <a:pt x="2876226" y="22619"/>
                          <a:pt x="2609807" y="13716"/>
                        </a:cubicBezTo>
                        <a:cubicBezTo>
                          <a:pt x="2343389" y="4813"/>
                          <a:pt x="2326689" y="21007"/>
                          <a:pt x="2068750" y="13716"/>
                        </a:cubicBezTo>
                        <a:cubicBezTo>
                          <a:pt x="1810811" y="6425"/>
                          <a:pt x="1713836" y="43647"/>
                          <a:pt x="1432211" y="13716"/>
                        </a:cubicBezTo>
                        <a:cubicBezTo>
                          <a:pt x="1150586" y="-16215"/>
                          <a:pt x="982765" y="-825"/>
                          <a:pt x="859327" y="13716"/>
                        </a:cubicBezTo>
                        <a:cubicBezTo>
                          <a:pt x="735889" y="28257"/>
                          <a:pt x="254183" y="30659"/>
                          <a:pt x="0" y="13716"/>
                        </a:cubicBezTo>
                        <a:cubicBezTo>
                          <a:pt x="-535" y="8247"/>
                          <a:pt x="-201" y="2959"/>
                          <a:pt x="0" y="0"/>
                        </a:cubicBezTo>
                        <a:close/>
                      </a:path>
                      <a:path w="3182692" h="13716" stroke="0" extrusionOk="0">
                        <a:moveTo>
                          <a:pt x="0" y="0"/>
                        </a:moveTo>
                        <a:cubicBezTo>
                          <a:pt x="243108" y="-22426"/>
                          <a:pt x="387854" y="22949"/>
                          <a:pt x="572885" y="0"/>
                        </a:cubicBezTo>
                        <a:cubicBezTo>
                          <a:pt x="757916" y="-22949"/>
                          <a:pt x="923707" y="6797"/>
                          <a:pt x="1113942" y="0"/>
                        </a:cubicBezTo>
                        <a:cubicBezTo>
                          <a:pt x="1304177" y="-6797"/>
                          <a:pt x="1495991" y="20627"/>
                          <a:pt x="1686827" y="0"/>
                        </a:cubicBezTo>
                        <a:cubicBezTo>
                          <a:pt x="1877663" y="-20627"/>
                          <a:pt x="2170182" y="-20672"/>
                          <a:pt x="2323365" y="0"/>
                        </a:cubicBezTo>
                        <a:cubicBezTo>
                          <a:pt x="2476548" y="20672"/>
                          <a:pt x="2919164" y="6097"/>
                          <a:pt x="3182692" y="0"/>
                        </a:cubicBezTo>
                        <a:cubicBezTo>
                          <a:pt x="3182126" y="5320"/>
                          <a:pt x="3182368" y="9001"/>
                          <a:pt x="3182692" y="13716"/>
                        </a:cubicBezTo>
                        <a:cubicBezTo>
                          <a:pt x="3026065" y="-15421"/>
                          <a:pt x="2775006" y="18495"/>
                          <a:pt x="2546154" y="13716"/>
                        </a:cubicBezTo>
                        <a:cubicBezTo>
                          <a:pt x="2317302" y="8937"/>
                          <a:pt x="2168173" y="-13085"/>
                          <a:pt x="1845961" y="13716"/>
                        </a:cubicBezTo>
                        <a:cubicBezTo>
                          <a:pt x="1523749" y="40517"/>
                          <a:pt x="1450078" y="-5416"/>
                          <a:pt x="1304904" y="13716"/>
                        </a:cubicBezTo>
                        <a:cubicBezTo>
                          <a:pt x="1159730" y="32848"/>
                          <a:pt x="942635" y="-14593"/>
                          <a:pt x="604711" y="13716"/>
                        </a:cubicBezTo>
                        <a:cubicBezTo>
                          <a:pt x="266787" y="42025"/>
                          <a:pt x="141927" y="-12967"/>
                          <a:pt x="0" y="13716"/>
                        </a:cubicBezTo>
                        <a:cubicBezTo>
                          <a:pt x="58" y="7834"/>
                          <a:pt x="453" y="5833"/>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Google Shape;330;p60"/>
          <p:cNvSpPr txBox="1">
            <a:spLocks noGrp="1"/>
          </p:cNvSpPr>
          <p:nvPr>
            <p:ph type="body" idx="1"/>
          </p:nvPr>
        </p:nvSpPr>
        <p:spPr>
          <a:xfrm>
            <a:off x="3973321" y="2029968"/>
            <a:ext cx="4688333" cy="2612898"/>
          </a:xfrm>
          <a:prstGeom prst="rect">
            <a:avLst/>
          </a:prstGeom>
        </p:spPr>
        <p:txBody>
          <a:bodyPr spcFirstLastPara="1" vert="horz" lIns="91440" tIns="45720" rIns="91440" bIns="45720" rtlCol="0" anchorCtr="0">
            <a:normAutofit/>
          </a:bodyPr>
          <a:lstStyle/>
          <a:p>
            <a:pPr marL="457200" lvl="0" indent="-228600" defTabSz="914400">
              <a:spcBef>
                <a:spcPts val="0"/>
              </a:spcBef>
              <a:spcAft>
                <a:spcPts val="600"/>
              </a:spcAft>
              <a:buClr>
                <a:schemeClr val="dk1"/>
              </a:buClr>
              <a:buSzPts val="1800"/>
              <a:buFont typeface="Arial" panose="020B0604020202020204" pitchFamily="34" charset="0"/>
              <a:buChar char="•"/>
            </a:pPr>
            <a:r>
              <a:rPr lang="en-US" sz="1700">
                <a:sym typeface="Roboto Slab"/>
              </a:rPr>
              <a:t>A sign of weakness</a:t>
            </a:r>
          </a:p>
          <a:p>
            <a:pPr marL="457200" lvl="0" indent="-228600" defTabSz="914400">
              <a:spcBef>
                <a:spcPts val="0"/>
              </a:spcBef>
              <a:spcAft>
                <a:spcPts val="600"/>
              </a:spcAft>
              <a:buClr>
                <a:schemeClr val="dk1"/>
              </a:buClr>
              <a:buSzPts val="1800"/>
              <a:buFont typeface="Arial" panose="020B0604020202020204" pitchFamily="34" charset="0"/>
              <a:buChar char="•"/>
            </a:pPr>
            <a:r>
              <a:rPr lang="en-US" sz="1700">
                <a:sym typeface="Roboto Slab"/>
              </a:rPr>
              <a:t>A sign of failure</a:t>
            </a:r>
          </a:p>
          <a:p>
            <a:pPr marL="457200" lvl="0" indent="-228600" defTabSz="914400">
              <a:spcBef>
                <a:spcPts val="0"/>
              </a:spcBef>
              <a:spcAft>
                <a:spcPts val="600"/>
              </a:spcAft>
              <a:buClr>
                <a:schemeClr val="dk1"/>
              </a:buClr>
              <a:buSzPts val="1800"/>
              <a:buFont typeface="Arial" panose="020B0604020202020204" pitchFamily="34" charset="0"/>
              <a:buChar char="•"/>
            </a:pPr>
            <a:r>
              <a:rPr lang="en-US" sz="1700">
                <a:sym typeface="Roboto Slab"/>
              </a:rPr>
              <a:t>A sign that you don’t belong in college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0">
                                            <p:txEl>
                                              <p:pRg st="0" end="0"/>
                                            </p:txEl>
                                          </p:spTgt>
                                        </p:tgtEl>
                                        <p:attrNameLst>
                                          <p:attrName>style.visibility</p:attrName>
                                        </p:attrNameLst>
                                      </p:cBhvr>
                                      <p:to>
                                        <p:strVal val="visible"/>
                                      </p:to>
                                    </p:set>
                                    <p:animEffect transition="in" filter="fade">
                                      <p:cBhvr>
                                        <p:cTn id="7" dur="500"/>
                                        <p:tgtEl>
                                          <p:spTgt spid="3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0">
                                            <p:txEl>
                                              <p:pRg st="1" end="1"/>
                                            </p:txEl>
                                          </p:spTgt>
                                        </p:tgtEl>
                                        <p:attrNameLst>
                                          <p:attrName>style.visibility</p:attrName>
                                        </p:attrNameLst>
                                      </p:cBhvr>
                                      <p:to>
                                        <p:strVal val="visible"/>
                                      </p:to>
                                    </p:set>
                                    <p:animEffect transition="in" filter="fade">
                                      <p:cBhvr>
                                        <p:cTn id="12" dur="500"/>
                                        <p:tgtEl>
                                          <p:spTgt spid="3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0">
                                            <p:txEl>
                                              <p:pRg st="2" end="2"/>
                                            </p:txEl>
                                          </p:spTgt>
                                        </p:tgtEl>
                                        <p:attrNameLst>
                                          <p:attrName>style.visibility</p:attrName>
                                        </p:attrNameLst>
                                      </p:cBhvr>
                                      <p:to>
                                        <p:strVal val="visible"/>
                                      </p:to>
                                    </p:set>
                                    <p:animEffect transition="in" filter="fade">
                                      <p:cBhvr>
                                        <p:cTn id="17" dur="500"/>
                                        <p:tgtEl>
                                          <p:spTgt spid="33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34"/>
        <p:cNvGrpSpPr/>
        <p:nvPr/>
      </p:nvGrpSpPr>
      <p:grpSpPr>
        <a:xfrm>
          <a:off x="0" y="0"/>
          <a:ext cx="0" cy="0"/>
          <a:chOff x="0" y="0"/>
          <a:chExt cx="0" cy="0"/>
        </a:xfrm>
      </p:grpSpPr>
      <p:sp useBgFill="1">
        <p:nvSpPr>
          <p:cNvPr id="340" name="Rectangle 339">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Google Shape;335;p61"/>
          <p:cNvSpPr txBox="1">
            <a:spLocks noGrp="1"/>
          </p:cNvSpPr>
          <p:nvPr>
            <p:ph type="title"/>
          </p:nvPr>
        </p:nvSpPr>
        <p:spPr>
          <a:xfrm>
            <a:off x="628650" y="338535"/>
            <a:ext cx="7884414" cy="3049905"/>
          </a:xfrm>
          <a:prstGeom prst="rect">
            <a:avLst/>
          </a:prstGeom>
        </p:spPr>
        <p:txBody>
          <a:bodyPr spcFirstLastPara="1" vert="horz" lIns="91440" tIns="45720" rIns="91440" bIns="45720" rtlCol="0" anchor="b" anchorCtr="0">
            <a:normAutofit/>
          </a:bodyPr>
          <a:lstStyle/>
          <a:p>
            <a:pPr marL="0" lvl="0" indent="0" algn="l" defTabSz="914400">
              <a:spcBef>
                <a:spcPct val="0"/>
              </a:spcBef>
              <a:spcAft>
                <a:spcPts val="0"/>
              </a:spcAft>
              <a:buSzPts val="990"/>
            </a:pPr>
            <a:r>
              <a:rPr lang="en-US" sz="4300" b="1" kern="1200">
                <a:solidFill>
                  <a:schemeClr val="tx1"/>
                </a:solidFill>
                <a:latin typeface="+mj-lt"/>
                <a:ea typeface="+mj-ea"/>
                <a:cs typeface="+mj-cs"/>
              </a:rPr>
              <a:t>“Be strong enough to stand alone;</a:t>
            </a:r>
          </a:p>
          <a:p>
            <a:pPr marL="0" lvl="0" indent="0" algn="l" defTabSz="914400">
              <a:spcBef>
                <a:spcPct val="0"/>
              </a:spcBef>
              <a:spcAft>
                <a:spcPts val="0"/>
              </a:spcAft>
              <a:buSzPts val="990"/>
            </a:pPr>
            <a:r>
              <a:rPr lang="en-US" sz="4300" b="1" kern="1200">
                <a:solidFill>
                  <a:schemeClr val="tx1"/>
                </a:solidFill>
                <a:latin typeface="+mj-lt"/>
                <a:ea typeface="+mj-ea"/>
                <a:cs typeface="+mj-cs"/>
              </a:rPr>
              <a:t>Smart enough to know when you need help; and brave enough to ask for it.” </a:t>
            </a:r>
          </a:p>
        </p:txBody>
      </p:sp>
      <p:sp>
        <p:nvSpPr>
          <p:cNvPr id="342"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8650" y="3538946"/>
            <a:ext cx="4057650" cy="13716"/>
          </a:xfrm>
          <a:custGeom>
            <a:avLst/>
            <a:gdLst>
              <a:gd name="connsiteX0" fmla="*/ 0 w 4057650"/>
              <a:gd name="connsiteY0" fmla="*/ 0 h 13716"/>
              <a:gd name="connsiteX1" fmla="*/ 757428 w 4057650"/>
              <a:gd name="connsiteY1" fmla="*/ 0 h 13716"/>
              <a:gd name="connsiteX2" fmla="*/ 1474279 w 4057650"/>
              <a:gd name="connsiteY2" fmla="*/ 0 h 13716"/>
              <a:gd name="connsiteX3" fmla="*/ 2191131 w 4057650"/>
              <a:gd name="connsiteY3" fmla="*/ 0 h 13716"/>
              <a:gd name="connsiteX4" fmla="*/ 2745676 w 4057650"/>
              <a:gd name="connsiteY4" fmla="*/ 0 h 13716"/>
              <a:gd name="connsiteX5" fmla="*/ 3340798 w 4057650"/>
              <a:gd name="connsiteY5" fmla="*/ 0 h 13716"/>
              <a:gd name="connsiteX6" fmla="*/ 4057650 w 4057650"/>
              <a:gd name="connsiteY6" fmla="*/ 0 h 13716"/>
              <a:gd name="connsiteX7" fmla="*/ 4057650 w 4057650"/>
              <a:gd name="connsiteY7" fmla="*/ 13716 h 13716"/>
              <a:gd name="connsiteX8" fmla="*/ 3381375 w 4057650"/>
              <a:gd name="connsiteY8" fmla="*/ 13716 h 13716"/>
              <a:gd name="connsiteX9" fmla="*/ 2826830 w 4057650"/>
              <a:gd name="connsiteY9" fmla="*/ 13716 h 13716"/>
              <a:gd name="connsiteX10" fmla="*/ 2272284 w 4057650"/>
              <a:gd name="connsiteY10" fmla="*/ 13716 h 13716"/>
              <a:gd name="connsiteX11" fmla="*/ 1555432 w 4057650"/>
              <a:gd name="connsiteY11" fmla="*/ 13716 h 13716"/>
              <a:gd name="connsiteX12" fmla="*/ 960310 w 4057650"/>
              <a:gd name="connsiteY12" fmla="*/ 13716 h 13716"/>
              <a:gd name="connsiteX13" fmla="*/ 0 w 4057650"/>
              <a:gd name="connsiteY13" fmla="*/ 13716 h 13716"/>
              <a:gd name="connsiteX14" fmla="*/ 0 w 4057650"/>
              <a:gd name="connsiteY14" fmla="*/ 0 h 13716"/>
              <a:gd name="connsiteX0" fmla="*/ 0 w 4057650"/>
              <a:gd name="connsiteY0" fmla="*/ 0 h 13716"/>
              <a:gd name="connsiteX1" fmla="*/ 635698 w 4057650"/>
              <a:gd name="connsiteY1" fmla="*/ 0 h 13716"/>
              <a:gd name="connsiteX2" fmla="*/ 1190244 w 4057650"/>
              <a:gd name="connsiteY2" fmla="*/ 0 h 13716"/>
              <a:gd name="connsiteX3" fmla="*/ 1947672 w 4057650"/>
              <a:gd name="connsiteY3" fmla="*/ 0 h 13716"/>
              <a:gd name="connsiteX4" fmla="*/ 2583370 w 4057650"/>
              <a:gd name="connsiteY4" fmla="*/ 0 h 13716"/>
              <a:gd name="connsiteX5" fmla="*/ 3219069 w 4057650"/>
              <a:gd name="connsiteY5" fmla="*/ 0 h 13716"/>
              <a:gd name="connsiteX6" fmla="*/ 4057650 w 4057650"/>
              <a:gd name="connsiteY6" fmla="*/ 0 h 13716"/>
              <a:gd name="connsiteX7" fmla="*/ 4057650 w 4057650"/>
              <a:gd name="connsiteY7" fmla="*/ 13716 h 13716"/>
              <a:gd name="connsiteX8" fmla="*/ 3381375 w 4057650"/>
              <a:gd name="connsiteY8" fmla="*/ 13716 h 13716"/>
              <a:gd name="connsiteX9" fmla="*/ 2826830 w 4057650"/>
              <a:gd name="connsiteY9" fmla="*/ 13716 h 13716"/>
              <a:gd name="connsiteX10" fmla="*/ 2150555 w 4057650"/>
              <a:gd name="connsiteY10" fmla="*/ 13716 h 13716"/>
              <a:gd name="connsiteX11" fmla="*/ 1474280 w 4057650"/>
              <a:gd name="connsiteY11" fmla="*/ 13716 h 13716"/>
              <a:gd name="connsiteX12" fmla="*/ 838581 w 4057650"/>
              <a:gd name="connsiteY12" fmla="*/ 13716 h 13716"/>
              <a:gd name="connsiteX13" fmla="*/ 0 w 4057650"/>
              <a:gd name="connsiteY13" fmla="*/ 13716 h 13716"/>
              <a:gd name="connsiteX14" fmla="*/ 0 w 4057650"/>
              <a:gd name="connsiteY14"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7650" h="13716" fill="none" extrusionOk="0">
                <a:moveTo>
                  <a:pt x="0" y="0"/>
                </a:moveTo>
                <a:cubicBezTo>
                  <a:pt x="367148" y="-8908"/>
                  <a:pt x="517612" y="4501"/>
                  <a:pt x="757428" y="0"/>
                </a:cubicBezTo>
                <a:cubicBezTo>
                  <a:pt x="1032602" y="-7253"/>
                  <a:pt x="1110097" y="-4084"/>
                  <a:pt x="1474279" y="0"/>
                </a:cubicBezTo>
                <a:cubicBezTo>
                  <a:pt x="1838373" y="-7421"/>
                  <a:pt x="1905070" y="-3632"/>
                  <a:pt x="2191131" y="0"/>
                </a:cubicBezTo>
                <a:cubicBezTo>
                  <a:pt x="2479083" y="8044"/>
                  <a:pt x="2590278" y="-15025"/>
                  <a:pt x="2745676" y="0"/>
                </a:cubicBezTo>
                <a:cubicBezTo>
                  <a:pt x="2939709" y="9877"/>
                  <a:pt x="3136017" y="-24028"/>
                  <a:pt x="3340798" y="0"/>
                </a:cubicBezTo>
                <a:cubicBezTo>
                  <a:pt x="3577524" y="19058"/>
                  <a:pt x="3755433" y="-7221"/>
                  <a:pt x="4057650" y="0"/>
                </a:cubicBezTo>
                <a:cubicBezTo>
                  <a:pt x="4057445" y="4501"/>
                  <a:pt x="4058270" y="7438"/>
                  <a:pt x="4057650" y="13716"/>
                </a:cubicBezTo>
                <a:cubicBezTo>
                  <a:pt x="3746991" y="46900"/>
                  <a:pt x="3642040" y="-13712"/>
                  <a:pt x="3381375" y="13716"/>
                </a:cubicBezTo>
                <a:cubicBezTo>
                  <a:pt x="3142532" y="64771"/>
                  <a:pt x="2955382" y="-7162"/>
                  <a:pt x="2826830" y="13716"/>
                </a:cubicBezTo>
                <a:cubicBezTo>
                  <a:pt x="2734164" y="26064"/>
                  <a:pt x="2422331" y="12987"/>
                  <a:pt x="2272284" y="13716"/>
                </a:cubicBezTo>
                <a:cubicBezTo>
                  <a:pt x="2111408" y="20158"/>
                  <a:pt x="1888168" y="21489"/>
                  <a:pt x="1555432" y="13716"/>
                </a:cubicBezTo>
                <a:cubicBezTo>
                  <a:pt x="1389125" y="3117"/>
                  <a:pt x="1177551" y="39730"/>
                  <a:pt x="960310" y="13716"/>
                </a:cubicBezTo>
                <a:cubicBezTo>
                  <a:pt x="875922" y="-39900"/>
                  <a:pt x="323458" y="10262"/>
                  <a:pt x="0" y="13716"/>
                </a:cubicBezTo>
                <a:cubicBezTo>
                  <a:pt x="-331" y="11187"/>
                  <a:pt x="993" y="6491"/>
                  <a:pt x="0" y="0"/>
                </a:cubicBezTo>
                <a:close/>
              </a:path>
              <a:path w="4057650" h="13716" stroke="0" extrusionOk="0">
                <a:moveTo>
                  <a:pt x="0" y="0"/>
                </a:moveTo>
                <a:cubicBezTo>
                  <a:pt x="242151" y="36334"/>
                  <a:pt x="500401" y="29139"/>
                  <a:pt x="635698" y="0"/>
                </a:cubicBezTo>
                <a:cubicBezTo>
                  <a:pt x="783144" y="-32004"/>
                  <a:pt x="950843" y="-4485"/>
                  <a:pt x="1190244" y="0"/>
                </a:cubicBezTo>
                <a:cubicBezTo>
                  <a:pt x="1493739" y="37672"/>
                  <a:pt x="1683931" y="-5135"/>
                  <a:pt x="1947672" y="0"/>
                </a:cubicBezTo>
                <a:cubicBezTo>
                  <a:pt x="2231467" y="29157"/>
                  <a:pt x="2283780" y="-18583"/>
                  <a:pt x="2583370" y="0"/>
                </a:cubicBezTo>
                <a:cubicBezTo>
                  <a:pt x="2879743" y="13186"/>
                  <a:pt x="3001896" y="40538"/>
                  <a:pt x="3219069" y="0"/>
                </a:cubicBezTo>
                <a:cubicBezTo>
                  <a:pt x="3480307" y="-5034"/>
                  <a:pt x="3756341" y="17550"/>
                  <a:pt x="4057650" y="0"/>
                </a:cubicBezTo>
                <a:cubicBezTo>
                  <a:pt x="4056913" y="2900"/>
                  <a:pt x="4056504" y="10718"/>
                  <a:pt x="4057650" y="13716"/>
                </a:cubicBezTo>
                <a:cubicBezTo>
                  <a:pt x="3866391" y="10757"/>
                  <a:pt x="3683092" y="22641"/>
                  <a:pt x="3381375" y="13716"/>
                </a:cubicBezTo>
                <a:cubicBezTo>
                  <a:pt x="3077442" y="-36111"/>
                  <a:pt x="2959293" y="-9904"/>
                  <a:pt x="2826830" y="13716"/>
                </a:cubicBezTo>
                <a:cubicBezTo>
                  <a:pt x="2745586" y="48996"/>
                  <a:pt x="2366651" y="54820"/>
                  <a:pt x="2150555" y="13716"/>
                </a:cubicBezTo>
                <a:cubicBezTo>
                  <a:pt x="1889766" y="-21926"/>
                  <a:pt x="1744011" y="-27260"/>
                  <a:pt x="1474280" y="13716"/>
                </a:cubicBezTo>
                <a:cubicBezTo>
                  <a:pt x="1211536" y="18423"/>
                  <a:pt x="970196" y="30950"/>
                  <a:pt x="838581" y="13716"/>
                </a:cubicBezTo>
                <a:cubicBezTo>
                  <a:pt x="683899" y="-9022"/>
                  <a:pt x="224248" y="-47016"/>
                  <a:pt x="0" y="13716"/>
                </a:cubicBezTo>
                <a:cubicBezTo>
                  <a:pt x="324" y="6999"/>
                  <a:pt x="221" y="2972"/>
                  <a:pt x="0" y="0"/>
                </a:cubicBezTo>
                <a:close/>
              </a:path>
              <a:path w="4057650" h="13716" fill="none" stroke="0" extrusionOk="0">
                <a:moveTo>
                  <a:pt x="0" y="0"/>
                </a:moveTo>
                <a:cubicBezTo>
                  <a:pt x="358409" y="-4652"/>
                  <a:pt x="486702" y="12101"/>
                  <a:pt x="757428" y="0"/>
                </a:cubicBezTo>
                <a:cubicBezTo>
                  <a:pt x="1022678" y="-8760"/>
                  <a:pt x="1108573" y="-4098"/>
                  <a:pt x="1474279" y="0"/>
                </a:cubicBezTo>
                <a:cubicBezTo>
                  <a:pt x="1819257" y="16644"/>
                  <a:pt x="1919656" y="-4532"/>
                  <a:pt x="2191131" y="0"/>
                </a:cubicBezTo>
                <a:cubicBezTo>
                  <a:pt x="2458468" y="10266"/>
                  <a:pt x="2618941" y="-8527"/>
                  <a:pt x="2745676" y="0"/>
                </a:cubicBezTo>
                <a:cubicBezTo>
                  <a:pt x="2931643" y="26136"/>
                  <a:pt x="3158142" y="-56944"/>
                  <a:pt x="3340798" y="0"/>
                </a:cubicBezTo>
                <a:cubicBezTo>
                  <a:pt x="3532039" y="10299"/>
                  <a:pt x="3748090" y="-3814"/>
                  <a:pt x="4057650" y="0"/>
                </a:cubicBezTo>
                <a:cubicBezTo>
                  <a:pt x="4057333" y="4276"/>
                  <a:pt x="4057768" y="7437"/>
                  <a:pt x="4057650" y="13716"/>
                </a:cubicBezTo>
                <a:cubicBezTo>
                  <a:pt x="3759943" y="44812"/>
                  <a:pt x="3655385" y="-12313"/>
                  <a:pt x="3381375" y="13716"/>
                </a:cubicBezTo>
                <a:cubicBezTo>
                  <a:pt x="3117080" y="43667"/>
                  <a:pt x="2965830" y="11179"/>
                  <a:pt x="2826830" y="13716"/>
                </a:cubicBezTo>
                <a:cubicBezTo>
                  <a:pt x="2719180" y="50001"/>
                  <a:pt x="2405341" y="23637"/>
                  <a:pt x="2272284" y="13716"/>
                </a:cubicBezTo>
                <a:cubicBezTo>
                  <a:pt x="2146521" y="37825"/>
                  <a:pt x="1920511" y="43731"/>
                  <a:pt x="1555432" y="13716"/>
                </a:cubicBezTo>
                <a:cubicBezTo>
                  <a:pt x="1341297" y="-14932"/>
                  <a:pt x="1185337" y="6286"/>
                  <a:pt x="960310" y="13716"/>
                </a:cubicBezTo>
                <a:cubicBezTo>
                  <a:pt x="797841" y="-31644"/>
                  <a:pt x="348704" y="-84402"/>
                  <a:pt x="0" y="13716"/>
                </a:cubicBezTo>
                <a:cubicBezTo>
                  <a:pt x="-929" y="10136"/>
                  <a:pt x="7" y="679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4057650"/>
                      <a:gd name="connsiteY0" fmla="*/ 0 h 13716"/>
                      <a:gd name="connsiteX1" fmla="*/ 757428 w 4057650"/>
                      <a:gd name="connsiteY1" fmla="*/ 0 h 13716"/>
                      <a:gd name="connsiteX2" fmla="*/ 1474279 w 4057650"/>
                      <a:gd name="connsiteY2" fmla="*/ 0 h 13716"/>
                      <a:gd name="connsiteX3" fmla="*/ 2191131 w 4057650"/>
                      <a:gd name="connsiteY3" fmla="*/ 0 h 13716"/>
                      <a:gd name="connsiteX4" fmla="*/ 2745676 w 4057650"/>
                      <a:gd name="connsiteY4" fmla="*/ 0 h 13716"/>
                      <a:gd name="connsiteX5" fmla="*/ 3340798 w 4057650"/>
                      <a:gd name="connsiteY5" fmla="*/ 0 h 13716"/>
                      <a:gd name="connsiteX6" fmla="*/ 4057650 w 4057650"/>
                      <a:gd name="connsiteY6" fmla="*/ 0 h 13716"/>
                      <a:gd name="connsiteX7" fmla="*/ 4057650 w 4057650"/>
                      <a:gd name="connsiteY7" fmla="*/ 13716 h 13716"/>
                      <a:gd name="connsiteX8" fmla="*/ 3381375 w 4057650"/>
                      <a:gd name="connsiteY8" fmla="*/ 13716 h 13716"/>
                      <a:gd name="connsiteX9" fmla="*/ 2826830 w 4057650"/>
                      <a:gd name="connsiteY9" fmla="*/ 13716 h 13716"/>
                      <a:gd name="connsiteX10" fmla="*/ 2272284 w 4057650"/>
                      <a:gd name="connsiteY10" fmla="*/ 13716 h 13716"/>
                      <a:gd name="connsiteX11" fmla="*/ 1555432 w 4057650"/>
                      <a:gd name="connsiteY11" fmla="*/ 13716 h 13716"/>
                      <a:gd name="connsiteX12" fmla="*/ 960310 w 4057650"/>
                      <a:gd name="connsiteY12" fmla="*/ 13716 h 13716"/>
                      <a:gd name="connsiteX13" fmla="*/ 0 w 4057650"/>
                      <a:gd name="connsiteY13" fmla="*/ 13716 h 13716"/>
                      <a:gd name="connsiteX14" fmla="*/ 0 w 4057650"/>
                      <a:gd name="connsiteY14"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7650" h="13716" fill="none" extrusionOk="0">
                        <a:moveTo>
                          <a:pt x="0" y="0"/>
                        </a:moveTo>
                        <a:cubicBezTo>
                          <a:pt x="371182" y="3227"/>
                          <a:pt x="494372" y="9222"/>
                          <a:pt x="757428" y="0"/>
                        </a:cubicBezTo>
                        <a:cubicBezTo>
                          <a:pt x="1020484" y="-9222"/>
                          <a:pt x="1116719" y="-4357"/>
                          <a:pt x="1474279" y="0"/>
                        </a:cubicBezTo>
                        <a:cubicBezTo>
                          <a:pt x="1831839" y="4357"/>
                          <a:pt x="1920973" y="-11809"/>
                          <a:pt x="2191131" y="0"/>
                        </a:cubicBezTo>
                        <a:cubicBezTo>
                          <a:pt x="2461289" y="11809"/>
                          <a:pt x="2589480" y="-22604"/>
                          <a:pt x="2745676" y="0"/>
                        </a:cubicBezTo>
                        <a:cubicBezTo>
                          <a:pt x="2901872" y="22604"/>
                          <a:pt x="3136452" y="-12306"/>
                          <a:pt x="3340798" y="0"/>
                        </a:cubicBezTo>
                        <a:cubicBezTo>
                          <a:pt x="3545144" y="12306"/>
                          <a:pt x="3766934" y="-21556"/>
                          <a:pt x="4057650" y="0"/>
                        </a:cubicBezTo>
                        <a:cubicBezTo>
                          <a:pt x="4057378" y="4708"/>
                          <a:pt x="4057987" y="7132"/>
                          <a:pt x="4057650" y="13716"/>
                        </a:cubicBezTo>
                        <a:cubicBezTo>
                          <a:pt x="3743404" y="35553"/>
                          <a:pt x="3625516" y="-19495"/>
                          <a:pt x="3381375" y="13716"/>
                        </a:cubicBezTo>
                        <a:cubicBezTo>
                          <a:pt x="3137235" y="46927"/>
                          <a:pt x="2946571" y="-4571"/>
                          <a:pt x="2826830" y="13716"/>
                        </a:cubicBezTo>
                        <a:cubicBezTo>
                          <a:pt x="2707090" y="32003"/>
                          <a:pt x="2402756" y="-3140"/>
                          <a:pt x="2272284" y="13716"/>
                        </a:cubicBezTo>
                        <a:cubicBezTo>
                          <a:pt x="2141812" y="30572"/>
                          <a:pt x="1895935" y="13627"/>
                          <a:pt x="1555432" y="13716"/>
                        </a:cubicBezTo>
                        <a:cubicBezTo>
                          <a:pt x="1214929" y="13805"/>
                          <a:pt x="1103072" y="9931"/>
                          <a:pt x="960310" y="13716"/>
                        </a:cubicBezTo>
                        <a:cubicBezTo>
                          <a:pt x="817548" y="17501"/>
                          <a:pt x="402272" y="-33931"/>
                          <a:pt x="0" y="13716"/>
                        </a:cubicBezTo>
                        <a:cubicBezTo>
                          <a:pt x="-460" y="10837"/>
                          <a:pt x="38" y="6680"/>
                          <a:pt x="0" y="0"/>
                        </a:cubicBezTo>
                        <a:close/>
                      </a:path>
                      <a:path w="4057650" h="13716" stroke="0" extrusionOk="0">
                        <a:moveTo>
                          <a:pt x="0" y="0"/>
                        </a:moveTo>
                        <a:cubicBezTo>
                          <a:pt x="248348" y="13145"/>
                          <a:pt x="486117" y="25042"/>
                          <a:pt x="635698" y="0"/>
                        </a:cubicBezTo>
                        <a:cubicBezTo>
                          <a:pt x="785279" y="-25042"/>
                          <a:pt x="917762" y="-5537"/>
                          <a:pt x="1190244" y="0"/>
                        </a:cubicBezTo>
                        <a:cubicBezTo>
                          <a:pt x="1462726" y="5537"/>
                          <a:pt x="1667120" y="-21232"/>
                          <a:pt x="1947672" y="0"/>
                        </a:cubicBezTo>
                        <a:cubicBezTo>
                          <a:pt x="2228224" y="21232"/>
                          <a:pt x="2280631" y="-21698"/>
                          <a:pt x="2583370" y="0"/>
                        </a:cubicBezTo>
                        <a:cubicBezTo>
                          <a:pt x="2886109" y="21698"/>
                          <a:pt x="3022941" y="19647"/>
                          <a:pt x="3219069" y="0"/>
                        </a:cubicBezTo>
                        <a:cubicBezTo>
                          <a:pt x="3415197" y="-19647"/>
                          <a:pt x="3747500" y="26991"/>
                          <a:pt x="4057650" y="0"/>
                        </a:cubicBezTo>
                        <a:cubicBezTo>
                          <a:pt x="4056980" y="3019"/>
                          <a:pt x="4057134" y="10425"/>
                          <a:pt x="4057650" y="13716"/>
                        </a:cubicBezTo>
                        <a:cubicBezTo>
                          <a:pt x="3865148" y="-7885"/>
                          <a:pt x="3702543" y="44896"/>
                          <a:pt x="3381375" y="13716"/>
                        </a:cubicBezTo>
                        <a:cubicBezTo>
                          <a:pt x="3060208" y="-17464"/>
                          <a:pt x="2956571" y="-13250"/>
                          <a:pt x="2826830" y="13716"/>
                        </a:cubicBezTo>
                        <a:cubicBezTo>
                          <a:pt x="2697089" y="40682"/>
                          <a:pt x="2411031" y="38582"/>
                          <a:pt x="2150555" y="13716"/>
                        </a:cubicBezTo>
                        <a:cubicBezTo>
                          <a:pt x="1890080" y="-11150"/>
                          <a:pt x="1741827" y="-5187"/>
                          <a:pt x="1474280" y="13716"/>
                        </a:cubicBezTo>
                        <a:cubicBezTo>
                          <a:pt x="1206734" y="32619"/>
                          <a:pt x="998203" y="28763"/>
                          <a:pt x="838581" y="13716"/>
                        </a:cubicBezTo>
                        <a:cubicBezTo>
                          <a:pt x="678959" y="-1331"/>
                          <a:pt x="187101" y="-17784"/>
                          <a:pt x="0" y="13716"/>
                        </a:cubicBezTo>
                        <a:cubicBezTo>
                          <a:pt x="-114" y="7033"/>
                          <a:pt x="103" y="342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335"/>
                                        </p:tgtEl>
                                        <p:attrNameLst>
                                          <p:attrName>style.visibility</p:attrName>
                                        </p:attrNameLst>
                                      </p:cBhvr>
                                      <p:to>
                                        <p:strVal val="visible"/>
                                      </p:to>
                                    </p:set>
                                    <p:animEffect transition="in" filter="fade">
                                      <p:cBhvr>
                                        <p:cTn id="7" dur="700"/>
                                        <p:tgtEl>
                                          <p:spTgt spid="3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39"/>
        <p:cNvGrpSpPr/>
        <p:nvPr/>
      </p:nvGrpSpPr>
      <p:grpSpPr>
        <a:xfrm>
          <a:off x="0" y="0"/>
          <a:ext cx="0" cy="0"/>
          <a:chOff x="0" y="0"/>
          <a:chExt cx="0" cy="0"/>
        </a:xfrm>
      </p:grpSpPr>
      <p:sp>
        <p:nvSpPr>
          <p:cNvPr id="347" name="Freeform: Shape 346">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353193"/>
            <a:ext cx="3285756" cy="4419078"/>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0" name="Google Shape;340;p62"/>
          <p:cNvSpPr txBox="1">
            <a:spLocks noGrp="1"/>
          </p:cNvSpPr>
          <p:nvPr>
            <p:ph type="title"/>
          </p:nvPr>
        </p:nvSpPr>
        <p:spPr>
          <a:xfrm>
            <a:off x="647271" y="759003"/>
            <a:ext cx="2562119" cy="3596556"/>
          </a:xfrm>
          <a:prstGeom prst="rect">
            <a:avLst/>
          </a:prstGeom>
        </p:spPr>
        <p:txBody>
          <a:bodyPr spcFirstLastPara="1" vert="horz" lIns="91440" tIns="45720" rIns="91440" bIns="45720" rtlCol="0" anchor="ctr" anchorCtr="0">
            <a:normAutofit/>
          </a:bodyPr>
          <a:lstStyle/>
          <a:p>
            <a:pPr marL="0" lvl="0" indent="0" algn="l" defTabSz="914400">
              <a:spcBef>
                <a:spcPct val="0"/>
              </a:spcBef>
              <a:spcAft>
                <a:spcPts val="0"/>
              </a:spcAft>
            </a:pPr>
            <a:r>
              <a:rPr lang="en-US" sz="4400" b="1" kern="1200">
                <a:solidFill>
                  <a:srgbClr val="FFFFFF"/>
                </a:solidFill>
                <a:latin typeface="+mj-lt"/>
                <a:ea typeface="+mj-ea"/>
                <a:cs typeface="+mj-cs"/>
              </a:rPr>
              <a:t>Recap</a:t>
            </a:r>
          </a:p>
        </p:txBody>
      </p:sp>
      <p:graphicFrame>
        <p:nvGraphicFramePr>
          <p:cNvPr id="343" name="Google Shape;341;p62">
            <a:extLst>
              <a:ext uri="{FF2B5EF4-FFF2-40B4-BE49-F238E27FC236}">
                <a16:creationId xmlns:a16="http://schemas.microsoft.com/office/drawing/2014/main" id="{5B0986E9-2469-4E91-3E9F-20E84EC04E87}"/>
              </a:ext>
            </a:extLst>
          </p:cNvPr>
          <p:cNvGraphicFramePr/>
          <p:nvPr>
            <p:extLst>
              <p:ext uri="{D42A27DB-BD31-4B8C-83A1-F6EECF244321}">
                <p14:modId xmlns:p14="http://schemas.microsoft.com/office/powerpoint/2010/main" val="66475358"/>
              </p:ext>
            </p:extLst>
          </p:nvPr>
        </p:nvGraphicFramePr>
        <p:xfrm>
          <a:off x="3895725" y="353193"/>
          <a:ext cx="4885203" cy="44140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45"/>
        <p:cNvGrpSpPr/>
        <p:nvPr/>
      </p:nvGrpSpPr>
      <p:grpSpPr>
        <a:xfrm>
          <a:off x="0" y="0"/>
          <a:ext cx="0" cy="0"/>
          <a:chOff x="0" y="0"/>
          <a:chExt cx="0" cy="0"/>
        </a:xfrm>
      </p:grpSpPr>
      <p:sp useBgFill="1">
        <p:nvSpPr>
          <p:cNvPr id="349" name="Rectangle 351">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6" name="Google Shape;346;p63"/>
          <p:cNvSpPr txBox="1">
            <a:spLocks noGrp="1"/>
          </p:cNvSpPr>
          <p:nvPr>
            <p:ph type="title"/>
          </p:nvPr>
        </p:nvSpPr>
        <p:spPr>
          <a:xfrm>
            <a:off x="628650" y="273843"/>
            <a:ext cx="7886700" cy="994173"/>
          </a:xfrm>
          <a:prstGeom prst="rect">
            <a:avLst/>
          </a:prstGeom>
        </p:spPr>
        <p:txBody>
          <a:bodyPr spcFirstLastPara="1" vert="horz" lIns="91440" tIns="45720" rIns="91440" bIns="45720" rtlCol="0" anchor="ctr" anchorCtr="0">
            <a:normAutofit/>
          </a:bodyPr>
          <a:lstStyle/>
          <a:p>
            <a:pPr marL="0" lvl="0" indent="0" defTabSz="914400">
              <a:spcBef>
                <a:spcPct val="0"/>
              </a:spcBef>
              <a:spcAft>
                <a:spcPts val="0"/>
              </a:spcAft>
            </a:pPr>
            <a:r>
              <a:rPr lang="en-US" sz="4100" b="1" kern="1200">
                <a:solidFill>
                  <a:schemeClr val="tx1"/>
                </a:solidFill>
                <a:latin typeface="+mj-lt"/>
                <a:ea typeface="+mj-ea"/>
                <a:cs typeface="+mj-cs"/>
              </a:rPr>
              <a:t>Before Session 6…</a:t>
            </a:r>
          </a:p>
        </p:txBody>
      </p:sp>
      <p:sp>
        <p:nvSpPr>
          <p:cNvPr id="35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777" y="1258029"/>
            <a:ext cx="8140446" cy="13716"/>
          </a:xfrm>
          <a:custGeom>
            <a:avLst/>
            <a:gdLst>
              <a:gd name="connsiteX0" fmla="*/ 0 w 8140446"/>
              <a:gd name="connsiteY0" fmla="*/ 0 h 13716"/>
              <a:gd name="connsiteX1" fmla="*/ 434157 w 8140446"/>
              <a:gd name="connsiteY1" fmla="*/ 0 h 13716"/>
              <a:gd name="connsiteX2" fmla="*/ 1193932 w 8140446"/>
              <a:gd name="connsiteY2" fmla="*/ 0 h 13716"/>
              <a:gd name="connsiteX3" fmla="*/ 1628089 w 8140446"/>
              <a:gd name="connsiteY3" fmla="*/ 0 h 13716"/>
              <a:gd name="connsiteX4" fmla="*/ 2225055 w 8140446"/>
              <a:gd name="connsiteY4" fmla="*/ 0 h 13716"/>
              <a:gd name="connsiteX5" fmla="*/ 3066235 w 8140446"/>
              <a:gd name="connsiteY5" fmla="*/ 0 h 13716"/>
              <a:gd name="connsiteX6" fmla="*/ 3744605 w 8140446"/>
              <a:gd name="connsiteY6" fmla="*/ 0 h 13716"/>
              <a:gd name="connsiteX7" fmla="*/ 4504380 w 8140446"/>
              <a:gd name="connsiteY7" fmla="*/ 0 h 13716"/>
              <a:gd name="connsiteX8" fmla="*/ 5101346 w 8140446"/>
              <a:gd name="connsiteY8" fmla="*/ 0 h 13716"/>
              <a:gd name="connsiteX9" fmla="*/ 5779717 w 8140446"/>
              <a:gd name="connsiteY9" fmla="*/ 0 h 13716"/>
              <a:gd name="connsiteX10" fmla="*/ 6620896 w 8140446"/>
              <a:gd name="connsiteY10" fmla="*/ 0 h 13716"/>
              <a:gd name="connsiteX11" fmla="*/ 7136458 w 8140446"/>
              <a:gd name="connsiteY11" fmla="*/ 0 h 13716"/>
              <a:gd name="connsiteX12" fmla="*/ 8140446 w 8140446"/>
              <a:gd name="connsiteY12" fmla="*/ 0 h 13716"/>
              <a:gd name="connsiteX13" fmla="*/ 8140446 w 8140446"/>
              <a:gd name="connsiteY13" fmla="*/ 13716 h 13716"/>
              <a:gd name="connsiteX14" fmla="*/ 7543480 w 8140446"/>
              <a:gd name="connsiteY14" fmla="*/ 13716 h 13716"/>
              <a:gd name="connsiteX15" fmla="*/ 7109323 w 8140446"/>
              <a:gd name="connsiteY15" fmla="*/ 13716 h 13716"/>
              <a:gd name="connsiteX16" fmla="*/ 6430952 w 8140446"/>
              <a:gd name="connsiteY16" fmla="*/ 13716 h 13716"/>
              <a:gd name="connsiteX17" fmla="*/ 5915391 w 8140446"/>
              <a:gd name="connsiteY17" fmla="*/ 13716 h 13716"/>
              <a:gd name="connsiteX18" fmla="*/ 5237020 w 8140446"/>
              <a:gd name="connsiteY18" fmla="*/ 13716 h 13716"/>
              <a:gd name="connsiteX19" fmla="*/ 4558650 w 8140446"/>
              <a:gd name="connsiteY19" fmla="*/ 13716 h 13716"/>
              <a:gd name="connsiteX20" fmla="*/ 3880279 w 8140446"/>
              <a:gd name="connsiteY20" fmla="*/ 13716 h 13716"/>
              <a:gd name="connsiteX21" fmla="*/ 3201909 w 8140446"/>
              <a:gd name="connsiteY21" fmla="*/ 13716 h 13716"/>
              <a:gd name="connsiteX22" fmla="*/ 2604943 w 8140446"/>
              <a:gd name="connsiteY22" fmla="*/ 13716 h 13716"/>
              <a:gd name="connsiteX23" fmla="*/ 1845168 w 8140446"/>
              <a:gd name="connsiteY23" fmla="*/ 13716 h 13716"/>
              <a:gd name="connsiteX24" fmla="*/ 1166797 w 8140446"/>
              <a:gd name="connsiteY24" fmla="*/ 13716 h 13716"/>
              <a:gd name="connsiteX25" fmla="*/ 0 w 8140446"/>
              <a:gd name="connsiteY25" fmla="*/ 13716 h 13716"/>
              <a:gd name="connsiteX26" fmla="*/ 0 w 8140446"/>
              <a:gd name="connsiteY26" fmla="*/ 0 h 13716"/>
              <a:gd name="connsiteX0" fmla="*/ 0 w 8140446"/>
              <a:gd name="connsiteY0" fmla="*/ 0 h 13716"/>
              <a:gd name="connsiteX1" fmla="*/ 596966 w 8140446"/>
              <a:gd name="connsiteY1" fmla="*/ 0 h 13716"/>
              <a:gd name="connsiteX2" fmla="*/ 1031123 w 8140446"/>
              <a:gd name="connsiteY2" fmla="*/ 0 h 13716"/>
              <a:gd name="connsiteX3" fmla="*/ 1872303 w 8140446"/>
              <a:gd name="connsiteY3" fmla="*/ 0 h 13716"/>
              <a:gd name="connsiteX4" fmla="*/ 2469269 w 8140446"/>
              <a:gd name="connsiteY4" fmla="*/ 0 h 13716"/>
              <a:gd name="connsiteX5" fmla="*/ 3066235 w 8140446"/>
              <a:gd name="connsiteY5" fmla="*/ 0 h 13716"/>
              <a:gd name="connsiteX6" fmla="*/ 3907414 w 8140446"/>
              <a:gd name="connsiteY6" fmla="*/ 0 h 13716"/>
              <a:gd name="connsiteX7" fmla="*/ 4422976 w 8140446"/>
              <a:gd name="connsiteY7" fmla="*/ 0 h 13716"/>
              <a:gd name="connsiteX8" fmla="*/ 5264155 w 8140446"/>
              <a:gd name="connsiteY8" fmla="*/ 0 h 13716"/>
              <a:gd name="connsiteX9" fmla="*/ 6105335 w 8140446"/>
              <a:gd name="connsiteY9" fmla="*/ 0 h 13716"/>
              <a:gd name="connsiteX10" fmla="*/ 6783705 w 8140446"/>
              <a:gd name="connsiteY10" fmla="*/ 0 h 13716"/>
              <a:gd name="connsiteX11" fmla="*/ 8140446 w 8140446"/>
              <a:gd name="connsiteY11" fmla="*/ 0 h 13716"/>
              <a:gd name="connsiteX12" fmla="*/ 8140446 w 8140446"/>
              <a:gd name="connsiteY12" fmla="*/ 13716 h 13716"/>
              <a:gd name="connsiteX13" fmla="*/ 7706289 w 8140446"/>
              <a:gd name="connsiteY13" fmla="*/ 13716 h 13716"/>
              <a:gd name="connsiteX14" fmla="*/ 6865109 w 8140446"/>
              <a:gd name="connsiteY14" fmla="*/ 13716 h 13716"/>
              <a:gd name="connsiteX15" fmla="*/ 6349548 w 8140446"/>
              <a:gd name="connsiteY15" fmla="*/ 13716 h 13716"/>
              <a:gd name="connsiteX16" fmla="*/ 5671177 w 8140446"/>
              <a:gd name="connsiteY16" fmla="*/ 13716 h 13716"/>
              <a:gd name="connsiteX17" fmla="*/ 4829998 w 8140446"/>
              <a:gd name="connsiteY17" fmla="*/ 13716 h 13716"/>
              <a:gd name="connsiteX18" fmla="*/ 4151627 w 8140446"/>
              <a:gd name="connsiteY18" fmla="*/ 13716 h 13716"/>
              <a:gd name="connsiteX19" fmla="*/ 3717470 w 8140446"/>
              <a:gd name="connsiteY19" fmla="*/ 13716 h 13716"/>
              <a:gd name="connsiteX20" fmla="*/ 3201909 w 8140446"/>
              <a:gd name="connsiteY20" fmla="*/ 13716 h 13716"/>
              <a:gd name="connsiteX21" fmla="*/ 2360729 w 8140446"/>
              <a:gd name="connsiteY21" fmla="*/ 13716 h 13716"/>
              <a:gd name="connsiteX22" fmla="*/ 1682359 w 8140446"/>
              <a:gd name="connsiteY22" fmla="*/ 13716 h 13716"/>
              <a:gd name="connsiteX23" fmla="*/ 1166797 w 8140446"/>
              <a:gd name="connsiteY23" fmla="*/ 13716 h 13716"/>
              <a:gd name="connsiteX24" fmla="*/ 0 w 8140446"/>
              <a:gd name="connsiteY24" fmla="*/ 13716 h 13716"/>
              <a:gd name="connsiteX25" fmla="*/ 0 w 8140446"/>
              <a:gd name="connsiteY25"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40446" h="13716" fill="none" extrusionOk="0">
                <a:moveTo>
                  <a:pt x="0" y="0"/>
                </a:moveTo>
                <a:cubicBezTo>
                  <a:pt x="87427" y="6231"/>
                  <a:pt x="309612" y="-26324"/>
                  <a:pt x="434157" y="0"/>
                </a:cubicBezTo>
                <a:cubicBezTo>
                  <a:pt x="536972" y="29330"/>
                  <a:pt x="959392" y="28619"/>
                  <a:pt x="1193932" y="0"/>
                </a:cubicBezTo>
                <a:cubicBezTo>
                  <a:pt x="1446097" y="13819"/>
                  <a:pt x="1471680" y="7203"/>
                  <a:pt x="1628089" y="0"/>
                </a:cubicBezTo>
                <a:cubicBezTo>
                  <a:pt x="1817415" y="4047"/>
                  <a:pt x="1949536" y="-59324"/>
                  <a:pt x="2225055" y="0"/>
                </a:cubicBezTo>
                <a:cubicBezTo>
                  <a:pt x="2520490" y="18365"/>
                  <a:pt x="2717469" y="18707"/>
                  <a:pt x="3066235" y="0"/>
                </a:cubicBezTo>
                <a:cubicBezTo>
                  <a:pt x="3437075" y="3751"/>
                  <a:pt x="3408347" y="31644"/>
                  <a:pt x="3744605" y="0"/>
                </a:cubicBezTo>
                <a:cubicBezTo>
                  <a:pt x="4097249" y="-11527"/>
                  <a:pt x="4249699" y="-32555"/>
                  <a:pt x="4504380" y="0"/>
                </a:cubicBezTo>
                <a:cubicBezTo>
                  <a:pt x="4737570" y="17980"/>
                  <a:pt x="4877497" y="1006"/>
                  <a:pt x="5101346" y="0"/>
                </a:cubicBezTo>
                <a:cubicBezTo>
                  <a:pt x="5359305" y="-15330"/>
                  <a:pt x="5447195" y="7257"/>
                  <a:pt x="5779717" y="0"/>
                </a:cubicBezTo>
                <a:cubicBezTo>
                  <a:pt x="6090019" y="-17621"/>
                  <a:pt x="6273151" y="4279"/>
                  <a:pt x="6620896" y="0"/>
                </a:cubicBezTo>
                <a:cubicBezTo>
                  <a:pt x="6968586" y="34056"/>
                  <a:pt x="6990073" y="23587"/>
                  <a:pt x="7136458" y="0"/>
                </a:cubicBezTo>
                <a:cubicBezTo>
                  <a:pt x="7320575" y="20480"/>
                  <a:pt x="7847401" y="-6173"/>
                  <a:pt x="8140446" y="0"/>
                </a:cubicBezTo>
                <a:cubicBezTo>
                  <a:pt x="8139575" y="3138"/>
                  <a:pt x="8140433" y="8565"/>
                  <a:pt x="8140446" y="13716"/>
                </a:cubicBezTo>
                <a:cubicBezTo>
                  <a:pt x="7908069" y="-25208"/>
                  <a:pt x="7683037" y="17405"/>
                  <a:pt x="7543480" y="13716"/>
                </a:cubicBezTo>
                <a:cubicBezTo>
                  <a:pt x="7393752" y="5478"/>
                  <a:pt x="7221032" y="-7801"/>
                  <a:pt x="7109323" y="13716"/>
                </a:cubicBezTo>
                <a:cubicBezTo>
                  <a:pt x="7015297" y="17911"/>
                  <a:pt x="6599332" y="36327"/>
                  <a:pt x="6430952" y="13716"/>
                </a:cubicBezTo>
                <a:cubicBezTo>
                  <a:pt x="6292915" y="-38722"/>
                  <a:pt x="6142305" y="16935"/>
                  <a:pt x="5915391" y="13716"/>
                </a:cubicBezTo>
                <a:cubicBezTo>
                  <a:pt x="5682725" y="43271"/>
                  <a:pt x="5440566" y="26848"/>
                  <a:pt x="5237020" y="13716"/>
                </a:cubicBezTo>
                <a:cubicBezTo>
                  <a:pt x="5046456" y="6005"/>
                  <a:pt x="4706449" y="47404"/>
                  <a:pt x="4558650" y="13716"/>
                </a:cubicBezTo>
                <a:cubicBezTo>
                  <a:pt x="4361396" y="-5559"/>
                  <a:pt x="4145362" y="-26875"/>
                  <a:pt x="3880279" y="13716"/>
                </a:cubicBezTo>
                <a:cubicBezTo>
                  <a:pt x="3610716" y="20839"/>
                  <a:pt x="3472690" y="-564"/>
                  <a:pt x="3201909" y="13716"/>
                </a:cubicBezTo>
                <a:cubicBezTo>
                  <a:pt x="2913595" y="30525"/>
                  <a:pt x="2753317" y="-5721"/>
                  <a:pt x="2604943" y="13716"/>
                </a:cubicBezTo>
                <a:cubicBezTo>
                  <a:pt x="2450130" y="32417"/>
                  <a:pt x="1974183" y="35587"/>
                  <a:pt x="1845168" y="13716"/>
                </a:cubicBezTo>
                <a:cubicBezTo>
                  <a:pt x="1677929" y="-4352"/>
                  <a:pt x="1378098" y="-5344"/>
                  <a:pt x="1166797" y="13716"/>
                </a:cubicBezTo>
                <a:cubicBezTo>
                  <a:pt x="921150" y="48705"/>
                  <a:pt x="327457" y="42725"/>
                  <a:pt x="0" y="13716"/>
                </a:cubicBezTo>
                <a:cubicBezTo>
                  <a:pt x="-457" y="9675"/>
                  <a:pt x="580" y="3290"/>
                  <a:pt x="0" y="0"/>
                </a:cubicBezTo>
                <a:close/>
              </a:path>
              <a:path w="8140446" h="13716" stroke="0" extrusionOk="0">
                <a:moveTo>
                  <a:pt x="0" y="0"/>
                </a:moveTo>
                <a:cubicBezTo>
                  <a:pt x="136968" y="-25482"/>
                  <a:pt x="379786" y="11224"/>
                  <a:pt x="596966" y="0"/>
                </a:cubicBezTo>
                <a:cubicBezTo>
                  <a:pt x="815878" y="-21223"/>
                  <a:pt x="832062" y="11868"/>
                  <a:pt x="1031123" y="0"/>
                </a:cubicBezTo>
                <a:cubicBezTo>
                  <a:pt x="1256800" y="-30738"/>
                  <a:pt x="1658090" y="-20345"/>
                  <a:pt x="1872303" y="0"/>
                </a:cubicBezTo>
                <a:cubicBezTo>
                  <a:pt x="2115604" y="28431"/>
                  <a:pt x="2277865" y="-40642"/>
                  <a:pt x="2469269" y="0"/>
                </a:cubicBezTo>
                <a:cubicBezTo>
                  <a:pt x="2679731" y="25919"/>
                  <a:pt x="2788602" y="-6498"/>
                  <a:pt x="3066235" y="0"/>
                </a:cubicBezTo>
                <a:cubicBezTo>
                  <a:pt x="3325663" y="-14487"/>
                  <a:pt x="3706561" y="67517"/>
                  <a:pt x="3907414" y="0"/>
                </a:cubicBezTo>
                <a:cubicBezTo>
                  <a:pt x="4127229" y="-37113"/>
                  <a:pt x="4179037" y="-8167"/>
                  <a:pt x="4422976" y="0"/>
                </a:cubicBezTo>
                <a:cubicBezTo>
                  <a:pt x="4683575" y="-28486"/>
                  <a:pt x="5055803" y="-13799"/>
                  <a:pt x="5264155" y="0"/>
                </a:cubicBezTo>
                <a:cubicBezTo>
                  <a:pt x="5513566" y="14315"/>
                  <a:pt x="5735215" y="2768"/>
                  <a:pt x="6105335" y="0"/>
                </a:cubicBezTo>
                <a:cubicBezTo>
                  <a:pt x="6510913" y="-12587"/>
                  <a:pt x="6456171" y="3247"/>
                  <a:pt x="6783705" y="0"/>
                </a:cubicBezTo>
                <a:cubicBezTo>
                  <a:pt x="7057099" y="-15461"/>
                  <a:pt x="7592067" y="5384"/>
                  <a:pt x="8140446" y="0"/>
                </a:cubicBezTo>
                <a:cubicBezTo>
                  <a:pt x="8139761" y="5232"/>
                  <a:pt x="8140368" y="9058"/>
                  <a:pt x="8140446" y="13716"/>
                </a:cubicBezTo>
                <a:cubicBezTo>
                  <a:pt x="7961834" y="3834"/>
                  <a:pt x="7874097" y="5778"/>
                  <a:pt x="7706289" y="13716"/>
                </a:cubicBezTo>
                <a:cubicBezTo>
                  <a:pt x="7582508" y="-19492"/>
                  <a:pt x="7179551" y="-37683"/>
                  <a:pt x="6865109" y="13716"/>
                </a:cubicBezTo>
                <a:cubicBezTo>
                  <a:pt x="6583382" y="19545"/>
                  <a:pt x="6525821" y="32124"/>
                  <a:pt x="6349548" y="13716"/>
                </a:cubicBezTo>
                <a:cubicBezTo>
                  <a:pt x="6209953" y="6309"/>
                  <a:pt x="5959707" y="-52400"/>
                  <a:pt x="5671177" y="13716"/>
                </a:cubicBezTo>
                <a:cubicBezTo>
                  <a:pt x="5387744" y="25237"/>
                  <a:pt x="5228514" y="96935"/>
                  <a:pt x="4829998" y="13716"/>
                </a:cubicBezTo>
                <a:cubicBezTo>
                  <a:pt x="4415646" y="-33168"/>
                  <a:pt x="4343809" y="24382"/>
                  <a:pt x="4151627" y="13716"/>
                </a:cubicBezTo>
                <a:cubicBezTo>
                  <a:pt x="3950673" y="-14368"/>
                  <a:pt x="3879947" y="36571"/>
                  <a:pt x="3717470" y="13716"/>
                </a:cubicBezTo>
                <a:cubicBezTo>
                  <a:pt x="3558660" y="5538"/>
                  <a:pt x="3468854" y="24803"/>
                  <a:pt x="3201909" y="13716"/>
                </a:cubicBezTo>
                <a:cubicBezTo>
                  <a:pt x="2965673" y="5933"/>
                  <a:pt x="2568327" y="17544"/>
                  <a:pt x="2360729" y="13716"/>
                </a:cubicBezTo>
                <a:cubicBezTo>
                  <a:pt x="2171885" y="44572"/>
                  <a:pt x="1923258" y="11448"/>
                  <a:pt x="1682359" y="13716"/>
                </a:cubicBezTo>
                <a:cubicBezTo>
                  <a:pt x="1430698" y="-6950"/>
                  <a:pt x="1324229" y="-6323"/>
                  <a:pt x="1166797" y="13716"/>
                </a:cubicBezTo>
                <a:cubicBezTo>
                  <a:pt x="1001390" y="37223"/>
                  <a:pt x="324313" y="53392"/>
                  <a:pt x="0" y="13716"/>
                </a:cubicBezTo>
                <a:cubicBezTo>
                  <a:pt x="427" y="7441"/>
                  <a:pt x="425" y="4765"/>
                  <a:pt x="0" y="0"/>
                </a:cubicBezTo>
                <a:close/>
              </a:path>
              <a:path w="8140446" h="13716" fill="none" stroke="0" extrusionOk="0">
                <a:moveTo>
                  <a:pt x="0" y="0"/>
                </a:moveTo>
                <a:cubicBezTo>
                  <a:pt x="69532" y="-6557"/>
                  <a:pt x="264219" y="3919"/>
                  <a:pt x="434157" y="0"/>
                </a:cubicBezTo>
                <a:cubicBezTo>
                  <a:pt x="600013" y="9090"/>
                  <a:pt x="921449" y="-13478"/>
                  <a:pt x="1193932" y="0"/>
                </a:cubicBezTo>
                <a:cubicBezTo>
                  <a:pt x="1443592" y="14844"/>
                  <a:pt x="1471188" y="10722"/>
                  <a:pt x="1628089" y="0"/>
                </a:cubicBezTo>
                <a:cubicBezTo>
                  <a:pt x="1750006" y="-24149"/>
                  <a:pt x="1967480" y="-14904"/>
                  <a:pt x="2225055" y="0"/>
                </a:cubicBezTo>
                <a:cubicBezTo>
                  <a:pt x="2503918" y="19247"/>
                  <a:pt x="2709263" y="-16351"/>
                  <a:pt x="3066235" y="0"/>
                </a:cubicBezTo>
                <a:cubicBezTo>
                  <a:pt x="3429723" y="-1627"/>
                  <a:pt x="3399401" y="30976"/>
                  <a:pt x="3744605" y="0"/>
                </a:cubicBezTo>
                <a:cubicBezTo>
                  <a:pt x="4081920" y="-40602"/>
                  <a:pt x="4258272" y="-2441"/>
                  <a:pt x="4504380" y="0"/>
                </a:cubicBezTo>
                <a:cubicBezTo>
                  <a:pt x="4760039" y="21121"/>
                  <a:pt x="4866555" y="-1351"/>
                  <a:pt x="5101346" y="0"/>
                </a:cubicBezTo>
                <a:cubicBezTo>
                  <a:pt x="5336279" y="1859"/>
                  <a:pt x="5465100" y="30801"/>
                  <a:pt x="5779717" y="0"/>
                </a:cubicBezTo>
                <a:cubicBezTo>
                  <a:pt x="6117018" y="-2879"/>
                  <a:pt x="6273497" y="-5002"/>
                  <a:pt x="6620896" y="0"/>
                </a:cubicBezTo>
                <a:cubicBezTo>
                  <a:pt x="6972306" y="38666"/>
                  <a:pt x="6992056" y="28334"/>
                  <a:pt x="7136458" y="0"/>
                </a:cubicBezTo>
                <a:cubicBezTo>
                  <a:pt x="7325567" y="-61201"/>
                  <a:pt x="7766555" y="-88399"/>
                  <a:pt x="8140446" y="0"/>
                </a:cubicBezTo>
                <a:cubicBezTo>
                  <a:pt x="8140370" y="2812"/>
                  <a:pt x="8139830" y="9122"/>
                  <a:pt x="8140446" y="13716"/>
                </a:cubicBezTo>
                <a:cubicBezTo>
                  <a:pt x="7892673" y="-8584"/>
                  <a:pt x="7668025" y="-3922"/>
                  <a:pt x="7543480" y="13716"/>
                </a:cubicBezTo>
                <a:cubicBezTo>
                  <a:pt x="7406710" y="-8039"/>
                  <a:pt x="7207646" y="4321"/>
                  <a:pt x="7109323" y="13716"/>
                </a:cubicBezTo>
                <a:cubicBezTo>
                  <a:pt x="6993037" y="44439"/>
                  <a:pt x="6598723" y="54833"/>
                  <a:pt x="6430952" y="13716"/>
                </a:cubicBezTo>
                <a:cubicBezTo>
                  <a:pt x="6284771" y="10743"/>
                  <a:pt x="6162730" y="15778"/>
                  <a:pt x="5915391" y="13716"/>
                </a:cubicBezTo>
                <a:cubicBezTo>
                  <a:pt x="5684668" y="9031"/>
                  <a:pt x="5422852" y="49046"/>
                  <a:pt x="5237020" y="13716"/>
                </a:cubicBezTo>
                <a:cubicBezTo>
                  <a:pt x="5035482" y="21724"/>
                  <a:pt x="4719808" y="50573"/>
                  <a:pt x="4558650" y="13716"/>
                </a:cubicBezTo>
                <a:cubicBezTo>
                  <a:pt x="4375169" y="-40159"/>
                  <a:pt x="4137553" y="7514"/>
                  <a:pt x="3880279" y="13716"/>
                </a:cubicBezTo>
                <a:cubicBezTo>
                  <a:pt x="3624533" y="28076"/>
                  <a:pt x="3467387" y="1908"/>
                  <a:pt x="3201909" y="13716"/>
                </a:cubicBezTo>
                <a:cubicBezTo>
                  <a:pt x="2918126" y="68770"/>
                  <a:pt x="2717830" y="-21728"/>
                  <a:pt x="2604943" y="13716"/>
                </a:cubicBezTo>
                <a:cubicBezTo>
                  <a:pt x="2496133" y="39953"/>
                  <a:pt x="2003915" y="13682"/>
                  <a:pt x="1845168" y="13716"/>
                </a:cubicBezTo>
                <a:cubicBezTo>
                  <a:pt x="1694518" y="10417"/>
                  <a:pt x="1344959" y="39616"/>
                  <a:pt x="1166797" y="13716"/>
                </a:cubicBezTo>
                <a:cubicBezTo>
                  <a:pt x="935925" y="64879"/>
                  <a:pt x="319712" y="-68544"/>
                  <a:pt x="0" y="13716"/>
                </a:cubicBezTo>
                <a:cubicBezTo>
                  <a:pt x="203" y="9362"/>
                  <a:pt x="845" y="2328"/>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8140446"/>
                      <a:gd name="connsiteY0" fmla="*/ 0 h 13716"/>
                      <a:gd name="connsiteX1" fmla="*/ 434157 w 8140446"/>
                      <a:gd name="connsiteY1" fmla="*/ 0 h 13716"/>
                      <a:gd name="connsiteX2" fmla="*/ 1193932 w 8140446"/>
                      <a:gd name="connsiteY2" fmla="*/ 0 h 13716"/>
                      <a:gd name="connsiteX3" fmla="*/ 1628089 w 8140446"/>
                      <a:gd name="connsiteY3" fmla="*/ 0 h 13716"/>
                      <a:gd name="connsiteX4" fmla="*/ 2225055 w 8140446"/>
                      <a:gd name="connsiteY4" fmla="*/ 0 h 13716"/>
                      <a:gd name="connsiteX5" fmla="*/ 3066235 w 8140446"/>
                      <a:gd name="connsiteY5" fmla="*/ 0 h 13716"/>
                      <a:gd name="connsiteX6" fmla="*/ 3744605 w 8140446"/>
                      <a:gd name="connsiteY6" fmla="*/ 0 h 13716"/>
                      <a:gd name="connsiteX7" fmla="*/ 4504380 w 8140446"/>
                      <a:gd name="connsiteY7" fmla="*/ 0 h 13716"/>
                      <a:gd name="connsiteX8" fmla="*/ 5101346 w 8140446"/>
                      <a:gd name="connsiteY8" fmla="*/ 0 h 13716"/>
                      <a:gd name="connsiteX9" fmla="*/ 5779717 w 8140446"/>
                      <a:gd name="connsiteY9" fmla="*/ 0 h 13716"/>
                      <a:gd name="connsiteX10" fmla="*/ 6620896 w 8140446"/>
                      <a:gd name="connsiteY10" fmla="*/ 0 h 13716"/>
                      <a:gd name="connsiteX11" fmla="*/ 7136458 w 8140446"/>
                      <a:gd name="connsiteY11" fmla="*/ 0 h 13716"/>
                      <a:gd name="connsiteX12" fmla="*/ 8140446 w 8140446"/>
                      <a:gd name="connsiteY12" fmla="*/ 0 h 13716"/>
                      <a:gd name="connsiteX13" fmla="*/ 8140446 w 8140446"/>
                      <a:gd name="connsiteY13" fmla="*/ 13716 h 13716"/>
                      <a:gd name="connsiteX14" fmla="*/ 7543480 w 8140446"/>
                      <a:gd name="connsiteY14" fmla="*/ 13716 h 13716"/>
                      <a:gd name="connsiteX15" fmla="*/ 7109323 w 8140446"/>
                      <a:gd name="connsiteY15" fmla="*/ 13716 h 13716"/>
                      <a:gd name="connsiteX16" fmla="*/ 6430952 w 8140446"/>
                      <a:gd name="connsiteY16" fmla="*/ 13716 h 13716"/>
                      <a:gd name="connsiteX17" fmla="*/ 5915391 w 8140446"/>
                      <a:gd name="connsiteY17" fmla="*/ 13716 h 13716"/>
                      <a:gd name="connsiteX18" fmla="*/ 5237020 w 8140446"/>
                      <a:gd name="connsiteY18" fmla="*/ 13716 h 13716"/>
                      <a:gd name="connsiteX19" fmla="*/ 4558650 w 8140446"/>
                      <a:gd name="connsiteY19" fmla="*/ 13716 h 13716"/>
                      <a:gd name="connsiteX20" fmla="*/ 3880279 w 8140446"/>
                      <a:gd name="connsiteY20" fmla="*/ 13716 h 13716"/>
                      <a:gd name="connsiteX21" fmla="*/ 3201909 w 8140446"/>
                      <a:gd name="connsiteY21" fmla="*/ 13716 h 13716"/>
                      <a:gd name="connsiteX22" fmla="*/ 2604943 w 8140446"/>
                      <a:gd name="connsiteY22" fmla="*/ 13716 h 13716"/>
                      <a:gd name="connsiteX23" fmla="*/ 1845168 w 8140446"/>
                      <a:gd name="connsiteY23" fmla="*/ 13716 h 13716"/>
                      <a:gd name="connsiteX24" fmla="*/ 1166797 w 8140446"/>
                      <a:gd name="connsiteY24" fmla="*/ 13716 h 13716"/>
                      <a:gd name="connsiteX25" fmla="*/ 0 w 8140446"/>
                      <a:gd name="connsiteY25" fmla="*/ 13716 h 13716"/>
                      <a:gd name="connsiteX26" fmla="*/ 0 w 8140446"/>
                      <a:gd name="connsiteY26"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140446" h="13716" fill="none" extrusionOk="0">
                        <a:moveTo>
                          <a:pt x="0" y="0"/>
                        </a:moveTo>
                        <a:cubicBezTo>
                          <a:pt x="94920" y="9103"/>
                          <a:pt x="287892" y="-4966"/>
                          <a:pt x="434157" y="0"/>
                        </a:cubicBezTo>
                        <a:cubicBezTo>
                          <a:pt x="580422" y="4966"/>
                          <a:pt x="943595" y="-14182"/>
                          <a:pt x="1193932" y="0"/>
                        </a:cubicBezTo>
                        <a:cubicBezTo>
                          <a:pt x="1444270" y="14182"/>
                          <a:pt x="1472129" y="5523"/>
                          <a:pt x="1628089" y="0"/>
                        </a:cubicBezTo>
                        <a:cubicBezTo>
                          <a:pt x="1784049" y="-5523"/>
                          <a:pt x="1962419" y="-17322"/>
                          <a:pt x="2225055" y="0"/>
                        </a:cubicBezTo>
                        <a:cubicBezTo>
                          <a:pt x="2487691" y="17322"/>
                          <a:pt x="2700681" y="1311"/>
                          <a:pt x="3066235" y="0"/>
                        </a:cubicBezTo>
                        <a:cubicBezTo>
                          <a:pt x="3431789" y="-1311"/>
                          <a:pt x="3405662" y="25081"/>
                          <a:pt x="3744605" y="0"/>
                        </a:cubicBezTo>
                        <a:cubicBezTo>
                          <a:pt x="4083548" y="-25081"/>
                          <a:pt x="4265111" y="-11945"/>
                          <a:pt x="4504380" y="0"/>
                        </a:cubicBezTo>
                        <a:cubicBezTo>
                          <a:pt x="4743649" y="11945"/>
                          <a:pt x="4860394" y="-2832"/>
                          <a:pt x="5101346" y="0"/>
                        </a:cubicBezTo>
                        <a:cubicBezTo>
                          <a:pt x="5342298" y="2832"/>
                          <a:pt x="5456387" y="23676"/>
                          <a:pt x="5779717" y="0"/>
                        </a:cubicBezTo>
                        <a:cubicBezTo>
                          <a:pt x="6103047" y="-23676"/>
                          <a:pt x="6270379" y="-37291"/>
                          <a:pt x="6620896" y="0"/>
                        </a:cubicBezTo>
                        <a:cubicBezTo>
                          <a:pt x="6971413" y="37291"/>
                          <a:pt x="6989068" y="24674"/>
                          <a:pt x="7136458" y="0"/>
                        </a:cubicBezTo>
                        <a:cubicBezTo>
                          <a:pt x="7283848" y="-24674"/>
                          <a:pt x="7752532" y="-22436"/>
                          <a:pt x="8140446" y="0"/>
                        </a:cubicBezTo>
                        <a:cubicBezTo>
                          <a:pt x="8140543" y="2784"/>
                          <a:pt x="8140462" y="9558"/>
                          <a:pt x="8140446" y="13716"/>
                        </a:cubicBezTo>
                        <a:cubicBezTo>
                          <a:pt x="7906329" y="-7615"/>
                          <a:pt x="7681180" y="22893"/>
                          <a:pt x="7543480" y="13716"/>
                        </a:cubicBezTo>
                        <a:cubicBezTo>
                          <a:pt x="7405780" y="4539"/>
                          <a:pt x="7216607" y="-912"/>
                          <a:pt x="7109323" y="13716"/>
                        </a:cubicBezTo>
                        <a:cubicBezTo>
                          <a:pt x="7002039" y="28344"/>
                          <a:pt x="6576231" y="38120"/>
                          <a:pt x="6430952" y="13716"/>
                        </a:cubicBezTo>
                        <a:cubicBezTo>
                          <a:pt x="6285673" y="-10688"/>
                          <a:pt x="6138840" y="29949"/>
                          <a:pt x="5915391" y="13716"/>
                        </a:cubicBezTo>
                        <a:cubicBezTo>
                          <a:pt x="5691942" y="-2517"/>
                          <a:pt x="5459460" y="47094"/>
                          <a:pt x="5237020" y="13716"/>
                        </a:cubicBezTo>
                        <a:cubicBezTo>
                          <a:pt x="5014580" y="-19662"/>
                          <a:pt x="4747677" y="35877"/>
                          <a:pt x="4558650" y="13716"/>
                        </a:cubicBezTo>
                        <a:cubicBezTo>
                          <a:pt x="4369623" y="-8445"/>
                          <a:pt x="4146061" y="7996"/>
                          <a:pt x="3880279" y="13716"/>
                        </a:cubicBezTo>
                        <a:cubicBezTo>
                          <a:pt x="3614497" y="19436"/>
                          <a:pt x="3473808" y="-17480"/>
                          <a:pt x="3201909" y="13716"/>
                        </a:cubicBezTo>
                        <a:cubicBezTo>
                          <a:pt x="2930010" y="44912"/>
                          <a:pt x="2728175" y="-8002"/>
                          <a:pt x="2604943" y="13716"/>
                        </a:cubicBezTo>
                        <a:cubicBezTo>
                          <a:pt x="2481711" y="35434"/>
                          <a:pt x="2004334" y="22380"/>
                          <a:pt x="1845168" y="13716"/>
                        </a:cubicBezTo>
                        <a:cubicBezTo>
                          <a:pt x="1686003" y="5052"/>
                          <a:pt x="1375070" y="33008"/>
                          <a:pt x="1166797" y="13716"/>
                        </a:cubicBezTo>
                        <a:cubicBezTo>
                          <a:pt x="958524" y="-5576"/>
                          <a:pt x="342846" y="4308"/>
                          <a:pt x="0" y="13716"/>
                        </a:cubicBezTo>
                        <a:cubicBezTo>
                          <a:pt x="-100" y="9589"/>
                          <a:pt x="468" y="2983"/>
                          <a:pt x="0" y="0"/>
                        </a:cubicBezTo>
                        <a:close/>
                      </a:path>
                      <a:path w="8140446" h="13716" stroke="0" extrusionOk="0">
                        <a:moveTo>
                          <a:pt x="0" y="0"/>
                        </a:moveTo>
                        <a:cubicBezTo>
                          <a:pt x="142435" y="-24533"/>
                          <a:pt x="380026" y="17447"/>
                          <a:pt x="596966" y="0"/>
                        </a:cubicBezTo>
                        <a:cubicBezTo>
                          <a:pt x="813906" y="-17447"/>
                          <a:pt x="830530" y="13462"/>
                          <a:pt x="1031123" y="0"/>
                        </a:cubicBezTo>
                        <a:cubicBezTo>
                          <a:pt x="1231716" y="-13462"/>
                          <a:pt x="1634038" y="0"/>
                          <a:pt x="1872303" y="0"/>
                        </a:cubicBezTo>
                        <a:cubicBezTo>
                          <a:pt x="2110568" y="0"/>
                          <a:pt x="2261934" y="-25727"/>
                          <a:pt x="2469269" y="0"/>
                        </a:cubicBezTo>
                        <a:cubicBezTo>
                          <a:pt x="2676604" y="25727"/>
                          <a:pt x="2790440" y="16284"/>
                          <a:pt x="3066235" y="0"/>
                        </a:cubicBezTo>
                        <a:cubicBezTo>
                          <a:pt x="3342030" y="-16284"/>
                          <a:pt x="3685603" y="41976"/>
                          <a:pt x="3907414" y="0"/>
                        </a:cubicBezTo>
                        <a:cubicBezTo>
                          <a:pt x="4129225" y="-41976"/>
                          <a:pt x="4177416" y="-7598"/>
                          <a:pt x="4422976" y="0"/>
                        </a:cubicBezTo>
                        <a:cubicBezTo>
                          <a:pt x="4668536" y="7598"/>
                          <a:pt x="5023499" y="-28058"/>
                          <a:pt x="5264155" y="0"/>
                        </a:cubicBezTo>
                        <a:cubicBezTo>
                          <a:pt x="5504811" y="28058"/>
                          <a:pt x="5703675" y="13288"/>
                          <a:pt x="6105335" y="0"/>
                        </a:cubicBezTo>
                        <a:cubicBezTo>
                          <a:pt x="6506995" y="-13288"/>
                          <a:pt x="6455516" y="-5124"/>
                          <a:pt x="6783705" y="0"/>
                        </a:cubicBezTo>
                        <a:cubicBezTo>
                          <a:pt x="7111894" y="5124"/>
                          <a:pt x="7512856" y="10604"/>
                          <a:pt x="8140446" y="0"/>
                        </a:cubicBezTo>
                        <a:cubicBezTo>
                          <a:pt x="8139772" y="5682"/>
                          <a:pt x="8139843" y="9439"/>
                          <a:pt x="8140446" y="13716"/>
                        </a:cubicBezTo>
                        <a:cubicBezTo>
                          <a:pt x="7959314" y="-1227"/>
                          <a:pt x="7870113" y="5865"/>
                          <a:pt x="7706289" y="13716"/>
                        </a:cubicBezTo>
                        <a:cubicBezTo>
                          <a:pt x="7542465" y="21567"/>
                          <a:pt x="7157940" y="12910"/>
                          <a:pt x="6865109" y="13716"/>
                        </a:cubicBezTo>
                        <a:cubicBezTo>
                          <a:pt x="6572278" y="14522"/>
                          <a:pt x="6524256" y="33479"/>
                          <a:pt x="6349548" y="13716"/>
                        </a:cubicBezTo>
                        <a:cubicBezTo>
                          <a:pt x="6174840" y="-6047"/>
                          <a:pt x="5951624" y="-4398"/>
                          <a:pt x="5671177" y="13716"/>
                        </a:cubicBezTo>
                        <a:cubicBezTo>
                          <a:pt x="5390730" y="31830"/>
                          <a:pt x="5222992" y="55486"/>
                          <a:pt x="4829998" y="13716"/>
                        </a:cubicBezTo>
                        <a:cubicBezTo>
                          <a:pt x="4437004" y="-28054"/>
                          <a:pt x="4344181" y="34515"/>
                          <a:pt x="4151627" y="13716"/>
                        </a:cubicBezTo>
                        <a:cubicBezTo>
                          <a:pt x="3959073" y="-7083"/>
                          <a:pt x="3886970" y="28303"/>
                          <a:pt x="3717470" y="13716"/>
                        </a:cubicBezTo>
                        <a:cubicBezTo>
                          <a:pt x="3547970" y="-871"/>
                          <a:pt x="3451521" y="27300"/>
                          <a:pt x="3201909" y="13716"/>
                        </a:cubicBezTo>
                        <a:cubicBezTo>
                          <a:pt x="2952297" y="132"/>
                          <a:pt x="2543413" y="1457"/>
                          <a:pt x="2360729" y="13716"/>
                        </a:cubicBezTo>
                        <a:cubicBezTo>
                          <a:pt x="2178045" y="25975"/>
                          <a:pt x="1906056" y="21275"/>
                          <a:pt x="1682359" y="13716"/>
                        </a:cubicBezTo>
                        <a:cubicBezTo>
                          <a:pt x="1458662" y="6158"/>
                          <a:pt x="1330405" y="3474"/>
                          <a:pt x="1166797" y="13716"/>
                        </a:cubicBezTo>
                        <a:cubicBezTo>
                          <a:pt x="1003189" y="23958"/>
                          <a:pt x="278098" y="14961"/>
                          <a:pt x="0" y="13716"/>
                        </a:cubicBezTo>
                        <a:cubicBezTo>
                          <a:pt x="303" y="7982"/>
                          <a:pt x="182" y="5202"/>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7" name="Google Shape;347;p63"/>
          <p:cNvSpPr txBox="1">
            <a:spLocks noGrp="1"/>
          </p:cNvSpPr>
          <p:nvPr>
            <p:ph type="body" idx="1"/>
          </p:nvPr>
        </p:nvSpPr>
        <p:spPr>
          <a:xfrm>
            <a:off x="628650" y="1447037"/>
            <a:ext cx="7886700" cy="3548295"/>
          </a:xfrm>
          <a:prstGeom prst="rect">
            <a:avLst/>
          </a:prstGeom>
        </p:spPr>
        <p:txBody>
          <a:bodyPr spcFirstLastPara="1" vert="horz" lIns="91440" tIns="45720" rIns="91440" bIns="45720" rtlCol="0" anchorCtr="0">
            <a:normAutofit/>
          </a:bodyPr>
          <a:lstStyle/>
          <a:p>
            <a:pPr marL="228600" lvl="0" indent="0" defTabSz="914400">
              <a:spcBef>
                <a:spcPts val="0"/>
              </a:spcBef>
              <a:spcAft>
                <a:spcPts val="0"/>
              </a:spcAft>
              <a:buSzPct val="100000"/>
              <a:buNone/>
            </a:pPr>
            <a:r>
              <a:rPr lang="en-US" sz="1400" b="1" dirty="0">
                <a:sym typeface="Roboto Slab"/>
              </a:rPr>
              <a:t>Complete Reflection on OpenLab by replying to Reflection #5 Post.</a:t>
            </a:r>
          </a:p>
          <a:p>
            <a:pPr marL="0" lvl="0" indent="-228600" defTabSz="914400">
              <a:spcBef>
                <a:spcPts val="0"/>
              </a:spcBef>
              <a:spcAft>
                <a:spcPts val="0"/>
              </a:spcAft>
              <a:buFont typeface="Arial" panose="020B0604020202020204" pitchFamily="34" charset="0"/>
              <a:buChar char="•"/>
            </a:pPr>
            <a:endParaRPr lang="en-US" sz="1400" b="1" dirty="0">
              <a:sym typeface="Roboto Slab"/>
            </a:endParaRPr>
          </a:p>
          <a:p>
            <a:pPr marL="685800" lvl="0" indent="0" defTabSz="914400">
              <a:spcBef>
                <a:spcPts val="0"/>
              </a:spcBef>
              <a:spcAft>
                <a:spcPts val="0"/>
              </a:spcAft>
              <a:buNone/>
            </a:pPr>
            <a:r>
              <a:rPr lang="en-US" sz="1400" b="1" dirty="0">
                <a:sym typeface="Roboto Slab"/>
              </a:rPr>
              <a:t>Reflection #5</a:t>
            </a:r>
          </a:p>
          <a:p>
            <a:pPr marL="685800" lvl="0" indent="0" defTabSz="914400">
              <a:spcBef>
                <a:spcPts val="0"/>
              </a:spcBef>
              <a:spcAft>
                <a:spcPts val="0"/>
              </a:spcAft>
              <a:buNone/>
            </a:pPr>
            <a:endParaRPr lang="en-US" sz="1400" b="1" i="1" dirty="0">
              <a:sym typeface="Roboto Slab"/>
            </a:endParaRPr>
          </a:p>
          <a:p>
            <a:pPr marL="685800" lvl="0" indent="0" defTabSz="914400">
              <a:spcBef>
                <a:spcPts val="0"/>
              </a:spcBef>
              <a:spcAft>
                <a:spcPts val="0"/>
              </a:spcAft>
              <a:buNone/>
            </a:pPr>
            <a:r>
              <a:rPr lang="en-US" sz="1400" i="1" dirty="0">
                <a:sym typeface="Roboto Slab"/>
              </a:rPr>
              <a:t>Read the following quote by Dr. Pamela Brown, Provost and Vice President for Academic Affairs: </a:t>
            </a:r>
          </a:p>
          <a:p>
            <a:pPr marL="685800" lvl="0" indent="0" defTabSz="914400">
              <a:spcBef>
                <a:spcPts val="0"/>
              </a:spcBef>
              <a:spcAft>
                <a:spcPts val="0"/>
              </a:spcAft>
              <a:buNone/>
            </a:pPr>
            <a:r>
              <a:rPr lang="en-US" sz="1400" i="1" dirty="0">
                <a:sym typeface="Roboto Slab"/>
              </a:rPr>
              <a:t>“Learning is a source of hope for a better future. It requires hard work and sacrifice which can be even more difficult in challenging times. Your time in college is also your opportunity to connect with others, lift your spirit, enrich your life, and develop the skills and knowledge to make a difference in your community.” </a:t>
            </a:r>
          </a:p>
          <a:p>
            <a:pPr marL="685800" lvl="0" indent="0" defTabSz="914400">
              <a:spcBef>
                <a:spcPts val="0"/>
              </a:spcBef>
              <a:spcAft>
                <a:spcPts val="0"/>
              </a:spcAft>
              <a:buNone/>
            </a:pPr>
            <a:endParaRPr lang="en-US" sz="1400" i="1" dirty="0">
              <a:sym typeface="Roboto Slab"/>
            </a:endParaRPr>
          </a:p>
          <a:p>
            <a:pPr marL="685800" lvl="0" indent="0" defTabSz="914400">
              <a:spcBef>
                <a:spcPts val="0"/>
              </a:spcBef>
              <a:spcAft>
                <a:spcPts val="0"/>
              </a:spcAft>
              <a:buNone/>
            </a:pPr>
            <a:r>
              <a:rPr lang="en-US" sz="1400" i="1" dirty="0">
                <a:sym typeface="Roboto Slab"/>
              </a:rPr>
              <a:t>Choose a question below and write a reflection in the comment box below this post. </a:t>
            </a:r>
          </a:p>
          <a:p>
            <a:pPr marL="2286000" marR="868079" lvl="0" indent="-228600" defTabSz="914400">
              <a:spcBef>
                <a:spcPts val="0"/>
              </a:spcBef>
              <a:spcAft>
                <a:spcPts val="0"/>
              </a:spcAft>
              <a:buClr>
                <a:schemeClr val="accent6"/>
              </a:buClr>
              <a:buSzPct val="100000"/>
              <a:buFont typeface="Arial" panose="020B0604020202020204" pitchFamily="34" charset="0"/>
              <a:buChar char="•"/>
            </a:pPr>
            <a:r>
              <a:rPr lang="en-US" sz="1400" i="1" dirty="0">
                <a:sym typeface="Roboto Slab"/>
              </a:rPr>
              <a:t>What life experiences have prepared me for college? </a:t>
            </a:r>
          </a:p>
          <a:p>
            <a:pPr marL="2286000" marR="868079" lvl="0" indent="-228600" defTabSz="914400">
              <a:spcBef>
                <a:spcPts val="0"/>
              </a:spcBef>
              <a:spcAft>
                <a:spcPts val="0"/>
              </a:spcAft>
              <a:buClr>
                <a:schemeClr val="accent6"/>
              </a:buClr>
              <a:buSzPct val="100000"/>
              <a:buFont typeface="Arial" panose="020B0604020202020204" pitchFamily="34" charset="0"/>
              <a:buChar char="•"/>
            </a:pPr>
            <a:r>
              <a:rPr lang="en-US" sz="1400" i="1" dirty="0">
                <a:sym typeface="Roboto Slab"/>
              </a:rPr>
              <a:t>When I have been faced with a difficult situation, what strategies did I use to find a solution? </a:t>
            </a:r>
          </a:p>
          <a:p>
            <a:pPr marL="2286000" marR="868079" lvl="0" indent="-228600" defTabSz="914400">
              <a:spcBef>
                <a:spcPts val="0"/>
              </a:spcBef>
              <a:spcAft>
                <a:spcPts val="0"/>
              </a:spcAft>
              <a:buClr>
                <a:schemeClr val="accent6"/>
              </a:buClr>
              <a:buSzPct val="100000"/>
              <a:buFont typeface="Arial" panose="020B0604020202020204" pitchFamily="34" charset="0"/>
              <a:buChar char="•"/>
            </a:pPr>
            <a:r>
              <a:rPr lang="en-US" sz="1400" i="1" dirty="0">
                <a:sym typeface="Roboto Slab"/>
              </a:rPr>
              <a:t>How will I create positive academic habits for myself? </a:t>
            </a:r>
          </a:p>
          <a:p>
            <a:pPr marL="1600200" marR="868079" lvl="0" indent="0" defTabSz="914400">
              <a:spcBef>
                <a:spcPts val="0"/>
              </a:spcBef>
              <a:spcAft>
                <a:spcPts val="0"/>
              </a:spcAft>
              <a:buNone/>
            </a:pPr>
            <a:endParaRPr lang="en-US" sz="1400" i="1" dirty="0">
              <a:sym typeface="Roboto Slab"/>
            </a:endParaRPr>
          </a:p>
          <a:p>
            <a:pPr marL="1600200" marR="868079" lvl="0" indent="0" defTabSz="914400">
              <a:spcBef>
                <a:spcPts val="0"/>
              </a:spcBef>
              <a:spcAft>
                <a:spcPts val="0"/>
              </a:spcAft>
              <a:buNone/>
            </a:pPr>
            <a:r>
              <a:rPr lang="en-US" sz="1400" i="1" dirty="0">
                <a:sym typeface="Roboto Slab"/>
              </a:rPr>
              <a:t>Read and comment on another student’s post. These are your classmates, encourage them to work towards their goals.</a:t>
            </a:r>
          </a:p>
          <a:p>
            <a:pPr marL="0" lvl="0" indent="-228600" defTabSz="914400">
              <a:spcBef>
                <a:spcPts val="0"/>
              </a:spcBef>
              <a:spcAft>
                <a:spcPts val="1200"/>
              </a:spcAft>
              <a:buFont typeface="Arial" panose="020B0604020202020204" pitchFamily="34" charset="0"/>
              <a:buChar char="•"/>
            </a:pPr>
            <a:endParaRPr lang="en-US" sz="1400" dirty="0">
              <a:sym typeface="Roboto Slab"/>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64"/>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353" name="Google Shape;353;p64"/>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5</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9/30</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a:t>
            </a:r>
            <a:r>
              <a:rPr lang="en" sz="2200">
                <a:solidFill>
                  <a:schemeClr val="accent6"/>
                </a:solidFill>
                <a:latin typeface="Roboto Slab"/>
                <a:ea typeface="Roboto Slab"/>
                <a:cs typeface="Roboto Slab"/>
                <a:sym typeface="Roboto Slab"/>
              </a:rPr>
              <a:t>Sarah Paruolo</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54" name="Google Shape;354;p64"/>
          <p:cNvGrpSpPr/>
          <p:nvPr/>
        </p:nvGrpSpPr>
        <p:grpSpPr>
          <a:xfrm>
            <a:off x="86851" y="4448817"/>
            <a:ext cx="1273858" cy="607271"/>
            <a:chOff x="86851" y="4297675"/>
            <a:chExt cx="1881900" cy="758425"/>
          </a:xfrm>
        </p:grpSpPr>
        <p:pic>
          <p:nvPicPr>
            <p:cNvPr id="355" name="Google Shape;355;p6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56" name="Google Shape;356;p6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2" name="Title 1">
            <a:extLst>
              <a:ext uri="{FF2B5EF4-FFF2-40B4-BE49-F238E27FC236}">
                <a16:creationId xmlns:a16="http://schemas.microsoft.com/office/drawing/2014/main" id="{D0921667-6160-E7B2-3670-FC447D7BD6E4}"/>
              </a:ext>
            </a:extLst>
          </p:cNvPr>
          <p:cNvSpPr>
            <a:spLocks noGrp="1"/>
          </p:cNvSpPr>
          <p:nvPr>
            <p:ph type="title"/>
          </p:nvPr>
        </p:nvSpPr>
        <p:spPr/>
        <p:txBody>
          <a:bodyPr>
            <a:normAutofit/>
          </a:bodyPr>
          <a:lstStyle/>
          <a:p>
            <a:r>
              <a:rPr lang="en-US" sz="3200" b="1" dirty="0">
                <a:solidFill>
                  <a:schemeClr val="accent5"/>
                </a:solidFill>
                <a:latin typeface="Roboto Slab"/>
                <a:ea typeface="Roboto Slab"/>
                <a:cs typeface="Roboto Slab"/>
                <a:sym typeface="Roboto Slab"/>
              </a:rPr>
              <a:t>Three Keys to Success</a:t>
            </a:r>
            <a:endParaRPr lang="en-US" dirty="0"/>
          </a:p>
        </p:txBody>
      </p:sp>
      <p:sp>
        <p:nvSpPr>
          <p:cNvPr id="3" name="Text Placeholder 2">
            <a:extLst>
              <a:ext uri="{FF2B5EF4-FFF2-40B4-BE49-F238E27FC236}">
                <a16:creationId xmlns:a16="http://schemas.microsoft.com/office/drawing/2014/main" id="{E82D93FA-1BBB-4DDC-7BE0-EA3ADED2710C}"/>
              </a:ext>
            </a:extLst>
          </p:cNvPr>
          <p:cNvSpPr>
            <a:spLocks noGrp="1"/>
          </p:cNvSpPr>
          <p:nvPr>
            <p:ph type="body" idx="2"/>
          </p:nvPr>
        </p:nvSpPr>
        <p:spPr/>
        <p:txBody>
          <a:bodyPr/>
          <a:lstStyle/>
          <a:p>
            <a:pPr marL="139700" indent="0">
              <a:buNone/>
            </a:pPr>
            <a:r>
              <a:rPr lang="en-US" dirty="0">
                <a:latin typeface="Roboto Slab" panose="020B0604020202020204" charset="0"/>
                <a:ea typeface="Roboto Slab" panose="020B0604020202020204" charset="0"/>
              </a:rPr>
              <a:t>How do you “work hard” in college?</a:t>
            </a:r>
          </a:p>
          <a:p>
            <a:pPr marL="139700" indent="0">
              <a:buNone/>
            </a:pPr>
            <a:endParaRPr lang="en-US" dirty="0">
              <a:latin typeface="Roboto Slab" panose="020B0604020202020204" charset="0"/>
              <a:ea typeface="Roboto Slab" panose="020B0604020202020204" charset="0"/>
            </a:endParaRPr>
          </a:p>
          <a:p>
            <a:pPr marL="139700" indent="0">
              <a:buNone/>
            </a:pPr>
            <a:endParaRPr lang="en-US" dirty="0">
              <a:latin typeface="Roboto Slab" panose="020B0604020202020204" charset="0"/>
              <a:ea typeface="Roboto Slab" panose="020B0604020202020204" charset="0"/>
            </a:endParaRPr>
          </a:p>
          <a:p>
            <a:pPr marL="139700" indent="0">
              <a:buNone/>
            </a:pPr>
            <a:r>
              <a:rPr lang="en-US" dirty="0">
                <a:latin typeface="Roboto Slab" panose="020B0604020202020204" charset="0"/>
                <a:ea typeface="Roboto Slab" panose="020B0604020202020204" charset="0"/>
              </a:rPr>
              <a:t>How do you “get involved” in college?</a:t>
            </a:r>
          </a:p>
          <a:p>
            <a:pPr marL="139700" indent="0">
              <a:buNone/>
            </a:pPr>
            <a:endParaRPr lang="en-US" dirty="0">
              <a:latin typeface="Roboto Slab" panose="020B0604020202020204" charset="0"/>
              <a:ea typeface="Roboto Slab" panose="020B0604020202020204" charset="0"/>
            </a:endParaRPr>
          </a:p>
          <a:p>
            <a:pPr marL="139700" indent="0">
              <a:buNone/>
            </a:pPr>
            <a:endParaRPr lang="en-US" dirty="0">
              <a:latin typeface="Roboto Slab" panose="020B0604020202020204" charset="0"/>
              <a:ea typeface="Roboto Slab" panose="020B0604020202020204" charset="0"/>
            </a:endParaRPr>
          </a:p>
          <a:p>
            <a:pPr marL="139700" indent="0">
              <a:buNone/>
            </a:pPr>
            <a:r>
              <a:rPr lang="en-US" dirty="0">
                <a:latin typeface="Roboto Slab" panose="020B0604020202020204" charset="0"/>
                <a:ea typeface="Roboto Slab" panose="020B0604020202020204" charset="0"/>
              </a:rPr>
              <a:t>How do you “ask for help” in college?</a:t>
            </a:r>
          </a:p>
        </p:txBody>
      </p:sp>
      <p:graphicFrame>
        <p:nvGraphicFramePr>
          <p:cNvPr id="150" name="Google Shape;146;p29">
            <a:extLst>
              <a:ext uri="{FF2B5EF4-FFF2-40B4-BE49-F238E27FC236}">
                <a16:creationId xmlns:a16="http://schemas.microsoft.com/office/drawing/2014/main" id="{0223FEF4-18EE-E289-5AA0-781E9DEAA55E}"/>
              </a:ext>
            </a:extLst>
          </p:cNvPr>
          <p:cNvGraphicFramePr/>
          <p:nvPr/>
        </p:nvGraphicFramePr>
        <p:xfrm>
          <a:off x="387900" y="1489825"/>
          <a:ext cx="3999900" cy="3078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3746" y="227693"/>
            <a:ext cx="3251495" cy="4422557"/>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332C4E-6579-918B-33CD-3039AEDB00A0}"/>
              </a:ext>
            </a:extLst>
          </p:cNvPr>
          <p:cNvSpPr>
            <a:spLocks noGrp="1"/>
          </p:cNvSpPr>
          <p:nvPr>
            <p:ph type="title"/>
          </p:nvPr>
        </p:nvSpPr>
        <p:spPr>
          <a:xfrm>
            <a:off x="445770" y="477843"/>
            <a:ext cx="2851707" cy="3942279"/>
          </a:xfrm>
        </p:spPr>
        <p:txBody>
          <a:bodyPr vert="horz" lIns="91440" tIns="45720" rIns="91440" bIns="45720" rtlCol="0" anchor="ctr">
            <a:normAutofit/>
          </a:bodyPr>
          <a:lstStyle/>
          <a:p>
            <a:pPr defTabSz="914400">
              <a:spcBef>
                <a:spcPct val="0"/>
              </a:spcBef>
            </a:pPr>
            <a:r>
              <a:rPr lang="en-US" sz="3600" kern="1200">
                <a:solidFill>
                  <a:schemeClr val="bg1"/>
                </a:solidFill>
                <a:latin typeface="+mj-lt"/>
                <a:ea typeface="+mj-ea"/>
                <a:cs typeface="+mj-cs"/>
              </a:rPr>
              <a:t>Today’s Focus: Ask for help!</a:t>
            </a:r>
          </a:p>
        </p:txBody>
      </p:sp>
      <p:graphicFrame>
        <p:nvGraphicFramePr>
          <p:cNvPr id="5" name="Text Placeholder 2">
            <a:extLst>
              <a:ext uri="{FF2B5EF4-FFF2-40B4-BE49-F238E27FC236}">
                <a16:creationId xmlns:a16="http://schemas.microsoft.com/office/drawing/2014/main" id="{A027E492-B0C3-1A03-5490-6FFDA7802A78}"/>
              </a:ext>
            </a:extLst>
          </p:cNvPr>
          <p:cNvGraphicFramePr/>
          <p:nvPr>
            <p:extLst>
              <p:ext uri="{D42A27DB-BD31-4B8C-83A1-F6EECF244321}">
                <p14:modId xmlns:p14="http://schemas.microsoft.com/office/powerpoint/2010/main" val="1439928252"/>
              </p:ext>
            </p:extLst>
          </p:nvPr>
        </p:nvGraphicFramePr>
        <p:xfrm>
          <a:off x="3875238" y="227693"/>
          <a:ext cx="4941519" cy="4422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3010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2050" name="Picture 2" descr="Online streaming, online learning, and home delivery from your library |  Salinas Public Library">
            <a:extLst>
              <a:ext uri="{FF2B5EF4-FFF2-40B4-BE49-F238E27FC236}">
                <a16:creationId xmlns:a16="http://schemas.microsoft.com/office/drawing/2014/main" id="{E94DC7DB-E5EC-E229-7293-FD32CEEE0A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2225" y="1651000"/>
            <a:ext cx="4454015" cy="3492500"/>
          </a:xfrm>
          <a:prstGeom prst="rect">
            <a:avLst/>
          </a:prstGeom>
          <a:noFill/>
          <a:extLst>
            <a:ext uri="{909E8E84-426E-40DD-AFC4-6F175D3DCCD1}">
              <a14:hiddenFill xmlns:a14="http://schemas.microsoft.com/office/drawing/2010/main">
                <a:solidFill>
                  <a:srgbClr val="FFFFFF"/>
                </a:solidFill>
              </a14:hiddenFill>
            </a:ext>
          </a:extLst>
        </p:spPr>
      </p:pic>
      <p:sp>
        <p:nvSpPr>
          <p:cNvPr id="152" name="Google Shape;152;p30"/>
          <p:cNvSpPr txBox="1">
            <a:spLocks noGrp="1"/>
          </p:cNvSpPr>
          <p:nvPr>
            <p:ph type="ctrTitle"/>
          </p:nvPr>
        </p:nvSpPr>
        <p:spPr>
          <a:xfrm>
            <a:off x="1292225" y="0"/>
            <a:ext cx="8520600" cy="285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100" b="1" dirty="0">
                <a:solidFill>
                  <a:schemeClr val="accent5"/>
                </a:solidFill>
              </a:rPr>
              <a:t>Resources </a:t>
            </a:r>
          </a:p>
          <a:p>
            <a:pPr marL="0" lvl="0" indent="0" algn="ctr" rtl="0">
              <a:spcBef>
                <a:spcPts val="0"/>
              </a:spcBef>
              <a:spcAft>
                <a:spcPts val="0"/>
              </a:spcAft>
              <a:buNone/>
            </a:pPr>
            <a:r>
              <a:rPr lang="en-US" sz="6100" b="1" dirty="0">
                <a:solidFill>
                  <a:schemeClr val="accent5"/>
                </a:solidFill>
              </a:rPr>
              <a:t>+ Services </a:t>
            </a:r>
          </a:p>
          <a:p>
            <a:pPr marL="0" lvl="0" indent="0" algn="ctr" rtl="0">
              <a:spcBef>
                <a:spcPts val="0"/>
              </a:spcBef>
              <a:spcAft>
                <a:spcPts val="0"/>
              </a:spcAft>
              <a:buNone/>
            </a:pPr>
            <a:r>
              <a:rPr lang="en-US" sz="6100" b="1" dirty="0">
                <a:solidFill>
                  <a:schemeClr val="accent5"/>
                </a:solidFill>
              </a:rPr>
              <a:t>					@City Tech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1"/>
          <p:cNvSpPr txBox="1">
            <a:spLocks noGrp="1"/>
          </p:cNvSpPr>
          <p:nvPr>
            <p:ph type="body" idx="4294967295"/>
          </p:nvPr>
        </p:nvSpPr>
        <p:spPr>
          <a:xfrm>
            <a:off x="0" y="1173163"/>
            <a:ext cx="9144000" cy="2998787"/>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3900" b="1">
                <a:solidFill>
                  <a:schemeClr val="accent5"/>
                </a:solidFill>
                <a:latin typeface="Roboto Slab"/>
                <a:ea typeface="Roboto Slab"/>
                <a:cs typeface="Roboto Slab"/>
                <a:sym typeface="Roboto Slab"/>
              </a:rPr>
              <a:t>Academic </a:t>
            </a:r>
            <a:endParaRPr sz="3900" b="1">
              <a:solidFill>
                <a:schemeClr val="accent5"/>
              </a:solidFill>
              <a:latin typeface="Roboto Slab"/>
              <a:ea typeface="Roboto Slab"/>
              <a:cs typeface="Roboto Slab"/>
              <a:sym typeface="Roboto Slab"/>
            </a:endParaRPr>
          </a:p>
          <a:p>
            <a:pPr marL="0" lvl="0" indent="0" algn="ctr" rtl="0">
              <a:spcBef>
                <a:spcPts val="1200"/>
              </a:spcBef>
              <a:spcAft>
                <a:spcPts val="1200"/>
              </a:spcAft>
              <a:buNone/>
            </a:pPr>
            <a:r>
              <a:rPr lang="en" sz="3900" b="1">
                <a:solidFill>
                  <a:schemeClr val="accent5"/>
                </a:solidFill>
                <a:latin typeface="Roboto Slab"/>
                <a:ea typeface="Roboto Slab"/>
                <a:cs typeface="Roboto Slab"/>
                <a:sym typeface="Roboto Slab"/>
              </a:rPr>
              <a:t>Resources + Services</a:t>
            </a:r>
            <a:r>
              <a:rPr lang="en" sz="3900" b="1">
                <a:solidFill>
                  <a:schemeClr val="accent6"/>
                </a:solidFill>
                <a:latin typeface="Roboto Slab"/>
                <a:ea typeface="Roboto Slab"/>
                <a:cs typeface="Roboto Slab"/>
                <a:sym typeface="Roboto Slab"/>
              </a:rPr>
              <a:t>    </a:t>
            </a:r>
            <a:endParaRPr sz="3900" b="1">
              <a:solidFill>
                <a:schemeClr val="accent6"/>
              </a:solidFill>
              <a:latin typeface="Roboto Slab"/>
              <a:ea typeface="Roboto Slab"/>
              <a:cs typeface="Roboto Slab"/>
              <a:sym typeface="Roboto Slab"/>
            </a:endParaRPr>
          </a:p>
        </p:txBody>
      </p:sp>
      <p:pic>
        <p:nvPicPr>
          <p:cNvPr id="3074" name="Picture 2" descr="Academic Resources &amp; Services | John Jay College of Criminal Justice">
            <a:extLst>
              <a:ext uri="{FF2B5EF4-FFF2-40B4-BE49-F238E27FC236}">
                <a16:creationId xmlns:a16="http://schemas.microsoft.com/office/drawing/2014/main" id="{D85925E1-189B-7998-7843-B7C31A26EE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8495" y="2571750"/>
            <a:ext cx="2124075" cy="2152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2"/>
          <p:cNvSpPr txBox="1"/>
          <p:nvPr/>
        </p:nvSpPr>
        <p:spPr>
          <a:xfrm flipH="1">
            <a:off x="2040075" y="1678062"/>
            <a:ext cx="4728300" cy="2677626"/>
          </a:xfrm>
          <a:prstGeom prst="rect">
            <a:avLst/>
          </a:prstGeom>
          <a:noFill/>
          <a:ln>
            <a:noFill/>
          </a:ln>
        </p:spPr>
        <p:txBody>
          <a:bodyPr spcFirstLastPara="1" wrap="square" lIns="91425" tIns="91425" rIns="91425" bIns="91425" anchor="ctr" anchorCtr="0">
            <a:spAutoFit/>
          </a:bodyPr>
          <a:lstStyle/>
          <a:p>
            <a:pPr marL="114300" lvl="0" algn="l" rtl="0">
              <a:lnSpc>
                <a:spcPct val="150000"/>
              </a:lnSpc>
              <a:spcBef>
                <a:spcPts val="0"/>
              </a:spcBef>
              <a:spcAft>
                <a:spcPts val="0"/>
              </a:spcAft>
              <a:buClr>
                <a:schemeClr val="dk1"/>
              </a:buClr>
              <a:buSzPts val="1800"/>
            </a:pPr>
            <a:r>
              <a:rPr lang="en" sz="1800" dirty="0">
                <a:solidFill>
                  <a:schemeClr val="dk1"/>
                </a:solidFill>
                <a:latin typeface="Roboto Slab"/>
                <a:ea typeface="Roboto Slab"/>
                <a:cs typeface="Roboto Slab"/>
                <a:sym typeface="Roboto Slab"/>
              </a:rPr>
              <a:t>We’ll briefly look at the following sites:</a:t>
            </a:r>
            <a:endParaRPr lang="en" sz="1800"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Atrium Learning Center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Writing Center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Comprehensive Tutoring Schedule</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Department Specific</a:t>
            </a:r>
            <a:r>
              <a:rPr lang="en" sz="1800" u="sng" dirty="0">
                <a:solidFill>
                  <a:schemeClr val="dk1"/>
                </a:solidFill>
                <a:latin typeface="Roboto Slab"/>
                <a:ea typeface="Roboto Slab"/>
                <a:cs typeface="Roboto Slab"/>
                <a:sym typeface="Roboto Slab"/>
              </a:rPr>
              <a:t> Tutoring</a:t>
            </a:r>
            <a:endParaRPr sz="1800" u="sng"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Self-Paced Department Resources</a:t>
            </a:r>
            <a:endParaRPr sz="1800" dirty="0">
              <a:solidFill>
                <a:schemeClr val="dk1"/>
              </a:solidFill>
              <a:latin typeface="Roboto Slab"/>
              <a:ea typeface="Roboto Slab"/>
              <a:cs typeface="Roboto Slab"/>
              <a:sym typeface="Roboto Slab"/>
            </a:endParaRPr>
          </a:p>
        </p:txBody>
      </p:sp>
      <p:sp>
        <p:nvSpPr>
          <p:cNvPr id="163" name="Google Shape;163;p32"/>
          <p:cNvSpPr txBox="1"/>
          <p:nvPr/>
        </p:nvSpPr>
        <p:spPr>
          <a:xfrm>
            <a:off x="1116678" y="891700"/>
            <a:ext cx="5256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Tutoring</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2">
                                            <p:txEl>
                                              <p:pRg st="1" end="1"/>
                                            </p:txEl>
                                          </p:spTgt>
                                        </p:tgtEl>
                                        <p:attrNameLst>
                                          <p:attrName>style.visibility</p:attrName>
                                        </p:attrNameLst>
                                      </p:cBhvr>
                                      <p:to>
                                        <p:strVal val="visible"/>
                                      </p:to>
                                    </p:set>
                                    <p:animEffect transition="in" filter="fade">
                                      <p:cBhvr>
                                        <p:cTn id="7" dur="500"/>
                                        <p:tgtEl>
                                          <p:spTgt spid="16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2">
                                            <p:txEl>
                                              <p:pRg st="2" end="2"/>
                                            </p:txEl>
                                          </p:spTgt>
                                        </p:tgtEl>
                                        <p:attrNameLst>
                                          <p:attrName>style.visibility</p:attrName>
                                        </p:attrNameLst>
                                      </p:cBhvr>
                                      <p:to>
                                        <p:strVal val="visible"/>
                                      </p:to>
                                    </p:set>
                                    <p:animEffect transition="in" filter="fade">
                                      <p:cBhvr>
                                        <p:cTn id="12" dur="500"/>
                                        <p:tgtEl>
                                          <p:spTgt spid="16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2">
                                            <p:txEl>
                                              <p:pRg st="3" end="3"/>
                                            </p:txEl>
                                          </p:spTgt>
                                        </p:tgtEl>
                                        <p:attrNameLst>
                                          <p:attrName>style.visibility</p:attrName>
                                        </p:attrNameLst>
                                      </p:cBhvr>
                                      <p:to>
                                        <p:strVal val="visible"/>
                                      </p:to>
                                    </p:set>
                                    <p:animEffect transition="in" filter="fade">
                                      <p:cBhvr>
                                        <p:cTn id="17" dur="500"/>
                                        <p:tgtEl>
                                          <p:spTgt spid="16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2">
                                            <p:txEl>
                                              <p:pRg st="4" end="4"/>
                                            </p:txEl>
                                          </p:spTgt>
                                        </p:tgtEl>
                                        <p:attrNameLst>
                                          <p:attrName>style.visibility</p:attrName>
                                        </p:attrNameLst>
                                      </p:cBhvr>
                                      <p:to>
                                        <p:strVal val="visible"/>
                                      </p:to>
                                    </p:set>
                                    <p:animEffect transition="in" filter="fade">
                                      <p:cBhvr>
                                        <p:cTn id="22" dur="500"/>
                                        <p:tgtEl>
                                          <p:spTgt spid="16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2">
                                            <p:txEl>
                                              <p:pRg st="5" end="5"/>
                                            </p:txEl>
                                          </p:spTgt>
                                        </p:tgtEl>
                                        <p:attrNameLst>
                                          <p:attrName>style.visibility</p:attrName>
                                        </p:attrNameLst>
                                      </p:cBhvr>
                                      <p:to>
                                        <p:strVal val="visible"/>
                                      </p:to>
                                    </p:set>
                                    <p:animEffect transition="in" filter="fade">
                                      <p:cBhvr>
                                        <p:cTn id="27" dur="500"/>
                                        <p:tgtEl>
                                          <p:spTgt spid="16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TotalTime>
  <Words>1108</Words>
  <Application>Microsoft Office PowerPoint</Application>
  <PresentationFormat>On-screen Show (16:9)</PresentationFormat>
  <Paragraphs>220</Paragraphs>
  <Slides>46</Slides>
  <Notes>40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Merriweather</vt:lpstr>
      <vt:lpstr>Lora</vt:lpstr>
      <vt:lpstr>Calibri</vt:lpstr>
      <vt:lpstr>Roboto Slab</vt:lpstr>
      <vt:lpstr>Roboto</vt:lpstr>
      <vt:lpstr>Arial</vt:lpstr>
      <vt:lpstr>Calibri Light</vt:lpstr>
      <vt:lpstr>Office Theme</vt:lpstr>
      <vt:lpstr>City Tech 101</vt:lpstr>
      <vt:lpstr>You Paid For It, Use It: Resources + Services at City Tech</vt:lpstr>
      <vt:lpstr>Today’s Topics</vt:lpstr>
      <vt:lpstr>College     Success</vt:lpstr>
      <vt:lpstr>Three Keys to Success</vt:lpstr>
      <vt:lpstr>Today’s Focus: Ask for help!</vt:lpstr>
      <vt:lpstr>Resources  + Services       @City Tech</vt:lpstr>
      <vt:lpstr>PowerPoint Presentation</vt:lpstr>
      <vt:lpstr>PowerPoint Presentation</vt:lpstr>
      <vt:lpstr>PowerPoint Presentation</vt:lpstr>
      <vt:lpstr>PowerPoint Presentation</vt:lpstr>
      <vt:lpstr>PowerPoint Presentation</vt:lpstr>
      <vt:lpstr>Peer Mentor Experience</vt:lpstr>
      <vt:lpstr>PowerPoint Presentation</vt:lpstr>
      <vt:lpstr>Center For  Student Accessibility</vt:lpstr>
      <vt:lpstr>Comprehensive Programs</vt:lpstr>
      <vt:lpstr>Full Service</vt:lpstr>
      <vt:lpstr>Peer Mentor Experience</vt:lpstr>
      <vt:lpstr>Administrative  Resources + Services</vt:lpstr>
      <vt:lpstr>PowerPoint Presentation</vt:lpstr>
      <vt:lpstr>Student-Centered  Resources + Services</vt:lpstr>
      <vt:lpstr>PowerPoint Presentation</vt:lpstr>
      <vt:lpstr>PowerPoint Presentation</vt:lpstr>
      <vt:lpstr>PowerPoint Presentation</vt:lpstr>
      <vt:lpstr>Peer Mentor Experience</vt:lpstr>
      <vt:lpstr>PowerPoint Presentation</vt:lpstr>
      <vt:lpstr>PowerPoint Presentation</vt:lpstr>
      <vt:lpstr>Peer Mentor Experience</vt:lpstr>
      <vt:lpstr>Technology  Resources + Services</vt:lpstr>
      <vt:lpstr>PowerPoint Presentation</vt:lpstr>
      <vt:lpstr>PowerPoint Presentation</vt:lpstr>
      <vt:lpstr>Targeted Resources + Services</vt:lpstr>
      <vt:lpstr>Student Health + Well-Being</vt:lpstr>
      <vt:lpstr>PowerPoint Presentation</vt:lpstr>
      <vt:lpstr>Peer Mentor Experience</vt:lpstr>
      <vt:lpstr>Accessing Resources  + Services   </vt:lpstr>
      <vt:lpstr>PowerPoint Presentation</vt:lpstr>
      <vt:lpstr>Small Group Scavenger Hunt</vt:lpstr>
      <vt:lpstr>PowerPoint Presentation</vt:lpstr>
      <vt:lpstr>What have we learned about asking for help?</vt:lpstr>
      <vt:lpstr>Asking for help is...</vt:lpstr>
      <vt:lpstr>Asking for help is NOT...</vt:lpstr>
      <vt:lpstr>“Be strong enough to stand alone; Smart enough to know when you need help; and brave enough to ask for it.” </vt:lpstr>
      <vt:lpstr>Recap</vt:lpstr>
      <vt:lpstr>Before Session 6…</vt:lpstr>
      <vt:lpstr>You Paid For It, Use It: Resources + Services at City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2022-09-23T13:29:21Z</dcterms:modified>
</cp:coreProperties>
</file>