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96" d="100"/>
          <a:sy n="96" d="100"/>
        </p:scale>
        <p:origin x="-198" y="42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0BBA8B6-4D88-45C0-9A82-C6367AD217EB}" type="datetimeFigureOut">
              <a:rPr lang="en-US" smtClean="0"/>
              <a:t>7/13/2016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9618572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BBA8B6-4D88-45C0-9A82-C6367AD217EB}" type="datetimeFigureOut">
              <a:rPr lang="en-US" smtClean="0"/>
              <a:t>7/13/2016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2510282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BBA8B6-4D88-45C0-9A82-C6367AD217EB}" type="datetimeFigureOut">
              <a:rPr lang="en-US" smtClean="0"/>
              <a:t>7/13/2016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2407195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0BBA8B6-4D88-45C0-9A82-C6367AD217EB}" type="datetimeFigureOut">
              <a:rPr lang="en-US" smtClean="0"/>
              <a:t>7/13/2016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15989197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smtClean="0"/>
              <a:t>Click to edit Master title style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0BBA8B6-4D88-45C0-9A82-C6367AD217EB}" type="datetimeFigureOut">
              <a:rPr lang="en-US" smtClean="0"/>
              <a:t>7/13/2016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4772733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0BBA8B6-4D88-45C0-9A82-C6367AD217EB}" type="datetimeFigureOut">
              <a:rPr lang="en-US" smtClean="0"/>
              <a:t>7/13/2016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3705743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0BBA8B6-4D88-45C0-9A82-C6367AD217EB}" type="datetimeFigureOut">
              <a:rPr lang="en-US" smtClean="0"/>
              <a:t>7/13/2016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624554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BBA8B6-4D88-45C0-9A82-C6367AD217EB}" type="datetimeFigureOut">
              <a:rPr lang="en-US" smtClean="0"/>
              <a:t>7/13/2016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232023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BBA8B6-4D88-45C0-9A82-C6367AD217EB}" type="datetimeFigureOut">
              <a:rPr lang="en-US" smtClean="0"/>
              <a:t>7/13/2016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12279801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30BBA8B6-4D88-45C0-9A82-C6367AD217EB}" type="datetimeFigureOut">
              <a:rPr lang="en-US" smtClean="0"/>
              <a:t>7/13/2016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26208289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US"/>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30BBA8B6-4D88-45C0-9A82-C6367AD217EB}" type="datetimeFigureOut">
              <a:rPr lang="en-US" smtClean="0"/>
              <a:t>7/13/2016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F99CFD-C41C-4756-8038-1EACC9AD4382}" type="slidenum">
              <a:rPr lang="en-US" smtClean="0"/>
              <a:t>‹#›</a:t>
            </a:fld>
            <a:endParaRPr lang="en-US"/>
          </a:p>
        </p:txBody>
      </p:sp>
    </p:spTree>
    <p:extLst>
      <p:ext uri="{BB962C8B-B14F-4D97-AF65-F5344CB8AC3E}">
        <p14:creationId xmlns:p14="http://schemas.microsoft.com/office/powerpoint/2010/main" val="26154901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0BBA8B6-4D88-45C0-9A82-C6367AD217EB}" type="datetimeFigureOut">
              <a:rPr lang="en-US" smtClean="0"/>
              <a:t>7/13/2016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9F99CFD-C41C-4756-8038-1EACC9AD4382}" type="slidenum">
              <a:rPr lang="en-US" smtClean="0"/>
              <a:t>‹#›</a:t>
            </a:fld>
            <a:endParaRPr lang="en-US"/>
          </a:p>
        </p:txBody>
      </p:sp>
    </p:spTree>
    <p:extLst>
      <p:ext uri="{BB962C8B-B14F-4D97-AF65-F5344CB8AC3E}">
        <p14:creationId xmlns:p14="http://schemas.microsoft.com/office/powerpoint/2010/main" val="20494746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kevoncharles123@gmail.com" TargetMode="External"/><Relationship Id="rId2" Type="http://schemas.openxmlformats.org/officeDocument/2006/relationships/hyperlink" Target="mailto:mohamed.beshir.96@gmail.com" TargetMode="Externa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42128364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12388"/>
            <a:ext cx="7886700" cy="662782"/>
          </a:xfrm>
        </p:spPr>
        <p:txBody>
          <a:bodyPr/>
          <a:lstStyle/>
          <a:p>
            <a:r>
              <a:rPr lang="en-US" dirty="0" smtClean="0"/>
              <a:t>Day02 EX02 Design Process</a:t>
            </a:r>
            <a:endParaRPr lang="en-US" dirty="0"/>
          </a:p>
        </p:txBody>
      </p:sp>
      <p:sp>
        <p:nvSpPr>
          <p:cNvPr id="3" name="Content Placeholder 2"/>
          <p:cNvSpPr>
            <a:spLocks noGrp="1"/>
          </p:cNvSpPr>
          <p:nvPr>
            <p:ph idx="1"/>
          </p:nvPr>
        </p:nvSpPr>
        <p:spPr>
          <a:xfrm>
            <a:off x="628650" y="987766"/>
            <a:ext cx="7886700" cy="989260"/>
          </a:xfrm>
        </p:spPr>
        <p:txBody>
          <a:bodyPr>
            <a:noAutofit/>
          </a:bodyPr>
          <a:lstStyle/>
          <a:p>
            <a:pPr marL="0" indent="0">
              <a:buNone/>
            </a:pPr>
            <a:r>
              <a:rPr lang="en-US" sz="1200" dirty="0" smtClean="0"/>
              <a:t>Name:  Mohamed Beshir and </a:t>
            </a:r>
            <a:r>
              <a:rPr lang="en-US" sz="1200" dirty="0" err="1" smtClean="0"/>
              <a:t>Kevon</a:t>
            </a:r>
            <a:r>
              <a:rPr lang="en-US" sz="1200" dirty="0" smtClean="0"/>
              <a:t> </a:t>
            </a:r>
            <a:r>
              <a:rPr lang="en-US" sz="1200" dirty="0" err="1" smtClean="0"/>
              <a:t>Chhaeles</a:t>
            </a:r>
            <a:endParaRPr lang="en-US" sz="1200" dirty="0" smtClean="0"/>
          </a:p>
          <a:p>
            <a:pPr marL="0" indent="0">
              <a:buNone/>
            </a:pPr>
            <a:r>
              <a:rPr lang="en-US" sz="1200" dirty="0" smtClean="0"/>
              <a:t>Email: </a:t>
            </a:r>
            <a:r>
              <a:rPr lang="en-US" sz="1200" dirty="0" smtClean="0">
                <a:hlinkClick r:id="rId2"/>
              </a:rPr>
              <a:t>mohamed.beshir.96@gmail.com</a:t>
            </a:r>
            <a:r>
              <a:rPr lang="en-US" sz="1200" dirty="0" smtClean="0"/>
              <a:t> , </a:t>
            </a:r>
            <a:r>
              <a:rPr lang="en-US" sz="1200" dirty="0" smtClean="0">
                <a:hlinkClick r:id="rId3"/>
              </a:rPr>
              <a:t>kevoncharles123@gmail.com</a:t>
            </a:r>
            <a:r>
              <a:rPr lang="en-US" sz="1200" dirty="0" smtClean="0"/>
              <a:t> </a:t>
            </a:r>
          </a:p>
          <a:p>
            <a:pPr marL="0" indent="0">
              <a:buNone/>
            </a:pPr>
            <a:r>
              <a:rPr lang="en-US" sz="1200" dirty="0" smtClean="0"/>
              <a:t>	You are an engineer at Research and Development (R&amp;D) Department in an elevator company and your manager, head of R&amp;D department asks you to develop a new elevator for empire state building. You have no experience of designing an elevator but you want to complete this challenging project. Research all information of current elevators that can be applied to this and create a plan for designing an elevator (i.e. design process). </a:t>
            </a:r>
            <a:endParaRPr lang="en-US" sz="1200" dirty="0"/>
          </a:p>
        </p:txBody>
      </p:sp>
      <p:pic>
        <p:nvPicPr>
          <p:cNvPr id="4" name="Picture 3"/>
          <p:cNvPicPr>
            <a:picLocks noChangeAspect="1"/>
          </p:cNvPicPr>
          <p:nvPr/>
        </p:nvPicPr>
        <p:blipFill>
          <a:blip r:embed="rId4"/>
          <a:stretch>
            <a:fillRect/>
          </a:stretch>
        </p:blipFill>
        <p:spPr>
          <a:xfrm>
            <a:off x="7474197" y="4586873"/>
            <a:ext cx="1500817" cy="1125614"/>
          </a:xfrm>
          <a:prstGeom prst="rect">
            <a:avLst/>
          </a:prstGeom>
        </p:spPr>
      </p:pic>
      <p:pic>
        <p:nvPicPr>
          <p:cNvPr id="5" name="Picture 4"/>
          <p:cNvPicPr>
            <a:picLocks noChangeAspect="1"/>
          </p:cNvPicPr>
          <p:nvPr/>
        </p:nvPicPr>
        <p:blipFill>
          <a:blip r:embed="rId5"/>
          <a:stretch>
            <a:fillRect/>
          </a:stretch>
        </p:blipFill>
        <p:spPr>
          <a:xfrm>
            <a:off x="7470254" y="3496697"/>
            <a:ext cx="1504760" cy="946841"/>
          </a:xfrm>
          <a:prstGeom prst="rect">
            <a:avLst/>
          </a:prstGeom>
        </p:spPr>
      </p:pic>
      <p:pic>
        <p:nvPicPr>
          <p:cNvPr id="6" name="Picture 5"/>
          <p:cNvPicPr>
            <a:picLocks noChangeAspect="1"/>
          </p:cNvPicPr>
          <p:nvPr/>
        </p:nvPicPr>
        <p:blipFill>
          <a:blip r:embed="rId6"/>
          <a:stretch>
            <a:fillRect/>
          </a:stretch>
        </p:blipFill>
        <p:spPr>
          <a:xfrm>
            <a:off x="7471184" y="2526321"/>
            <a:ext cx="1503830" cy="846334"/>
          </a:xfrm>
          <a:prstGeom prst="rect">
            <a:avLst/>
          </a:prstGeom>
        </p:spPr>
      </p:pic>
      <p:sp>
        <p:nvSpPr>
          <p:cNvPr id="7" name="Content Placeholder 2"/>
          <p:cNvSpPr txBox="1">
            <a:spLocks/>
          </p:cNvSpPr>
          <p:nvPr/>
        </p:nvSpPr>
        <p:spPr>
          <a:xfrm>
            <a:off x="628650" y="2610677"/>
            <a:ext cx="7886700" cy="3578087"/>
          </a:xfrm>
          <a:prstGeom prst="rect">
            <a:avLst/>
          </a:prstGeom>
        </p:spPr>
        <p:txBody>
          <a:bodyPr vert="horz" lIns="91440" tIns="45720" rIns="91440" bIns="45720" rtlCol="0">
            <a:normAutofit fontScale="92500" lnSpcReduction="20000"/>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1200" dirty="0" smtClean="0"/>
              <a:t>Describe here. </a:t>
            </a:r>
          </a:p>
          <a:p>
            <a:pPr marL="0" indent="0">
              <a:buNone/>
            </a:pPr>
            <a:r>
              <a:rPr lang="en-US" sz="1200" dirty="0" smtClean="0"/>
              <a:t>1)   Design, dimensions and materials needed </a:t>
            </a:r>
          </a:p>
          <a:p>
            <a:pPr marL="228600" indent="-228600">
              <a:buAutoNum type="arabicParenR" startAt="2"/>
            </a:pPr>
            <a:r>
              <a:rPr lang="en-US" sz="1200" dirty="0" smtClean="0"/>
              <a:t>Type of elevator </a:t>
            </a:r>
          </a:p>
          <a:p>
            <a:pPr marL="0" indent="0">
              <a:buNone/>
            </a:pPr>
            <a:r>
              <a:rPr lang="en-US" sz="1200" dirty="0" smtClean="0"/>
              <a:t>          -  Gear</a:t>
            </a:r>
            <a:r>
              <a:rPr lang="en-US" sz="1200" dirty="0"/>
              <a:t>-less Traction </a:t>
            </a:r>
            <a:r>
              <a:rPr lang="en-US" sz="1200" dirty="0" smtClean="0"/>
              <a:t>Elevators</a:t>
            </a:r>
          </a:p>
          <a:p>
            <a:pPr marL="0" indent="0">
              <a:buNone/>
            </a:pPr>
            <a:r>
              <a:rPr lang="en-US" sz="1200" dirty="0" smtClean="0"/>
              <a:t>          -  Capacity  </a:t>
            </a:r>
          </a:p>
          <a:p>
            <a:pPr marL="0" indent="0">
              <a:buNone/>
            </a:pPr>
            <a:r>
              <a:rPr lang="en-US" sz="1200" dirty="0" smtClean="0"/>
              <a:t>          -  Speeds </a:t>
            </a:r>
            <a:r>
              <a:rPr lang="en-US" sz="1200" dirty="0"/>
              <a:t>of the elevator with </a:t>
            </a:r>
            <a:r>
              <a:rPr lang="en-US" sz="1200" dirty="0" smtClean="0"/>
              <a:t>different amounts of people on it </a:t>
            </a:r>
          </a:p>
          <a:p>
            <a:pPr marL="0" indent="0">
              <a:buNone/>
            </a:pPr>
            <a:r>
              <a:rPr lang="en-US" sz="1200" dirty="0"/>
              <a:t> </a:t>
            </a:r>
            <a:r>
              <a:rPr lang="en-US" sz="1200" dirty="0" smtClean="0"/>
              <a:t>              (Try to make the new one faster than the old one)</a:t>
            </a:r>
          </a:p>
          <a:p>
            <a:pPr marL="228600" indent="-228600">
              <a:buAutoNum type="arabicParenR" startAt="3"/>
            </a:pPr>
            <a:r>
              <a:rPr lang="en-US" sz="1200" dirty="0" smtClean="0"/>
              <a:t>Safety of the elevator  (Must be safer than the old elevator)</a:t>
            </a:r>
          </a:p>
          <a:p>
            <a:pPr marL="0" indent="0">
              <a:buNone/>
            </a:pPr>
            <a:r>
              <a:rPr lang="en-US" sz="1200" smtClean="0"/>
              <a:t>          </a:t>
            </a:r>
            <a:r>
              <a:rPr lang="en-US" sz="1200" smtClean="0"/>
              <a:t>-  </a:t>
            </a:r>
            <a:r>
              <a:rPr lang="en-US" sz="1200" dirty="0" smtClean="0"/>
              <a:t>Safety in dangerous situations like a fire</a:t>
            </a:r>
          </a:p>
          <a:p>
            <a:pPr marL="0" indent="0">
              <a:buNone/>
            </a:pPr>
            <a:r>
              <a:rPr lang="en-US" sz="1200" dirty="0"/>
              <a:t> </a:t>
            </a:r>
            <a:r>
              <a:rPr lang="en-US" sz="1200" dirty="0" smtClean="0"/>
              <a:t>         - </a:t>
            </a:r>
            <a:r>
              <a:rPr lang="en-US" sz="1200" dirty="0" smtClean="0"/>
              <a:t> Alarms </a:t>
            </a:r>
            <a:r>
              <a:rPr lang="en-US" sz="1200" dirty="0" smtClean="0"/>
              <a:t>and help buttons </a:t>
            </a:r>
            <a:endParaRPr lang="en-US" sz="1200" dirty="0" smtClean="0"/>
          </a:p>
          <a:p>
            <a:pPr marL="0" indent="0">
              <a:buNone/>
            </a:pPr>
            <a:r>
              <a:rPr lang="en-US" sz="1200" dirty="0"/>
              <a:t> </a:t>
            </a:r>
            <a:r>
              <a:rPr lang="en-US" sz="1200" dirty="0" smtClean="0"/>
              <a:t>         -  Safety of died and live loads simultaneously </a:t>
            </a:r>
            <a:endParaRPr lang="en-US" sz="1200" dirty="0" smtClean="0"/>
          </a:p>
          <a:p>
            <a:pPr marL="228600" indent="-228600">
              <a:buAutoNum type="arabicParenR" startAt="3"/>
            </a:pPr>
            <a:r>
              <a:rPr lang="en-US" sz="1200" dirty="0" smtClean="0"/>
              <a:t>Amount of Energy/Electricity need for the elevator</a:t>
            </a:r>
          </a:p>
          <a:p>
            <a:pPr marL="228600" indent="-228600">
              <a:buAutoNum type="arabicParenR" startAt="3"/>
            </a:pPr>
            <a:r>
              <a:rPr lang="en-US" sz="1200" dirty="0" smtClean="0"/>
              <a:t>Cost and Time to build and remove the old elevator</a:t>
            </a:r>
          </a:p>
          <a:p>
            <a:pPr marL="228600" indent="-228600">
              <a:buAutoNum type="arabicParenR" startAt="3"/>
            </a:pPr>
            <a:r>
              <a:rPr lang="en-US" sz="1200" dirty="0" smtClean="0"/>
              <a:t>Maintenance  </a:t>
            </a:r>
          </a:p>
          <a:p>
            <a:pPr marL="228600" indent="-228600">
              <a:buAutoNum type="arabicParenR" startAt="3"/>
            </a:pPr>
            <a:endParaRPr lang="en-US" sz="1200" dirty="0" smtClean="0"/>
          </a:p>
          <a:p>
            <a:pPr marL="0" indent="0">
              <a:buNone/>
            </a:pPr>
            <a:r>
              <a:rPr lang="en-US" sz="1200" dirty="0" smtClean="0"/>
              <a:t> </a:t>
            </a:r>
            <a:endParaRPr lang="en-US" sz="1200" dirty="0"/>
          </a:p>
          <a:p>
            <a:pPr marL="0" indent="0">
              <a:buNone/>
            </a:pPr>
            <a:endParaRPr lang="en-US" sz="1200" dirty="0" smtClean="0"/>
          </a:p>
          <a:p>
            <a:pPr marL="0" indent="0">
              <a:buNone/>
            </a:pPr>
            <a:endParaRPr lang="en-US" sz="1200" dirty="0" smtClean="0"/>
          </a:p>
        </p:txBody>
      </p:sp>
    </p:spTree>
    <p:extLst>
      <p:ext uri="{BB962C8B-B14F-4D97-AF65-F5344CB8AC3E}">
        <p14:creationId xmlns:p14="http://schemas.microsoft.com/office/powerpoint/2010/main" val="6899035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TotalTime>
  <Words>121</Words>
  <Application>Microsoft Office PowerPoint</Application>
  <PresentationFormat>On-screen Show (4:3)</PresentationFormat>
  <Paragraphs>20</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PowerPoint Presentation</vt:lpstr>
      <vt:lpstr>Day02 EX02 Design Process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Masato Nakamura</dc:creator>
  <cp:lastModifiedBy>Labs</cp:lastModifiedBy>
  <cp:revision>9</cp:revision>
  <dcterms:created xsi:type="dcterms:W3CDTF">2016-07-12T18:02:01Z</dcterms:created>
  <dcterms:modified xsi:type="dcterms:W3CDTF">2016-07-13T18:35:59Z</dcterms:modified>
</cp:coreProperties>
</file>