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9" r:id="rId2"/>
    <p:sldId id="284" r:id="rId3"/>
    <p:sldId id="283" r:id="rId4"/>
    <p:sldId id="278" r:id="rId5"/>
    <p:sldId id="276" r:id="rId6"/>
    <p:sldId id="277" r:id="rId7"/>
    <p:sldId id="281" r:id="rId8"/>
    <p:sldId id="282" r:id="rId9"/>
    <p:sldId id="27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4B8508-9DC7-4309-9115-5FA90A8D5873}" v="401" dt="2022-11-11T19:59:24.0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583" autoAdjust="0"/>
  </p:normalViewPr>
  <p:slideViewPr>
    <p:cSldViewPr snapToGrid="0">
      <p:cViewPr varScale="1">
        <p:scale>
          <a:sx n="78" d="100"/>
          <a:sy n="78" d="100"/>
        </p:scale>
        <p:origin x="878" y="77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774B8508-9DC7-4309-9115-5FA90A8D5873}"/>
    <pc:docChg chg="undo redo custSel addSld delSld modSld">
      <pc:chgData name="Tom Smith" userId="eac52e5223bf4258" providerId="LiveId" clId="{774B8508-9DC7-4309-9115-5FA90A8D5873}" dt="2022-11-11T19:59:24.075" v="783" actId="20577"/>
      <pc:docMkLst>
        <pc:docMk/>
      </pc:docMkLst>
      <pc:sldChg chg="modSp mod">
        <pc:chgData name="Tom Smith" userId="eac52e5223bf4258" providerId="LiveId" clId="{774B8508-9DC7-4309-9115-5FA90A8D5873}" dt="2022-11-10T20:27:35.341" v="54" actId="20577"/>
        <pc:sldMkLst>
          <pc:docMk/>
          <pc:sldMk cId="3355501316" sldId="259"/>
        </pc:sldMkLst>
        <pc:spChg chg="mod">
          <ac:chgData name="Tom Smith" userId="eac52e5223bf4258" providerId="LiveId" clId="{774B8508-9DC7-4309-9115-5FA90A8D5873}" dt="2022-11-10T20:27:35.341" v="54" actId="20577"/>
          <ac:spMkLst>
            <pc:docMk/>
            <pc:sldMk cId="3355501316" sldId="259"/>
            <ac:spMk id="3" creationId="{00000000-0000-0000-0000-000000000000}"/>
          </ac:spMkLst>
        </pc:spChg>
      </pc:sldChg>
      <pc:sldChg chg="modSp mod">
        <pc:chgData name="Tom Smith" userId="eac52e5223bf4258" providerId="LiveId" clId="{774B8508-9DC7-4309-9115-5FA90A8D5873}" dt="2022-11-10T20:50:36.769" v="425" actId="20577"/>
        <pc:sldMkLst>
          <pc:docMk/>
          <pc:sldMk cId="1552480648" sldId="272"/>
        </pc:sldMkLst>
        <pc:spChg chg="mod">
          <ac:chgData name="Tom Smith" userId="eac52e5223bf4258" providerId="LiveId" clId="{774B8508-9DC7-4309-9115-5FA90A8D5873}" dt="2022-11-10T20:50:36.769" v="425" actId="20577"/>
          <ac:spMkLst>
            <pc:docMk/>
            <pc:sldMk cId="1552480648" sldId="272"/>
            <ac:spMk id="2" creationId="{00000000-0000-0000-0000-000000000000}"/>
          </ac:spMkLst>
        </pc:spChg>
        <pc:spChg chg="mod">
          <ac:chgData name="Tom Smith" userId="eac52e5223bf4258" providerId="LiveId" clId="{774B8508-9DC7-4309-9115-5FA90A8D5873}" dt="2022-11-10T20:50:29.336" v="417" actId="20577"/>
          <ac:spMkLst>
            <pc:docMk/>
            <pc:sldMk cId="1552480648" sldId="272"/>
            <ac:spMk id="3" creationId="{00000000-0000-0000-0000-000000000000}"/>
          </ac:spMkLst>
        </pc:spChg>
      </pc:sldChg>
      <pc:sldChg chg="del">
        <pc:chgData name="Tom Smith" userId="eac52e5223bf4258" providerId="LiveId" clId="{774B8508-9DC7-4309-9115-5FA90A8D5873}" dt="2022-11-10T20:27:58.696" v="55" actId="47"/>
        <pc:sldMkLst>
          <pc:docMk/>
          <pc:sldMk cId="1957380901" sldId="273"/>
        </pc:sldMkLst>
      </pc:sldChg>
      <pc:sldChg chg="del">
        <pc:chgData name="Tom Smith" userId="eac52e5223bf4258" providerId="LiveId" clId="{774B8508-9DC7-4309-9115-5FA90A8D5873}" dt="2022-11-11T19:18:51.005" v="459" actId="47"/>
        <pc:sldMkLst>
          <pc:docMk/>
          <pc:sldMk cId="4291704127" sldId="275"/>
        </pc:sldMkLst>
      </pc:sldChg>
      <pc:sldChg chg="modSp mod modAnim">
        <pc:chgData name="Tom Smith" userId="eac52e5223bf4258" providerId="LiveId" clId="{774B8508-9DC7-4309-9115-5FA90A8D5873}" dt="2022-11-11T19:40:36.162" v="638" actId="20577"/>
        <pc:sldMkLst>
          <pc:docMk/>
          <pc:sldMk cId="2591739991" sldId="276"/>
        </pc:sldMkLst>
        <pc:spChg chg="mod">
          <ac:chgData name="Tom Smith" userId="eac52e5223bf4258" providerId="LiveId" clId="{774B8508-9DC7-4309-9115-5FA90A8D5873}" dt="2022-11-11T19:40:36.162" v="638" actId="20577"/>
          <ac:spMkLst>
            <pc:docMk/>
            <pc:sldMk cId="2591739991" sldId="276"/>
            <ac:spMk id="3" creationId="{0F5396B1-FE55-4C02-B421-302091FC25E1}"/>
          </ac:spMkLst>
        </pc:spChg>
      </pc:sldChg>
      <pc:sldChg chg="modSp mod modAnim">
        <pc:chgData name="Tom Smith" userId="eac52e5223bf4258" providerId="LiveId" clId="{774B8508-9DC7-4309-9115-5FA90A8D5873}" dt="2022-11-11T19:20:12.297" v="468" actId="20577"/>
        <pc:sldMkLst>
          <pc:docMk/>
          <pc:sldMk cId="381754597" sldId="277"/>
        </pc:sldMkLst>
        <pc:spChg chg="mod">
          <ac:chgData name="Tom Smith" userId="eac52e5223bf4258" providerId="LiveId" clId="{774B8508-9DC7-4309-9115-5FA90A8D5873}" dt="2022-11-10T20:33:33.054" v="250" actId="27636"/>
          <ac:spMkLst>
            <pc:docMk/>
            <pc:sldMk cId="381754597" sldId="277"/>
            <ac:spMk id="2" creationId="{9F220DE5-1522-418F-9095-AC42E8C039D5}"/>
          </ac:spMkLst>
        </pc:spChg>
        <pc:spChg chg="mod">
          <ac:chgData name="Tom Smith" userId="eac52e5223bf4258" providerId="LiveId" clId="{774B8508-9DC7-4309-9115-5FA90A8D5873}" dt="2022-11-11T19:20:12.297" v="468" actId="20577"/>
          <ac:spMkLst>
            <pc:docMk/>
            <pc:sldMk cId="381754597" sldId="277"/>
            <ac:spMk id="3" creationId="{0F5396B1-FE55-4C02-B421-302091FC25E1}"/>
          </ac:spMkLst>
        </pc:spChg>
      </pc:sldChg>
      <pc:sldChg chg="modSp mod modAnim">
        <pc:chgData name="Tom Smith" userId="eac52e5223bf4258" providerId="LiveId" clId="{774B8508-9DC7-4309-9115-5FA90A8D5873}" dt="2022-11-11T19:41:05.794" v="639"/>
        <pc:sldMkLst>
          <pc:docMk/>
          <pc:sldMk cId="2403398702" sldId="278"/>
        </pc:sldMkLst>
        <pc:spChg chg="mod">
          <ac:chgData name="Tom Smith" userId="eac52e5223bf4258" providerId="LiveId" clId="{774B8508-9DC7-4309-9115-5FA90A8D5873}" dt="2022-11-10T20:28:19.361" v="72" actId="20577"/>
          <ac:spMkLst>
            <pc:docMk/>
            <pc:sldMk cId="2403398702" sldId="278"/>
            <ac:spMk id="2" creationId="{9F220DE5-1522-418F-9095-AC42E8C039D5}"/>
          </ac:spMkLst>
        </pc:spChg>
        <pc:spChg chg="mod">
          <ac:chgData name="Tom Smith" userId="eac52e5223bf4258" providerId="LiveId" clId="{774B8508-9DC7-4309-9115-5FA90A8D5873}" dt="2022-11-10T20:31:31.635" v="236" actId="255"/>
          <ac:spMkLst>
            <pc:docMk/>
            <pc:sldMk cId="2403398702" sldId="278"/>
            <ac:spMk id="3" creationId="{0F5396B1-FE55-4C02-B421-302091FC25E1}"/>
          </ac:spMkLst>
        </pc:spChg>
      </pc:sldChg>
      <pc:sldChg chg="del">
        <pc:chgData name="Tom Smith" userId="eac52e5223bf4258" providerId="LiveId" clId="{774B8508-9DC7-4309-9115-5FA90A8D5873}" dt="2022-11-10T20:35:16.553" v="256" actId="47"/>
        <pc:sldMkLst>
          <pc:docMk/>
          <pc:sldMk cId="4081808193" sldId="279"/>
        </pc:sldMkLst>
      </pc:sldChg>
      <pc:sldChg chg="del">
        <pc:chgData name="Tom Smith" userId="eac52e5223bf4258" providerId="LiveId" clId="{774B8508-9DC7-4309-9115-5FA90A8D5873}" dt="2022-11-10T20:50:40.556" v="426" actId="47"/>
        <pc:sldMkLst>
          <pc:docMk/>
          <pc:sldMk cId="1470512572" sldId="280"/>
        </pc:sldMkLst>
      </pc:sldChg>
      <pc:sldChg chg="addSp delSp modSp new mod setBg modClrScheme modAnim delDesignElem chgLayout">
        <pc:chgData name="Tom Smith" userId="eac52e5223bf4258" providerId="LiveId" clId="{774B8508-9DC7-4309-9115-5FA90A8D5873}" dt="2022-11-10T20:47:09.379" v="341"/>
        <pc:sldMkLst>
          <pc:docMk/>
          <pc:sldMk cId="1427423763" sldId="281"/>
        </pc:sldMkLst>
        <pc:spChg chg="mod ord">
          <ac:chgData name="Tom Smith" userId="eac52e5223bf4258" providerId="LiveId" clId="{774B8508-9DC7-4309-9115-5FA90A8D5873}" dt="2022-11-10T20:41:52.112" v="306" actId="26606"/>
          <ac:spMkLst>
            <pc:docMk/>
            <pc:sldMk cId="1427423763" sldId="281"/>
            <ac:spMk id="2" creationId="{647DC785-D860-7935-6618-3EE12D701115}"/>
          </ac:spMkLst>
        </pc:spChg>
        <pc:spChg chg="mod ord">
          <ac:chgData name="Tom Smith" userId="eac52e5223bf4258" providerId="LiveId" clId="{774B8508-9DC7-4309-9115-5FA90A8D5873}" dt="2022-11-10T20:44:55.753" v="325" actId="1076"/>
          <ac:spMkLst>
            <pc:docMk/>
            <pc:sldMk cId="1427423763" sldId="281"/>
            <ac:spMk id="3" creationId="{F79A7E65-41F3-B8B5-BF4E-A91D8749E0FA}"/>
          </ac:spMkLst>
        </pc:spChg>
        <pc:spChg chg="add del mod ord">
          <ac:chgData name="Tom Smith" userId="eac52e5223bf4258" providerId="LiveId" clId="{774B8508-9DC7-4309-9115-5FA90A8D5873}" dt="2022-11-10T20:38:33.772" v="294" actId="700"/>
          <ac:spMkLst>
            <pc:docMk/>
            <pc:sldMk cId="1427423763" sldId="281"/>
            <ac:spMk id="4" creationId="{DDB3CB57-9BD4-34BD-85BF-6CFA2D38A59A}"/>
          </ac:spMkLst>
        </pc:spChg>
        <pc:spChg chg="add del mod ord">
          <ac:chgData name="Tom Smith" userId="eac52e5223bf4258" providerId="LiveId" clId="{774B8508-9DC7-4309-9115-5FA90A8D5873}" dt="2022-11-10T20:40:33.586" v="301" actId="700"/>
          <ac:spMkLst>
            <pc:docMk/>
            <pc:sldMk cId="1427423763" sldId="281"/>
            <ac:spMk id="6" creationId="{B03EC555-950A-7843-D1ED-7FE14FCFCF38}"/>
          </ac:spMkLst>
        </pc:spChg>
        <pc:spChg chg="add del mod ord">
          <ac:chgData name="Tom Smith" userId="eac52e5223bf4258" providerId="LiveId" clId="{774B8508-9DC7-4309-9115-5FA90A8D5873}" dt="2022-11-10T20:41:26.035" v="305" actId="700"/>
          <ac:spMkLst>
            <pc:docMk/>
            <pc:sldMk cId="1427423763" sldId="281"/>
            <ac:spMk id="7" creationId="{F5E98C47-C959-519B-9B4C-061C33A034D6}"/>
          </ac:spMkLst>
        </pc:spChg>
        <pc:spChg chg="add del">
          <ac:chgData name="Tom Smith" userId="eac52e5223bf4258" providerId="LiveId" clId="{774B8508-9DC7-4309-9115-5FA90A8D5873}" dt="2022-11-10T20:39:44.142" v="299" actId="26606"/>
          <ac:spMkLst>
            <pc:docMk/>
            <pc:sldMk cId="1427423763" sldId="281"/>
            <ac:spMk id="8" creationId="{100EDD19-6802-4EC3-95CE-CFFAB042CFD6}"/>
          </ac:spMkLst>
        </pc:spChg>
        <pc:spChg chg="add del">
          <ac:chgData name="Tom Smith" userId="eac52e5223bf4258" providerId="LiveId" clId="{774B8508-9DC7-4309-9115-5FA90A8D5873}" dt="2022-11-10T20:39:44.142" v="299" actId="26606"/>
          <ac:spMkLst>
            <pc:docMk/>
            <pc:sldMk cId="1427423763" sldId="281"/>
            <ac:spMk id="10" creationId="{DB17E863-922E-4C26-BD64-E8FD41D28661}"/>
          </ac:spMkLst>
        </pc:spChg>
        <pc:spChg chg="add mod">
          <ac:chgData name="Tom Smith" userId="eac52e5223bf4258" providerId="LiveId" clId="{774B8508-9DC7-4309-9115-5FA90A8D5873}" dt="2022-11-10T20:44:21.537" v="322" actId="1076"/>
          <ac:spMkLst>
            <pc:docMk/>
            <pc:sldMk cId="1427423763" sldId="281"/>
            <ac:spMk id="11" creationId="{AB750B0C-FAF7-6D2B-7A54-1DA4E7786CCC}"/>
          </ac:spMkLst>
        </pc:spChg>
        <pc:spChg chg="add mod">
          <ac:chgData name="Tom Smith" userId="eac52e5223bf4258" providerId="LiveId" clId="{774B8508-9DC7-4309-9115-5FA90A8D5873}" dt="2022-11-10T20:45:24.729" v="335" actId="1036"/>
          <ac:spMkLst>
            <pc:docMk/>
            <pc:sldMk cId="1427423763" sldId="281"/>
            <ac:spMk id="12" creationId="{9EB76F21-6AE7-38B8-06C6-2A83CE2C32CE}"/>
          </ac:spMkLst>
        </pc:spChg>
        <pc:spChg chg="add del">
          <ac:chgData name="Tom Smith" userId="eac52e5223bf4258" providerId="LiveId" clId="{774B8508-9DC7-4309-9115-5FA90A8D5873}" dt="2022-11-10T20:41:52.112" v="306" actId="26606"/>
          <ac:spMkLst>
            <pc:docMk/>
            <pc:sldMk cId="1427423763" sldId="281"/>
            <ac:spMk id="15" creationId="{100EDD19-6802-4EC3-95CE-CFFAB042CFD6}"/>
          </ac:spMkLst>
        </pc:spChg>
        <pc:spChg chg="add del">
          <ac:chgData name="Tom Smith" userId="eac52e5223bf4258" providerId="LiveId" clId="{774B8508-9DC7-4309-9115-5FA90A8D5873}" dt="2022-11-10T20:41:52.112" v="306" actId="26606"/>
          <ac:spMkLst>
            <pc:docMk/>
            <pc:sldMk cId="1427423763" sldId="281"/>
            <ac:spMk id="17" creationId="{DB17E863-922E-4C26-BD64-E8FD41D28661}"/>
          </ac:spMkLst>
        </pc:spChg>
        <pc:spChg chg="add">
          <ac:chgData name="Tom Smith" userId="eac52e5223bf4258" providerId="LiveId" clId="{774B8508-9DC7-4309-9115-5FA90A8D5873}" dt="2022-11-10T20:41:52.112" v="306" actId="26606"/>
          <ac:spMkLst>
            <pc:docMk/>
            <pc:sldMk cId="1427423763" sldId="281"/>
            <ac:spMk id="23" creationId="{2C61293E-6EBE-43EF-A52C-9BEBFD7679D4}"/>
          </ac:spMkLst>
        </pc:spChg>
        <pc:spChg chg="add">
          <ac:chgData name="Tom Smith" userId="eac52e5223bf4258" providerId="LiveId" clId="{774B8508-9DC7-4309-9115-5FA90A8D5873}" dt="2022-11-10T20:41:52.112" v="306" actId="26606"/>
          <ac:spMkLst>
            <pc:docMk/>
            <pc:sldMk cId="1427423763" sldId="281"/>
            <ac:spMk id="25" creationId="{21540236-BFD5-4A9D-8840-4703E7F76825}"/>
          </ac:spMkLst>
        </pc:spChg>
        <pc:picChg chg="add del">
          <ac:chgData name="Tom Smith" userId="eac52e5223bf4258" providerId="LiveId" clId="{774B8508-9DC7-4309-9115-5FA90A8D5873}" dt="2022-11-10T20:39:12.009" v="296" actId="26606"/>
          <ac:picMkLst>
            <pc:docMk/>
            <pc:sldMk cId="1427423763" sldId="281"/>
            <ac:picMk id="5" creationId="{C0C8FC21-3654-D7DC-D188-F2C557CD690B}"/>
          </ac:picMkLst>
        </pc:picChg>
        <pc:picChg chg="add mod">
          <ac:chgData name="Tom Smith" userId="eac52e5223bf4258" providerId="LiveId" clId="{774B8508-9DC7-4309-9115-5FA90A8D5873}" dt="2022-11-10T20:42:46.016" v="308" actId="27614"/>
          <ac:picMkLst>
            <pc:docMk/>
            <pc:sldMk cId="1427423763" sldId="281"/>
            <ac:picMk id="19" creationId="{06C4253D-F5D1-624A-66BF-38DA8A69C873}"/>
          </ac:picMkLst>
        </pc:picChg>
        <pc:cxnChg chg="add del">
          <ac:chgData name="Tom Smith" userId="eac52e5223bf4258" providerId="LiveId" clId="{774B8508-9DC7-4309-9115-5FA90A8D5873}" dt="2022-11-10T20:39:12.009" v="296" actId="26606"/>
          <ac:cxnSpMkLst>
            <pc:docMk/>
            <pc:sldMk cId="1427423763" sldId="281"/>
            <ac:cxnSpMk id="9" creationId="{A7F400EE-A8A5-48AF-B4D6-291B52C6F0B0}"/>
          </ac:cxnSpMkLst>
        </pc:cxnChg>
      </pc:sldChg>
      <pc:sldChg chg="addSp delSp modSp add mod modAnim">
        <pc:chgData name="Tom Smith" userId="eac52e5223bf4258" providerId="LiveId" clId="{774B8508-9DC7-4309-9115-5FA90A8D5873}" dt="2022-11-11T19:59:24.075" v="783" actId="20577"/>
        <pc:sldMkLst>
          <pc:docMk/>
          <pc:sldMk cId="3182720480" sldId="282"/>
        </pc:sldMkLst>
        <pc:spChg chg="mod">
          <ac:chgData name="Tom Smith" userId="eac52e5223bf4258" providerId="LiveId" clId="{774B8508-9DC7-4309-9115-5FA90A8D5873}" dt="2022-11-10T20:46:38.928" v="338" actId="26606"/>
          <ac:spMkLst>
            <pc:docMk/>
            <pc:sldMk cId="3182720480" sldId="282"/>
            <ac:spMk id="2" creationId="{647DC785-D860-7935-6618-3EE12D701115}"/>
          </ac:spMkLst>
        </pc:spChg>
        <pc:spChg chg="mod">
          <ac:chgData name="Tom Smith" userId="eac52e5223bf4258" providerId="LiveId" clId="{774B8508-9DC7-4309-9115-5FA90A8D5873}" dt="2022-11-11T19:59:24.075" v="783" actId="20577"/>
          <ac:spMkLst>
            <pc:docMk/>
            <pc:sldMk cId="3182720480" sldId="282"/>
            <ac:spMk id="3" creationId="{F79A7E65-41F3-B8B5-BF4E-A91D8749E0FA}"/>
          </ac:spMkLst>
        </pc:spChg>
        <pc:spChg chg="add del">
          <ac:chgData name="Tom Smith" userId="eac52e5223bf4258" providerId="LiveId" clId="{774B8508-9DC7-4309-9115-5FA90A8D5873}" dt="2022-11-11T19:53:20.650" v="742"/>
          <ac:spMkLst>
            <pc:docMk/>
            <pc:sldMk cId="3182720480" sldId="282"/>
            <ac:spMk id="4" creationId="{EB63B872-6846-9D99-139B-4C445F992351}"/>
          </ac:spMkLst>
        </pc:spChg>
        <pc:spChg chg="add del mod">
          <ac:chgData name="Tom Smith" userId="eac52e5223bf4258" providerId="LiveId" clId="{774B8508-9DC7-4309-9115-5FA90A8D5873}" dt="2022-11-11T19:57:32.280" v="767"/>
          <ac:spMkLst>
            <pc:docMk/>
            <pc:sldMk cId="3182720480" sldId="282"/>
            <ac:spMk id="5" creationId="{2CA791E4-F704-210E-AD4D-1D822ACE9DDA}"/>
          </ac:spMkLst>
        </pc:spChg>
        <pc:spChg chg="add del">
          <ac:chgData name="Tom Smith" userId="eac52e5223bf4258" providerId="LiveId" clId="{774B8508-9DC7-4309-9115-5FA90A8D5873}" dt="2022-11-10T20:46:38.928" v="338" actId="26606"/>
          <ac:spMkLst>
            <pc:docMk/>
            <pc:sldMk cId="3182720480" sldId="282"/>
            <ac:spMk id="15" creationId="{100EDD19-6802-4EC3-95CE-CFFAB042CFD6}"/>
          </ac:spMkLst>
        </pc:spChg>
        <pc:spChg chg="add del">
          <ac:chgData name="Tom Smith" userId="eac52e5223bf4258" providerId="LiveId" clId="{774B8508-9DC7-4309-9115-5FA90A8D5873}" dt="2022-11-10T20:46:38.928" v="338" actId="26606"/>
          <ac:spMkLst>
            <pc:docMk/>
            <pc:sldMk cId="3182720480" sldId="282"/>
            <ac:spMk id="17" creationId="{DB17E863-922E-4C26-BD64-E8FD41D28661}"/>
          </ac:spMkLst>
        </pc:spChg>
        <pc:spChg chg="add">
          <ac:chgData name="Tom Smith" userId="eac52e5223bf4258" providerId="LiveId" clId="{774B8508-9DC7-4309-9115-5FA90A8D5873}" dt="2022-11-10T20:46:38.928" v="338" actId="26606"/>
          <ac:spMkLst>
            <pc:docMk/>
            <pc:sldMk cId="3182720480" sldId="282"/>
            <ac:spMk id="22" creationId="{777A147A-9ED8-46B4-8660-1B3C2AA880B5}"/>
          </ac:spMkLst>
        </pc:spChg>
        <pc:spChg chg="add del">
          <ac:chgData name="Tom Smith" userId="eac52e5223bf4258" providerId="LiveId" clId="{774B8508-9DC7-4309-9115-5FA90A8D5873}" dt="2022-11-10T20:46:38.919" v="337" actId="26606"/>
          <ac:spMkLst>
            <pc:docMk/>
            <pc:sldMk cId="3182720480" sldId="282"/>
            <ac:spMk id="23" creationId="{2C61293E-6EBE-43EF-A52C-9BEBFD7679D4}"/>
          </ac:spMkLst>
        </pc:spChg>
        <pc:spChg chg="add">
          <ac:chgData name="Tom Smith" userId="eac52e5223bf4258" providerId="LiveId" clId="{774B8508-9DC7-4309-9115-5FA90A8D5873}" dt="2022-11-10T20:46:38.928" v="338" actId="26606"/>
          <ac:spMkLst>
            <pc:docMk/>
            <pc:sldMk cId="3182720480" sldId="282"/>
            <ac:spMk id="24" creationId="{5D6C15A0-C087-4593-8414-2B4EC1CDC3DE}"/>
          </ac:spMkLst>
        </pc:spChg>
        <pc:spChg chg="add del">
          <ac:chgData name="Tom Smith" userId="eac52e5223bf4258" providerId="LiveId" clId="{774B8508-9DC7-4309-9115-5FA90A8D5873}" dt="2022-11-10T20:46:38.919" v="337" actId="26606"/>
          <ac:spMkLst>
            <pc:docMk/>
            <pc:sldMk cId="3182720480" sldId="282"/>
            <ac:spMk id="25" creationId="{21540236-BFD5-4A9D-8840-4703E7F76825}"/>
          </ac:spMkLst>
        </pc:spChg>
        <pc:picChg chg="add del">
          <ac:chgData name="Tom Smith" userId="eac52e5223bf4258" providerId="LiveId" clId="{774B8508-9DC7-4309-9115-5FA90A8D5873}" dt="2022-11-10T20:46:38.919" v="337" actId="26606"/>
          <ac:picMkLst>
            <pc:docMk/>
            <pc:sldMk cId="3182720480" sldId="282"/>
            <ac:picMk id="19" creationId="{64923AFD-66FA-7EEB-3838-1D81E89077D1}"/>
          </ac:picMkLst>
        </pc:picChg>
      </pc:sldChg>
      <pc:sldChg chg="addSp delSp add del setBg delDesignElem">
        <pc:chgData name="Tom Smith" userId="eac52e5223bf4258" providerId="LiveId" clId="{774B8508-9DC7-4309-9115-5FA90A8D5873}" dt="2022-11-10T20:51:32.850" v="429"/>
        <pc:sldMkLst>
          <pc:docMk/>
          <pc:sldMk cId="240250779" sldId="283"/>
        </pc:sldMkLst>
        <pc:spChg chg="add del">
          <ac:chgData name="Tom Smith" userId="eac52e5223bf4258" providerId="LiveId" clId="{774B8508-9DC7-4309-9115-5FA90A8D5873}" dt="2022-11-10T20:51:32.850" v="429"/>
          <ac:spMkLst>
            <pc:docMk/>
            <pc:sldMk cId="240250779" sldId="283"/>
            <ac:spMk id="9" creationId="{2C61293E-6EBE-43EF-A52C-9BEBFD7679D4}"/>
          </ac:spMkLst>
        </pc:spChg>
        <pc:spChg chg="add del">
          <ac:chgData name="Tom Smith" userId="eac52e5223bf4258" providerId="LiveId" clId="{774B8508-9DC7-4309-9115-5FA90A8D5873}" dt="2022-11-10T20:51:32.850" v="429"/>
          <ac:spMkLst>
            <pc:docMk/>
            <pc:sldMk cId="240250779" sldId="283"/>
            <ac:spMk id="11" creationId="{21540236-BFD5-4A9D-8840-4703E7F76825}"/>
          </ac:spMkLst>
        </pc:spChg>
      </pc:sldChg>
      <pc:sldChg chg="modSp add mod modAnim">
        <pc:chgData name="Tom Smith" userId="eac52e5223bf4258" providerId="LiveId" clId="{774B8508-9DC7-4309-9115-5FA90A8D5873}" dt="2022-11-10T20:51:59.621" v="458" actId="20577"/>
        <pc:sldMkLst>
          <pc:docMk/>
          <pc:sldMk cId="1516067683" sldId="283"/>
        </pc:sldMkLst>
        <pc:spChg chg="mod">
          <ac:chgData name="Tom Smith" userId="eac52e5223bf4258" providerId="LiveId" clId="{774B8508-9DC7-4309-9115-5FA90A8D5873}" dt="2022-11-10T20:51:45.444" v="455" actId="20577"/>
          <ac:spMkLst>
            <pc:docMk/>
            <pc:sldMk cId="1516067683" sldId="283"/>
            <ac:spMk id="2" creationId="{9F220DE5-1522-418F-9095-AC42E8C039D5}"/>
          </ac:spMkLst>
        </pc:spChg>
        <pc:spChg chg="mod">
          <ac:chgData name="Tom Smith" userId="eac52e5223bf4258" providerId="LiveId" clId="{774B8508-9DC7-4309-9115-5FA90A8D5873}" dt="2022-11-10T20:51:59.621" v="458" actId="20577"/>
          <ac:spMkLst>
            <pc:docMk/>
            <pc:sldMk cId="1516067683" sldId="283"/>
            <ac:spMk id="3" creationId="{0F5396B1-FE55-4C02-B421-302091FC25E1}"/>
          </ac:spMkLst>
        </pc:spChg>
      </pc:sldChg>
      <pc:sldChg chg="addSp delSp modSp new mod setBg modAnim">
        <pc:chgData name="Tom Smith" userId="eac52e5223bf4258" providerId="LiveId" clId="{774B8508-9DC7-4309-9115-5FA90A8D5873}" dt="2022-11-11T19:37:44.456" v="571"/>
        <pc:sldMkLst>
          <pc:docMk/>
          <pc:sldMk cId="608407197" sldId="284"/>
        </pc:sldMkLst>
        <pc:spChg chg="mod">
          <ac:chgData name="Tom Smith" userId="eac52e5223bf4258" providerId="LiveId" clId="{774B8508-9DC7-4309-9115-5FA90A8D5873}" dt="2022-11-11T19:36:40.552" v="490" actId="26606"/>
          <ac:spMkLst>
            <pc:docMk/>
            <pc:sldMk cId="608407197" sldId="284"/>
            <ac:spMk id="2" creationId="{23E2D708-E2D3-C62E-2A34-CD5E8CDCC1D4}"/>
          </ac:spMkLst>
        </pc:spChg>
        <pc:spChg chg="mod">
          <ac:chgData name="Tom Smith" userId="eac52e5223bf4258" providerId="LiveId" clId="{774B8508-9DC7-4309-9115-5FA90A8D5873}" dt="2022-11-11T19:37:34.601" v="569" actId="20577"/>
          <ac:spMkLst>
            <pc:docMk/>
            <pc:sldMk cId="608407197" sldId="284"/>
            <ac:spMk id="3" creationId="{5DF8ED64-DABB-E3B2-E678-C6B26A06C9D6}"/>
          </ac:spMkLst>
        </pc:spChg>
        <pc:spChg chg="add del">
          <ac:chgData name="Tom Smith" userId="eac52e5223bf4258" providerId="LiveId" clId="{774B8508-9DC7-4309-9115-5FA90A8D5873}" dt="2022-11-11T19:36:40.552" v="490" actId="26606"/>
          <ac:spMkLst>
            <pc:docMk/>
            <pc:sldMk cId="608407197" sldId="284"/>
            <ac:spMk id="1031" creationId="{743AA782-23D1-4521-8CAD-47662984AA08}"/>
          </ac:spMkLst>
        </pc:spChg>
        <pc:spChg chg="add del">
          <ac:chgData name="Tom Smith" userId="eac52e5223bf4258" providerId="LiveId" clId="{774B8508-9DC7-4309-9115-5FA90A8D5873}" dt="2022-11-11T19:36:40.552" v="490" actId="26606"/>
          <ac:spMkLst>
            <pc:docMk/>
            <pc:sldMk cId="608407197" sldId="284"/>
            <ac:spMk id="1033" creationId="{71877DBC-BB60-40F0-AC93-2ACDBAAE60CE}"/>
          </ac:spMkLst>
        </pc:spChg>
        <pc:spChg chg="add">
          <ac:chgData name="Tom Smith" userId="eac52e5223bf4258" providerId="LiveId" clId="{774B8508-9DC7-4309-9115-5FA90A8D5873}" dt="2022-11-11T19:36:40.552" v="490" actId="26606"/>
          <ac:spMkLst>
            <pc:docMk/>
            <pc:sldMk cId="608407197" sldId="284"/>
            <ac:spMk id="1038" creationId="{F13C74B1-5B17-4795-BED0-7140497B445A}"/>
          </ac:spMkLst>
        </pc:spChg>
        <pc:spChg chg="add">
          <ac:chgData name="Tom Smith" userId="eac52e5223bf4258" providerId="LiveId" clId="{774B8508-9DC7-4309-9115-5FA90A8D5873}" dt="2022-11-11T19:36:40.552" v="490" actId="26606"/>
          <ac:spMkLst>
            <pc:docMk/>
            <pc:sldMk cId="608407197" sldId="284"/>
            <ac:spMk id="1040" creationId="{D4974D33-8DC5-464E-8C6D-BE58F0669C17}"/>
          </ac:spMkLst>
        </pc:spChg>
        <pc:picChg chg="add mod">
          <ac:chgData name="Tom Smith" userId="eac52e5223bf4258" providerId="LiveId" clId="{774B8508-9DC7-4309-9115-5FA90A8D5873}" dt="2022-11-11T19:36:40.552" v="490" actId="26606"/>
          <ac:picMkLst>
            <pc:docMk/>
            <pc:sldMk cId="608407197" sldId="284"/>
            <ac:picMk id="1026" creationId="{F1371805-D801-4C33-95F6-F4410440973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AF0AA-EBA3-4D24-B9C0-94AFDFDD4DB4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74981-25C1-457C-8386-0D62D6725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0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0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97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5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7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9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0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3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7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1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4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4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3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pr.org/2020/03/04/812085201/louise-erdrich-on-her-personal-connection-to-native-peoples-fight-for-surviva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nn.com/2019/01/21/us/nathan-phillips-maga-teens-interview/index.html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29552"/>
            <a:ext cx="9144000" cy="1912983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ea typeface="Times New Roman" panose="02020603050405020304" pitchFamily="18" charset="0"/>
              </a:rPr>
              <a:t>ENG 1101 </a:t>
            </a:r>
            <a:br>
              <a:rPr lang="en-US" b="1" dirty="0">
                <a:effectLst/>
                <a:ea typeface="Times New Roman" panose="02020603050405020304" pitchFamily="18" charset="0"/>
              </a:rPr>
            </a:br>
            <a:r>
              <a:rPr lang="en-US" b="1" dirty="0">
                <a:effectLst/>
                <a:ea typeface="Times New Roman" panose="02020603050405020304" pitchFamily="18" charset="0"/>
              </a:rPr>
              <a:t>English Composition 1 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25127"/>
            <a:ext cx="12192000" cy="1975421"/>
          </a:xfrm>
        </p:spPr>
        <p:txBody>
          <a:bodyPr>
            <a:normAutofit fontScale="92500" lnSpcReduction="10000"/>
          </a:bodyPr>
          <a:lstStyle/>
          <a:p>
            <a:r>
              <a:rPr lang="en-US" sz="5400" i="1" dirty="0">
                <a:cs typeface="Times New Roman" panose="02020603050405020304" pitchFamily="18" charset="0"/>
              </a:rPr>
              <a:t>Objectives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Discuss U3: Writing in New Genres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Focus on radio &amp; television</a:t>
            </a: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upload.wikimedia.org/wikipedia/en/3/30/City_Te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532" y="206486"/>
            <a:ext cx="211455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01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8" name="Rectangle 1037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E2D708-E2D3-C62E-2A34-CD5E8CDCC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 dirty="0"/>
              <a:t>Discuss</a:t>
            </a:r>
          </a:p>
        </p:txBody>
      </p:sp>
      <p:sp>
        <p:nvSpPr>
          <p:cNvPr id="1040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F8ED64-DABB-E3B2-E678-C6B26A06C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“Activate your followers, don’t just collect them like stamps.”</a:t>
            </a:r>
          </a:p>
          <a:p>
            <a:pPr marL="0" indent="0">
              <a:buNone/>
            </a:pPr>
            <a:r>
              <a:rPr lang="en-US" sz="2200" dirty="0"/>
              <a:t>― Stacey Kehoe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What does this mean?</a:t>
            </a:r>
          </a:p>
          <a:p>
            <a:pPr marL="0" indent="0">
              <a:buNone/>
            </a:pPr>
            <a:r>
              <a:rPr lang="en-US" sz="2200" dirty="0"/>
              <a:t>How is this related to what we’re going to do in Unit 3?</a:t>
            </a: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1026" name="Picture 2" descr="Attention Abstract Concept Vector Illustration. Stock Vector - Illustration  of story, listening: 226340798">
            <a:extLst>
              <a:ext uri="{FF2B5EF4-FFF2-40B4-BE49-F238E27FC236}">
                <a16:creationId xmlns:a16="http://schemas.microsoft.com/office/drawing/2014/main" id="{F1371805-D801-4C33-95F6-F441044097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40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220DE5-1522-418F-9095-AC42E8C03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5400" dirty="0"/>
              <a:t>Review of U3: Writing in a New Genre</a:t>
            </a:r>
          </a:p>
        </p:txBody>
      </p:sp>
      <p:pic>
        <p:nvPicPr>
          <p:cNvPr id="5" name="Picture 4" descr="White puzzle with one red piece">
            <a:extLst>
              <a:ext uri="{FF2B5EF4-FFF2-40B4-BE49-F238E27FC236}">
                <a16:creationId xmlns:a16="http://schemas.microsoft.com/office/drawing/2014/main" id="{092CEB5C-CA18-49A2-86DD-41D1544A61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702" r="30098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396B1-FE55-4C02-B421-302091FC2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b="1" i="0" dirty="0">
                <a:effectLst/>
              </a:rPr>
              <a:t>Read </a:t>
            </a:r>
            <a:r>
              <a:rPr lang="en-US" sz="2200" b="0" i="0" dirty="0">
                <a:effectLst/>
              </a:rPr>
              <a:t>the assignment guidelines for </a:t>
            </a:r>
            <a:r>
              <a:rPr lang="en-US" sz="2200" b="0" i="0" u="none" strike="noStrike" dirty="0">
                <a:effectLst/>
              </a:rPr>
              <a:t>Unit 3: Writing in a New Genre</a:t>
            </a:r>
            <a:r>
              <a:rPr lang="en-US" sz="2200" b="0" i="0" dirty="0">
                <a:effectLst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What are the </a:t>
            </a:r>
            <a:r>
              <a:rPr lang="en-US" sz="2200" b="1" dirty="0"/>
              <a:t>due dates</a:t>
            </a:r>
            <a:r>
              <a:rPr lang="en-US" sz="2200" dirty="0"/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1" dirty="0"/>
              <a:t>Summarize</a:t>
            </a:r>
            <a:r>
              <a:rPr lang="en-US" sz="2200" dirty="0"/>
              <a:t> what’s expected.</a:t>
            </a:r>
            <a:endParaRPr lang="en-US" sz="2200" b="0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16067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220DE5-1522-418F-9095-AC42E8C03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5400" dirty="0"/>
              <a:t>U3: Writing in a New Genre</a:t>
            </a:r>
          </a:p>
        </p:txBody>
      </p:sp>
      <p:pic>
        <p:nvPicPr>
          <p:cNvPr id="5" name="Picture 4" descr="White puzzle with one red piece">
            <a:extLst>
              <a:ext uri="{FF2B5EF4-FFF2-40B4-BE49-F238E27FC236}">
                <a16:creationId xmlns:a16="http://schemas.microsoft.com/office/drawing/2014/main" id="{092CEB5C-CA18-49A2-86DD-41D1544A61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702" r="30098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396B1-FE55-4C02-B421-302091FC2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Don’t get too comfortable! You’ll be assigned to a small group in a moment. </a:t>
            </a:r>
          </a:p>
          <a:p>
            <a:r>
              <a:rPr lang="en-US" sz="2400" dirty="0"/>
              <a:t>Groups 1 &amp; 2: “</a:t>
            </a:r>
            <a:r>
              <a:rPr lang="en-US" sz="2400" dirty="0">
                <a:hlinkClick r:id="rId3"/>
              </a:rPr>
              <a:t>Louise Erdrich On Her Personal Connection To Native Peoples’ ‘Fight For Survival’</a:t>
            </a:r>
            <a:r>
              <a:rPr lang="en-US" sz="2400" dirty="0"/>
              <a:t>” (NPR interview).</a:t>
            </a:r>
          </a:p>
          <a:p>
            <a:r>
              <a:rPr lang="en-US" sz="2400" dirty="0"/>
              <a:t>Groups 3 &amp; 4: “</a:t>
            </a:r>
            <a:r>
              <a:rPr lang="en-US" sz="2400" dirty="0">
                <a:hlinkClick r:id="rId4"/>
              </a:rPr>
              <a:t>Native American elder Nathan Phillips, in his own words</a:t>
            </a:r>
            <a:r>
              <a:rPr lang="en-US" sz="2400" dirty="0"/>
              <a:t>” (CNN interview clip) by Sara Sidner.</a:t>
            </a: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03398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220DE5-1522-418F-9095-AC42E8C03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 fontScale="90000"/>
          </a:bodyPr>
          <a:lstStyle/>
          <a:p>
            <a:r>
              <a:rPr lang="en-US" sz="5400" dirty="0"/>
              <a:t>Introduction to U3: Writing in a New Genre</a:t>
            </a:r>
          </a:p>
        </p:txBody>
      </p:sp>
      <p:pic>
        <p:nvPicPr>
          <p:cNvPr id="5" name="Picture 4" descr="White puzzle with one red piece">
            <a:extLst>
              <a:ext uri="{FF2B5EF4-FFF2-40B4-BE49-F238E27FC236}">
                <a16:creationId xmlns:a16="http://schemas.microsoft.com/office/drawing/2014/main" id="{092CEB5C-CA18-49A2-86DD-41D1544A61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702" r="30098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396B1-FE55-4C02-B421-302091FC2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82219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Discuss with your group and be ready to share your thoughts with the class:</a:t>
            </a:r>
          </a:p>
          <a:p>
            <a:r>
              <a:rPr lang="en-US" dirty="0"/>
              <a:t>What are the traits of the interview genre?</a:t>
            </a:r>
          </a:p>
          <a:p>
            <a:r>
              <a:rPr lang="en-US" dirty="0"/>
              <a:t>Reflect on the purpose of the interview you’ve been assigned and discuss what you think the reasons are for airing this piece.</a:t>
            </a:r>
          </a:p>
          <a:p>
            <a:r>
              <a:rPr lang="en-US" dirty="0"/>
              <a:t>Who do you think would be interested in this piece? Why?</a:t>
            </a:r>
          </a:p>
        </p:txBody>
      </p:sp>
    </p:spTree>
    <p:extLst>
      <p:ext uri="{BB962C8B-B14F-4D97-AF65-F5344CB8AC3E}">
        <p14:creationId xmlns:p14="http://schemas.microsoft.com/office/powerpoint/2010/main" val="2591739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220DE5-1522-418F-9095-AC42E8C03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5400" dirty="0"/>
              <a:t>U3: Writing in a New Genre</a:t>
            </a:r>
          </a:p>
        </p:txBody>
      </p:sp>
      <p:pic>
        <p:nvPicPr>
          <p:cNvPr id="5" name="Picture 4" descr="White puzzle with one red piece">
            <a:extLst>
              <a:ext uri="{FF2B5EF4-FFF2-40B4-BE49-F238E27FC236}">
                <a16:creationId xmlns:a16="http://schemas.microsoft.com/office/drawing/2014/main" id="{092CEB5C-CA18-49A2-86DD-41D1544A61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702" r="30098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396B1-FE55-4C02-B421-302091FC2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/>
          </a:bodyPr>
          <a:lstStyle/>
          <a:p>
            <a:r>
              <a:rPr lang="en-US" dirty="0"/>
              <a:t>We’ve now covered three genres: Twitter thread, radio interview, and television interview. </a:t>
            </a:r>
          </a:p>
          <a:p>
            <a:r>
              <a:rPr lang="en-US" dirty="0"/>
              <a:t>What are the </a:t>
            </a:r>
            <a:r>
              <a:rPr lang="en-US" b="1" dirty="0"/>
              <a:t>traits </a:t>
            </a:r>
            <a:r>
              <a:rPr lang="en-US" dirty="0"/>
              <a:t>of each genre? </a:t>
            </a:r>
          </a:p>
          <a:p>
            <a:r>
              <a:rPr lang="en-US" dirty="0"/>
              <a:t>What are the </a:t>
            </a:r>
            <a:r>
              <a:rPr lang="en-US" b="1" dirty="0"/>
              <a:t>positives </a:t>
            </a:r>
            <a:r>
              <a:rPr lang="en-US" dirty="0"/>
              <a:t>of each genre?</a:t>
            </a:r>
          </a:p>
          <a:p>
            <a:r>
              <a:rPr lang="en-US" dirty="0"/>
              <a:t>What are the </a:t>
            </a:r>
            <a:r>
              <a:rPr lang="en-US" b="1" dirty="0"/>
              <a:t>negatives </a:t>
            </a:r>
            <a:r>
              <a:rPr lang="en-US" dirty="0"/>
              <a:t>of each genre?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81754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7DC785-D860-7935-6618-3EE12D701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5400"/>
              <a:t>Genre Scavenger Hunt!</a:t>
            </a:r>
          </a:p>
        </p:txBody>
      </p:sp>
      <p:pic>
        <p:nvPicPr>
          <p:cNvPr id="19" name="Picture 18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06C4253D-F5D1-624A-66BF-38DA8A69C8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473" r="19327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5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9A7E65-41F3-B8B5-BF4E-A91D8749E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3747298"/>
            <a:ext cx="2764690" cy="2623836"/>
          </a:xfrm>
        </p:spPr>
        <p:txBody>
          <a:bodyPr>
            <a:noAutofit/>
          </a:bodyPr>
          <a:lstStyle/>
          <a:p>
            <a:r>
              <a:rPr lang="en-US" sz="1400" dirty="0"/>
              <a:t>script for a TED Talk</a:t>
            </a:r>
          </a:p>
          <a:p>
            <a:r>
              <a:rPr lang="en-US" sz="1400" dirty="0"/>
              <a:t>podcast script and (optional) recording of the podcast</a:t>
            </a:r>
          </a:p>
          <a:p>
            <a:r>
              <a:rPr lang="en-US" sz="1400" dirty="0"/>
              <a:t>an infographic or academic poster presentation</a:t>
            </a:r>
          </a:p>
          <a:p>
            <a:r>
              <a:rPr lang="en-US" sz="1400" dirty="0"/>
              <a:t>a graphic short story</a:t>
            </a:r>
          </a:p>
          <a:p>
            <a:r>
              <a:rPr lang="en-US" sz="1400" dirty="0"/>
              <a:t>a poem or song</a:t>
            </a:r>
          </a:p>
          <a:p>
            <a:r>
              <a:rPr lang="en-US" sz="1400" dirty="0"/>
              <a:t>a children’s book</a:t>
            </a:r>
          </a:p>
          <a:p>
            <a:r>
              <a:rPr lang="en-US" sz="1400" dirty="0"/>
              <a:t>open letter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750B0C-FAF7-6D2B-7A54-1DA4E7786CCC}"/>
              </a:ext>
            </a:extLst>
          </p:cNvPr>
          <p:cNvSpPr txBox="1"/>
          <p:nvPr/>
        </p:nvSpPr>
        <p:spPr>
          <a:xfrm>
            <a:off x="8278761" y="3706761"/>
            <a:ext cx="2900516" cy="2412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listicle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op-ed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infographic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brochure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 essay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street art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public service announcement (PSA)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B76F21-6AE7-38B8-06C6-2A83CE2C32CE}"/>
              </a:ext>
            </a:extLst>
          </p:cNvPr>
          <p:cNvSpPr txBox="1"/>
          <p:nvPr/>
        </p:nvSpPr>
        <p:spPr>
          <a:xfrm>
            <a:off x="5297761" y="2566218"/>
            <a:ext cx="58815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We’ve covered a few genres. Clearly, there are many more! To investigate the others, you and a partner will be assigned one of the following genres: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423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7DC785-D860-7935-6618-3EE12D701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/>
              <a:t>Genre Scavenger Hunt!</a:t>
            </a:r>
          </a:p>
        </p:txBody>
      </p:sp>
      <p:sp>
        <p:nvSpPr>
          <p:cNvPr id="24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9A7E65-41F3-B8B5-BF4E-A91D8749E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200" dirty="0">
                <a:latin typeface="Lato" panose="020F0502020204030203" pitchFamily="34" charset="0"/>
              </a:rPr>
              <a:t>F</a:t>
            </a:r>
            <a:r>
              <a:rPr lang="en-US" sz="2200" b="0" i="0" dirty="0">
                <a:effectLst/>
                <a:latin typeface="Lato" panose="020F0502020204030203" pitchFamily="34" charset="0"/>
              </a:rPr>
              <a:t>ind two examples of the genre. When time’s up, you’ll join another pair of students and share the following: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latin typeface="Lato" panose="020F0502020204030203" pitchFamily="34" charset="0"/>
              </a:rPr>
              <a:t>A short definition of </a:t>
            </a:r>
            <a:r>
              <a:rPr lang="en-US" sz="2200" b="0" i="0">
                <a:effectLst/>
                <a:latin typeface="Lato" panose="020F0502020204030203" pitchFamily="34" charset="0"/>
              </a:rPr>
              <a:t>the genre. </a:t>
            </a:r>
            <a:r>
              <a:rPr lang="en-US" sz="2200" b="0" i="0" dirty="0">
                <a:effectLst/>
                <a:latin typeface="Lato" panose="020F0502020204030203" pitchFamily="34" charset="0"/>
              </a:rPr>
              <a:t>Tell the other pair all the things you know about this genre.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latin typeface="Lato" panose="020F0502020204030203" pitchFamily="34" charset="0"/>
              </a:rPr>
              <a:t>What you find interesting about the pieces you’ve found.</a:t>
            </a:r>
          </a:p>
          <a:p>
            <a:r>
              <a:rPr lang="en-US" sz="2200" dirty="0">
                <a:latin typeface="Lato" panose="020F0502020204030203" pitchFamily="34" charset="0"/>
              </a:rPr>
              <a:t>What audience would pay attention to this genre--avoid saying "Everybody!" </a:t>
            </a:r>
          </a:p>
          <a:p>
            <a:pPr lvl="1"/>
            <a:r>
              <a:rPr lang="en-US" sz="1800" dirty="0">
                <a:latin typeface="Lato" panose="020F0502020204030203" pitchFamily="34" charset="0"/>
              </a:rPr>
              <a:t>For example, think about how you get news versus how an elementary school student gets news.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latin typeface="Lato" panose="020F0502020204030203" pitchFamily="34" charset="0"/>
              </a:rPr>
              <a:t>Be ready to share your findings with the class!</a:t>
            </a:r>
          </a:p>
        </p:txBody>
      </p:sp>
    </p:spTree>
    <p:extLst>
      <p:ext uri="{BB962C8B-B14F-4D97-AF65-F5344CB8AC3E}">
        <p14:creationId xmlns:p14="http://schemas.microsoft.com/office/powerpoint/2010/main" val="3182720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31236"/>
            <a:ext cx="10055944" cy="5426763"/>
          </a:xfrm>
        </p:spPr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Think of a </a:t>
            </a:r>
            <a:r>
              <a:rPr lang="en-US" b="1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specific audience </a:t>
            </a:r>
            <a:r>
              <a:rPr lang="en-US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to whom you would like to share </a:t>
            </a:r>
            <a:r>
              <a:rPr lang="en-US" b="1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your </a:t>
            </a:r>
            <a:r>
              <a:rPr lang="en-US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research. Explain why. What do you think your audience knows and thinks about the subject? And what might their concerns or assumptions be about this particular topic?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Create a post titled </a:t>
            </a:r>
            <a:r>
              <a:rPr lang="en-US" b="1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Full Name, Audience for U3</a:t>
            </a:r>
            <a:r>
              <a:rPr lang="en-US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 and save it under the category </a:t>
            </a:r>
            <a:r>
              <a:rPr lang="en-US" b="1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U3 Work</a:t>
            </a:r>
            <a:r>
              <a:rPr lang="en-US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. In your post, answer the above questions by class time on </a:t>
            </a:r>
            <a:r>
              <a:rPr lang="en-US" b="1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Wednesday</a:t>
            </a:r>
            <a:r>
              <a:rPr lang="en-US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.</a:t>
            </a:r>
          </a:p>
          <a:p>
            <a:pPr marL="1143000" lvl="2" indent="-22860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This is one of those low-stakes writing assignments (worth 30% of your overall grade).</a:t>
            </a:r>
          </a:p>
        </p:txBody>
      </p:sp>
      <p:pic>
        <p:nvPicPr>
          <p:cNvPr id="5122" name="Picture 2" descr="http://1.bp.blogspot.com/-GHrv6MYh1Hk/VH5brGh-_II/AAAAAAAAJWU/d1cDhPxst1w/s1600/mandatory-homewo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5658" y="0"/>
            <a:ext cx="1436342" cy="2030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480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3494</TotalTime>
  <Words>555</Words>
  <Application>Microsoft Office PowerPoint</Application>
  <PresentationFormat>Widescreen</PresentationFormat>
  <Paragraphs>59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Lato</vt:lpstr>
      <vt:lpstr>Office Theme</vt:lpstr>
      <vt:lpstr>ENG 1101  English Composition 1 </vt:lpstr>
      <vt:lpstr>Discuss</vt:lpstr>
      <vt:lpstr>Review of U3: Writing in a New Genre</vt:lpstr>
      <vt:lpstr>U3: Writing in a New Genre</vt:lpstr>
      <vt:lpstr>Introduction to U3: Writing in a New Genre</vt:lpstr>
      <vt:lpstr>U3: Writing in a New Genre</vt:lpstr>
      <vt:lpstr>Genre Scavenger Hunt!</vt:lpstr>
      <vt:lpstr>Genre Scavenger Hunt!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Penner</dc:creator>
  <cp:lastModifiedBy>Tom Smith</cp:lastModifiedBy>
  <cp:revision>46</cp:revision>
  <dcterms:created xsi:type="dcterms:W3CDTF">2020-01-25T02:18:25Z</dcterms:created>
  <dcterms:modified xsi:type="dcterms:W3CDTF">2022-11-11T19:59:24Z</dcterms:modified>
</cp:coreProperties>
</file>