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2" r:id="rId6"/>
    <p:sldId id="264" r:id="rId7"/>
    <p:sldId id="261" r:id="rId8"/>
    <p:sldId id="265" r:id="rId9"/>
    <p:sldId id="263"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87357C-15C6-4716-A246-049076D69F51}" type="doc">
      <dgm:prSet loTypeId="urn:microsoft.com/office/officeart/2005/8/layout/orgChart1" loCatId="hierarchy" qsTypeId="urn:microsoft.com/office/officeart/2005/8/quickstyle/simple1" qsCatId="simple" csTypeId="urn:microsoft.com/office/officeart/2005/8/colors/accent1_2" csCatId="accent1" phldr="1"/>
      <dgm:spPr/>
    </dgm:pt>
    <dgm:pt modelId="{5A5FFE8B-F03D-499C-996D-5BEDF230F6B4}">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3200" b="0" i="0" u="none" strike="noStrike" cap="none" normalizeH="0" baseline="0" dirty="0" smtClean="0">
              <a:ln>
                <a:noFill/>
              </a:ln>
              <a:solidFill>
                <a:schemeClr val="tx1"/>
              </a:solidFill>
              <a:effectLst/>
              <a:latin typeface="Arial Narrow" pitchFamily="34" charset="0"/>
            </a:rPr>
            <a:t>President</a:t>
          </a:r>
        </a:p>
      </dgm:t>
    </dgm:pt>
    <dgm:pt modelId="{FEEAD16D-83FD-4585-BE52-124ED9FC074A}" type="parTrans" cxnId="{6953716D-28CF-4722-B713-1FF469AA8889}">
      <dgm:prSet/>
      <dgm:spPr/>
      <dgm:t>
        <a:bodyPr/>
        <a:lstStyle/>
        <a:p>
          <a:endParaRPr lang="en-US"/>
        </a:p>
      </dgm:t>
    </dgm:pt>
    <dgm:pt modelId="{8F1B5DC7-90B6-4624-8F07-D78BA5C8FF19}" type="sibTrans" cxnId="{6953716D-28CF-4722-B713-1FF469AA8889}">
      <dgm:prSet/>
      <dgm:spPr/>
      <dgm:t>
        <a:bodyPr/>
        <a:lstStyle/>
        <a:p>
          <a:endParaRPr lang="en-US"/>
        </a:p>
      </dgm:t>
    </dgm:pt>
    <dgm:pt modelId="{DD03D90C-C846-42BF-9F1B-05E863826D8F}">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chemeClr val="tx1"/>
              </a:solidFill>
              <a:effectLst/>
              <a:latin typeface="Arial Narrow" pitchFamily="34" charset="0"/>
            </a:rPr>
            <a:t>College P &amp; B</a:t>
          </a:r>
          <a:endParaRPr kumimoji="0" lang="en-US" altLang="en-US" sz="6500" b="0" i="0" u="none" strike="noStrike" cap="none" normalizeH="0" baseline="0" dirty="0" smtClean="0">
            <a:ln>
              <a:noFill/>
            </a:ln>
            <a:solidFill>
              <a:schemeClr val="tx1"/>
            </a:solidFill>
            <a:effectLst/>
            <a:latin typeface="Arial Narrow" pitchFamily="34" charset="0"/>
          </a:endParaRPr>
        </a:p>
      </dgm:t>
    </dgm:pt>
    <dgm:pt modelId="{8C598205-66B5-465F-A063-67E170205CF2}" type="parTrans" cxnId="{862639A1-05BB-4BB1-AEB4-AACD86112CAA}">
      <dgm:prSet/>
      <dgm:spPr/>
      <dgm:t>
        <a:bodyPr/>
        <a:lstStyle/>
        <a:p>
          <a:endParaRPr lang="en-US"/>
        </a:p>
      </dgm:t>
    </dgm:pt>
    <dgm:pt modelId="{745F52B4-7644-412B-9296-22443C7D6B93}" type="sibTrans" cxnId="{862639A1-05BB-4BB1-AEB4-AACD86112CAA}">
      <dgm:prSet/>
      <dgm:spPr/>
      <dgm:t>
        <a:bodyPr/>
        <a:lstStyle/>
        <a:p>
          <a:endParaRPr lang="en-US"/>
        </a:p>
      </dgm:t>
    </dgm:pt>
    <dgm:pt modelId="{80D03B09-3E71-433B-97B2-A01B87874DD0}">
      <dgm:prSet custT="1"/>
      <dgm:spPr/>
      <dgm:t>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Arial Narrow" pitchFamily="34" charset="0"/>
            </a:rPr>
            <a:t>Associate </a:t>
          </a:r>
        </a:p>
        <a:p>
          <a:pPr marL="0" marR="0" lvl="0" indent="0" algn="ctr" defTabSz="914400" rtl="0" eaLnBrk="1" fontAlgn="base" latinLnBrk="0" hangingPunct="1">
            <a:lnSpc>
              <a:spcPct val="80000"/>
            </a:lnSpc>
            <a:spcBef>
              <a:spcPct val="2000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Arial Narrow" pitchFamily="34" charset="0"/>
            </a:rPr>
            <a:t>Ad-hoc Committee</a:t>
          </a:r>
        </a:p>
      </dgm:t>
    </dgm:pt>
    <dgm:pt modelId="{3588261D-9E25-4973-AC69-7D6F0C213B3C}" type="parTrans" cxnId="{FCBA22E2-2F1B-43B3-A855-A8E76827DF63}">
      <dgm:prSet/>
      <dgm:spPr/>
      <dgm:t>
        <a:bodyPr/>
        <a:lstStyle/>
        <a:p>
          <a:endParaRPr lang="en-US"/>
        </a:p>
      </dgm:t>
    </dgm:pt>
    <dgm:pt modelId="{767E3620-2B46-4265-81EC-50DA747E453E}" type="sibTrans" cxnId="{FCBA22E2-2F1B-43B3-A855-A8E76827DF63}">
      <dgm:prSet/>
      <dgm:spPr/>
      <dgm:t>
        <a:bodyPr/>
        <a:lstStyle/>
        <a:p>
          <a:endParaRPr lang="en-US"/>
        </a:p>
      </dgm:t>
    </dgm:pt>
    <dgm:pt modelId="{96D2F6CC-B0EE-45F9-9951-2A43D15B05CF}">
      <dgm:prSet custT="1"/>
      <dgm:spPr/>
      <dgm:t>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Narrow" pitchFamily="34" charset="0"/>
            </a:rPr>
            <a:t>Department Peers Full Committee</a:t>
          </a:r>
        </a:p>
      </dgm:t>
    </dgm:pt>
    <dgm:pt modelId="{DF464E4B-E6A9-48F2-904A-6FB523ABBD97}" type="parTrans" cxnId="{B6D468A4-2709-4425-AC27-14445596A512}">
      <dgm:prSet/>
      <dgm:spPr/>
      <dgm:t>
        <a:bodyPr/>
        <a:lstStyle/>
        <a:p>
          <a:endParaRPr lang="en-US"/>
        </a:p>
      </dgm:t>
    </dgm:pt>
    <dgm:pt modelId="{41A5F844-5119-4B5F-9595-83705537BCF1}" type="sibTrans" cxnId="{B6D468A4-2709-4425-AC27-14445596A512}">
      <dgm:prSet/>
      <dgm:spPr/>
      <dgm:t>
        <a:bodyPr/>
        <a:lstStyle/>
        <a:p>
          <a:endParaRPr lang="en-US"/>
        </a:p>
      </dgm:t>
    </dgm:pt>
    <dgm:pt modelId="{D0653F4E-DABB-4527-ABD3-E370C13A618F}">
      <dgm:prSet custT="1"/>
      <dgm:spPr/>
      <dgm:t>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Arial Narrow" pitchFamily="34" charset="0"/>
            </a:rPr>
            <a:t>Full Professor</a:t>
          </a:r>
        </a:p>
        <a:p>
          <a:pPr marL="0" marR="0" lvl="0" indent="0" algn="ctr" defTabSz="914400" rtl="0" eaLnBrk="1" fontAlgn="base" latinLnBrk="0" hangingPunct="1">
            <a:lnSpc>
              <a:spcPct val="80000"/>
            </a:lnSpc>
            <a:spcBef>
              <a:spcPct val="2000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Arial Narrow" pitchFamily="34" charset="0"/>
            </a:rPr>
            <a:t>Ad-hoc</a:t>
          </a:r>
        </a:p>
        <a:p>
          <a:pPr marL="0" marR="0" lvl="0" indent="0" algn="ctr" defTabSz="914400" rtl="0" eaLnBrk="1" fontAlgn="base" latinLnBrk="0" hangingPunct="1">
            <a:lnSpc>
              <a:spcPct val="80000"/>
            </a:lnSpc>
            <a:spcBef>
              <a:spcPct val="2000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Arial Narrow" pitchFamily="34" charset="0"/>
            </a:rPr>
            <a:t>Committee</a:t>
          </a:r>
        </a:p>
      </dgm:t>
    </dgm:pt>
    <dgm:pt modelId="{4DA14377-7B3E-4920-8222-76F87DFFA8AC}" type="parTrans" cxnId="{47271F97-8A1A-4CCF-9EE6-7FAC38FB9826}">
      <dgm:prSet/>
      <dgm:spPr/>
      <dgm:t>
        <a:bodyPr/>
        <a:lstStyle/>
        <a:p>
          <a:endParaRPr lang="en-US"/>
        </a:p>
      </dgm:t>
    </dgm:pt>
    <dgm:pt modelId="{989F5632-0A57-4D49-A082-3118868EA1F4}" type="sibTrans" cxnId="{47271F97-8A1A-4CCF-9EE6-7FAC38FB9826}">
      <dgm:prSet/>
      <dgm:spPr/>
      <dgm:t>
        <a:bodyPr/>
        <a:lstStyle/>
        <a:p>
          <a:endParaRPr lang="en-US"/>
        </a:p>
      </dgm:t>
    </dgm:pt>
    <dgm:pt modelId="{CDED5574-9172-4445-AD8B-A413BE162712}">
      <dgm:prSet custT="1"/>
      <dgm:spPr/>
      <dgm:t>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Narrow" pitchFamily="34" charset="0"/>
            </a:rPr>
            <a:t>Department Peers Associate Committee</a:t>
          </a:r>
        </a:p>
      </dgm:t>
    </dgm:pt>
    <dgm:pt modelId="{449D61AC-1066-400C-9505-EA03F8497F74}" type="parTrans" cxnId="{5544C4D4-6D08-489D-B1C7-ECF321F79966}">
      <dgm:prSet/>
      <dgm:spPr/>
      <dgm:t>
        <a:bodyPr/>
        <a:lstStyle/>
        <a:p>
          <a:endParaRPr lang="en-US"/>
        </a:p>
      </dgm:t>
    </dgm:pt>
    <dgm:pt modelId="{0F354B62-624C-4762-89B1-A7B1970E0FC0}" type="sibTrans" cxnId="{5544C4D4-6D08-489D-B1C7-ECF321F79966}">
      <dgm:prSet/>
      <dgm:spPr/>
      <dgm:t>
        <a:bodyPr/>
        <a:lstStyle/>
        <a:p>
          <a:endParaRPr lang="en-US"/>
        </a:p>
      </dgm:t>
    </dgm:pt>
    <dgm:pt modelId="{A0572F74-4CA5-4102-94F8-C50484E162C8}" type="pres">
      <dgm:prSet presAssocID="{E187357C-15C6-4716-A246-049076D69F51}" presName="hierChild1" presStyleCnt="0">
        <dgm:presLayoutVars>
          <dgm:orgChart val="1"/>
          <dgm:chPref val="1"/>
          <dgm:dir/>
          <dgm:animOne val="branch"/>
          <dgm:animLvl val="lvl"/>
          <dgm:resizeHandles/>
        </dgm:presLayoutVars>
      </dgm:prSet>
      <dgm:spPr/>
    </dgm:pt>
    <dgm:pt modelId="{E58F8DE5-BA11-4DC6-A33B-FA2B0F2A98D1}" type="pres">
      <dgm:prSet presAssocID="{5A5FFE8B-F03D-499C-996D-5BEDF230F6B4}" presName="hierRoot1" presStyleCnt="0">
        <dgm:presLayoutVars>
          <dgm:hierBranch/>
        </dgm:presLayoutVars>
      </dgm:prSet>
      <dgm:spPr/>
    </dgm:pt>
    <dgm:pt modelId="{5B81C771-DBC3-4076-A776-08C85089DCBC}" type="pres">
      <dgm:prSet presAssocID="{5A5FFE8B-F03D-499C-996D-5BEDF230F6B4}" presName="rootComposite1" presStyleCnt="0"/>
      <dgm:spPr/>
    </dgm:pt>
    <dgm:pt modelId="{A4529D68-B5AC-45C0-BAFA-67AA094C20CE}" type="pres">
      <dgm:prSet presAssocID="{5A5FFE8B-F03D-499C-996D-5BEDF230F6B4}" presName="rootText1" presStyleLbl="node0" presStyleIdx="0" presStyleCnt="1" custScaleX="104879" custScaleY="76728">
        <dgm:presLayoutVars>
          <dgm:chPref val="3"/>
        </dgm:presLayoutVars>
      </dgm:prSet>
      <dgm:spPr/>
      <dgm:t>
        <a:bodyPr/>
        <a:lstStyle/>
        <a:p>
          <a:endParaRPr lang="en-US"/>
        </a:p>
      </dgm:t>
    </dgm:pt>
    <dgm:pt modelId="{AA01F332-288D-4834-8689-D35B16217C2D}" type="pres">
      <dgm:prSet presAssocID="{5A5FFE8B-F03D-499C-996D-5BEDF230F6B4}" presName="rootConnector1" presStyleLbl="node1" presStyleIdx="0" presStyleCnt="0"/>
      <dgm:spPr/>
      <dgm:t>
        <a:bodyPr/>
        <a:lstStyle/>
        <a:p>
          <a:endParaRPr lang="en-US"/>
        </a:p>
      </dgm:t>
    </dgm:pt>
    <dgm:pt modelId="{7EFFC344-08A6-45DB-BA8D-5EBE80AD46F0}" type="pres">
      <dgm:prSet presAssocID="{5A5FFE8B-F03D-499C-996D-5BEDF230F6B4}" presName="hierChild2" presStyleCnt="0"/>
      <dgm:spPr/>
    </dgm:pt>
    <dgm:pt modelId="{3A3AFB2D-4885-488D-A239-0586B5A1A07A}" type="pres">
      <dgm:prSet presAssocID="{8C598205-66B5-465F-A063-67E170205CF2}" presName="Name35" presStyleLbl="parChTrans1D2" presStyleIdx="0" presStyleCnt="1"/>
      <dgm:spPr/>
      <dgm:t>
        <a:bodyPr/>
        <a:lstStyle/>
        <a:p>
          <a:endParaRPr lang="en-US"/>
        </a:p>
      </dgm:t>
    </dgm:pt>
    <dgm:pt modelId="{85222CCE-C662-46D1-9431-6B1EA3DA669A}" type="pres">
      <dgm:prSet presAssocID="{DD03D90C-C846-42BF-9F1B-05E863826D8F}" presName="hierRoot2" presStyleCnt="0">
        <dgm:presLayoutVars>
          <dgm:hierBranch/>
        </dgm:presLayoutVars>
      </dgm:prSet>
      <dgm:spPr/>
    </dgm:pt>
    <dgm:pt modelId="{E1A79A6C-3C02-4BA9-9347-58336467C016}" type="pres">
      <dgm:prSet presAssocID="{DD03D90C-C846-42BF-9F1B-05E863826D8F}" presName="rootComposite" presStyleCnt="0"/>
      <dgm:spPr/>
    </dgm:pt>
    <dgm:pt modelId="{E2D2A6B1-D4BB-42D3-BC4D-BF6A2B9C089B}" type="pres">
      <dgm:prSet presAssocID="{DD03D90C-C846-42BF-9F1B-05E863826D8F}" presName="rootText" presStyleLbl="node2" presStyleIdx="0" presStyleCnt="1" custLinFactNeighborX="5844" custLinFactNeighborY="29946">
        <dgm:presLayoutVars>
          <dgm:chPref val="3"/>
        </dgm:presLayoutVars>
      </dgm:prSet>
      <dgm:spPr/>
      <dgm:t>
        <a:bodyPr/>
        <a:lstStyle/>
        <a:p>
          <a:endParaRPr lang="en-US"/>
        </a:p>
      </dgm:t>
    </dgm:pt>
    <dgm:pt modelId="{13D0FA1D-CD35-4ADD-A589-10F652A51CC3}" type="pres">
      <dgm:prSet presAssocID="{DD03D90C-C846-42BF-9F1B-05E863826D8F}" presName="rootConnector" presStyleLbl="node2" presStyleIdx="0" presStyleCnt="1"/>
      <dgm:spPr/>
      <dgm:t>
        <a:bodyPr/>
        <a:lstStyle/>
        <a:p>
          <a:endParaRPr lang="en-US"/>
        </a:p>
      </dgm:t>
    </dgm:pt>
    <dgm:pt modelId="{2281FE92-0DB6-479E-B3C3-4C710AB4056D}" type="pres">
      <dgm:prSet presAssocID="{DD03D90C-C846-42BF-9F1B-05E863826D8F}" presName="hierChild4" presStyleCnt="0"/>
      <dgm:spPr/>
    </dgm:pt>
    <dgm:pt modelId="{BAD9EB36-1063-4010-B900-911623669349}" type="pres">
      <dgm:prSet presAssocID="{3588261D-9E25-4973-AC69-7D6F0C213B3C}" presName="Name35" presStyleLbl="parChTrans1D3" presStyleIdx="0" presStyleCnt="2"/>
      <dgm:spPr/>
      <dgm:t>
        <a:bodyPr/>
        <a:lstStyle/>
        <a:p>
          <a:endParaRPr lang="en-US"/>
        </a:p>
      </dgm:t>
    </dgm:pt>
    <dgm:pt modelId="{C073798D-7332-487F-AB4C-E019C4EFF42F}" type="pres">
      <dgm:prSet presAssocID="{80D03B09-3E71-433B-97B2-A01B87874DD0}" presName="hierRoot2" presStyleCnt="0">
        <dgm:presLayoutVars>
          <dgm:hierBranch val="r"/>
        </dgm:presLayoutVars>
      </dgm:prSet>
      <dgm:spPr/>
    </dgm:pt>
    <dgm:pt modelId="{F9EEA5DF-3A0E-4DCA-AAE3-2F6E7E9281CC}" type="pres">
      <dgm:prSet presAssocID="{80D03B09-3E71-433B-97B2-A01B87874DD0}" presName="rootComposite" presStyleCnt="0"/>
      <dgm:spPr/>
    </dgm:pt>
    <dgm:pt modelId="{EDCC9A23-6D25-4DD4-97AB-ED08BA32BB04}" type="pres">
      <dgm:prSet presAssocID="{80D03B09-3E71-433B-97B2-A01B87874DD0}" presName="rootText" presStyleLbl="node3" presStyleIdx="0" presStyleCnt="2" custLinFactNeighborX="9687" custLinFactNeighborY="-19987">
        <dgm:presLayoutVars>
          <dgm:chPref val="3"/>
        </dgm:presLayoutVars>
      </dgm:prSet>
      <dgm:spPr/>
      <dgm:t>
        <a:bodyPr/>
        <a:lstStyle/>
        <a:p>
          <a:endParaRPr lang="en-US"/>
        </a:p>
      </dgm:t>
    </dgm:pt>
    <dgm:pt modelId="{F9B40AA0-BA13-4760-AFB8-39DD526C5301}" type="pres">
      <dgm:prSet presAssocID="{80D03B09-3E71-433B-97B2-A01B87874DD0}" presName="rootConnector" presStyleLbl="node3" presStyleIdx="0" presStyleCnt="2"/>
      <dgm:spPr/>
      <dgm:t>
        <a:bodyPr/>
        <a:lstStyle/>
        <a:p>
          <a:endParaRPr lang="en-US"/>
        </a:p>
      </dgm:t>
    </dgm:pt>
    <dgm:pt modelId="{3EFF2B1C-1F75-43FA-813F-E8094DDFCA98}" type="pres">
      <dgm:prSet presAssocID="{80D03B09-3E71-433B-97B2-A01B87874DD0}" presName="hierChild4" presStyleCnt="0"/>
      <dgm:spPr/>
    </dgm:pt>
    <dgm:pt modelId="{B009E065-F9FD-4CF4-B81C-A72170585A00}" type="pres">
      <dgm:prSet presAssocID="{449D61AC-1066-400C-9505-EA03F8497F74}" presName="Name50" presStyleLbl="parChTrans1D4" presStyleIdx="0" presStyleCnt="2"/>
      <dgm:spPr/>
      <dgm:t>
        <a:bodyPr/>
        <a:lstStyle/>
        <a:p>
          <a:endParaRPr lang="en-US"/>
        </a:p>
      </dgm:t>
    </dgm:pt>
    <dgm:pt modelId="{AF715AA1-A44E-45B8-9936-0ECABD3D06C4}" type="pres">
      <dgm:prSet presAssocID="{CDED5574-9172-4445-AD8B-A413BE162712}" presName="hierRoot2" presStyleCnt="0">
        <dgm:presLayoutVars>
          <dgm:hierBranch val="init"/>
        </dgm:presLayoutVars>
      </dgm:prSet>
      <dgm:spPr/>
    </dgm:pt>
    <dgm:pt modelId="{F6523F0E-96BB-415A-B59F-AD21F742FCC4}" type="pres">
      <dgm:prSet presAssocID="{CDED5574-9172-4445-AD8B-A413BE162712}" presName="rootComposite" presStyleCnt="0"/>
      <dgm:spPr/>
    </dgm:pt>
    <dgm:pt modelId="{63422BBD-16C6-4BB3-AE63-F7269E2B423D}" type="pres">
      <dgm:prSet presAssocID="{CDED5574-9172-4445-AD8B-A413BE162712}" presName="rootText" presStyleLbl="node4" presStyleIdx="0" presStyleCnt="2">
        <dgm:presLayoutVars>
          <dgm:chPref val="3"/>
        </dgm:presLayoutVars>
      </dgm:prSet>
      <dgm:spPr/>
      <dgm:t>
        <a:bodyPr/>
        <a:lstStyle/>
        <a:p>
          <a:endParaRPr lang="en-US"/>
        </a:p>
      </dgm:t>
    </dgm:pt>
    <dgm:pt modelId="{8CB83C41-0DFE-4D70-865E-172089382198}" type="pres">
      <dgm:prSet presAssocID="{CDED5574-9172-4445-AD8B-A413BE162712}" presName="rootConnector" presStyleLbl="node4" presStyleIdx="0" presStyleCnt="2"/>
      <dgm:spPr/>
      <dgm:t>
        <a:bodyPr/>
        <a:lstStyle/>
        <a:p>
          <a:endParaRPr lang="en-US"/>
        </a:p>
      </dgm:t>
    </dgm:pt>
    <dgm:pt modelId="{AACF19EE-D42A-45F1-9AE4-06BDA359296E}" type="pres">
      <dgm:prSet presAssocID="{CDED5574-9172-4445-AD8B-A413BE162712}" presName="hierChild4" presStyleCnt="0"/>
      <dgm:spPr/>
    </dgm:pt>
    <dgm:pt modelId="{25511C33-6BE3-4348-9D35-8897D1CE8C47}" type="pres">
      <dgm:prSet presAssocID="{CDED5574-9172-4445-AD8B-A413BE162712}" presName="hierChild5" presStyleCnt="0"/>
      <dgm:spPr/>
    </dgm:pt>
    <dgm:pt modelId="{53B0BACE-05AB-4244-896F-7F0A6A527DBA}" type="pres">
      <dgm:prSet presAssocID="{80D03B09-3E71-433B-97B2-A01B87874DD0}" presName="hierChild5" presStyleCnt="0"/>
      <dgm:spPr/>
    </dgm:pt>
    <dgm:pt modelId="{655D1DF4-630A-4D96-9BE3-0D22CB61C88F}" type="pres">
      <dgm:prSet presAssocID="{4DA14377-7B3E-4920-8222-76F87DFFA8AC}" presName="Name35" presStyleLbl="parChTrans1D3" presStyleIdx="1" presStyleCnt="2"/>
      <dgm:spPr/>
      <dgm:t>
        <a:bodyPr/>
        <a:lstStyle/>
        <a:p>
          <a:endParaRPr lang="en-US"/>
        </a:p>
      </dgm:t>
    </dgm:pt>
    <dgm:pt modelId="{F946CEDD-262B-4CDA-A50C-D93BC5442BF8}" type="pres">
      <dgm:prSet presAssocID="{D0653F4E-DABB-4527-ABD3-E370C13A618F}" presName="hierRoot2" presStyleCnt="0">
        <dgm:presLayoutVars>
          <dgm:hierBranch val="init"/>
        </dgm:presLayoutVars>
      </dgm:prSet>
      <dgm:spPr/>
    </dgm:pt>
    <dgm:pt modelId="{79A2F351-4571-4A90-8C19-183DF82FEBE7}" type="pres">
      <dgm:prSet presAssocID="{D0653F4E-DABB-4527-ABD3-E370C13A618F}" presName="rootComposite" presStyleCnt="0"/>
      <dgm:spPr/>
    </dgm:pt>
    <dgm:pt modelId="{73C1CA9F-ED1E-41D8-9932-79D1AACFB961}" type="pres">
      <dgm:prSet presAssocID="{D0653F4E-DABB-4527-ABD3-E370C13A618F}" presName="rootText" presStyleLbl="node3" presStyleIdx="1" presStyleCnt="2" custLinFactNeighborX="9082" custLinFactNeighborY="-19987">
        <dgm:presLayoutVars>
          <dgm:chPref val="3"/>
        </dgm:presLayoutVars>
      </dgm:prSet>
      <dgm:spPr/>
      <dgm:t>
        <a:bodyPr/>
        <a:lstStyle/>
        <a:p>
          <a:endParaRPr lang="en-US"/>
        </a:p>
      </dgm:t>
    </dgm:pt>
    <dgm:pt modelId="{4B7CD43F-0B49-43B2-8D3D-05A58C142356}" type="pres">
      <dgm:prSet presAssocID="{D0653F4E-DABB-4527-ABD3-E370C13A618F}" presName="rootConnector" presStyleLbl="node3" presStyleIdx="1" presStyleCnt="2"/>
      <dgm:spPr/>
      <dgm:t>
        <a:bodyPr/>
        <a:lstStyle/>
        <a:p>
          <a:endParaRPr lang="en-US"/>
        </a:p>
      </dgm:t>
    </dgm:pt>
    <dgm:pt modelId="{18A5C2E8-A8DD-4550-811B-C5E64EE4887B}" type="pres">
      <dgm:prSet presAssocID="{D0653F4E-DABB-4527-ABD3-E370C13A618F}" presName="hierChild4" presStyleCnt="0"/>
      <dgm:spPr/>
    </dgm:pt>
    <dgm:pt modelId="{C69538A5-8B32-4C98-8410-8570744BA1A9}" type="pres">
      <dgm:prSet presAssocID="{DF464E4B-E6A9-48F2-904A-6FB523ABBD97}" presName="Name37" presStyleLbl="parChTrans1D4" presStyleIdx="1" presStyleCnt="2"/>
      <dgm:spPr/>
      <dgm:t>
        <a:bodyPr/>
        <a:lstStyle/>
        <a:p>
          <a:endParaRPr lang="en-US"/>
        </a:p>
      </dgm:t>
    </dgm:pt>
    <dgm:pt modelId="{A313F081-F1C0-4C26-A213-20BDC52DDA2E}" type="pres">
      <dgm:prSet presAssocID="{96D2F6CC-B0EE-45F9-9951-2A43D15B05CF}" presName="hierRoot2" presStyleCnt="0">
        <dgm:presLayoutVars>
          <dgm:hierBranch val="r"/>
        </dgm:presLayoutVars>
      </dgm:prSet>
      <dgm:spPr/>
    </dgm:pt>
    <dgm:pt modelId="{254837D5-BE37-4FEC-88BC-CB6F1EB03E92}" type="pres">
      <dgm:prSet presAssocID="{96D2F6CC-B0EE-45F9-9951-2A43D15B05CF}" presName="rootComposite" presStyleCnt="0"/>
      <dgm:spPr/>
    </dgm:pt>
    <dgm:pt modelId="{3809DCFA-C330-4A90-83F7-215EF1EA07E1}" type="pres">
      <dgm:prSet presAssocID="{96D2F6CC-B0EE-45F9-9951-2A43D15B05CF}" presName="rootText" presStyleLbl="node4" presStyleIdx="1" presStyleCnt="2">
        <dgm:presLayoutVars>
          <dgm:chPref val="3"/>
        </dgm:presLayoutVars>
      </dgm:prSet>
      <dgm:spPr/>
      <dgm:t>
        <a:bodyPr/>
        <a:lstStyle/>
        <a:p>
          <a:endParaRPr lang="en-US"/>
        </a:p>
      </dgm:t>
    </dgm:pt>
    <dgm:pt modelId="{F81E4068-9F40-4617-AB63-83B7C7D6B130}" type="pres">
      <dgm:prSet presAssocID="{96D2F6CC-B0EE-45F9-9951-2A43D15B05CF}" presName="rootConnector" presStyleLbl="node4" presStyleIdx="1" presStyleCnt="2"/>
      <dgm:spPr/>
      <dgm:t>
        <a:bodyPr/>
        <a:lstStyle/>
        <a:p>
          <a:endParaRPr lang="en-US"/>
        </a:p>
      </dgm:t>
    </dgm:pt>
    <dgm:pt modelId="{9F927466-2B93-4B5D-B544-66E5A006486E}" type="pres">
      <dgm:prSet presAssocID="{96D2F6CC-B0EE-45F9-9951-2A43D15B05CF}" presName="hierChild4" presStyleCnt="0"/>
      <dgm:spPr/>
    </dgm:pt>
    <dgm:pt modelId="{556CE4B0-3972-476B-ACC4-565DE2BD3019}" type="pres">
      <dgm:prSet presAssocID="{96D2F6CC-B0EE-45F9-9951-2A43D15B05CF}" presName="hierChild5" presStyleCnt="0"/>
      <dgm:spPr/>
    </dgm:pt>
    <dgm:pt modelId="{172CCDDC-44A9-4C98-AED9-3EE6A95023AD}" type="pres">
      <dgm:prSet presAssocID="{D0653F4E-DABB-4527-ABD3-E370C13A618F}" presName="hierChild5" presStyleCnt="0"/>
      <dgm:spPr/>
    </dgm:pt>
    <dgm:pt modelId="{0C6344D5-3E9F-46F0-BADD-02EC6DECBCD3}" type="pres">
      <dgm:prSet presAssocID="{DD03D90C-C846-42BF-9F1B-05E863826D8F}" presName="hierChild5" presStyleCnt="0"/>
      <dgm:spPr/>
    </dgm:pt>
    <dgm:pt modelId="{D0ABDBE2-B94E-4224-A6F2-F1BC5D365668}" type="pres">
      <dgm:prSet presAssocID="{5A5FFE8B-F03D-499C-996D-5BEDF230F6B4}" presName="hierChild3" presStyleCnt="0"/>
      <dgm:spPr/>
    </dgm:pt>
  </dgm:ptLst>
  <dgm:cxnLst>
    <dgm:cxn modelId="{47271F97-8A1A-4CCF-9EE6-7FAC38FB9826}" srcId="{DD03D90C-C846-42BF-9F1B-05E863826D8F}" destId="{D0653F4E-DABB-4527-ABD3-E370C13A618F}" srcOrd="1" destOrd="0" parTransId="{4DA14377-7B3E-4920-8222-76F87DFFA8AC}" sibTransId="{989F5632-0A57-4D49-A082-3118868EA1F4}"/>
    <dgm:cxn modelId="{044C00C1-353A-42A8-8436-7956C51D736B}" type="presOf" srcId="{80D03B09-3E71-433B-97B2-A01B87874DD0}" destId="{F9B40AA0-BA13-4760-AFB8-39DD526C5301}" srcOrd="1" destOrd="0" presId="urn:microsoft.com/office/officeart/2005/8/layout/orgChart1"/>
    <dgm:cxn modelId="{A307872F-8412-49F9-A968-7AB005ADA4D6}" type="presOf" srcId="{449D61AC-1066-400C-9505-EA03F8497F74}" destId="{B009E065-F9FD-4CF4-B81C-A72170585A00}" srcOrd="0" destOrd="0" presId="urn:microsoft.com/office/officeart/2005/8/layout/orgChart1"/>
    <dgm:cxn modelId="{6953716D-28CF-4722-B713-1FF469AA8889}" srcId="{E187357C-15C6-4716-A246-049076D69F51}" destId="{5A5FFE8B-F03D-499C-996D-5BEDF230F6B4}" srcOrd="0" destOrd="0" parTransId="{FEEAD16D-83FD-4585-BE52-124ED9FC074A}" sibTransId="{8F1B5DC7-90B6-4624-8F07-D78BA5C8FF19}"/>
    <dgm:cxn modelId="{211C5587-84DC-4357-9C1F-2E3A72B86485}" type="presOf" srcId="{4DA14377-7B3E-4920-8222-76F87DFFA8AC}" destId="{655D1DF4-630A-4D96-9BE3-0D22CB61C88F}" srcOrd="0" destOrd="0" presId="urn:microsoft.com/office/officeart/2005/8/layout/orgChart1"/>
    <dgm:cxn modelId="{57EDAADD-E9F2-4DD4-8E14-C485BE46C944}" type="presOf" srcId="{CDED5574-9172-4445-AD8B-A413BE162712}" destId="{8CB83C41-0DFE-4D70-865E-172089382198}" srcOrd="1" destOrd="0" presId="urn:microsoft.com/office/officeart/2005/8/layout/orgChart1"/>
    <dgm:cxn modelId="{A8864AE7-A85B-4FD2-A031-2CDC3639F98B}" type="presOf" srcId="{96D2F6CC-B0EE-45F9-9951-2A43D15B05CF}" destId="{3809DCFA-C330-4A90-83F7-215EF1EA07E1}" srcOrd="0" destOrd="0" presId="urn:microsoft.com/office/officeart/2005/8/layout/orgChart1"/>
    <dgm:cxn modelId="{B2096975-7C1F-4067-AB6C-128FCF25E1EC}" type="presOf" srcId="{D0653F4E-DABB-4527-ABD3-E370C13A618F}" destId="{4B7CD43F-0B49-43B2-8D3D-05A58C142356}" srcOrd="1" destOrd="0" presId="urn:microsoft.com/office/officeart/2005/8/layout/orgChart1"/>
    <dgm:cxn modelId="{FCBA22E2-2F1B-43B3-A855-A8E76827DF63}" srcId="{DD03D90C-C846-42BF-9F1B-05E863826D8F}" destId="{80D03B09-3E71-433B-97B2-A01B87874DD0}" srcOrd="0" destOrd="0" parTransId="{3588261D-9E25-4973-AC69-7D6F0C213B3C}" sibTransId="{767E3620-2B46-4265-81EC-50DA747E453E}"/>
    <dgm:cxn modelId="{8B3628D6-924E-4A1A-9A85-3F96A1671702}" type="presOf" srcId="{D0653F4E-DABB-4527-ABD3-E370C13A618F}" destId="{73C1CA9F-ED1E-41D8-9932-79D1AACFB961}" srcOrd="0" destOrd="0" presId="urn:microsoft.com/office/officeart/2005/8/layout/orgChart1"/>
    <dgm:cxn modelId="{5544C4D4-6D08-489D-B1C7-ECF321F79966}" srcId="{80D03B09-3E71-433B-97B2-A01B87874DD0}" destId="{CDED5574-9172-4445-AD8B-A413BE162712}" srcOrd="0" destOrd="0" parTransId="{449D61AC-1066-400C-9505-EA03F8497F74}" sibTransId="{0F354B62-624C-4762-89B1-A7B1970E0FC0}"/>
    <dgm:cxn modelId="{08BDA8E5-7F85-45E9-8CBD-4CC50FF5B3DD}" type="presOf" srcId="{96D2F6CC-B0EE-45F9-9951-2A43D15B05CF}" destId="{F81E4068-9F40-4617-AB63-83B7C7D6B130}" srcOrd="1" destOrd="0" presId="urn:microsoft.com/office/officeart/2005/8/layout/orgChart1"/>
    <dgm:cxn modelId="{5BDFA813-9978-4F67-B700-51E972194F5A}" type="presOf" srcId="{DF464E4B-E6A9-48F2-904A-6FB523ABBD97}" destId="{C69538A5-8B32-4C98-8410-8570744BA1A9}" srcOrd="0" destOrd="0" presId="urn:microsoft.com/office/officeart/2005/8/layout/orgChart1"/>
    <dgm:cxn modelId="{086B0319-D80B-42B5-8360-BF572A1834D4}" type="presOf" srcId="{E187357C-15C6-4716-A246-049076D69F51}" destId="{A0572F74-4CA5-4102-94F8-C50484E162C8}" srcOrd="0" destOrd="0" presId="urn:microsoft.com/office/officeart/2005/8/layout/orgChart1"/>
    <dgm:cxn modelId="{B6D468A4-2709-4425-AC27-14445596A512}" srcId="{D0653F4E-DABB-4527-ABD3-E370C13A618F}" destId="{96D2F6CC-B0EE-45F9-9951-2A43D15B05CF}" srcOrd="0" destOrd="0" parTransId="{DF464E4B-E6A9-48F2-904A-6FB523ABBD97}" sibTransId="{41A5F844-5119-4B5F-9595-83705537BCF1}"/>
    <dgm:cxn modelId="{46EF64DE-2E26-479D-AF8F-C7CF762E00A0}" type="presOf" srcId="{5A5FFE8B-F03D-499C-996D-5BEDF230F6B4}" destId="{A4529D68-B5AC-45C0-BAFA-67AA094C20CE}" srcOrd="0" destOrd="0" presId="urn:microsoft.com/office/officeart/2005/8/layout/orgChart1"/>
    <dgm:cxn modelId="{862639A1-05BB-4BB1-AEB4-AACD86112CAA}" srcId="{5A5FFE8B-F03D-499C-996D-5BEDF230F6B4}" destId="{DD03D90C-C846-42BF-9F1B-05E863826D8F}" srcOrd="0" destOrd="0" parTransId="{8C598205-66B5-465F-A063-67E170205CF2}" sibTransId="{745F52B4-7644-412B-9296-22443C7D6B93}"/>
    <dgm:cxn modelId="{3A406876-B811-4550-821A-D715C09644D4}" type="presOf" srcId="{CDED5574-9172-4445-AD8B-A413BE162712}" destId="{63422BBD-16C6-4BB3-AE63-F7269E2B423D}" srcOrd="0" destOrd="0" presId="urn:microsoft.com/office/officeart/2005/8/layout/orgChart1"/>
    <dgm:cxn modelId="{24B1D061-E9CE-4FC2-80DD-D7E641748652}" type="presOf" srcId="{5A5FFE8B-F03D-499C-996D-5BEDF230F6B4}" destId="{AA01F332-288D-4834-8689-D35B16217C2D}" srcOrd="1" destOrd="0" presId="urn:microsoft.com/office/officeart/2005/8/layout/orgChart1"/>
    <dgm:cxn modelId="{A454F77B-6CA2-49E9-B7D5-67544CB915A3}" type="presOf" srcId="{80D03B09-3E71-433B-97B2-A01B87874DD0}" destId="{EDCC9A23-6D25-4DD4-97AB-ED08BA32BB04}" srcOrd="0" destOrd="0" presId="urn:microsoft.com/office/officeart/2005/8/layout/orgChart1"/>
    <dgm:cxn modelId="{E92E65CB-E40E-4C62-9E7D-FBFA690D72EF}" type="presOf" srcId="{DD03D90C-C846-42BF-9F1B-05E863826D8F}" destId="{E2D2A6B1-D4BB-42D3-BC4D-BF6A2B9C089B}" srcOrd="0" destOrd="0" presId="urn:microsoft.com/office/officeart/2005/8/layout/orgChart1"/>
    <dgm:cxn modelId="{03E5113E-E24F-44C6-97C1-D0A79E26F61F}" type="presOf" srcId="{3588261D-9E25-4973-AC69-7D6F0C213B3C}" destId="{BAD9EB36-1063-4010-B900-911623669349}" srcOrd="0" destOrd="0" presId="urn:microsoft.com/office/officeart/2005/8/layout/orgChart1"/>
    <dgm:cxn modelId="{94071E90-B051-4B53-83E2-8F7C0943123B}" type="presOf" srcId="{DD03D90C-C846-42BF-9F1B-05E863826D8F}" destId="{13D0FA1D-CD35-4ADD-A589-10F652A51CC3}" srcOrd="1" destOrd="0" presId="urn:microsoft.com/office/officeart/2005/8/layout/orgChart1"/>
    <dgm:cxn modelId="{0E4F0A54-BF3B-4303-8D9C-E170CE2E2289}" type="presOf" srcId="{8C598205-66B5-465F-A063-67E170205CF2}" destId="{3A3AFB2D-4885-488D-A239-0586B5A1A07A}" srcOrd="0" destOrd="0" presId="urn:microsoft.com/office/officeart/2005/8/layout/orgChart1"/>
    <dgm:cxn modelId="{9B5BA910-0D08-410B-AFCE-B91BB8D2633A}" type="presParOf" srcId="{A0572F74-4CA5-4102-94F8-C50484E162C8}" destId="{E58F8DE5-BA11-4DC6-A33B-FA2B0F2A98D1}" srcOrd="0" destOrd="0" presId="urn:microsoft.com/office/officeart/2005/8/layout/orgChart1"/>
    <dgm:cxn modelId="{292ADD39-25D4-4DA6-AA7F-DF6E8321C9CC}" type="presParOf" srcId="{E58F8DE5-BA11-4DC6-A33B-FA2B0F2A98D1}" destId="{5B81C771-DBC3-4076-A776-08C85089DCBC}" srcOrd="0" destOrd="0" presId="urn:microsoft.com/office/officeart/2005/8/layout/orgChart1"/>
    <dgm:cxn modelId="{3D210D5C-C0A7-4AF2-814A-75EBC0B42C68}" type="presParOf" srcId="{5B81C771-DBC3-4076-A776-08C85089DCBC}" destId="{A4529D68-B5AC-45C0-BAFA-67AA094C20CE}" srcOrd="0" destOrd="0" presId="urn:microsoft.com/office/officeart/2005/8/layout/orgChart1"/>
    <dgm:cxn modelId="{DA7FB9B6-8757-4A01-B4B8-3744D0745161}" type="presParOf" srcId="{5B81C771-DBC3-4076-A776-08C85089DCBC}" destId="{AA01F332-288D-4834-8689-D35B16217C2D}" srcOrd="1" destOrd="0" presId="urn:microsoft.com/office/officeart/2005/8/layout/orgChart1"/>
    <dgm:cxn modelId="{2708F058-E8DF-435B-9F0F-0959DE028FAE}" type="presParOf" srcId="{E58F8DE5-BA11-4DC6-A33B-FA2B0F2A98D1}" destId="{7EFFC344-08A6-45DB-BA8D-5EBE80AD46F0}" srcOrd="1" destOrd="0" presId="urn:microsoft.com/office/officeart/2005/8/layout/orgChart1"/>
    <dgm:cxn modelId="{2928553A-09AB-43AD-9EC2-3E7EB4898B4D}" type="presParOf" srcId="{7EFFC344-08A6-45DB-BA8D-5EBE80AD46F0}" destId="{3A3AFB2D-4885-488D-A239-0586B5A1A07A}" srcOrd="0" destOrd="0" presId="urn:microsoft.com/office/officeart/2005/8/layout/orgChart1"/>
    <dgm:cxn modelId="{14115E5A-7B5A-46BF-8357-796894F15DAF}" type="presParOf" srcId="{7EFFC344-08A6-45DB-BA8D-5EBE80AD46F0}" destId="{85222CCE-C662-46D1-9431-6B1EA3DA669A}" srcOrd="1" destOrd="0" presId="urn:microsoft.com/office/officeart/2005/8/layout/orgChart1"/>
    <dgm:cxn modelId="{18309950-3909-46CD-B072-848349B88E47}" type="presParOf" srcId="{85222CCE-C662-46D1-9431-6B1EA3DA669A}" destId="{E1A79A6C-3C02-4BA9-9347-58336467C016}" srcOrd="0" destOrd="0" presId="urn:microsoft.com/office/officeart/2005/8/layout/orgChart1"/>
    <dgm:cxn modelId="{A81416F3-5826-4FF5-861A-87730277E2D7}" type="presParOf" srcId="{E1A79A6C-3C02-4BA9-9347-58336467C016}" destId="{E2D2A6B1-D4BB-42D3-BC4D-BF6A2B9C089B}" srcOrd="0" destOrd="0" presId="urn:microsoft.com/office/officeart/2005/8/layout/orgChart1"/>
    <dgm:cxn modelId="{78B56752-21B3-4E2B-8256-FD0B5DB4A961}" type="presParOf" srcId="{E1A79A6C-3C02-4BA9-9347-58336467C016}" destId="{13D0FA1D-CD35-4ADD-A589-10F652A51CC3}" srcOrd="1" destOrd="0" presId="urn:microsoft.com/office/officeart/2005/8/layout/orgChart1"/>
    <dgm:cxn modelId="{87137042-1CA8-48D2-B03A-271FC5707863}" type="presParOf" srcId="{85222CCE-C662-46D1-9431-6B1EA3DA669A}" destId="{2281FE92-0DB6-479E-B3C3-4C710AB4056D}" srcOrd="1" destOrd="0" presId="urn:microsoft.com/office/officeart/2005/8/layout/orgChart1"/>
    <dgm:cxn modelId="{027B34AB-8060-45AD-8399-039768BEBB5A}" type="presParOf" srcId="{2281FE92-0DB6-479E-B3C3-4C710AB4056D}" destId="{BAD9EB36-1063-4010-B900-911623669349}" srcOrd="0" destOrd="0" presId="urn:microsoft.com/office/officeart/2005/8/layout/orgChart1"/>
    <dgm:cxn modelId="{395F9E7A-0744-4C98-AA0D-84B2573E2DE3}" type="presParOf" srcId="{2281FE92-0DB6-479E-B3C3-4C710AB4056D}" destId="{C073798D-7332-487F-AB4C-E019C4EFF42F}" srcOrd="1" destOrd="0" presId="urn:microsoft.com/office/officeart/2005/8/layout/orgChart1"/>
    <dgm:cxn modelId="{8ABE01E4-EC76-4962-95F6-297DC93DDCB5}" type="presParOf" srcId="{C073798D-7332-487F-AB4C-E019C4EFF42F}" destId="{F9EEA5DF-3A0E-4DCA-AAE3-2F6E7E9281CC}" srcOrd="0" destOrd="0" presId="urn:microsoft.com/office/officeart/2005/8/layout/orgChart1"/>
    <dgm:cxn modelId="{98293ABE-C27D-469C-ADD7-EC53315435B7}" type="presParOf" srcId="{F9EEA5DF-3A0E-4DCA-AAE3-2F6E7E9281CC}" destId="{EDCC9A23-6D25-4DD4-97AB-ED08BA32BB04}" srcOrd="0" destOrd="0" presId="urn:microsoft.com/office/officeart/2005/8/layout/orgChart1"/>
    <dgm:cxn modelId="{633C0073-9752-4A57-B34A-889D58BE4513}" type="presParOf" srcId="{F9EEA5DF-3A0E-4DCA-AAE3-2F6E7E9281CC}" destId="{F9B40AA0-BA13-4760-AFB8-39DD526C5301}" srcOrd="1" destOrd="0" presId="urn:microsoft.com/office/officeart/2005/8/layout/orgChart1"/>
    <dgm:cxn modelId="{635B4F3E-DAB6-4139-9E7B-89770AAAD36F}" type="presParOf" srcId="{C073798D-7332-487F-AB4C-E019C4EFF42F}" destId="{3EFF2B1C-1F75-43FA-813F-E8094DDFCA98}" srcOrd="1" destOrd="0" presId="urn:microsoft.com/office/officeart/2005/8/layout/orgChart1"/>
    <dgm:cxn modelId="{9E3C06D0-C7BB-418D-911E-95E9945B2EC9}" type="presParOf" srcId="{3EFF2B1C-1F75-43FA-813F-E8094DDFCA98}" destId="{B009E065-F9FD-4CF4-B81C-A72170585A00}" srcOrd="0" destOrd="0" presId="urn:microsoft.com/office/officeart/2005/8/layout/orgChart1"/>
    <dgm:cxn modelId="{3D7A94B9-73FC-46DA-92EE-F6C40B5CF762}" type="presParOf" srcId="{3EFF2B1C-1F75-43FA-813F-E8094DDFCA98}" destId="{AF715AA1-A44E-45B8-9936-0ECABD3D06C4}" srcOrd="1" destOrd="0" presId="urn:microsoft.com/office/officeart/2005/8/layout/orgChart1"/>
    <dgm:cxn modelId="{BCD1AB20-DEDC-477E-9629-E282A8B55198}" type="presParOf" srcId="{AF715AA1-A44E-45B8-9936-0ECABD3D06C4}" destId="{F6523F0E-96BB-415A-B59F-AD21F742FCC4}" srcOrd="0" destOrd="0" presId="urn:microsoft.com/office/officeart/2005/8/layout/orgChart1"/>
    <dgm:cxn modelId="{96815DA2-E4F5-4669-AC9E-050E55267D92}" type="presParOf" srcId="{F6523F0E-96BB-415A-B59F-AD21F742FCC4}" destId="{63422BBD-16C6-4BB3-AE63-F7269E2B423D}" srcOrd="0" destOrd="0" presId="urn:microsoft.com/office/officeart/2005/8/layout/orgChart1"/>
    <dgm:cxn modelId="{532DB883-3795-4AF0-9406-4C48CEA86B8D}" type="presParOf" srcId="{F6523F0E-96BB-415A-B59F-AD21F742FCC4}" destId="{8CB83C41-0DFE-4D70-865E-172089382198}" srcOrd="1" destOrd="0" presId="urn:microsoft.com/office/officeart/2005/8/layout/orgChart1"/>
    <dgm:cxn modelId="{349B3522-F9FE-4933-B2B2-10C630F7AE05}" type="presParOf" srcId="{AF715AA1-A44E-45B8-9936-0ECABD3D06C4}" destId="{AACF19EE-D42A-45F1-9AE4-06BDA359296E}" srcOrd="1" destOrd="0" presId="urn:microsoft.com/office/officeart/2005/8/layout/orgChart1"/>
    <dgm:cxn modelId="{168AD2E9-B05E-4CEB-87BF-81126C1C7048}" type="presParOf" srcId="{AF715AA1-A44E-45B8-9936-0ECABD3D06C4}" destId="{25511C33-6BE3-4348-9D35-8897D1CE8C47}" srcOrd="2" destOrd="0" presId="urn:microsoft.com/office/officeart/2005/8/layout/orgChart1"/>
    <dgm:cxn modelId="{3E3FB022-E97A-4A52-A230-54255D38C761}" type="presParOf" srcId="{C073798D-7332-487F-AB4C-E019C4EFF42F}" destId="{53B0BACE-05AB-4244-896F-7F0A6A527DBA}" srcOrd="2" destOrd="0" presId="urn:microsoft.com/office/officeart/2005/8/layout/orgChart1"/>
    <dgm:cxn modelId="{E809DFFF-BE81-47EF-A94F-543D6AACBF28}" type="presParOf" srcId="{2281FE92-0DB6-479E-B3C3-4C710AB4056D}" destId="{655D1DF4-630A-4D96-9BE3-0D22CB61C88F}" srcOrd="2" destOrd="0" presId="urn:microsoft.com/office/officeart/2005/8/layout/orgChart1"/>
    <dgm:cxn modelId="{78D0519A-4036-48BE-A2BD-888B0E92A38A}" type="presParOf" srcId="{2281FE92-0DB6-479E-B3C3-4C710AB4056D}" destId="{F946CEDD-262B-4CDA-A50C-D93BC5442BF8}" srcOrd="3" destOrd="0" presId="urn:microsoft.com/office/officeart/2005/8/layout/orgChart1"/>
    <dgm:cxn modelId="{81C62068-AC60-4F80-9B03-6C2F30095E06}" type="presParOf" srcId="{F946CEDD-262B-4CDA-A50C-D93BC5442BF8}" destId="{79A2F351-4571-4A90-8C19-183DF82FEBE7}" srcOrd="0" destOrd="0" presId="urn:microsoft.com/office/officeart/2005/8/layout/orgChart1"/>
    <dgm:cxn modelId="{B374A903-6F2C-4BBB-9642-4414FFF0478B}" type="presParOf" srcId="{79A2F351-4571-4A90-8C19-183DF82FEBE7}" destId="{73C1CA9F-ED1E-41D8-9932-79D1AACFB961}" srcOrd="0" destOrd="0" presId="urn:microsoft.com/office/officeart/2005/8/layout/orgChart1"/>
    <dgm:cxn modelId="{BAE2A200-7C80-4C7D-8D4E-AF479D998D36}" type="presParOf" srcId="{79A2F351-4571-4A90-8C19-183DF82FEBE7}" destId="{4B7CD43F-0B49-43B2-8D3D-05A58C142356}" srcOrd="1" destOrd="0" presId="urn:microsoft.com/office/officeart/2005/8/layout/orgChart1"/>
    <dgm:cxn modelId="{1FF63F05-0940-4B17-AF47-5054523E65AC}" type="presParOf" srcId="{F946CEDD-262B-4CDA-A50C-D93BC5442BF8}" destId="{18A5C2E8-A8DD-4550-811B-C5E64EE4887B}" srcOrd="1" destOrd="0" presId="urn:microsoft.com/office/officeart/2005/8/layout/orgChart1"/>
    <dgm:cxn modelId="{2425F02E-9922-4F81-8BB0-FF619F617EE3}" type="presParOf" srcId="{18A5C2E8-A8DD-4550-811B-C5E64EE4887B}" destId="{C69538A5-8B32-4C98-8410-8570744BA1A9}" srcOrd="0" destOrd="0" presId="urn:microsoft.com/office/officeart/2005/8/layout/orgChart1"/>
    <dgm:cxn modelId="{D98B9618-A3D8-4B45-BD23-DAD56EF0D7FE}" type="presParOf" srcId="{18A5C2E8-A8DD-4550-811B-C5E64EE4887B}" destId="{A313F081-F1C0-4C26-A213-20BDC52DDA2E}" srcOrd="1" destOrd="0" presId="urn:microsoft.com/office/officeart/2005/8/layout/orgChart1"/>
    <dgm:cxn modelId="{940AB888-45C6-4F8D-8871-CC66D8F0B9A0}" type="presParOf" srcId="{A313F081-F1C0-4C26-A213-20BDC52DDA2E}" destId="{254837D5-BE37-4FEC-88BC-CB6F1EB03E92}" srcOrd="0" destOrd="0" presId="urn:microsoft.com/office/officeart/2005/8/layout/orgChart1"/>
    <dgm:cxn modelId="{4F2A288E-C564-46BC-8274-B4D8A10A4E9E}" type="presParOf" srcId="{254837D5-BE37-4FEC-88BC-CB6F1EB03E92}" destId="{3809DCFA-C330-4A90-83F7-215EF1EA07E1}" srcOrd="0" destOrd="0" presId="urn:microsoft.com/office/officeart/2005/8/layout/orgChart1"/>
    <dgm:cxn modelId="{C01377BE-6A52-4D26-8555-D11D5F986F39}" type="presParOf" srcId="{254837D5-BE37-4FEC-88BC-CB6F1EB03E92}" destId="{F81E4068-9F40-4617-AB63-83B7C7D6B130}" srcOrd="1" destOrd="0" presId="urn:microsoft.com/office/officeart/2005/8/layout/orgChart1"/>
    <dgm:cxn modelId="{EEA250B1-7FD4-48CB-B38A-D5DA8F32D166}" type="presParOf" srcId="{A313F081-F1C0-4C26-A213-20BDC52DDA2E}" destId="{9F927466-2B93-4B5D-B544-66E5A006486E}" srcOrd="1" destOrd="0" presId="urn:microsoft.com/office/officeart/2005/8/layout/orgChart1"/>
    <dgm:cxn modelId="{4DB6538E-AE4F-4D9E-B220-2FC3BF60E0B1}" type="presParOf" srcId="{A313F081-F1C0-4C26-A213-20BDC52DDA2E}" destId="{556CE4B0-3972-476B-ACC4-565DE2BD3019}" srcOrd="2" destOrd="0" presId="urn:microsoft.com/office/officeart/2005/8/layout/orgChart1"/>
    <dgm:cxn modelId="{8D49B725-3832-46D0-9467-019CCC68149C}" type="presParOf" srcId="{F946CEDD-262B-4CDA-A50C-D93BC5442BF8}" destId="{172CCDDC-44A9-4C98-AED9-3EE6A95023AD}" srcOrd="2" destOrd="0" presId="urn:microsoft.com/office/officeart/2005/8/layout/orgChart1"/>
    <dgm:cxn modelId="{C721952F-F527-412B-92AD-87D293339582}" type="presParOf" srcId="{85222CCE-C662-46D1-9431-6B1EA3DA669A}" destId="{0C6344D5-3E9F-46F0-BADD-02EC6DECBCD3}" srcOrd="2" destOrd="0" presId="urn:microsoft.com/office/officeart/2005/8/layout/orgChart1"/>
    <dgm:cxn modelId="{C88302AA-CC1B-46D4-BA46-E749B3578881}" type="presParOf" srcId="{E58F8DE5-BA11-4DC6-A33B-FA2B0F2A98D1}" destId="{D0ABDBE2-B94E-4224-A6F2-F1BC5D365668}"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187357C-15C6-4716-A246-049076D69F51}" type="doc">
      <dgm:prSet loTypeId="urn:microsoft.com/office/officeart/2005/8/layout/orgChart1" loCatId="hierarchy" qsTypeId="urn:microsoft.com/office/officeart/2005/8/quickstyle/simple1" qsCatId="simple" csTypeId="urn:microsoft.com/office/officeart/2005/8/colors/accent1_2" csCatId="accent1" phldr="1"/>
      <dgm:spPr/>
    </dgm:pt>
    <dgm:pt modelId="{5A5FFE8B-F03D-499C-996D-5BEDF230F6B4}">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chemeClr val="tx1"/>
              </a:solidFill>
              <a:effectLst/>
              <a:latin typeface="Arial Narrow" pitchFamily="34" charset="0"/>
            </a:rPr>
            <a:t>President</a:t>
          </a:r>
        </a:p>
      </dgm:t>
    </dgm:pt>
    <dgm:pt modelId="{FEEAD16D-83FD-4585-BE52-124ED9FC074A}" type="parTrans" cxnId="{6953716D-28CF-4722-B713-1FF469AA8889}">
      <dgm:prSet/>
      <dgm:spPr/>
      <dgm:t>
        <a:bodyPr/>
        <a:lstStyle/>
        <a:p>
          <a:endParaRPr lang="en-US"/>
        </a:p>
      </dgm:t>
    </dgm:pt>
    <dgm:pt modelId="{8F1B5DC7-90B6-4624-8F07-D78BA5C8FF19}" type="sibTrans" cxnId="{6953716D-28CF-4722-B713-1FF469AA8889}">
      <dgm:prSet/>
      <dgm:spPr/>
      <dgm:t>
        <a:bodyPr/>
        <a:lstStyle/>
        <a:p>
          <a:endParaRPr lang="en-US"/>
        </a:p>
      </dgm:t>
    </dgm:pt>
    <dgm:pt modelId="{DD03D90C-C846-42BF-9F1B-05E863826D8F}">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Arial Narrow" pitchFamily="34" charset="0"/>
            </a:rPr>
            <a:t>College P &amp; B</a:t>
          </a:r>
        </a:p>
      </dgm:t>
    </dgm:pt>
    <dgm:pt modelId="{8C598205-66B5-465F-A063-67E170205CF2}" type="parTrans" cxnId="{862639A1-05BB-4BB1-AEB4-AACD86112CAA}">
      <dgm:prSet/>
      <dgm:spPr/>
      <dgm:t>
        <a:bodyPr/>
        <a:lstStyle/>
        <a:p>
          <a:endParaRPr lang="en-US"/>
        </a:p>
      </dgm:t>
    </dgm:pt>
    <dgm:pt modelId="{745F52B4-7644-412B-9296-22443C7D6B93}" type="sibTrans" cxnId="{862639A1-05BB-4BB1-AEB4-AACD86112CAA}">
      <dgm:prSet/>
      <dgm:spPr/>
      <dgm:t>
        <a:bodyPr/>
        <a:lstStyle/>
        <a:p>
          <a:endParaRPr lang="en-US"/>
        </a:p>
      </dgm:t>
    </dgm:pt>
    <dgm:pt modelId="{80D03B09-3E71-433B-97B2-A01B87874DD0}">
      <dgm:prSet custT="1"/>
      <dgm:spPr/>
      <dgm:t>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Narrow" pitchFamily="34" charset="0"/>
            </a:rPr>
            <a:t>Liberal Arts and Sciences Promotion and Tenure Committee</a:t>
          </a:r>
        </a:p>
      </dgm:t>
    </dgm:pt>
    <dgm:pt modelId="{3588261D-9E25-4973-AC69-7D6F0C213B3C}" type="parTrans" cxnId="{FCBA22E2-2F1B-43B3-A855-A8E76827DF63}">
      <dgm:prSet/>
      <dgm:spPr/>
      <dgm:t>
        <a:bodyPr/>
        <a:lstStyle/>
        <a:p>
          <a:endParaRPr lang="en-US"/>
        </a:p>
      </dgm:t>
    </dgm:pt>
    <dgm:pt modelId="{767E3620-2B46-4265-81EC-50DA747E453E}" type="sibTrans" cxnId="{FCBA22E2-2F1B-43B3-A855-A8E76827DF63}">
      <dgm:prSet/>
      <dgm:spPr/>
      <dgm:t>
        <a:bodyPr/>
        <a:lstStyle/>
        <a:p>
          <a:endParaRPr lang="en-US"/>
        </a:p>
      </dgm:t>
    </dgm:pt>
    <dgm:pt modelId="{96D2F6CC-B0EE-45F9-9951-2A43D15B05CF}">
      <dgm:prSet custT="1"/>
      <dgm:spPr/>
      <dgm:t>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Narrow" pitchFamily="34" charset="0"/>
            </a:rPr>
            <a:t>Department Peers Full Committee</a:t>
          </a:r>
        </a:p>
      </dgm:t>
    </dgm:pt>
    <dgm:pt modelId="{DF464E4B-E6A9-48F2-904A-6FB523ABBD97}" type="parTrans" cxnId="{B6D468A4-2709-4425-AC27-14445596A512}">
      <dgm:prSet/>
      <dgm:spPr/>
      <dgm:t>
        <a:bodyPr/>
        <a:lstStyle/>
        <a:p>
          <a:endParaRPr lang="en-US"/>
        </a:p>
      </dgm:t>
    </dgm:pt>
    <dgm:pt modelId="{41A5F844-5119-4B5F-9595-83705537BCF1}" type="sibTrans" cxnId="{B6D468A4-2709-4425-AC27-14445596A512}">
      <dgm:prSet/>
      <dgm:spPr/>
      <dgm:t>
        <a:bodyPr/>
        <a:lstStyle/>
        <a:p>
          <a:endParaRPr lang="en-US"/>
        </a:p>
      </dgm:t>
    </dgm:pt>
    <dgm:pt modelId="{D0653F4E-DABB-4527-ABD3-E370C13A618F}">
      <dgm:prSet custT="1"/>
      <dgm:spPr/>
      <dgm:t>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Narrow" pitchFamily="34" charset="0"/>
            </a:rPr>
            <a:t>School of Technology and Design</a:t>
          </a:r>
        </a:p>
        <a:p>
          <a:pPr marL="0" marR="0" lvl="0" indent="0" algn="ctr" defTabSz="914400" rtl="0" eaLnBrk="1" fontAlgn="base" latinLnBrk="0" hangingPunct="1">
            <a:lnSpc>
              <a:spcPct val="80000"/>
            </a:lnSpc>
            <a:spcBef>
              <a:spcPct val="2000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Narrow" pitchFamily="34" charset="0"/>
            </a:rPr>
            <a:t>Promotion and Tenure Committee</a:t>
          </a:r>
        </a:p>
      </dgm:t>
    </dgm:pt>
    <dgm:pt modelId="{4DA14377-7B3E-4920-8222-76F87DFFA8AC}" type="parTrans" cxnId="{47271F97-8A1A-4CCF-9EE6-7FAC38FB9826}">
      <dgm:prSet/>
      <dgm:spPr/>
      <dgm:t>
        <a:bodyPr/>
        <a:lstStyle/>
        <a:p>
          <a:endParaRPr lang="en-US"/>
        </a:p>
      </dgm:t>
    </dgm:pt>
    <dgm:pt modelId="{989F5632-0A57-4D49-A082-3118868EA1F4}" type="sibTrans" cxnId="{47271F97-8A1A-4CCF-9EE6-7FAC38FB9826}">
      <dgm:prSet/>
      <dgm:spPr/>
      <dgm:t>
        <a:bodyPr/>
        <a:lstStyle/>
        <a:p>
          <a:endParaRPr lang="en-US"/>
        </a:p>
      </dgm:t>
    </dgm:pt>
    <dgm:pt modelId="{CDED5574-9172-4445-AD8B-A413BE162712}">
      <dgm:prSet custT="1"/>
      <dgm:spPr/>
      <dgm:t>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Narrow" pitchFamily="34" charset="0"/>
            </a:rPr>
            <a:t>Department Peers Full Committee</a:t>
          </a:r>
        </a:p>
      </dgm:t>
    </dgm:pt>
    <dgm:pt modelId="{449D61AC-1066-400C-9505-EA03F8497F74}" type="parTrans" cxnId="{5544C4D4-6D08-489D-B1C7-ECF321F79966}">
      <dgm:prSet/>
      <dgm:spPr/>
      <dgm:t>
        <a:bodyPr/>
        <a:lstStyle/>
        <a:p>
          <a:endParaRPr lang="en-US"/>
        </a:p>
      </dgm:t>
    </dgm:pt>
    <dgm:pt modelId="{0F354B62-624C-4762-89B1-A7B1970E0FC0}" type="sibTrans" cxnId="{5544C4D4-6D08-489D-B1C7-ECF321F79966}">
      <dgm:prSet/>
      <dgm:spPr/>
      <dgm:t>
        <a:bodyPr/>
        <a:lstStyle/>
        <a:p>
          <a:endParaRPr lang="en-US"/>
        </a:p>
      </dgm:t>
    </dgm:pt>
    <dgm:pt modelId="{809A29B2-307B-470B-8863-7494187088C6}">
      <dgm:prSet custT="1"/>
      <dgm:spPr/>
      <dgm:t>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Narrow" pitchFamily="34" charset="0"/>
            </a:rPr>
            <a:t>School of Professional Studies Promotion and Tenure Committee</a:t>
          </a:r>
        </a:p>
      </dgm:t>
    </dgm:pt>
    <dgm:pt modelId="{888BAF64-3AE4-4D5A-89BB-883D680A67D4}" type="parTrans" cxnId="{8CE3BC14-4858-4D05-9610-C64EB5A5DD8B}">
      <dgm:prSet/>
      <dgm:spPr/>
      <dgm:t>
        <a:bodyPr/>
        <a:lstStyle/>
        <a:p>
          <a:endParaRPr lang="en-US"/>
        </a:p>
      </dgm:t>
    </dgm:pt>
    <dgm:pt modelId="{0C53D075-BD06-45F6-943C-1B2E6FD48E49}" type="sibTrans" cxnId="{8CE3BC14-4858-4D05-9610-C64EB5A5DD8B}">
      <dgm:prSet/>
      <dgm:spPr/>
      <dgm:t>
        <a:bodyPr/>
        <a:lstStyle/>
        <a:p>
          <a:endParaRPr lang="en-US"/>
        </a:p>
      </dgm:t>
    </dgm:pt>
    <dgm:pt modelId="{1C6C2EA0-EE19-46E0-9467-AA63BF2AC784}">
      <dgm:prSet custT="1"/>
      <dgm:spPr/>
      <dgm:t>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Narrow" pitchFamily="34" charset="0"/>
            </a:rPr>
            <a:t>Department Peers Full Committee</a:t>
          </a:r>
        </a:p>
      </dgm:t>
    </dgm:pt>
    <dgm:pt modelId="{3CDB01F4-57AF-465E-8C5A-C3B81396B333}" type="parTrans" cxnId="{F6B48B77-7226-4E35-BFD1-9FC56346D5E6}">
      <dgm:prSet/>
      <dgm:spPr/>
      <dgm:t>
        <a:bodyPr/>
        <a:lstStyle/>
        <a:p>
          <a:endParaRPr lang="en-US"/>
        </a:p>
      </dgm:t>
    </dgm:pt>
    <dgm:pt modelId="{05A943D3-66EB-4160-8F0E-00767B82FED2}" type="sibTrans" cxnId="{F6B48B77-7226-4E35-BFD1-9FC56346D5E6}">
      <dgm:prSet/>
      <dgm:spPr/>
      <dgm:t>
        <a:bodyPr/>
        <a:lstStyle/>
        <a:p>
          <a:endParaRPr lang="en-US"/>
        </a:p>
      </dgm:t>
    </dgm:pt>
    <dgm:pt modelId="{B79A1E15-59B8-4486-AB11-6DC96D7D2C4D}">
      <dgm:prSet custT="1"/>
      <dgm:spPr/>
      <dgm:t>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Narrow" pitchFamily="34" charset="0"/>
            </a:rPr>
            <a:t>Department Peers Associate Committee</a:t>
          </a:r>
        </a:p>
      </dgm:t>
    </dgm:pt>
    <dgm:pt modelId="{25E80105-32D6-4A33-8DB6-BEEA45020173}" type="parTrans" cxnId="{4960C611-9244-4D77-A8C3-540718BCB3C4}">
      <dgm:prSet/>
      <dgm:spPr/>
      <dgm:t>
        <a:bodyPr/>
        <a:lstStyle/>
        <a:p>
          <a:endParaRPr lang="en-US"/>
        </a:p>
      </dgm:t>
    </dgm:pt>
    <dgm:pt modelId="{191385DB-75FA-44B9-AD12-52BAFC6667D1}" type="sibTrans" cxnId="{4960C611-9244-4D77-A8C3-540718BCB3C4}">
      <dgm:prSet/>
      <dgm:spPr/>
      <dgm:t>
        <a:bodyPr/>
        <a:lstStyle/>
        <a:p>
          <a:endParaRPr lang="en-US"/>
        </a:p>
      </dgm:t>
    </dgm:pt>
    <dgm:pt modelId="{84167887-AFE9-4907-A65A-B07F98DF4DE5}">
      <dgm:prSet custT="1"/>
      <dgm:spPr/>
      <dgm:t>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Narrow" pitchFamily="34" charset="0"/>
            </a:rPr>
            <a:t>Department Peers Associate Committee</a:t>
          </a:r>
        </a:p>
      </dgm:t>
    </dgm:pt>
    <dgm:pt modelId="{32491E71-2B3E-40FA-8246-B337409EA41E}" type="parTrans" cxnId="{B0B55A95-7409-4A45-86FD-323EEA25861B}">
      <dgm:prSet/>
      <dgm:spPr/>
      <dgm:t>
        <a:bodyPr/>
        <a:lstStyle/>
        <a:p>
          <a:endParaRPr lang="en-US"/>
        </a:p>
      </dgm:t>
    </dgm:pt>
    <dgm:pt modelId="{B8867533-EC84-44EA-B433-401124C7845F}" type="sibTrans" cxnId="{B0B55A95-7409-4A45-86FD-323EEA25861B}">
      <dgm:prSet/>
      <dgm:spPr/>
      <dgm:t>
        <a:bodyPr/>
        <a:lstStyle/>
        <a:p>
          <a:endParaRPr lang="en-US"/>
        </a:p>
      </dgm:t>
    </dgm:pt>
    <dgm:pt modelId="{F115C1C5-6201-4763-B594-D50B2FF9D5E5}">
      <dgm:prSet custT="1"/>
      <dgm:spPr/>
      <dgm:t>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Narrow" pitchFamily="34" charset="0"/>
            </a:rPr>
            <a:t>Department Peers Associate Committee</a:t>
          </a:r>
        </a:p>
      </dgm:t>
    </dgm:pt>
    <dgm:pt modelId="{C316DA15-C0E9-4D48-BC5B-47BF0C853D62}" type="parTrans" cxnId="{63D74F41-BD61-4B5F-80D4-214C05DD6B26}">
      <dgm:prSet/>
      <dgm:spPr/>
      <dgm:t>
        <a:bodyPr/>
        <a:lstStyle/>
        <a:p>
          <a:endParaRPr lang="en-US"/>
        </a:p>
      </dgm:t>
    </dgm:pt>
    <dgm:pt modelId="{2B806BCA-E2B6-4C4F-8953-5BB117C2B98D}" type="sibTrans" cxnId="{63D74F41-BD61-4B5F-80D4-214C05DD6B26}">
      <dgm:prSet/>
      <dgm:spPr/>
      <dgm:t>
        <a:bodyPr/>
        <a:lstStyle/>
        <a:p>
          <a:endParaRPr lang="en-US"/>
        </a:p>
      </dgm:t>
    </dgm:pt>
    <dgm:pt modelId="{A0572F74-4CA5-4102-94F8-C50484E162C8}" type="pres">
      <dgm:prSet presAssocID="{E187357C-15C6-4716-A246-049076D69F51}" presName="hierChild1" presStyleCnt="0">
        <dgm:presLayoutVars>
          <dgm:orgChart val="1"/>
          <dgm:chPref val="1"/>
          <dgm:dir/>
          <dgm:animOne val="branch"/>
          <dgm:animLvl val="lvl"/>
          <dgm:resizeHandles/>
        </dgm:presLayoutVars>
      </dgm:prSet>
      <dgm:spPr/>
    </dgm:pt>
    <dgm:pt modelId="{E58F8DE5-BA11-4DC6-A33B-FA2B0F2A98D1}" type="pres">
      <dgm:prSet presAssocID="{5A5FFE8B-F03D-499C-996D-5BEDF230F6B4}" presName="hierRoot1" presStyleCnt="0">
        <dgm:presLayoutVars>
          <dgm:hierBranch/>
        </dgm:presLayoutVars>
      </dgm:prSet>
      <dgm:spPr/>
    </dgm:pt>
    <dgm:pt modelId="{5B81C771-DBC3-4076-A776-08C85089DCBC}" type="pres">
      <dgm:prSet presAssocID="{5A5FFE8B-F03D-499C-996D-5BEDF230F6B4}" presName="rootComposite1" presStyleCnt="0"/>
      <dgm:spPr/>
    </dgm:pt>
    <dgm:pt modelId="{A4529D68-B5AC-45C0-BAFA-67AA094C20CE}" type="pres">
      <dgm:prSet presAssocID="{5A5FFE8B-F03D-499C-996D-5BEDF230F6B4}" presName="rootText1" presStyleLbl="node0" presStyleIdx="0" presStyleCnt="1" custScaleX="104879" custScaleY="76728" custLinFactNeighborX="-224" custLinFactNeighborY="10531">
        <dgm:presLayoutVars>
          <dgm:chPref val="3"/>
        </dgm:presLayoutVars>
      </dgm:prSet>
      <dgm:spPr/>
      <dgm:t>
        <a:bodyPr/>
        <a:lstStyle/>
        <a:p>
          <a:endParaRPr lang="en-US"/>
        </a:p>
      </dgm:t>
    </dgm:pt>
    <dgm:pt modelId="{AA01F332-288D-4834-8689-D35B16217C2D}" type="pres">
      <dgm:prSet presAssocID="{5A5FFE8B-F03D-499C-996D-5BEDF230F6B4}" presName="rootConnector1" presStyleLbl="node1" presStyleIdx="0" presStyleCnt="0"/>
      <dgm:spPr/>
      <dgm:t>
        <a:bodyPr/>
        <a:lstStyle/>
        <a:p>
          <a:endParaRPr lang="en-US"/>
        </a:p>
      </dgm:t>
    </dgm:pt>
    <dgm:pt modelId="{7EFFC344-08A6-45DB-BA8D-5EBE80AD46F0}" type="pres">
      <dgm:prSet presAssocID="{5A5FFE8B-F03D-499C-996D-5BEDF230F6B4}" presName="hierChild2" presStyleCnt="0"/>
      <dgm:spPr/>
    </dgm:pt>
    <dgm:pt modelId="{3A3AFB2D-4885-488D-A239-0586B5A1A07A}" type="pres">
      <dgm:prSet presAssocID="{8C598205-66B5-465F-A063-67E170205CF2}" presName="Name35" presStyleLbl="parChTrans1D2" presStyleIdx="0" presStyleCnt="1"/>
      <dgm:spPr/>
      <dgm:t>
        <a:bodyPr/>
        <a:lstStyle/>
        <a:p>
          <a:endParaRPr lang="en-US"/>
        </a:p>
      </dgm:t>
    </dgm:pt>
    <dgm:pt modelId="{85222CCE-C662-46D1-9431-6B1EA3DA669A}" type="pres">
      <dgm:prSet presAssocID="{DD03D90C-C846-42BF-9F1B-05E863826D8F}" presName="hierRoot2" presStyleCnt="0">
        <dgm:presLayoutVars>
          <dgm:hierBranch/>
        </dgm:presLayoutVars>
      </dgm:prSet>
      <dgm:spPr/>
    </dgm:pt>
    <dgm:pt modelId="{E1A79A6C-3C02-4BA9-9347-58336467C016}" type="pres">
      <dgm:prSet presAssocID="{DD03D90C-C846-42BF-9F1B-05E863826D8F}" presName="rootComposite" presStyleCnt="0"/>
      <dgm:spPr/>
    </dgm:pt>
    <dgm:pt modelId="{E2D2A6B1-D4BB-42D3-BC4D-BF6A2B9C089B}" type="pres">
      <dgm:prSet presAssocID="{DD03D90C-C846-42BF-9F1B-05E863826D8F}" presName="rootText" presStyleLbl="node2" presStyleIdx="0" presStyleCnt="1" custScaleX="138592" custLinFactNeighborX="4513" custLinFactNeighborY="-10029">
        <dgm:presLayoutVars>
          <dgm:chPref val="3"/>
        </dgm:presLayoutVars>
      </dgm:prSet>
      <dgm:spPr/>
      <dgm:t>
        <a:bodyPr/>
        <a:lstStyle/>
        <a:p>
          <a:endParaRPr lang="en-US"/>
        </a:p>
      </dgm:t>
    </dgm:pt>
    <dgm:pt modelId="{13D0FA1D-CD35-4ADD-A589-10F652A51CC3}" type="pres">
      <dgm:prSet presAssocID="{DD03D90C-C846-42BF-9F1B-05E863826D8F}" presName="rootConnector" presStyleLbl="node2" presStyleIdx="0" presStyleCnt="1"/>
      <dgm:spPr/>
      <dgm:t>
        <a:bodyPr/>
        <a:lstStyle/>
        <a:p>
          <a:endParaRPr lang="en-US"/>
        </a:p>
      </dgm:t>
    </dgm:pt>
    <dgm:pt modelId="{2281FE92-0DB6-479E-B3C3-4C710AB4056D}" type="pres">
      <dgm:prSet presAssocID="{DD03D90C-C846-42BF-9F1B-05E863826D8F}" presName="hierChild4" presStyleCnt="0"/>
      <dgm:spPr/>
    </dgm:pt>
    <dgm:pt modelId="{BAD9EB36-1063-4010-B900-911623669349}" type="pres">
      <dgm:prSet presAssocID="{3588261D-9E25-4973-AC69-7D6F0C213B3C}" presName="Name35" presStyleLbl="parChTrans1D3" presStyleIdx="0" presStyleCnt="3"/>
      <dgm:spPr/>
      <dgm:t>
        <a:bodyPr/>
        <a:lstStyle/>
        <a:p>
          <a:endParaRPr lang="en-US"/>
        </a:p>
      </dgm:t>
    </dgm:pt>
    <dgm:pt modelId="{C073798D-7332-487F-AB4C-E019C4EFF42F}" type="pres">
      <dgm:prSet presAssocID="{80D03B09-3E71-433B-97B2-A01B87874DD0}" presName="hierRoot2" presStyleCnt="0">
        <dgm:presLayoutVars>
          <dgm:hierBranch val="r"/>
        </dgm:presLayoutVars>
      </dgm:prSet>
      <dgm:spPr/>
    </dgm:pt>
    <dgm:pt modelId="{F9EEA5DF-3A0E-4DCA-AAE3-2F6E7E9281CC}" type="pres">
      <dgm:prSet presAssocID="{80D03B09-3E71-433B-97B2-A01B87874DD0}" presName="rootComposite" presStyleCnt="0"/>
      <dgm:spPr/>
    </dgm:pt>
    <dgm:pt modelId="{EDCC9A23-6D25-4DD4-97AB-ED08BA32BB04}" type="pres">
      <dgm:prSet presAssocID="{80D03B09-3E71-433B-97B2-A01B87874DD0}" presName="rootText" presStyleLbl="node3" presStyleIdx="0" presStyleCnt="3" custScaleX="134243" custScaleY="139256" custLinFactNeighborX="12983" custLinFactNeighborY="-15451">
        <dgm:presLayoutVars>
          <dgm:chPref val="3"/>
        </dgm:presLayoutVars>
      </dgm:prSet>
      <dgm:spPr/>
      <dgm:t>
        <a:bodyPr/>
        <a:lstStyle/>
        <a:p>
          <a:endParaRPr lang="en-US"/>
        </a:p>
      </dgm:t>
    </dgm:pt>
    <dgm:pt modelId="{F9B40AA0-BA13-4760-AFB8-39DD526C5301}" type="pres">
      <dgm:prSet presAssocID="{80D03B09-3E71-433B-97B2-A01B87874DD0}" presName="rootConnector" presStyleLbl="node3" presStyleIdx="0" presStyleCnt="3"/>
      <dgm:spPr/>
      <dgm:t>
        <a:bodyPr/>
        <a:lstStyle/>
        <a:p>
          <a:endParaRPr lang="en-US"/>
        </a:p>
      </dgm:t>
    </dgm:pt>
    <dgm:pt modelId="{3EFF2B1C-1F75-43FA-813F-E8094DDFCA98}" type="pres">
      <dgm:prSet presAssocID="{80D03B09-3E71-433B-97B2-A01B87874DD0}" presName="hierChild4" presStyleCnt="0"/>
      <dgm:spPr/>
    </dgm:pt>
    <dgm:pt modelId="{F502BAAB-7C32-4B3D-A51D-087087B52D93}" type="pres">
      <dgm:prSet presAssocID="{3CDB01F4-57AF-465E-8C5A-C3B81396B333}" presName="Name50" presStyleLbl="parChTrans1D4" presStyleIdx="0" presStyleCnt="6"/>
      <dgm:spPr/>
      <dgm:t>
        <a:bodyPr/>
        <a:lstStyle/>
        <a:p>
          <a:endParaRPr lang="en-US"/>
        </a:p>
      </dgm:t>
    </dgm:pt>
    <dgm:pt modelId="{0679D099-C111-46AE-8C24-2A636BB90A36}" type="pres">
      <dgm:prSet presAssocID="{1C6C2EA0-EE19-46E0-9467-AA63BF2AC784}" presName="hierRoot2" presStyleCnt="0">
        <dgm:presLayoutVars>
          <dgm:hierBranch val="init"/>
        </dgm:presLayoutVars>
      </dgm:prSet>
      <dgm:spPr/>
    </dgm:pt>
    <dgm:pt modelId="{40117B20-F932-47C1-B412-BA7C2F1BB106}" type="pres">
      <dgm:prSet presAssocID="{1C6C2EA0-EE19-46E0-9467-AA63BF2AC784}" presName="rootComposite" presStyleCnt="0"/>
      <dgm:spPr/>
    </dgm:pt>
    <dgm:pt modelId="{83269A97-F770-44FF-BCAF-B59B2A190AC9}" type="pres">
      <dgm:prSet presAssocID="{1C6C2EA0-EE19-46E0-9467-AA63BF2AC784}" presName="rootText" presStyleLbl="node4" presStyleIdx="0" presStyleCnt="6">
        <dgm:presLayoutVars>
          <dgm:chPref val="3"/>
        </dgm:presLayoutVars>
      </dgm:prSet>
      <dgm:spPr/>
      <dgm:t>
        <a:bodyPr/>
        <a:lstStyle/>
        <a:p>
          <a:endParaRPr lang="en-US"/>
        </a:p>
      </dgm:t>
    </dgm:pt>
    <dgm:pt modelId="{F76B648F-6137-4D90-9523-486DCADAD2C8}" type="pres">
      <dgm:prSet presAssocID="{1C6C2EA0-EE19-46E0-9467-AA63BF2AC784}" presName="rootConnector" presStyleLbl="node4" presStyleIdx="0" presStyleCnt="6"/>
      <dgm:spPr/>
      <dgm:t>
        <a:bodyPr/>
        <a:lstStyle/>
        <a:p>
          <a:endParaRPr lang="en-US"/>
        </a:p>
      </dgm:t>
    </dgm:pt>
    <dgm:pt modelId="{96ECAAD4-39BC-4375-AA91-174BFB44C7BF}" type="pres">
      <dgm:prSet presAssocID="{1C6C2EA0-EE19-46E0-9467-AA63BF2AC784}" presName="hierChild4" presStyleCnt="0"/>
      <dgm:spPr/>
    </dgm:pt>
    <dgm:pt modelId="{D1780DDC-4ABB-427E-B709-4152883D07BF}" type="pres">
      <dgm:prSet presAssocID="{1C6C2EA0-EE19-46E0-9467-AA63BF2AC784}" presName="hierChild5" presStyleCnt="0"/>
      <dgm:spPr/>
    </dgm:pt>
    <dgm:pt modelId="{67738A4A-59FE-49F5-9FC8-4CE303481873}" type="pres">
      <dgm:prSet presAssocID="{25E80105-32D6-4A33-8DB6-BEEA45020173}" presName="Name50" presStyleLbl="parChTrans1D4" presStyleIdx="1" presStyleCnt="6"/>
      <dgm:spPr/>
      <dgm:t>
        <a:bodyPr/>
        <a:lstStyle/>
        <a:p>
          <a:endParaRPr lang="en-US"/>
        </a:p>
      </dgm:t>
    </dgm:pt>
    <dgm:pt modelId="{20078F4F-693B-4DAB-BB91-6DEABE4A175B}" type="pres">
      <dgm:prSet presAssocID="{B79A1E15-59B8-4486-AB11-6DC96D7D2C4D}" presName="hierRoot2" presStyleCnt="0">
        <dgm:presLayoutVars>
          <dgm:hierBranch val="init"/>
        </dgm:presLayoutVars>
      </dgm:prSet>
      <dgm:spPr/>
    </dgm:pt>
    <dgm:pt modelId="{7CC40196-9C98-4F0D-B874-205737BED4C9}" type="pres">
      <dgm:prSet presAssocID="{B79A1E15-59B8-4486-AB11-6DC96D7D2C4D}" presName="rootComposite" presStyleCnt="0"/>
      <dgm:spPr/>
    </dgm:pt>
    <dgm:pt modelId="{CBC47404-879B-48E2-9D62-D0F96773CF43}" type="pres">
      <dgm:prSet presAssocID="{B79A1E15-59B8-4486-AB11-6DC96D7D2C4D}" presName="rootText" presStyleLbl="node4" presStyleIdx="1" presStyleCnt="6">
        <dgm:presLayoutVars>
          <dgm:chPref val="3"/>
        </dgm:presLayoutVars>
      </dgm:prSet>
      <dgm:spPr/>
      <dgm:t>
        <a:bodyPr/>
        <a:lstStyle/>
        <a:p>
          <a:endParaRPr lang="en-US"/>
        </a:p>
      </dgm:t>
    </dgm:pt>
    <dgm:pt modelId="{3314BDF0-BD7E-4977-A72B-57382DD0AC0F}" type="pres">
      <dgm:prSet presAssocID="{B79A1E15-59B8-4486-AB11-6DC96D7D2C4D}" presName="rootConnector" presStyleLbl="node4" presStyleIdx="1" presStyleCnt="6"/>
      <dgm:spPr/>
      <dgm:t>
        <a:bodyPr/>
        <a:lstStyle/>
        <a:p>
          <a:endParaRPr lang="en-US"/>
        </a:p>
      </dgm:t>
    </dgm:pt>
    <dgm:pt modelId="{C02FBAFB-C369-4D65-9A71-EBE41FCE9381}" type="pres">
      <dgm:prSet presAssocID="{B79A1E15-59B8-4486-AB11-6DC96D7D2C4D}" presName="hierChild4" presStyleCnt="0"/>
      <dgm:spPr/>
    </dgm:pt>
    <dgm:pt modelId="{AB8D34B2-27F0-408E-9CA7-43BC592F0C77}" type="pres">
      <dgm:prSet presAssocID="{B79A1E15-59B8-4486-AB11-6DC96D7D2C4D}" presName="hierChild5" presStyleCnt="0"/>
      <dgm:spPr/>
    </dgm:pt>
    <dgm:pt modelId="{53B0BACE-05AB-4244-896F-7F0A6A527DBA}" type="pres">
      <dgm:prSet presAssocID="{80D03B09-3E71-433B-97B2-A01B87874DD0}" presName="hierChild5" presStyleCnt="0"/>
      <dgm:spPr/>
    </dgm:pt>
    <dgm:pt modelId="{44180B03-BBB6-4A99-A3CA-348589E7479D}" type="pres">
      <dgm:prSet presAssocID="{888BAF64-3AE4-4D5A-89BB-883D680A67D4}" presName="Name35" presStyleLbl="parChTrans1D3" presStyleIdx="1" presStyleCnt="3"/>
      <dgm:spPr/>
      <dgm:t>
        <a:bodyPr/>
        <a:lstStyle/>
        <a:p>
          <a:endParaRPr lang="en-US"/>
        </a:p>
      </dgm:t>
    </dgm:pt>
    <dgm:pt modelId="{4B5B38FC-9D89-4144-9971-4C1CB6028947}" type="pres">
      <dgm:prSet presAssocID="{809A29B2-307B-470B-8863-7494187088C6}" presName="hierRoot2" presStyleCnt="0">
        <dgm:presLayoutVars>
          <dgm:hierBranch val="init"/>
        </dgm:presLayoutVars>
      </dgm:prSet>
      <dgm:spPr/>
    </dgm:pt>
    <dgm:pt modelId="{00C4F164-7459-42CB-A16F-222E82B35589}" type="pres">
      <dgm:prSet presAssocID="{809A29B2-307B-470B-8863-7494187088C6}" presName="rootComposite" presStyleCnt="0"/>
      <dgm:spPr/>
    </dgm:pt>
    <dgm:pt modelId="{57836208-22BD-42D7-AAB5-82ED6D034608}" type="pres">
      <dgm:prSet presAssocID="{809A29B2-307B-470B-8863-7494187088C6}" presName="rootText" presStyleLbl="node3" presStyleIdx="1" presStyleCnt="3" custScaleX="150309" custScaleY="139888" custLinFactNeighborX="13724" custLinFactNeighborY="-15451">
        <dgm:presLayoutVars>
          <dgm:chPref val="3"/>
        </dgm:presLayoutVars>
      </dgm:prSet>
      <dgm:spPr/>
      <dgm:t>
        <a:bodyPr/>
        <a:lstStyle/>
        <a:p>
          <a:endParaRPr lang="en-US"/>
        </a:p>
      </dgm:t>
    </dgm:pt>
    <dgm:pt modelId="{7A37C2C3-8863-4C1A-BAF3-DA9A8C09FDA0}" type="pres">
      <dgm:prSet presAssocID="{809A29B2-307B-470B-8863-7494187088C6}" presName="rootConnector" presStyleLbl="node3" presStyleIdx="1" presStyleCnt="3"/>
      <dgm:spPr/>
      <dgm:t>
        <a:bodyPr/>
        <a:lstStyle/>
        <a:p>
          <a:endParaRPr lang="en-US"/>
        </a:p>
      </dgm:t>
    </dgm:pt>
    <dgm:pt modelId="{5B5C0E5F-B5B2-4E38-B015-59ED690C32A6}" type="pres">
      <dgm:prSet presAssocID="{809A29B2-307B-470B-8863-7494187088C6}" presName="hierChild4" presStyleCnt="0"/>
      <dgm:spPr/>
    </dgm:pt>
    <dgm:pt modelId="{419CA459-E168-4337-BFF9-37B845DC16B6}" type="pres">
      <dgm:prSet presAssocID="{449D61AC-1066-400C-9505-EA03F8497F74}" presName="Name37" presStyleLbl="parChTrans1D4" presStyleIdx="2" presStyleCnt="6"/>
      <dgm:spPr/>
      <dgm:t>
        <a:bodyPr/>
        <a:lstStyle/>
        <a:p>
          <a:endParaRPr lang="en-US"/>
        </a:p>
      </dgm:t>
    </dgm:pt>
    <dgm:pt modelId="{AF715AA1-A44E-45B8-9936-0ECABD3D06C4}" type="pres">
      <dgm:prSet presAssocID="{CDED5574-9172-4445-AD8B-A413BE162712}" presName="hierRoot2" presStyleCnt="0">
        <dgm:presLayoutVars>
          <dgm:hierBranch val="init"/>
        </dgm:presLayoutVars>
      </dgm:prSet>
      <dgm:spPr/>
    </dgm:pt>
    <dgm:pt modelId="{F6523F0E-96BB-415A-B59F-AD21F742FCC4}" type="pres">
      <dgm:prSet presAssocID="{CDED5574-9172-4445-AD8B-A413BE162712}" presName="rootComposite" presStyleCnt="0"/>
      <dgm:spPr/>
    </dgm:pt>
    <dgm:pt modelId="{63422BBD-16C6-4BB3-AE63-F7269E2B423D}" type="pres">
      <dgm:prSet presAssocID="{CDED5574-9172-4445-AD8B-A413BE162712}" presName="rootText" presStyleLbl="node4" presStyleIdx="2" presStyleCnt="6">
        <dgm:presLayoutVars>
          <dgm:chPref val="3"/>
        </dgm:presLayoutVars>
      </dgm:prSet>
      <dgm:spPr/>
      <dgm:t>
        <a:bodyPr/>
        <a:lstStyle/>
        <a:p>
          <a:endParaRPr lang="en-US"/>
        </a:p>
      </dgm:t>
    </dgm:pt>
    <dgm:pt modelId="{8CB83C41-0DFE-4D70-865E-172089382198}" type="pres">
      <dgm:prSet presAssocID="{CDED5574-9172-4445-AD8B-A413BE162712}" presName="rootConnector" presStyleLbl="node4" presStyleIdx="2" presStyleCnt="6"/>
      <dgm:spPr/>
      <dgm:t>
        <a:bodyPr/>
        <a:lstStyle/>
        <a:p>
          <a:endParaRPr lang="en-US"/>
        </a:p>
      </dgm:t>
    </dgm:pt>
    <dgm:pt modelId="{AACF19EE-D42A-45F1-9AE4-06BDA359296E}" type="pres">
      <dgm:prSet presAssocID="{CDED5574-9172-4445-AD8B-A413BE162712}" presName="hierChild4" presStyleCnt="0"/>
      <dgm:spPr/>
    </dgm:pt>
    <dgm:pt modelId="{25511C33-6BE3-4348-9D35-8897D1CE8C47}" type="pres">
      <dgm:prSet presAssocID="{CDED5574-9172-4445-AD8B-A413BE162712}" presName="hierChild5" presStyleCnt="0"/>
      <dgm:spPr/>
    </dgm:pt>
    <dgm:pt modelId="{66F60D5B-E5F4-4D4B-9484-E779EACC35F6}" type="pres">
      <dgm:prSet presAssocID="{32491E71-2B3E-40FA-8246-B337409EA41E}" presName="Name37" presStyleLbl="parChTrans1D4" presStyleIdx="3" presStyleCnt="6"/>
      <dgm:spPr/>
      <dgm:t>
        <a:bodyPr/>
        <a:lstStyle/>
        <a:p>
          <a:endParaRPr lang="en-US"/>
        </a:p>
      </dgm:t>
    </dgm:pt>
    <dgm:pt modelId="{5CFE5F98-48EA-4D90-A967-85384B8F657E}" type="pres">
      <dgm:prSet presAssocID="{84167887-AFE9-4907-A65A-B07F98DF4DE5}" presName="hierRoot2" presStyleCnt="0">
        <dgm:presLayoutVars>
          <dgm:hierBranch val="init"/>
        </dgm:presLayoutVars>
      </dgm:prSet>
      <dgm:spPr/>
    </dgm:pt>
    <dgm:pt modelId="{D38A53D1-FEA9-4C38-BDF6-A7573600BBF9}" type="pres">
      <dgm:prSet presAssocID="{84167887-AFE9-4907-A65A-B07F98DF4DE5}" presName="rootComposite" presStyleCnt="0"/>
      <dgm:spPr/>
    </dgm:pt>
    <dgm:pt modelId="{36A0A8EE-58C5-40B3-AAD7-B0E9141FB063}" type="pres">
      <dgm:prSet presAssocID="{84167887-AFE9-4907-A65A-B07F98DF4DE5}" presName="rootText" presStyleLbl="node4" presStyleIdx="3" presStyleCnt="6">
        <dgm:presLayoutVars>
          <dgm:chPref val="3"/>
        </dgm:presLayoutVars>
      </dgm:prSet>
      <dgm:spPr/>
      <dgm:t>
        <a:bodyPr/>
        <a:lstStyle/>
        <a:p>
          <a:endParaRPr lang="en-US"/>
        </a:p>
      </dgm:t>
    </dgm:pt>
    <dgm:pt modelId="{790C1A99-937E-4F0F-A012-B73031702A19}" type="pres">
      <dgm:prSet presAssocID="{84167887-AFE9-4907-A65A-B07F98DF4DE5}" presName="rootConnector" presStyleLbl="node4" presStyleIdx="3" presStyleCnt="6"/>
      <dgm:spPr/>
      <dgm:t>
        <a:bodyPr/>
        <a:lstStyle/>
        <a:p>
          <a:endParaRPr lang="en-US"/>
        </a:p>
      </dgm:t>
    </dgm:pt>
    <dgm:pt modelId="{7A5D8B98-C993-4EDE-95DD-19AB219888BB}" type="pres">
      <dgm:prSet presAssocID="{84167887-AFE9-4907-A65A-B07F98DF4DE5}" presName="hierChild4" presStyleCnt="0"/>
      <dgm:spPr/>
    </dgm:pt>
    <dgm:pt modelId="{0DFA09E5-D3BF-471F-98FA-9457BCABC000}" type="pres">
      <dgm:prSet presAssocID="{84167887-AFE9-4907-A65A-B07F98DF4DE5}" presName="hierChild5" presStyleCnt="0"/>
      <dgm:spPr/>
    </dgm:pt>
    <dgm:pt modelId="{E5802682-83E3-4E01-9A6B-4AD3035F3D6F}" type="pres">
      <dgm:prSet presAssocID="{809A29B2-307B-470B-8863-7494187088C6}" presName="hierChild5" presStyleCnt="0"/>
      <dgm:spPr/>
    </dgm:pt>
    <dgm:pt modelId="{655D1DF4-630A-4D96-9BE3-0D22CB61C88F}" type="pres">
      <dgm:prSet presAssocID="{4DA14377-7B3E-4920-8222-76F87DFFA8AC}" presName="Name35" presStyleLbl="parChTrans1D3" presStyleIdx="2" presStyleCnt="3"/>
      <dgm:spPr/>
      <dgm:t>
        <a:bodyPr/>
        <a:lstStyle/>
        <a:p>
          <a:endParaRPr lang="en-US"/>
        </a:p>
      </dgm:t>
    </dgm:pt>
    <dgm:pt modelId="{F946CEDD-262B-4CDA-A50C-D93BC5442BF8}" type="pres">
      <dgm:prSet presAssocID="{D0653F4E-DABB-4527-ABD3-E370C13A618F}" presName="hierRoot2" presStyleCnt="0">
        <dgm:presLayoutVars>
          <dgm:hierBranch val="init"/>
        </dgm:presLayoutVars>
      </dgm:prSet>
      <dgm:spPr/>
    </dgm:pt>
    <dgm:pt modelId="{79A2F351-4571-4A90-8C19-183DF82FEBE7}" type="pres">
      <dgm:prSet presAssocID="{D0653F4E-DABB-4527-ABD3-E370C13A618F}" presName="rootComposite" presStyleCnt="0"/>
      <dgm:spPr/>
    </dgm:pt>
    <dgm:pt modelId="{73C1CA9F-ED1E-41D8-9932-79D1AACFB961}" type="pres">
      <dgm:prSet presAssocID="{D0653F4E-DABB-4527-ABD3-E370C13A618F}" presName="rootText" presStyleLbl="node3" presStyleIdx="2" presStyleCnt="3" custScaleX="143733" custScaleY="131871" custLinFactNeighborX="18179" custLinFactNeighborY="-5178">
        <dgm:presLayoutVars>
          <dgm:chPref val="3"/>
        </dgm:presLayoutVars>
      </dgm:prSet>
      <dgm:spPr/>
      <dgm:t>
        <a:bodyPr/>
        <a:lstStyle/>
        <a:p>
          <a:endParaRPr lang="en-US"/>
        </a:p>
      </dgm:t>
    </dgm:pt>
    <dgm:pt modelId="{4B7CD43F-0B49-43B2-8D3D-05A58C142356}" type="pres">
      <dgm:prSet presAssocID="{D0653F4E-DABB-4527-ABD3-E370C13A618F}" presName="rootConnector" presStyleLbl="node3" presStyleIdx="2" presStyleCnt="3"/>
      <dgm:spPr/>
      <dgm:t>
        <a:bodyPr/>
        <a:lstStyle/>
        <a:p>
          <a:endParaRPr lang="en-US"/>
        </a:p>
      </dgm:t>
    </dgm:pt>
    <dgm:pt modelId="{18A5C2E8-A8DD-4550-811B-C5E64EE4887B}" type="pres">
      <dgm:prSet presAssocID="{D0653F4E-DABB-4527-ABD3-E370C13A618F}" presName="hierChild4" presStyleCnt="0"/>
      <dgm:spPr/>
    </dgm:pt>
    <dgm:pt modelId="{C69538A5-8B32-4C98-8410-8570744BA1A9}" type="pres">
      <dgm:prSet presAssocID="{DF464E4B-E6A9-48F2-904A-6FB523ABBD97}" presName="Name37" presStyleLbl="parChTrans1D4" presStyleIdx="4" presStyleCnt="6"/>
      <dgm:spPr/>
      <dgm:t>
        <a:bodyPr/>
        <a:lstStyle/>
        <a:p>
          <a:endParaRPr lang="en-US"/>
        </a:p>
      </dgm:t>
    </dgm:pt>
    <dgm:pt modelId="{A313F081-F1C0-4C26-A213-20BDC52DDA2E}" type="pres">
      <dgm:prSet presAssocID="{96D2F6CC-B0EE-45F9-9951-2A43D15B05CF}" presName="hierRoot2" presStyleCnt="0">
        <dgm:presLayoutVars>
          <dgm:hierBranch val="r"/>
        </dgm:presLayoutVars>
      </dgm:prSet>
      <dgm:spPr/>
    </dgm:pt>
    <dgm:pt modelId="{254837D5-BE37-4FEC-88BC-CB6F1EB03E92}" type="pres">
      <dgm:prSet presAssocID="{96D2F6CC-B0EE-45F9-9951-2A43D15B05CF}" presName="rootComposite" presStyleCnt="0"/>
      <dgm:spPr/>
    </dgm:pt>
    <dgm:pt modelId="{3809DCFA-C330-4A90-83F7-215EF1EA07E1}" type="pres">
      <dgm:prSet presAssocID="{96D2F6CC-B0EE-45F9-9951-2A43D15B05CF}" presName="rootText" presStyleLbl="node4" presStyleIdx="4" presStyleCnt="6">
        <dgm:presLayoutVars>
          <dgm:chPref val="3"/>
        </dgm:presLayoutVars>
      </dgm:prSet>
      <dgm:spPr/>
      <dgm:t>
        <a:bodyPr/>
        <a:lstStyle/>
        <a:p>
          <a:endParaRPr lang="en-US"/>
        </a:p>
      </dgm:t>
    </dgm:pt>
    <dgm:pt modelId="{F81E4068-9F40-4617-AB63-83B7C7D6B130}" type="pres">
      <dgm:prSet presAssocID="{96D2F6CC-B0EE-45F9-9951-2A43D15B05CF}" presName="rootConnector" presStyleLbl="node4" presStyleIdx="4" presStyleCnt="6"/>
      <dgm:spPr/>
      <dgm:t>
        <a:bodyPr/>
        <a:lstStyle/>
        <a:p>
          <a:endParaRPr lang="en-US"/>
        </a:p>
      </dgm:t>
    </dgm:pt>
    <dgm:pt modelId="{9F927466-2B93-4B5D-B544-66E5A006486E}" type="pres">
      <dgm:prSet presAssocID="{96D2F6CC-B0EE-45F9-9951-2A43D15B05CF}" presName="hierChild4" presStyleCnt="0"/>
      <dgm:spPr/>
    </dgm:pt>
    <dgm:pt modelId="{556CE4B0-3972-476B-ACC4-565DE2BD3019}" type="pres">
      <dgm:prSet presAssocID="{96D2F6CC-B0EE-45F9-9951-2A43D15B05CF}" presName="hierChild5" presStyleCnt="0"/>
      <dgm:spPr/>
    </dgm:pt>
    <dgm:pt modelId="{347B2D3E-0D9D-4F74-9A08-EC08BF379C40}" type="pres">
      <dgm:prSet presAssocID="{C316DA15-C0E9-4D48-BC5B-47BF0C853D62}" presName="Name37" presStyleLbl="parChTrans1D4" presStyleIdx="5" presStyleCnt="6"/>
      <dgm:spPr/>
      <dgm:t>
        <a:bodyPr/>
        <a:lstStyle/>
        <a:p>
          <a:endParaRPr lang="en-US"/>
        </a:p>
      </dgm:t>
    </dgm:pt>
    <dgm:pt modelId="{00557723-4196-40FE-A25A-7D45E599505C}" type="pres">
      <dgm:prSet presAssocID="{F115C1C5-6201-4763-B594-D50B2FF9D5E5}" presName="hierRoot2" presStyleCnt="0">
        <dgm:presLayoutVars>
          <dgm:hierBranch val="init"/>
        </dgm:presLayoutVars>
      </dgm:prSet>
      <dgm:spPr/>
    </dgm:pt>
    <dgm:pt modelId="{1E8DF353-788D-49EC-9AC0-22030582F4EE}" type="pres">
      <dgm:prSet presAssocID="{F115C1C5-6201-4763-B594-D50B2FF9D5E5}" presName="rootComposite" presStyleCnt="0"/>
      <dgm:spPr/>
    </dgm:pt>
    <dgm:pt modelId="{A5DD95B5-1FA2-407E-A957-E651B308DF09}" type="pres">
      <dgm:prSet presAssocID="{F115C1C5-6201-4763-B594-D50B2FF9D5E5}" presName="rootText" presStyleLbl="node4" presStyleIdx="5" presStyleCnt="6">
        <dgm:presLayoutVars>
          <dgm:chPref val="3"/>
        </dgm:presLayoutVars>
      </dgm:prSet>
      <dgm:spPr/>
      <dgm:t>
        <a:bodyPr/>
        <a:lstStyle/>
        <a:p>
          <a:endParaRPr lang="en-US"/>
        </a:p>
      </dgm:t>
    </dgm:pt>
    <dgm:pt modelId="{BA72F2E6-3769-45EE-875C-35FD6D688E5F}" type="pres">
      <dgm:prSet presAssocID="{F115C1C5-6201-4763-B594-D50B2FF9D5E5}" presName="rootConnector" presStyleLbl="node4" presStyleIdx="5" presStyleCnt="6"/>
      <dgm:spPr/>
      <dgm:t>
        <a:bodyPr/>
        <a:lstStyle/>
        <a:p>
          <a:endParaRPr lang="en-US"/>
        </a:p>
      </dgm:t>
    </dgm:pt>
    <dgm:pt modelId="{034C1B18-9C56-476F-A595-D66B82050D4C}" type="pres">
      <dgm:prSet presAssocID="{F115C1C5-6201-4763-B594-D50B2FF9D5E5}" presName="hierChild4" presStyleCnt="0"/>
      <dgm:spPr/>
    </dgm:pt>
    <dgm:pt modelId="{FFAF84E9-0563-4CD5-B192-DBB808FF4117}" type="pres">
      <dgm:prSet presAssocID="{F115C1C5-6201-4763-B594-D50B2FF9D5E5}" presName="hierChild5" presStyleCnt="0"/>
      <dgm:spPr/>
    </dgm:pt>
    <dgm:pt modelId="{172CCDDC-44A9-4C98-AED9-3EE6A95023AD}" type="pres">
      <dgm:prSet presAssocID="{D0653F4E-DABB-4527-ABD3-E370C13A618F}" presName="hierChild5" presStyleCnt="0"/>
      <dgm:spPr/>
    </dgm:pt>
    <dgm:pt modelId="{0C6344D5-3E9F-46F0-BADD-02EC6DECBCD3}" type="pres">
      <dgm:prSet presAssocID="{DD03D90C-C846-42BF-9F1B-05E863826D8F}" presName="hierChild5" presStyleCnt="0"/>
      <dgm:spPr/>
    </dgm:pt>
    <dgm:pt modelId="{D0ABDBE2-B94E-4224-A6F2-F1BC5D365668}" type="pres">
      <dgm:prSet presAssocID="{5A5FFE8B-F03D-499C-996D-5BEDF230F6B4}" presName="hierChild3" presStyleCnt="0"/>
      <dgm:spPr/>
    </dgm:pt>
  </dgm:ptLst>
  <dgm:cxnLst>
    <dgm:cxn modelId="{555624F5-9177-4901-9CB8-1317A7DAAFF2}" type="presOf" srcId="{3588261D-9E25-4973-AC69-7D6F0C213B3C}" destId="{BAD9EB36-1063-4010-B900-911623669349}" srcOrd="0" destOrd="0" presId="urn:microsoft.com/office/officeart/2005/8/layout/orgChart1"/>
    <dgm:cxn modelId="{8B2C967E-FFB9-4811-8450-CA7E8DD6433D}" type="presOf" srcId="{4DA14377-7B3E-4920-8222-76F87DFFA8AC}" destId="{655D1DF4-630A-4D96-9BE3-0D22CB61C88F}" srcOrd="0" destOrd="0" presId="urn:microsoft.com/office/officeart/2005/8/layout/orgChart1"/>
    <dgm:cxn modelId="{876DC9A6-E13D-415E-9367-2F2D2A5F9D39}" type="presOf" srcId="{888BAF64-3AE4-4D5A-89BB-883D680A67D4}" destId="{44180B03-BBB6-4A99-A3CA-348589E7479D}" srcOrd="0" destOrd="0" presId="urn:microsoft.com/office/officeart/2005/8/layout/orgChart1"/>
    <dgm:cxn modelId="{FCBA22E2-2F1B-43B3-A855-A8E76827DF63}" srcId="{DD03D90C-C846-42BF-9F1B-05E863826D8F}" destId="{80D03B09-3E71-433B-97B2-A01B87874DD0}" srcOrd="0" destOrd="0" parTransId="{3588261D-9E25-4973-AC69-7D6F0C213B3C}" sibTransId="{767E3620-2B46-4265-81EC-50DA747E453E}"/>
    <dgm:cxn modelId="{8E7992F0-1821-470C-B62C-013787744ABA}" type="presOf" srcId="{5A5FFE8B-F03D-499C-996D-5BEDF230F6B4}" destId="{AA01F332-288D-4834-8689-D35B16217C2D}" srcOrd="1" destOrd="0" presId="urn:microsoft.com/office/officeart/2005/8/layout/orgChart1"/>
    <dgm:cxn modelId="{FAFA60DF-DB2A-45F7-8B99-BF0027E624E8}" type="presOf" srcId="{32491E71-2B3E-40FA-8246-B337409EA41E}" destId="{66F60D5B-E5F4-4D4B-9484-E779EACC35F6}" srcOrd="0" destOrd="0" presId="urn:microsoft.com/office/officeart/2005/8/layout/orgChart1"/>
    <dgm:cxn modelId="{C52BA756-5779-417B-8C0C-F2B3B2E8482C}" type="presOf" srcId="{E187357C-15C6-4716-A246-049076D69F51}" destId="{A0572F74-4CA5-4102-94F8-C50484E162C8}" srcOrd="0" destOrd="0" presId="urn:microsoft.com/office/officeart/2005/8/layout/orgChart1"/>
    <dgm:cxn modelId="{49376866-E2BA-41EF-AFD2-D17FCAB5AABF}" type="presOf" srcId="{B79A1E15-59B8-4486-AB11-6DC96D7D2C4D}" destId="{CBC47404-879B-48E2-9D62-D0F96773CF43}" srcOrd="0" destOrd="0" presId="urn:microsoft.com/office/officeart/2005/8/layout/orgChart1"/>
    <dgm:cxn modelId="{B6D468A4-2709-4425-AC27-14445596A512}" srcId="{D0653F4E-DABB-4527-ABD3-E370C13A618F}" destId="{96D2F6CC-B0EE-45F9-9951-2A43D15B05CF}" srcOrd="0" destOrd="0" parTransId="{DF464E4B-E6A9-48F2-904A-6FB523ABBD97}" sibTransId="{41A5F844-5119-4B5F-9595-83705537BCF1}"/>
    <dgm:cxn modelId="{1160999C-1CA5-4144-9E3D-F79A1AABE730}" type="presOf" srcId="{25E80105-32D6-4A33-8DB6-BEEA45020173}" destId="{67738A4A-59FE-49F5-9FC8-4CE303481873}" srcOrd="0" destOrd="0" presId="urn:microsoft.com/office/officeart/2005/8/layout/orgChart1"/>
    <dgm:cxn modelId="{D7E4CC46-F4DF-42C3-BBD7-73A66D10830F}" type="presOf" srcId="{CDED5574-9172-4445-AD8B-A413BE162712}" destId="{63422BBD-16C6-4BB3-AE63-F7269E2B423D}" srcOrd="0" destOrd="0" presId="urn:microsoft.com/office/officeart/2005/8/layout/orgChart1"/>
    <dgm:cxn modelId="{6C887175-CE1F-4DAC-9D3C-09DC53F53879}" type="presOf" srcId="{F115C1C5-6201-4763-B594-D50B2FF9D5E5}" destId="{BA72F2E6-3769-45EE-875C-35FD6D688E5F}" srcOrd="1" destOrd="0" presId="urn:microsoft.com/office/officeart/2005/8/layout/orgChart1"/>
    <dgm:cxn modelId="{BD8398A3-D9A4-4638-9EF5-F6AC0B709D75}" type="presOf" srcId="{D0653F4E-DABB-4527-ABD3-E370C13A618F}" destId="{4B7CD43F-0B49-43B2-8D3D-05A58C142356}" srcOrd="1" destOrd="0" presId="urn:microsoft.com/office/officeart/2005/8/layout/orgChart1"/>
    <dgm:cxn modelId="{9F7C6085-FD12-47D3-AA8B-8589064CBD44}" type="presOf" srcId="{D0653F4E-DABB-4527-ABD3-E370C13A618F}" destId="{73C1CA9F-ED1E-41D8-9932-79D1AACFB961}" srcOrd="0" destOrd="0" presId="urn:microsoft.com/office/officeart/2005/8/layout/orgChart1"/>
    <dgm:cxn modelId="{99A6BEC6-107E-4152-8C53-B7A4F107C9D3}" type="presOf" srcId="{1C6C2EA0-EE19-46E0-9467-AA63BF2AC784}" destId="{F76B648F-6137-4D90-9523-486DCADAD2C8}" srcOrd="1" destOrd="0" presId="urn:microsoft.com/office/officeart/2005/8/layout/orgChart1"/>
    <dgm:cxn modelId="{6953716D-28CF-4722-B713-1FF469AA8889}" srcId="{E187357C-15C6-4716-A246-049076D69F51}" destId="{5A5FFE8B-F03D-499C-996D-5BEDF230F6B4}" srcOrd="0" destOrd="0" parTransId="{FEEAD16D-83FD-4585-BE52-124ED9FC074A}" sibTransId="{8F1B5DC7-90B6-4624-8F07-D78BA5C8FF19}"/>
    <dgm:cxn modelId="{27CAE789-0D93-4978-9767-68E991EF5258}" type="presOf" srcId="{449D61AC-1066-400C-9505-EA03F8497F74}" destId="{419CA459-E168-4337-BFF9-37B845DC16B6}" srcOrd="0" destOrd="0" presId="urn:microsoft.com/office/officeart/2005/8/layout/orgChart1"/>
    <dgm:cxn modelId="{F74B6B58-17E0-4ADC-BF9F-306622C0E68B}" type="presOf" srcId="{8C598205-66B5-465F-A063-67E170205CF2}" destId="{3A3AFB2D-4885-488D-A239-0586B5A1A07A}" srcOrd="0" destOrd="0" presId="urn:microsoft.com/office/officeart/2005/8/layout/orgChart1"/>
    <dgm:cxn modelId="{A928433C-60BF-4902-9781-50A40B0A9EA2}" type="presOf" srcId="{84167887-AFE9-4907-A65A-B07F98DF4DE5}" destId="{790C1A99-937E-4F0F-A012-B73031702A19}" srcOrd="1" destOrd="0" presId="urn:microsoft.com/office/officeart/2005/8/layout/orgChart1"/>
    <dgm:cxn modelId="{862639A1-05BB-4BB1-AEB4-AACD86112CAA}" srcId="{5A5FFE8B-F03D-499C-996D-5BEDF230F6B4}" destId="{DD03D90C-C846-42BF-9F1B-05E863826D8F}" srcOrd="0" destOrd="0" parTransId="{8C598205-66B5-465F-A063-67E170205CF2}" sibTransId="{745F52B4-7644-412B-9296-22443C7D6B93}"/>
    <dgm:cxn modelId="{8CE3BC14-4858-4D05-9610-C64EB5A5DD8B}" srcId="{DD03D90C-C846-42BF-9F1B-05E863826D8F}" destId="{809A29B2-307B-470B-8863-7494187088C6}" srcOrd="1" destOrd="0" parTransId="{888BAF64-3AE4-4D5A-89BB-883D680A67D4}" sibTransId="{0C53D075-BD06-45F6-943C-1B2E6FD48E49}"/>
    <dgm:cxn modelId="{4960C611-9244-4D77-A8C3-540718BCB3C4}" srcId="{80D03B09-3E71-433B-97B2-A01B87874DD0}" destId="{B79A1E15-59B8-4486-AB11-6DC96D7D2C4D}" srcOrd="1" destOrd="0" parTransId="{25E80105-32D6-4A33-8DB6-BEEA45020173}" sibTransId="{191385DB-75FA-44B9-AD12-52BAFC6667D1}"/>
    <dgm:cxn modelId="{01E4307C-10E7-47A4-8D38-63D7F74612F0}" type="presOf" srcId="{96D2F6CC-B0EE-45F9-9951-2A43D15B05CF}" destId="{3809DCFA-C330-4A90-83F7-215EF1EA07E1}" srcOrd="0" destOrd="0" presId="urn:microsoft.com/office/officeart/2005/8/layout/orgChart1"/>
    <dgm:cxn modelId="{F6465382-7677-459B-8500-CAE5DC218DE9}" type="presOf" srcId="{DD03D90C-C846-42BF-9F1B-05E863826D8F}" destId="{E2D2A6B1-D4BB-42D3-BC4D-BF6A2B9C089B}" srcOrd="0" destOrd="0" presId="urn:microsoft.com/office/officeart/2005/8/layout/orgChart1"/>
    <dgm:cxn modelId="{84AF612B-A582-4C66-B3F8-9DFF30289C46}" type="presOf" srcId="{80D03B09-3E71-433B-97B2-A01B87874DD0}" destId="{EDCC9A23-6D25-4DD4-97AB-ED08BA32BB04}" srcOrd="0" destOrd="0" presId="urn:microsoft.com/office/officeart/2005/8/layout/orgChart1"/>
    <dgm:cxn modelId="{1B8234B9-398E-4D51-B889-5699DA060568}" type="presOf" srcId="{809A29B2-307B-470B-8863-7494187088C6}" destId="{7A37C2C3-8863-4C1A-BAF3-DA9A8C09FDA0}" srcOrd="1" destOrd="0" presId="urn:microsoft.com/office/officeart/2005/8/layout/orgChart1"/>
    <dgm:cxn modelId="{93CAFDF5-CDA3-4A8A-8C31-163ED47039B7}" type="presOf" srcId="{1C6C2EA0-EE19-46E0-9467-AA63BF2AC784}" destId="{83269A97-F770-44FF-BCAF-B59B2A190AC9}" srcOrd="0" destOrd="0" presId="urn:microsoft.com/office/officeart/2005/8/layout/orgChart1"/>
    <dgm:cxn modelId="{85757BF5-27D0-469F-B34E-F6D4FF84E841}" type="presOf" srcId="{F115C1C5-6201-4763-B594-D50B2FF9D5E5}" destId="{A5DD95B5-1FA2-407E-A957-E651B308DF09}" srcOrd="0" destOrd="0" presId="urn:microsoft.com/office/officeart/2005/8/layout/orgChart1"/>
    <dgm:cxn modelId="{E5035CB4-1593-4549-8426-42F68FC95A9B}" type="presOf" srcId="{5A5FFE8B-F03D-499C-996D-5BEDF230F6B4}" destId="{A4529D68-B5AC-45C0-BAFA-67AA094C20CE}" srcOrd="0" destOrd="0" presId="urn:microsoft.com/office/officeart/2005/8/layout/orgChart1"/>
    <dgm:cxn modelId="{ABC20F85-19BD-44B4-8953-A9B3ED6759FF}" type="presOf" srcId="{B79A1E15-59B8-4486-AB11-6DC96D7D2C4D}" destId="{3314BDF0-BD7E-4977-A72B-57382DD0AC0F}" srcOrd="1" destOrd="0" presId="urn:microsoft.com/office/officeart/2005/8/layout/orgChart1"/>
    <dgm:cxn modelId="{924EFF2F-6CC7-45CF-96F9-5CE99A7BE961}" type="presOf" srcId="{3CDB01F4-57AF-465E-8C5A-C3B81396B333}" destId="{F502BAAB-7C32-4B3D-A51D-087087B52D93}" srcOrd="0" destOrd="0" presId="urn:microsoft.com/office/officeart/2005/8/layout/orgChart1"/>
    <dgm:cxn modelId="{2C172D8C-B9D3-4EB7-8DA6-402B003F1380}" type="presOf" srcId="{96D2F6CC-B0EE-45F9-9951-2A43D15B05CF}" destId="{F81E4068-9F40-4617-AB63-83B7C7D6B130}" srcOrd="1" destOrd="0" presId="urn:microsoft.com/office/officeart/2005/8/layout/orgChart1"/>
    <dgm:cxn modelId="{C8FFE4FA-FA69-47F4-B50B-AAC28FA7B189}" type="presOf" srcId="{DD03D90C-C846-42BF-9F1B-05E863826D8F}" destId="{13D0FA1D-CD35-4ADD-A589-10F652A51CC3}" srcOrd="1" destOrd="0" presId="urn:microsoft.com/office/officeart/2005/8/layout/orgChart1"/>
    <dgm:cxn modelId="{33B1E22D-7A32-4E62-9E04-06E9DFDF187A}" type="presOf" srcId="{80D03B09-3E71-433B-97B2-A01B87874DD0}" destId="{F9B40AA0-BA13-4760-AFB8-39DD526C5301}" srcOrd="1" destOrd="0" presId="urn:microsoft.com/office/officeart/2005/8/layout/orgChart1"/>
    <dgm:cxn modelId="{B0B55A95-7409-4A45-86FD-323EEA25861B}" srcId="{809A29B2-307B-470B-8863-7494187088C6}" destId="{84167887-AFE9-4907-A65A-B07F98DF4DE5}" srcOrd="1" destOrd="0" parTransId="{32491E71-2B3E-40FA-8246-B337409EA41E}" sibTransId="{B8867533-EC84-44EA-B433-401124C7845F}"/>
    <dgm:cxn modelId="{3E585E04-FBA1-4C4D-BE37-164E3AD4CC55}" type="presOf" srcId="{CDED5574-9172-4445-AD8B-A413BE162712}" destId="{8CB83C41-0DFE-4D70-865E-172089382198}" srcOrd="1" destOrd="0" presId="urn:microsoft.com/office/officeart/2005/8/layout/orgChart1"/>
    <dgm:cxn modelId="{68975509-05EB-42B9-9F63-CCC540ABDAED}" type="presOf" srcId="{DF464E4B-E6A9-48F2-904A-6FB523ABBD97}" destId="{C69538A5-8B32-4C98-8410-8570744BA1A9}" srcOrd="0" destOrd="0" presId="urn:microsoft.com/office/officeart/2005/8/layout/orgChart1"/>
    <dgm:cxn modelId="{5544C4D4-6D08-489D-B1C7-ECF321F79966}" srcId="{809A29B2-307B-470B-8863-7494187088C6}" destId="{CDED5574-9172-4445-AD8B-A413BE162712}" srcOrd="0" destOrd="0" parTransId="{449D61AC-1066-400C-9505-EA03F8497F74}" sibTransId="{0F354B62-624C-4762-89B1-A7B1970E0FC0}"/>
    <dgm:cxn modelId="{47271F97-8A1A-4CCF-9EE6-7FAC38FB9826}" srcId="{DD03D90C-C846-42BF-9F1B-05E863826D8F}" destId="{D0653F4E-DABB-4527-ABD3-E370C13A618F}" srcOrd="2" destOrd="0" parTransId="{4DA14377-7B3E-4920-8222-76F87DFFA8AC}" sibTransId="{989F5632-0A57-4D49-A082-3118868EA1F4}"/>
    <dgm:cxn modelId="{63D74F41-BD61-4B5F-80D4-214C05DD6B26}" srcId="{D0653F4E-DABB-4527-ABD3-E370C13A618F}" destId="{F115C1C5-6201-4763-B594-D50B2FF9D5E5}" srcOrd="1" destOrd="0" parTransId="{C316DA15-C0E9-4D48-BC5B-47BF0C853D62}" sibTransId="{2B806BCA-E2B6-4C4F-8953-5BB117C2B98D}"/>
    <dgm:cxn modelId="{F6B48B77-7226-4E35-BFD1-9FC56346D5E6}" srcId="{80D03B09-3E71-433B-97B2-A01B87874DD0}" destId="{1C6C2EA0-EE19-46E0-9467-AA63BF2AC784}" srcOrd="0" destOrd="0" parTransId="{3CDB01F4-57AF-465E-8C5A-C3B81396B333}" sibTransId="{05A943D3-66EB-4160-8F0E-00767B82FED2}"/>
    <dgm:cxn modelId="{4E2C264C-9BDC-4883-B52C-F614735615F3}" type="presOf" srcId="{C316DA15-C0E9-4D48-BC5B-47BF0C853D62}" destId="{347B2D3E-0D9D-4F74-9A08-EC08BF379C40}" srcOrd="0" destOrd="0" presId="urn:microsoft.com/office/officeart/2005/8/layout/orgChart1"/>
    <dgm:cxn modelId="{4B6F7F88-1320-4A20-A0CA-2FD99C50B502}" type="presOf" srcId="{84167887-AFE9-4907-A65A-B07F98DF4DE5}" destId="{36A0A8EE-58C5-40B3-AAD7-B0E9141FB063}" srcOrd="0" destOrd="0" presId="urn:microsoft.com/office/officeart/2005/8/layout/orgChart1"/>
    <dgm:cxn modelId="{6E00660C-9355-4958-9796-6B312AFEBD5C}" type="presOf" srcId="{809A29B2-307B-470B-8863-7494187088C6}" destId="{57836208-22BD-42D7-AAB5-82ED6D034608}" srcOrd="0" destOrd="0" presId="urn:microsoft.com/office/officeart/2005/8/layout/orgChart1"/>
    <dgm:cxn modelId="{1428D25E-A4E3-4BFA-8AEC-67F101AA14F9}" type="presParOf" srcId="{A0572F74-4CA5-4102-94F8-C50484E162C8}" destId="{E58F8DE5-BA11-4DC6-A33B-FA2B0F2A98D1}" srcOrd="0" destOrd="0" presId="urn:microsoft.com/office/officeart/2005/8/layout/orgChart1"/>
    <dgm:cxn modelId="{AA40910C-22CC-4F7E-A99C-5BEEE474E139}" type="presParOf" srcId="{E58F8DE5-BA11-4DC6-A33B-FA2B0F2A98D1}" destId="{5B81C771-DBC3-4076-A776-08C85089DCBC}" srcOrd="0" destOrd="0" presId="urn:microsoft.com/office/officeart/2005/8/layout/orgChart1"/>
    <dgm:cxn modelId="{4B9A79E4-7FF8-4708-A486-9DBDF7A873EE}" type="presParOf" srcId="{5B81C771-DBC3-4076-A776-08C85089DCBC}" destId="{A4529D68-B5AC-45C0-BAFA-67AA094C20CE}" srcOrd="0" destOrd="0" presId="urn:microsoft.com/office/officeart/2005/8/layout/orgChart1"/>
    <dgm:cxn modelId="{255C7700-CBF9-412E-8CCA-2ECC92CE441C}" type="presParOf" srcId="{5B81C771-DBC3-4076-A776-08C85089DCBC}" destId="{AA01F332-288D-4834-8689-D35B16217C2D}" srcOrd="1" destOrd="0" presId="urn:microsoft.com/office/officeart/2005/8/layout/orgChart1"/>
    <dgm:cxn modelId="{A95FB7B7-B195-4FDC-BD56-0288F3B0BBB2}" type="presParOf" srcId="{E58F8DE5-BA11-4DC6-A33B-FA2B0F2A98D1}" destId="{7EFFC344-08A6-45DB-BA8D-5EBE80AD46F0}" srcOrd="1" destOrd="0" presId="urn:microsoft.com/office/officeart/2005/8/layout/orgChart1"/>
    <dgm:cxn modelId="{9E56F80F-FE82-49C3-A2BE-326E9637DC10}" type="presParOf" srcId="{7EFFC344-08A6-45DB-BA8D-5EBE80AD46F0}" destId="{3A3AFB2D-4885-488D-A239-0586B5A1A07A}" srcOrd="0" destOrd="0" presId="urn:microsoft.com/office/officeart/2005/8/layout/orgChart1"/>
    <dgm:cxn modelId="{06DDD533-DEA5-44D1-8EBF-B5A95B9BA18C}" type="presParOf" srcId="{7EFFC344-08A6-45DB-BA8D-5EBE80AD46F0}" destId="{85222CCE-C662-46D1-9431-6B1EA3DA669A}" srcOrd="1" destOrd="0" presId="urn:microsoft.com/office/officeart/2005/8/layout/orgChart1"/>
    <dgm:cxn modelId="{AD2DE77E-61D1-4D85-BE37-DACB97A7E8AF}" type="presParOf" srcId="{85222CCE-C662-46D1-9431-6B1EA3DA669A}" destId="{E1A79A6C-3C02-4BA9-9347-58336467C016}" srcOrd="0" destOrd="0" presId="urn:microsoft.com/office/officeart/2005/8/layout/orgChart1"/>
    <dgm:cxn modelId="{CF3FC630-32A5-481D-A177-2D16006B8D45}" type="presParOf" srcId="{E1A79A6C-3C02-4BA9-9347-58336467C016}" destId="{E2D2A6B1-D4BB-42D3-BC4D-BF6A2B9C089B}" srcOrd="0" destOrd="0" presId="urn:microsoft.com/office/officeart/2005/8/layout/orgChart1"/>
    <dgm:cxn modelId="{098473E3-E2A7-4193-82D2-7D6DF69AD0DB}" type="presParOf" srcId="{E1A79A6C-3C02-4BA9-9347-58336467C016}" destId="{13D0FA1D-CD35-4ADD-A589-10F652A51CC3}" srcOrd="1" destOrd="0" presId="urn:microsoft.com/office/officeart/2005/8/layout/orgChart1"/>
    <dgm:cxn modelId="{A9141863-DDF5-490E-8EF9-01C4988F0E7F}" type="presParOf" srcId="{85222CCE-C662-46D1-9431-6B1EA3DA669A}" destId="{2281FE92-0DB6-479E-B3C3-4C710AB4056D}" srcOrd="1" destOrd="0" presId="urn:microsoft.com/office/officeart/2005/8/layout/orgChart1"/>
    <dgm:cxn modelId="{8A400491-A1DA-4E5F-A1C8-93F4292CF995}" type="presParOf" srcId="{2281FE92-0DB6-479E-B3C3-4C710AB4056D}" destId="{BAD9EB36-1063-4010-B900-911623669349}" srcOrd="0" destOrd="0" presId="urn:microsoft.com/office/officeart/2005/8/layout/orgChart1"/>
    <dgm:cxn modelId="{A1EE1455-4EE8-4603-A862-152B5725767C}" type="presParOf" srcId="{2281FE92-0DB6-479E-B3C3-4C710AB4056D}" destId="{C073798D-7332-487F-AB4C-E019C4EFF42F}" srcOrd="1" destOrd="0" presId="urn:microsoft.com/office/officeart/2005/8/layout/orgChart1"/>
    <dgm:cxn modelId="{3C908E10-2254-4694-A658-07D21D5EC554}" type="presParOf" srcId="{C073798D-7332-487F-AB4C-E019C4EFF42F}" destId="{F9EEA5DF-3A0E-4DCA-AAE3-2F6E7E9281CC}" srcOrd="0" destOrd="0" presId="urn:microsoft.com/office/officeart/2005/8/layout/orgChart1"/>
    <dgm:cxn modelId="{7799F91E-A957-4E30-9343-56221F2A7B96}" type="presParOf" srcId="{F9EEA5DF-3A0E-4DCA-AAE3-2F6E7E9281CC}" destId="{EDCC9A23-6D25-4DD4-97AB-ED08BA32BB04}" srcOrd="0" destOrd="0" presId="urn:microsoft.com/office/officeart/2005/8/layout/orgChart1"/>
    <dgm:cxn modelId="{0B68C60C-DAB7-4CB2-B92F-BA6578D938F4}" type="presParOf" srcId="{F9EEA5DF-3A0E-4DCA-AAE3-2F6E7E9281CC}" destId="{F9B40AA0-BA13-4760-AFB8-39DD526C5301}" srcOrd="1" destOrd="0" presId="urn:microsoft.com/office/officeart/2005/8/layout/orgChart1"/>
    <dgm:cxn modelId="{4BFEC054-5D1A-4CA2-A3E3-902FD4D64750}" type="presParOf" srcId="{C073798D-7332-487F-AB4C-E019C4EFF42F}" destId="{3EFF2B1C-1F75-43FA-813F-E8094DDFCA98}" srcOrd="1" destOrd="0" presId="urn:microsoft.com/office/officeart/2005/8/layout/orgChart1"/>
    <dgm:cxn modelId="{E68C1136-4CA2-4C40-B049-D457C76820FB}" type="presParOf" srcId="{3EFF2B1C-1F75-43FA-813F-E8094DDFCA98}" destId="{F502BAAB-7C32-4B3D-A51D-087087B52D93}" srcOrd="0" destOrd="0" presId="urn:microsoft.com/office/officeart/2005/8/layout/orgChart1"/>
    <dgm:cxn modelId="{6ED10A2A-83E4-416B-BB4A-E1FCC2A58591}" type="presParOf" srcId="{3EFF2B1C-1F75-43FA-813F-E8094DDFCA98}" destId="{0679D099-C111-46AE-8C24-2A636BB90A36}" srcOrd="1" destOrd="0" presId="urn:microsoft.com/office/officeart/2005/8/layout/orgChart1"/>
    <dgm:cxn modelId="{AEC09BCF-87F6-47F4-A967-545D3ECFE40E}" type="presParOf" srcId="{0679D099-C111-46AE-8C24-2A636BB90A36}" destId="{40117B20-F932-47C1-B412-BA7C2F1BB106}" srcOrd="0" destOrd="0" presId="urn:microsoft.com/office/officeart/2005/8/layout/orgChart1"/>
    <dgm:cxn modelId="{8A20CF81-FB79-4F72-A399-9DB12FBBFA40}" type="presParOf" srcId="{40117B20-F932-47C1-B412-BA7C2F1BB106}" destId="{83269A97-F770-44FF-BCAF-B59B2A190AC9}" srcOrd="0" destOrd="0" presId="urn:microsoft.com/office/officeart/2005/8/layout/orgChart1"/>
    <dgm:cxn modelId="{AD747FAE-B1FC-4C66-BB55-0B49E41BC295}" type="presParOf" srcId="{40117B20-F932-47C1-B412-BA7C2F1BB106}" destId="{F76B648F-6137-4D90-9523-486DCADAD2C8}" srcOrd="1" destOrd="0" presId="urn:microsoft.com/office/officeart/2005/8/layout/orgChart1"/>
    <dgm:cxn modelId="{E53E770E-3A2A-40A6-B69C-A97593E7878D}" type="presParOf" srcId="{0679D099-C111-46AE-8C24-2A636BB90A36}" destId="{96ECAAD4-39BC-4375-AA91-174BFB44C7BF}" srcOrd="1" destOrd="0" presId="urn:microsoft.com/office/officeart/2005/8/layout/orgChart1"/>
    <dgm:cxn modelId="{B8FB07CA-BF27-4027-BAE8-923F961AAC0C}" type="presParOf" srcId="{0679D099-C111-46AE-8C24-2A636BB90A36}" destId="{D1780DDC-4ABB-427E-B709-4152883D07BF}" srcOrd="2" destOrd="0" presId="urn:microsoft.com/office/officeart/2005/8/layout/orgChart1"/>
    <dgm:cxn modelId="{13C845D7-A3FF-40E3-A688-0A5DD6A380A8}" type="presParOf" srcId="{3EFF2B1C-1F75-43FA-813F-E8094DDFCA98}" destId="{67738A4A-59FE-49F5-9FC8-4CE303481873}" srcOrd="2" destOrd="0" presId="urn:microsoft.com/office/officeart/2005/8/layout/orgChart1"/>
    <dgm:cxn modelId="{D2D8B6BB-3B75-40B7-8D97-7488FDE0E2C3}" type="presParOf" srcId="{3EFF2B1C-1F75-43FA-813F-E8094DDFCA98}" destId="{20078F4F-693B-4DAB-BB91-6DEABE4A175B}" srcOrd="3" destOrd="0" presId="urn:microsoft.com/office/officeart/2005/8/layout/orgChart1"/>
    <dgm:cxn modelId="{F0D2B143-8145-428D-A137-E3F2EB181A13}" type="presParOf" srcId="{20078F4F-693B-4DAB-BB91-6DEABE4A175B}" destId="{7CC40196-9C98-4F0D-B874-205737BED4C9}" srcOrd="0" destOrd="0" presId="urn:microsoft.com/office/officeart/2005/8/layout/orgChart1"/>
    <dgm:cxn modelId="{CF379CA8-956E-408A-BACB-248CF89AB624}" type="presParOf" srcId="{7CC40196-9C98-4F0D-B874-205737BED4C9}" destId="{CBC47404-879B-48E2-9D62-D0F96773CF43}" srcOrd="0" destOrd="0" presId="urn:microsoft.com/office/officeart/2005/8/layout/orgChart1"/>
    <dgm:cxn modelId="{69371374-8159-4167-B3A7-9FE13C40B644}" type="presParOf" srcId="{7CC40196-9C98-4F0D-B874-205737BED4C9}" destId="{3314BDF0-BD7E-4977-A72B-57382DD0AC0F}" srcOrd="1" destOrd="0" presId="urn:microsoft.com/office/officeart/2005/8/layout/orgChart1"/>
    <dgm:cxn modelId="{8D1E6FCB-239C-4C31-B6FD-645EE02AF889}" type="presParOf" srcId="{20078F4F-693B-4DAB-BB91-6DEABE4A175B}" destId="{C02FBAFB-C369-4D65-9A71-EBE41FCE9381}" srcOrd="1" destOrd="0" presId="urn:microsoft.com/office/officeart/2005/8/layout/orgChart1"/>
    <dgm:cxn modelId="{F3C7E863-C39C-450F-A968-16CD87233B21}" type="presParOf" srcId="{20078F4F-693B-4DAB-BB91-6DEABE4A175B}" destId="{AB8D34B2-27F0-408E-9CA7-43BC592F0C77}" srcOrd="2" destOrd="0" presId="urn:microsoft.com/office/officeart/2005/8/layout/orgChart1"/>
    <dgm:cxn modelId="{1CDCB7B1-6DE4-4C62-A02B-E37B21823D54}" type="presParOf" srcId="{C073798D-7332-487F-AB4C-E019C4EFF42F}" destId="{53B0BACE-05AB-4244-896F-7F0A6A527DBA}" srcOrd="2" destOrd="0" presId="urn:microsoft.com/office/officeart/2005/8/layout/orgChart1"/>
    <dgm:cxn modelId="{F098EF2A-D36A-42DA-A0BE-148CE69A3BA4}" type="presParOf" srcId="{2281FE92-0DB6-479E-B3C3-4C710AB4056D}" destId="{44180B03-BBB6-4A99-A3CA-348589E7479D}" srcOrd="2" destOrd="0" presId="urn:microsoft.com/office/officeart/2005/8/layout/orgChart1"/>
    <dgm:cxn modelId="{BDF5B033-E166-4844-AB0B-B0100A9280DB}" type="presParOf" srcId="{2281FE92-0DB6-479E-B3C3-4C710AB4056D}" destId="{4B5B38FC-9D89-4144-9971-4C1CB6028947}" srcOrd="3" destOrd="0" presId="urn:microsoft.com/office/officeart/2005/8/layout/orgChart1"/>
    <dgm:cxn modelId="{D5964DF2-BD54-48E5-8601-6DEE92971E13}" type="presParOf" srcId="{4B5B38FC-9D89-4144-9971-4C1CB6028947}" destId="{00C4F164-7459-42CB-A16F-222E82B35589}" srcOrd="0" destOrd="0" presId="urn:microsoft.com/office/officeart/2005/8/layout/orgChart1"/>
    <dgm:cxn modelId="{BA2C0533-5531-4120-A0C9-3E20C257E2FB}" type="presParOf" srcId="{00C4F164-7459-42CB-A16F-222E82B35589}" destId="{57836208-22BD-42D7-AAB5-82ED6D034608}" srcOrd="0" destOrd="0" presId="urn:microsoft.com/office/officeart/2005/8/layout/orgChart1"/>
    <dgm:cxn modelId="{5833D9D0-4260-459E-A666-415DD7A88782}" type="presParOf" srcId="{00C4F164-7459-42CB-A16F-222E82B35589}" destId="{7A37C2C3-8863-4C1A-BAF3-DA9A8C09FDA0}" srcOrd="1" destOrd="0" presId="urn:microsoft.com/office/officeart/2005/8/layout/orgChart1"/>
    <dgm:cxn modelId="{5D0A2B79-7E10-4E83-8823-25E749E84A37}" type="presParOf" srcId="{4B5B38FC-9D89-4144-9971-4C1CB6028947}" destId="{5B5C0E5F-B5B2-4E38-B015-59ED690C32A6}" srcOrd="1" destOrd="0" presId="urn:microsoft.com/office/officeart/2005/8/layout/orgChart1"/>
    <dgm:cxn modelId="{56AE6ED7-27E1-4CC0-8BB1-18D371AAC7FF}" type="presParOf" srcId="{5B5C0E5F-B5B2-4E38-B015-59ED690C32A6}" destId="{419CA459-E168-4337-BFF9-37B845DC16B6}" srcOrd="0" destOrd="0" presId="urn:microsoft.com/office/officeart/2005/8/layout/orgChart1"/>
    <dgm:cxn modelId="{BA6A5934-8912-4D2F-A0E6-EC7818FF4396}" type="presParOf" srcId="{5B5C0E5F-B5B2-4E38-B015-59ED690C32A6}" destId="{AF715AA1-A44E-45B8-9936-0ECABD3D06C4}" srcOrd="1" destOrd="0" presId="urn:microsoft.com/office/officeart/2005/8/layout/orgChart1"/>
    <dgm:cxn modelId="{D2136BAF-77FA-46F6-8F93-B1C1D554AD1C}" type="presParOf" srcId="{AF715AA1-A44E-45B8-9936-0ECABD3D06C4}" destId="{F6523F0E-96BB-415A-B59F-AD21F742FCC4}" srcOrd="0" destOrd="0" presId="urn:microsoft.com/office/officeart/2005/8/layout/orgChart1"/>
    <dgm:cxn modelId="{27AB5CF0-1D24-4CE8-AF09-DAF73EE95D19}" type="presParOf" srcId="{F6523F0E-96BB-415A-B59F-AD21F742FCC4}" destId="{63422BBD-16C6-4BB3-AE63-F7269E2B423D}" srcOrd="0" destOrd="0" presId="urn:microsoft.com/office/officeart/2005/8/layout/orgChart1"/>
    <dgm:cxn modelId="{F418D614-3C09-4FDB-8227-625114190D3F}" type="presParOf" srcId="{F6523F0E-96BB-415A-B59F-AD21F742FCC4}" destId="{8CB83C41-0DFE-4D70-865E-172089382198}" srcOrd="1" destOrd="0" presId="urn:microsoft.com/office/officeart/2005/8/layout/orgChart1"/>
    <dgm:cxn modelId="{CF64CAE3-7853-4FA0-B31A-0BD4AF8DF50D}" type="presParOf" srcId="{AF715AA1-A44E-45B8-9936-0ECABD3D06C4}" destId="{AACF19EE-D42A-45F1-9AE4-06BDA359296E}" srcOrd="1" destOrd="0" presId="urn:microsoft.com/office/officeart/2005/8/layout/orgChart1"/>
    <dgm:cxn modelId="{D1F75271-F799-47D2-9AC1-EBC97013AE6A}" type="presParOf" srcId="{AF715AA1-A44E-45B8-9936-0ECABD3D06C4}" destId="{25511C33-6BE3-4348-9D35-8897D1CE8C47}" srcOrd="2" destOrd="0" presId="urn:microsoft.com/office/officeart/2005/8/layout/orgChart1"/>
    <dgm:cxn modelId="{B762FCB3-D325-41F1-874D-E8EA696824FA}" type="presParOf" srcId="{5B5C0E5F-B5B2-4E38-B015-59ED690C32A6}" destId="{66F60D5B-E5F4-4D4B-9484-E779EACC35F6}" srcOrd="2" destOrd="0" presId="urn:microsoft.com/office/officeart/2005/8/layout/orgChart1"/>
    <dgm:cxn modelId="{0D577697-976C-4B95-8AC8-FC1866B8ECA7}" type="presParOf" srcId="{5B5C0E5F-B5B2-4E38-B015-59ED690C32A6}" destId="{5CFE5F98-48EA-4D90-A967-85384B8F657E}" srcOrd="3" destOrd="0" presId="urn:microsoft.com/office/officeart/2005/8/layout/orgChart1"/>
    <dgm:cxn modelId="{F49B0D45-E11E-41CE-841E-32FE4652619B}" type="presParOf" srcId="{5CFE5F98-48EA-4D90-A967-85384B8F657E}" destId="{D38A53D1-FEA9-4C38-BDF6-A7573600BBF9}" srcOrd="0" destOrd="0" presId="urn:microsoft.com/office/officeart/2005/8/layout/orgChart1"/>
    <dgm:cxn modelId="{FCC894BD-1990-4846-B4A9-69B12B38F28A}" type="presParOf" srcId="{D38A53D1-FEA9-4C38-BDF6-A7573600BBF9}" destId="{36A0A8EE-58C5-40B3-AAD7-B0E9141FB063}" srcOrd="0" destOrd="0" presId="urn:microsoft.com/office/officeart/2005/8/layout/orgChart1"/>
    <dgm:cxn modelId="{0FA7D3B5-5C85-4DCD-902D-B2DF346BE6D1}" type="presParOf" srcId="{D38A53D1-FEA9-4C38-BDF6-A7573600BBF9}" destId="{790C1A99-937E-4F0F-A012-B73031702A19}" srcOrd="1" destOrd="0" presId="urn:microsoft.com/office/officeart/2005/8/layout/orgChart1"/>
    <dgm:cxn modelId="{41E41D44-9E20-4EB7-B3AC-A41D6ED146BA}" type="presParOf" srcId="{5CFE5F98-48EA-4D90-A967-85384B8F657E}" destId="{7A5D8B98-C993-4EDE-95DD-19AB219888BB}" srcOrd="1" destOrd="0" presId="urn:microsoft.com/office/officeart/2005/8/layout/orgChart1"/>
    <dgm:cxn modelId="{ADAC7966-12B1-470E-8364-78C1061043D1}" type="presParOf" srcId="{5CFE5F98-48EA-4D90-A967-85384B8F657E}" destId="{0DFA09E5-D3BF-471F-98FA-9457BCABC000}" srcOrd="2" destOrd="0" presId="urn:microsoft.com/office/officeart/2005/8/layout/orgChart1"/>
    <dgm:cxn modelId="{BD1420B3-AE61-402A-993D-E1908C68BCC4}" type="presParOf" srcId="{4B5B38FC-9D89-4144-9971-4C1CB6028947}" destId="{E5802682-83E3-4E01-9A6B-4AD3035F3D6F}" srcOrd="2" destOrd="0" presId="urn:microsoft.com/office/officeart/2005/8/layout/orgChart1"/>
    <dgm:cxn modelId="{BAE58B5E-4DB4-4BD6-969F-640AFACDB47F}" type="presParOf" srcId="{2281FE92-0DB6-479E-B3C3-4C710AB4056D}" destId="{655D1DF4-630A-4D96-9BE3-0D22CB61C88F}" srcOrd="4" destOrd="0" presId="urn:microsoft.com/office/officeart/2005/8/layout/orgChart1"/>
    <dgm:cxn modelId="{286CBF87-015C-4E4B-A09F-F6E515C9E497}" type="presParOf" srcId="{2281FE92-0DB6-479E-B3C3-4C710AB4056D}" destId="{F946CEDD-262B-4CDA-A50C-D93BC5442BF8}" srcOrd="5" destOrd="0" presId="urn:microsoft.com/office/officeart/2005/8/layout/orgChart1"/>
    <dgm:cxn modelId="{44B3CEBF-3634-4903-97C5-17C3C818D1F7}" type="presParOf" srcId="{F946CEDD-262B-4CDA-A50C-D93BC5442BF8}" destId="{79A2F351-4571-4A90-8C19-183DF82FEBE7}" srcOrd="0" destOrd="0" presId="urn:microsoft.com/office/officeart/2005/8/layout/orgChart1"/>
    <dgm:cxn modelId="{F98D42CF-58F7-4904-A82C-FF8BC0B384D9}" type="presParOf" srcId="{79A2F351-4571-4A90-8C19-183DF82FEBE7}" destId="{73C1CA9F-ED1E-41D8-9932-79D1AACFB961}" srcOrd="0" destOrd="0" presId="urn:microsoft.com/office/officeart/2005/8/layout/orgChart1"/>
    <dgm:cxn modelId="{87E4DBC1-AD57-41F5-98F8-8FCDC5FC3214}" type="presParOf" srcId="{79A2F351-4571-4A90-8C19-183DF82FEBE7}" destId="{4B7CD43F-0B49-43B2-8D3D-05A58C142356}" srcOrd="1" destOrd="0" presId="urn:microsoft.com/office/officeart/2005/8/layout/orgChart1"/>
    <dgm:cxn modelId="{3EDC8C08-775A-4C88-86B0-B24C7EAA2A54}" type="presParOf" srcId="{F946CEDD-262B-4CDA-A50C-D93BC5442BF8}" destId="{18A5C2E8-A8DD-4550-811B-C5E64EE4887B}" srcOrd="1" destOrd="0" presId="urn:microsoft.com/office/officeart/2005/8/layout/orgChart1"/>
    <dgm:cxn modelId="{491A4015-A319-4922-8274-4B394AFBCC21}" type="presParOf" srcId="{18A5C2E8-A8DD-4550-811B-C5E64EE4887B}" destId="{C69538A5-8B32-4C98-8410-8570744BA1A9}" srcOrd="0" destOrd="0" presId="urn:microsoft.com/office/officeart/2005/8/layout/orgChart1"/>
    <dgm:cxn modelId="{EC436689-B0E9-40F0-8D61-EDF244632CC8}" type="presParOf" srcId="{18A5C2E8-A8DD-4550-811B-C5E64EE4887B}" destId="{A313F081-F1C0-4C26-A213-20BDC52DDA2E}" srcOrd="1" destOrd="0" presId="urn:microsoft.com/office/officeart/2005/8/layout/orgChart1"/>
    <dgm:cxn modelId="{71A009D8-B6E5-41DF-9844-F3727B68EAD3}" type="presParOf" srcId="{A313F081-F1C0-4C26-A213-20BDC52DDA2E}" destId="{254837D5-BE37-4FEC-88BC-CB6F1EB03E92}" srcOrd="0" destOrd="0" presId="urn:microsoft.com/office/officeart/2005/8/layout/orgChart1"/>
    <dgm:cxn modelId="{FE62CFD5-CA3A-4270-AD81-989B93961189}" type="presParOf" srcId="{254837D5-BE37-4FEC-88BC-CB6F1EB03E92}" destId="{3809DCFA-C330-4A90-83F7-215EF1EA07E1}" srcOrd="0" destOrd="0" presId="urn:microsoft.com/office/officeart/2005/8/layout/orgChart1"/>
    <dgm:cxn modelId="{ED27DABC-6926-437D-926F-62B8DF1998B5}" type="presParOf" srcId="{254837D5-BE37-4FEC-88BC-CB6F1EB03E92}" destId="{F81E4068-9F40-4617-AB63-83B7C7D6B130}" srcOrd="1" destOrd="0" presId="urn:microsoft.com/office/officeart/2005/8/layout/orgChart1"/>
    <dgm:cxn modelId="{1C3F309D-6063-4946-8334-5310B7D9AC93}" type="presParOf" srcId="{A313F081-F1C0-4C26-A213-20BDC52DDA2E}" destId="{9F927466-2B93-4B5D-B544-66E5A006486E}" srcOrd="1" destOrd="0" presId="urn:microsoft.com/office/officeart/2005/8/layout/orgChart1"/>
    <dgm:cxn modelId="{E8EE0B8A-A72F-40BB-A8CE-05442E08480C}" type="presParOf" srcId="{A313F081-F1C0-4C26-A213-20BDC52DDA2E}" destId="{556CE4B0-3972-476B-ACC4-565DE2BD3019}" srcOrd="2" destOrd="0" presId="urn:microsoft.com/office/officeart/2005/8/layout/orgChart1"/>
    <dgm:cxn modelId="{FBFD4B2D-1BDB-4F28-96E8-3B102AB494EC}" type="presParOf" srcId="{18A5C2E8-A8DD-4550-811B-C5E64EE4887B}" destId="{347B2D3E-0D9D-4F74-9A08-EC08BF379C40}" srcOrd="2" destOrd="0" presId="urn:microsoft.com/office/officeart/2005/8/layout/orgChart1"/>
    <dgm:cxn modelId="{A37D768D-2DF9-442D-AA7E-A01F647EA0E4}" type="presParOf" srcId="{18A5C2E8-A8DD-4550-811B-C5E64EE4887B}" destId="{00557723-4196-40FE-A25A-7D45E599505C}" srcOrd="3" destOrd="0" presId="urn:microsoft.com/office/officeart/2005/8/layout/orgChart1"/>
    <dgm:cxn modelId="{A0D018FF-A6BE-4D6C-866C-FB81AF3A12BD}" type="presParOf" srcId="{00557723-4196-40FE-A25A-7D45E599505C}" destId="{1E8DF353-788D-49EC-9AC0-22030582F4EE}" srcOrd="0" destOrd="0" presId="urn:microsoft.com/office/officeart/2005/8/layout/orgChart1"/>
    <dgm:cxn modelId="{B44E5245-40C3-4BE6-A1D1-19652148E973}" type="presParOf" srcId="{1E8DF353-788D-49EC-9AC0-22030582F4EE}" destId="{A5DD95B5-1FA2-407E-A957-E651B308DF09}" srcOrd="0" destOrd="0" presId="urn:microsoft.com/office/officeart/2005/8/layout/orgChart1"/>
    <dgm:cxn modelId="{1990C9D3-EBCE-4FEC-9508-3A221843ECB8}" type="presParOf" srcId="{1E8DF353-788D-49EC-9AC0-22030582F4EE}" destId="{BA72F2E6-3769-45EE-875C-35FD6D688E5F}" srcOrd="1" destOrd="0" presId="urn:microsoft.com/office/officeart/2005/8/layout/orgChart1"/>
    <dgm:cxn modelId="{A96F736C-338E-41A8-8DD4-121CD282F161}" type="presParOf" srcId="{00557723-4196-40FE-A25A-7D45E599505C}" destId="{034C1B18-9C56-476F-A595-D66B82050D4C}" srcOrd="1" destOrd="0" presId="urn:microsoft.com/office/officeart/2005/8/layout/orgChart1"/>
    <dgm:cxn modelId="{2EF1DDC0-1177-44F9-864E-8EEEF9A56C50}" type="presParOf" srcId="{00557723-4196-40FE-A25A-7D45E599505C}" destId="{FFAF84E9-0563-4CD5-B192-DBB808FF4117}" srcOrd="2" destOrd="0" presId="urn:microsoft.com/office/officeart/2005/8/layout/orgChart1"/>
    <dgm:cxn modelId="{AE250ABD-E8B8-480D-8E0F-FBA17F460389}" type="presParOf" srcId="{F946CEDD-262B-4CDA-A50C-D93BC5442BF8}" destId="{172CCDDC-44A9-4C98-AED9-3EE6A95023AD}" srcOrd="2" destOrd="0" presId="urn:microsoft.com/office/officeart/2005/8/layout/orgChart1"/>
    <dgm:cxn modelId="{C894093A-4783-4142-B4DA-6D99633AF234}" type="presParOf" srcId="{85222CCE-C662-46D1-9431-6B1EA3DA669A}" destId="{0C6344D5-3E9F-46F0-BADD-02EC6DECBCD3}" srcOrd="2" destOrd="0" presId="urn:microsoft.com/office/officeart/2005/8/layout/orgChart1"/>
    <dgm:cxn modelId="{32D98BAC-D306-431D-B180-8C7A71C087E0}" type="presParOf" srcId="{E58F8DE5-BA11-4DC6-A33B-FA2B0F2A98D1}" destId="{D0ABDBE2-B94E-4224-A6F2-F1BC5D365668}"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9538A5-8B32-4C98-8410-8570744BA1A9}">
      <dsp:nvSpPr>
        <dsp:cNvPr id="0" name=""/>
        <dsp:cNvSpPr/>
      </dsp:nvSpPr>
      <dsp:spPr>
        <a:xfrm>
          <a:off x="4359451" y="3201585"/>
          <a:ext cx="111158" cy="1051728"/>
        </a:xfrm>
        <a:custGeom>
          <a:avLst/>
          <a:gdLst/>
          <a:ahLst/>
          <a:cxnLst/>
          <a:rect l="0" t="0" r="0" b="0"/>
          <a:pathLst>
            <a:path>
              <a:moveTo>
                <a:pt x="0" y="0"/>
              </a:moveTo>
              <a:lnTo>
                <a:pt x="0" y="1051728"/>
              </a:lnTo>
              <a:lnTo>
                <a:pt x="111158" y="105172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5D1DF4-630A-4D96-9BE3-0D22CB61C88F}">
      <dsp:nvSpPr>
        <dsp:cNvPr id="0" name=""/>
        <dsp:cNvSpPr/>
      </dsp:nvSpPr>
      <dsp:spPr>
        <a:xfrm>
          <a:off x="3913580" y="2216713"/>
          <a:ext cx="1197193" cy="91440"/>
        </a:xfrm>
        <a:custGeom>
          <a:avLst/>
          <a:gdLst/>
          <a:ahLst/>
          <a:cxnLst/>
          <a:rect l="0" t="0" r="0" b="0"/>
          <a:pathLst>
            <a:path>
              <a:moveTo>
                <a:pt x="0" y="120222"/>
              </a:moveTo>
              <a:lnTo>
                <a:pt x="1197193"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09E065-F9FD-4CF4-B81C-A72170585A00}">
      <dsp:nvSpPr>
        <dsp:cNvPr id="0" name=""/>
        <dsp:cNvSpPr/>
      </dsp:nvSpPr>
      <dsp:spPr>
        <a:xfrm>
          <a:off x="2098067" y="3201585"/>
          <a:ext cx="99794" cy="1051728"/>
        </a:xfrm>
        <a:custGeom>
          <a:avLst/>
          <a:gdLst/>
          <a:ahLst/>
          <a:cxnLst/>
          <a:rect l="0" t="0" r="0" b="0"/>
          <a:pathLst>
            <a:path>
              <a:moveTo>
                <a:pt x="0" y="0"/>
              </a:moveTo>
              <a:lnTo>
                <a:pt x="0" y="1051728"/>
              </a:lnTo>
              <a:lnTo>
                <a:pt x="99794" y="105172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D9EB36-1063-4010-B900-911623669349}">
      <dsp:nvSpPr>
        <dsp:cNvPr id="0" name=""/>
        <dsp:cNvSpPr/>
      </dsp:nvSpPr>
      <dsp:spPr>
        <a:xfrm>
          <a:off x="2849389" y="2216713"/>
          <a:ext cx="1064190" cy="91440"/>
        </a:xfrm>
        <a:custGeom>
          <a:avLst/>
          <a:gdLst/>
          <a:ahLst/>
          <a:cxnLst/>
          <a:rect l="0" t="0" r="0" b="0"/>
          <a:pathLst>
            <a:path>
              <a:moveTo>
                <a:pt x="1064190" y="120222"/>
              </a:moveTo>
              <a:lnTo>
                <a:pt x="0"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A3AFB2D-4885-488D-A239-0586B5A1A07A}">
      <dsp:nvSpPr>
        <dsp:cNvPr id="0" name=""/>
        <dsp:cNvSpPr/>
      </dsp:nvSpPr>
      <dsp:spPr>
        <a:xfrm>
          <a:off x="3803812" y="722102"/>
          <a:ext cx="109768" cy="675682"/>
        </a:xfrm>
        <a:custGeom>
          <a:avLst/>
          <a:gdLst/>
          <a:ahLst/>
          <a:cxnLst/>
          <a:rect l="0" t="0" r="0" b="0"/>
          <a:pathLst>
            <a:path>
              <a:moveTo>
                <a:pt x="0" y="0"/>
              </a:moveTo>
              <a:lnTo>
                <a:pt x="0" y="478460"/>
              </a:lnTo>
              <a:lnTo>
                <a:pt x="109768" y="478460"/>
              </a:lnTo>
              <a:lnTo>
                <a:pt x="109768" y="6756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4529D68-B5AC-45C0-BAFA-67AA094C20CE}">
      <dsp:nvSpPr>
        <dsp:cNvPr id="0" name=""/>
        <dsp:cNvSpPr/>
      </dsp:nvSpPr>
      <dsp:spPr>
        <a:xfrm>
          <a:off x="2818838" y="1510"/>
          <a:ext cx="1969946" cy="72059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3200" b="0" i="0" u="none" strike="noStrike" kern="1200" cap="none" normalizeH="0" baseline="0" dirty="0" smtClean="0">
              <a:ln>
                <a:noFill/>
              </a:ln>
              <a:solidFill>
                <a:schemeClr val="tx1"/>
              </a:solidFill>
              <a:effectLst/>
              <a:latin typeface="Arial Narrow" pitchFamily="34" charset="0"/>
            </a:rPr>
            <a:t>President</a:t>
          </a:r>
        </a:p>
      </dsp:txBody>
      <dsp:txXfrm>
        <a:off x="2818838" y="1510"/>
        <a:ext cx="1969946" cy="720592"/>
      </dsp:txXfrm>
    </dsp:sp>
    <dsp:sp modelId="{E2D2A6B1-D4BB-42D3-BC4D-BF6A2B9C089B}">
      <dsp:nvSpPr>
        <dsp:cNvPr id="0" name=""/>
        <dsp:cNvSpPr/>
      </dsp:nvSpPr>
      <dsp:spPr>
        <a:xfrm>
          <a:off x="2974428" y="1397784"/>
          <a:ext cx="1878303" cy="93915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kern="1200" cap="none" normalizeH="0" baseline="0" dirty="0" smtClean="0">
              <a:ln>
                <a:noFill/>
              </a:ln>
              <a:solidFill>
                <a:schemeClr val="tx1"/>
              </a:solidFill>
              <a:effectLst/>
              <a:latin typeface="Arial Narrow" pitchFamily="34" charset="0"/>
            </a:rPr>
            <a:t>College P &amp; B</a:t>
          </a:r>
          <a:endParaRPr kumimoji="0" lang="en-US" altLang="en-US" sz="6500" b="0" i="0" u="none" strike="noStrike" kern="1200" cap="none" normalizeH="0" baseline="0" dirty="0" smtClean="0">
            <a:ln>
              <a:noFill/>
            </a:ln>
            <a:solidFill>
              <a:schemeClr val="tx1"/>
            </a:solidFill>
            <a:effectLst/>
            <a:latin typeface="Arial Narrow" pitchFamily="34" charset="0"/>
          </a:endParaRPr>
        </a:p>
      </dsp:txBody>
      <dsp:txXfrm>
        <a:off x="2974428" y="1397784"/>
        <a:ext cx="1878303" cy="939151"/>
      </dsp:txXfrm>
    </dsp:sp>
    <dsp:sp modelId="{EDCC9A23-6D25-4DD4-97AB-ED08BA32BB04}">
      <dsp:nvSpPr>
        <dsp:cNvPr id="0" name=""/>
        <dsp:cNvSpPr/>
      </dsp:nvSpPr>
      <dsp:spPr>
        <a:xfrm>
          <a:off x="1910237" y="2262433"/>
          <a:ext cx="1878303" cy="93915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altLang="en-US" sz="2400" b="0" i="0" u="none" strike="noStrike" kern="1200" cap="none" normalizeH="0" baseline="0" dirty="0" smtClean="0">
              <a:ln>
                <a:noFill/>
              </a:ln>
              <a:solidFill>
                <a:schemeClr val="tx1"/>
              </a:solidFill>
              <a:effectLst/>
              <a:latin typeface="Arial Narrow" pitchFamily="34" charset="0"/>
            </a:rPr>
            <a:t>Associate </a:t>
          </a:r>
        </a:p>
        <a:p>
          <a:pPr marL="0" marR="0" lvl="0" indent="0" algn="ctr" defTabSz="914400" rtl="0" eaLnBrk="1" fontAlgn="base" latinLnBrk="0" hangingPunct="1">
            <a:lnSpc>
              <a:spcPct val="80000"/>
            </a:lnSpc>
            <a:spcBef>
              <a:spcPct val="0"/>
            </a:spcBef>
            <a:spcAft>
              <a:spcPct val="0"/>
            </a:spcAft>
            <a:buClrTx/>
            <a:buSzTx/>
            <a:buFontTx/>
            <a:buNone/>
            <a:tabLst/>
          </a:pPr>
          <a:r>
            <a:rPr kumimoji="0" lang="en-US" altLang="en-US" sz="2400" b="0" i="0" u="none" strike="noStrike" kern="1200" cap="none" normalizeH="0" baseline="0" dirty="0" smtClean="0">
              <a:ln>
                <a:noFill/>
              </a:ln>
              <a:solidFill>
                <a:schemeClr val="tx1"/>
              </a:solidFill>
              <a:effectLst/>
              <a:latin typeface="Arial Narrow" pitchFamily="34" charset="0"/>
            </a:rPr>
            <a:t>Ad-hoc Committee</a:t>
          </a:r>
        </a:p>
      </dsp:txBody>
      <dsp:txXfrm>
        <a:off x="1910237" y="2262433"/>
        <a:ext cx="1878303" cy="939151"/>
      </dsp:txXfrm>
    </dsp:sp>
    <dsp:sp modelId="{63422BBD-16C6-4BB3-AE63-F7269E2B423D}">
      <dsp:nvSpPr>
        <dsp:cNvPr id="0" name=""/>
        <dsp:cNvSpPr/>
      </dsp:nvSpPr>
      <dsp:spPr>
        <a:xfrm>
          <a:off x="2197862" y="3783737"/>
          <a:ext cx="1878303" cy="93915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altLang="en-US" sz="2000" b="0" i="0" u="none" strike="noStrike" kern="1200" cap="none" normalizeH="0" baseline="0" dirty="0" smtClean="0">
              <a:ln>
                <a:noFill/>
              </a:ln>
              <a:solidFill>
                <a:schemeClr val="tx1"/>
              </a:solidFill>
              <a:effectLst/>
              <a:latin typeface="Arial Narrow" pitchFamily="34" charset="0"/>
            </a:rPr>
            <a:t>Department Peers Associate Committee</a:t>
          </a:r>
        </a:p>
      </dsp:txBody>
      <dsp:txXfrm>
        <a:off x="2197862" y="3783737"/>
        <a:ext cx="1878303" cy="939151"/>
      </dsp:txXfrm>
    </dsp:sp>
    <dsp:sp modelId="{73C1CA9F-ED1E-41D8-9932-79D1AACFB961}">
      <dsp:nvSpPr>
        <dsp:cNvPr id="0" name=""/>
        <dsp:cNvSpPr/>
      </dsp:nvSpPr>
      <dsp:spPr>
        <a:xfrm>
          <a:off x="4171621" y="2262433"/>
          <a:ext cx="1878303" cy="93915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altLang="en-US" sz="2400" b="0" i="0" u="none" strike="noStrike" kern="1200" cap="none" normalizeH="0" baseline="0" dirty="0" smtClean="0">
              <a:ln>
                <a:noFill/>
              </a:ln>
              <a:solidFill>
                <a:schemeClr val="tx1"/>
              </a:solidFill>
              <a:effectLst/>
              <a:latin typeface="Arial Narrow" pitchFamily="34" charset="0"/>
            </a:rPr>
            <a:t>Full Professor</a:t>
          </a:r>
        </a:p>
        <a:p>
          <a:pPr marL="0" marR="0" lvl="0" indent="0" algn="ctr" defTabSz="914400" rtl="0" eaLnBrk="1" fontAlgn="base" latinLnBrk="0" hangingPunct="1">
            <a:lnSpc>
              <a:spcPct val="80000"/>
            </a:lnSpc>
            <a:spcBef>
              <a:spcPct val="0"/>
            </a:spcBef>
            <a:spcAft>
              <a:spcPct val="0"/>
            </a:spcAft>
            <a:buClrTx/>
            <a:buSzTx/>
            <a:buFontTx/>
            <a:buNone/>
            <a:tabLst/>
          </a:pPr>
          <a:r>
            <a:rPr kumimoji="0" lang="en-US" altLang="en-US" sz="2400" b="0" i="0" u="none" strike="noStrike" kern="1200" cap="none" normalizeH="0" baseline="0" dirty="0" smtClean="0">
              <a:ln>
                <a:noFill/>
              </a:ln>
              <a:solidFill>
                <a:schemeClr val="tx1"/>
              </a:solidFill>
              <a:effectLst/>
              <a:latin typeface="Arial Narrow" pitchFamily="34" charset="0"/>
            </a:rPr>
            <a:t>Ad-hoc</a:t>
          </a:r>
        </a:p>
        <a:p>
          <a:pPr marL="0" marR="0" lvl="0" indent="0" algn="ctr" defTabSz="914400" rtl="0" eaLnBrk="1" fontAlgn="base" latinLnBrk="0" hangingPunct="1">
            <a:lnSpc>
              <a:spcPct val="80000"/>
            </a:lnSpc>
            <a:spcBef>
              <a:spcPct val="0"/>
            </a:spcBef>
            <a:spcAft>
              <a:spcPct val="0"/>
            </a:spcAft>
            <a:buClrTx/>
            <a:buSzTx/>
            <a:buFontTx/>
            <a:buNone/>
            <a:tabLst/>
          </a:pPr>
          <a:r>
            <a:rPr kumimoji="0" lang="en-US" altLang="en-US" sz="2400" b="0" i="0" u="none" strike="noStrike" kern="1200" cap="none" normalizeH="0" baseline="0" dirty="0" smtClean="0">
              <a:ln>
                <a:noFill/>
              </a:ln>
              <a:solidFill>
                <a:schemeClr val="tx1"/>
              </a:solidFill>
              <a:effectLst/>
              <a:latin typeface="Arial Narrow" pitchFamily="34" charset="0"/>
            </a:rPr>
            <a:t>Committee</a:t>
          </a:r>
        </a:p>
      </dsp:txBody>
      <dsp:txXfrm>
        <a:off x="4171621" y="2262433"/>
        <a:ext cx="1878303" cy="939151"/>
      </dsp:txXfrm>
    </dsp:sp>
    <dsp:sp modelId="{3809DCFA-C330-4A90-83F7-215EF1EA07E1}">
      <dsp:nvSpPr>
        <dsp:cNvPr id="0" name=""/>
        <dsp:cNvSpPr/>
      </dsp:nvSpPr>
      <dsp:spPr>
        <a:xfrm>
          <a:off x="4470609" y="3783737"/>
          <a:ext cx="1878303" cy="93915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altLang="en-US" sz="2000" b="0" i="0" u="none" strike="noStrike" kern="1200" cap="none" normalizeH="0" baseline="0" dirty="0" smtClean="0">
              <a:ln>
                <a:noFill/>
              </a:ln>
              <a:solidFill>
                <a:schemeClr val="tx1"/>
              </a:solidFill>
              <a:effectLst/>
              <a:latin typeface="Arial Narrow" pitchFamily="34" charset="0"/>
            </a:rPr>
            <a:t>Department Peers Full Committee</a:t>
          </a:r>
        </a:p>
      </dsp:txBody>
      <dsp:txXfrm>
        <a:off x="4470609" y="3783737"/>
        <a:ext cx="1878303" cy="93915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7B2D3E-0D9D-4F74-9A08-EC08BF379C40}">
      <dsp:nvSpPr>
        <dsp:cNvPr id="0" name=""/>
        <dsp:cNvSpPr/>
      </dsp:nvSpPr>
      <dsp:spPr>
        <a:xfrm>
          <a:off x="5786526" y="2802877"/>
          <a:ext cx="91440" cy="1730375"/>
        </a:xfrm>
        <a:custGeom>
          <a:avLst/>
          <a:gdLst/>
          <a:ahLst/>
          <a:cxnLst/>
          <a:rect l="0" t="0" r="0" b="0"/>
          <a:pathLst>
            <a:path>
              <a:moveTo>
                <a:pt x="45720" y="0"/>
              </a:moveTo>
              <a:lnTo>
                <a:pt x="45720" y="1730375"/>
              </a:lnTo>
              <a:lnTo>
                <a:pt x="94640" y="173037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69538A5-8B32-4C98-8410-8570744BA1A9}">
      <dsp:nvSpPr>
        <dsp:cNvPr id="0" name=""/>
        <dsp:cNvSpPr/>
      </dsp:nvSpPr>
      <dsp:spPr>
        <a:xfrm>
          <a:off x="5786526" y="2802877"/>
          <a:ext cx="91440" cy="703051"/>
        </a:xfrm>
        <a:custGeom>
          <a:avLst/>
          <a:gdLst/>
          <a:ahLst/>
          <a:cxnLst/>
          <a:rect l="0" t="0" r="0" b="0"/>
          <a:pathLst>
            <a:path>
              <a:moveTo>
                <a:pt x="45720" y="0"/>
              </a:moveTo>
              <a:lnTo>
                <a:pt x="45720" y="703051"/>
              </a:lnTo>
              <a:lnTo>
                <a:pt x="94640" y="70305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5D1DF4-630A-4D96-9BE3-0D22CB61C88F}">
      <dsp:nvSpPr>
        <dsp:cNvPr id="0" name=""/>
        <dsp:cNvSpPr/>
      </dsp:nvSpPr>
      <dsp:spPr>
        <a:xfrm>
          <a:off x="4103900" y="1509882"/>
          <a:ext cx="2560235" cy="338951"/>
        </a:xfrm>
        <a:custGeom>
          <a:avLst/>
          <a:gdLst/>
          <a:ahLst/>
          <a:cxnLst/>
          <a:rect l="0" t="0" r="0" b="0"/>
          <a:pathLst>
            <a:path>
              <a:moveTo>
                <a:pt x="0" y="0"/>
              </a:moveTo>
              <a:lnTo>
                <a:pt x="0" y="187023"/>
              </a:lnTo>
              <a:lnTo>
                <a:pt x="2560235" y="187023"/>
              </a:lnTo>
              <a:lnTo>
                <a:pt x="2560235" y="33895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6F60D5B-E5F4-4D4B-9484-E779EACC35F6}">
      <dsp:nvSpPr>
        <dsp:cNvPr id="0" name=""/>
        <dsp:cNvSpPr/>
      </dsp:nvSpPr>
      <dsp:spPr>
        <a:xfrm>
          <a:off x="3298570" y="2786556"/>
          <a:ext cx="127653" cy="1804696"/>
        </a:xfrm>
        <a:custGeom>
          <a:avLst/>
          <a:gdLst/>
          <a:ahLst/>
          <a:cxnLst/>
          <a:rect l="0" t="0" r="0" b="0"/>
          <a:pathLst>
            <a:path>
              <a:moveTo>
                <a:pt x="0" y="0"/>
              </a:moveTo>
              <a:lnTo>
                <a:pt x="0" y="1804696"/>
              </a:lnTo>
              <a:lnTo>
                <a:pt x="127653" y="180469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9CA459-E168-4337-BFF9-37B845DC16B6}">
      <dsp:nvSpPr>
        <dsp:cNvPr id="0" name=""/>
        <dsp:cNvSpPr/>
      </dsp:nvSpPr>
      <dsp:spPr>
        <a:xfrm>
          <a:off x="3298570" y="2786556"/>
          <a:ext cx="127653" cy="777373"/>
        </a:xfrm>
        <a:custGeom>
          <a:avLst/>
          <a:gdLst/>
          <a:ahLst/>
          <a:cxnLst/>
          <a:rect l="0" t="0" r="0" b="0"/>
          <a:pathLst>
            <a:path>
              <a:moveTo>
                <a:pt x="0" y="0"/>
              </a:moveTo>
              <a:lnTo>
                <a:pt x="0" y="777373"/>
              </a:lnTo>
              <a:lnTo>
                <a:pt x="127653" y="77737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180B03-BBB6-4A99-A3CA-348589E7479D}">
      <dsp:nvSpPr>
        <dsp:cNvPr id="0" name=""/>
        <dsp:cNvSpPr/>
      </dsp:nvSpPr>
      <dsp:spPr>
        <a:xfrm>
          <a:off x="4058180" y="1509882"/>
          <a:ext cx="91440" cy="264629"/>
        </a:xfrm>
        <a:custGeom>
          <a:avLst/>
          <a:gdLst/>
          <a:ahLst/>
          <a:cxnLst/>
          <a:rect l="0" t="0" r="0" b="0"/>
          <a:pathLst>
            <a:path>
              <a:moveTo>
                <a:pt x="45720" y="0"/>
              </a:moveTo>
              <a:lnTo>
                <a:pt x="45720" y="112701"/>
              </a:lnTo>
              <a:lnTo>
                <a:pt x="110340" y="112701"/>
              </a:lnTo>
              <a:lnTo>
                <a:pt x="110340" y="26462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738A4A-59FE-49F5-9FC8-4CE303481873}">
      <dsp:nvSpPr>
        <dsp:cNvPr id="0" name=""/>
        <dsp:cNvSpPr/>
      </dsp:nvSpPr>
      <dsp:spPr>
        <a:xfrm>
          <a:off x="1018337" y="2781984"/>
          <a:ext cx="103505" cy="1804696"/>
        </a:xfrm>
        <a:custGeom>
          <a:avLst/>
          <a:gdLst/>
          <a:ahLst/>
          <a:cxnLst/>
          <a:rect l="0" t="0" r="0" b="0"/>
          <a:pathLst>
            <a:path>
              <a:moveTo>
                <a:pt x="0" y="0"/>
              </a:moveTo>
              <a:lnTo>
                <a:pt x="0" y="1804696"/>
              </a:lnTo>
              <a:lnTo>
                <a:pt x="103505" y="180469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502BAAB-7C32-4B3D-A51D-087087B52D93}">
      <dsp:nvSpPr>
        <dsp:cNvPr id="0" name=""/>
        <dsp:cNvSpPr/>
      </dsp:nvSpPr>
      <dsp:spPr>
        <a:xfrm>
          <a:off x="1018337" y="2781984"/>
          <a:ext cx="103505" cy="777373"/>
        </a:xfrm>
        <a:custGeom>
          <a:avLst/>
          <a:gdLst/>
          <a:ahLst/>
          <a:cxnLst/>
          <a:rect l="0" t="0" r="0" b="0"/>
          <a:pathLst>
            <a:path>
              <a:moveTo>
                <a:pt x="0" y="0"/>
              </a:moveTo>
              <a:lnTo>
                <a:pt x="0" y="777373"/>
              </a:lnTo>
              <a:lnTo>
                <a:pt x="103505" y="77737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D9EB36-1063-4010-B900-911623669349}">
      <dsp:nvSpPr>
        <dsp:cNvPr id="0" name=""/>
        <dsp:cNvSpPr/>
      </dsp:nvSpPr>
      <dsp:spPr>
        <a:xfrm>
          <a:off x="1795301" y="1509882"/>
          <a:ext cx="2308599" cy="264629"/>
        </a:xfrm>
        <a:custGeom>
          <a:avLst/>
          <a:gdLst/>
          <a:ahLst/>
          <a:cxnLst/>
          <a:rect l="0" t="0" r="0" b="0"/>
          <a:pathLst>
            <a:path>
              <a:moveTo>
                <a:pt x="2308599" y="0"/>
              </a:moveTo>
              <a:lnTo>
                <a:pt x="2308599" y="112701"/>
              </a:lnTo>
              <a:lnTo>
                <a:pt x="0" y="112701"/>
              </a:lnTo>
              <a:lnTo>
                <a:pt x="0" y="26462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A3AFB2D-4885-488D-A239-0586B5A1A07A}">
      <dsp:nvSpPr>
        <dsp:cNvPr id="0" name=""/>
        <dsp:cNvSpPr/>
      </dsp:nvSpPr>
      <dsp:spPr>
        <a:xfrm>
          <a:off x="3989638" y="631303"/>
          <a:ext cx="91440" cy="155111"/>
        </a:xfrm>
        <a:custGeom>
          <a:avLst/>
          <a:gdLst/>
          <a:ahLst/>
          <a:cxnLst/>
          <a:rect l="0" t="0" r="0" b="0"/>
          <a:pathLst>
            <a:path>
              <a:moveTo>
                <a:pt x="45720" y="0"/>
              </a:moveTo>
              <a:lnTo>
                <a:pt x="45720" y="3183"/>
              </a:lnTo>
              <a:lnTo>
                <a:pt x="114261" y="3183"/>
              </a:lnTo>
              <a:lnTo>
                <a:pt x="114261" y="15511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4529D68-B5AC-45C0-BAFA-67AA094C20CE}">
      <dsp:nvSpPr>
        <dsp:cNvPr id="0" name=""/>
        <dsp:cNvSpPr/>
      </dsp:nvSpPr>
      <dsp:spPr>
        <a:xfrm>
          <a:off x="3276593" y="76201"/>
          <a:ext cx="1517530" cy="55510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kern="1200" cap="none" normalizeH="0" baseline="0" dirty="0" smtClean="0">
              <a:ln>
                <a:noFill/>
              </a:ln>
              <a:solidFill>
                <a:schemeClr val="tx1"/>
              </a:solidFill>
              <a:effectLst/>
              <a:latin typeface="Arial Narrow" pitchFamily="34" charset="0"/>
            </a:rPr>
            <a:t>President</a:t>
          </a:r>
        </a:p>
      </dsp:txBody>
      <dsp:txXfrm>
        <a:off x="3276593" y="76201"/>
        <a:ext cx="1517530" cy="555102"/>
      </dsp:txXfrm>
    </dsp:sp>
    <dsp:sp modelId="{E2D2A6B1-D4BB-42D3-BC4D-BF6A2B9C089B}">
      <dsp:nvSpPr>
        <dsp:cNvPr id="0" name=""/>
        <dsp:cNvSpPr/>
      </dsp:nvSpPr>
      <dsp:spPr>
        <a:xfrm>
          <a:off x="3101232" y="786414"/>
          <a:ext cx="2005336" cy="7234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kern="1200" cap="none" normalizeH="0" baseline="0" dirty="0" smtClean="0">
              <a:ln>
                <a:noFill/>
              </a:ln>
              <a:solidFill>
                <a:schemeClr val="tx1"/>
              </a:solidFill>
              <a:effectLst/>
              <a:latin typeface="Arial Narrow" pitchFamily="34" charset="0"/>
            </a:rPr>
            <a:t>College P &amp; B</a:t>
          </a:r>
        </a:p>
      </dsp:txBody>
      <dsp:txXfrm>
        <a:off x="3101232" y="786414"/>
        <a:ext cx="2005336" cy="723467"/>
      </dsp:txXfrm>
    </dsp:sp>
    <dsp:sp modelId="{EDCC9A23-6D25-4DD4-97AB-ED08BA32BB04}">
      <dsp:nvSpPr>
        <dsp:cNvPr id="0" name=""/>
        <dsp:cNvSpPr/>
      </dsp:nvSpPr>
      <dsp:spPr>
        <a:xfrm>
          <a:off x="824096" y="1774512"/>
          <a:ext cx="1942408" cy="10074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altLang="en-US" sz="1800" b="0" i="0" u="none" strike="noStrike" kern="1200" cap="none" normalizeH="0" baseline="0" dirty="0" smtClean="0">
              <a:ln>
                <a:noFill/>
              </a:ln>
              <a:solidFill>
                <a:schemeClr val="tx1"/>
              </a:solidFill>
              <a:effectLst/>
              <a:latin typeface="Arial Narrow" pitchFamily="34" charset="0"/>
            </a:rPr>
            <a:t>Liberal Arts and Sciences Promotion and Tenure Committee</a:t>
          </a:r>
        </a:p>
      </dsp:txBody>
      <dsp:txXfrm>
        <a:off x="824096" y="1774512"/>
        <a:ext cx="1942408" cy="1007471"/>
      </dsp:txXfrm>
    </dsp:sp>
    <dsp:sp modelId="{83269A97-F770-44FF-BCAF-B59B2A190AC9}">
      <dsp:nvSpPr>
        <dsp:cNvPr id="0" name=""/>
        <dsp:cNvSpPr/>
      </dsp:nvSpPr>
      <dsp:spPr>
        <a:xfrm>
          <a:off x="1121843" y="3197623"/>
          <a:ext cx="1446934" cy="7234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altLang="en-US" sz="1800" b="0" i="0" u="none" strike="noStrike" kern="1200" cap="none" normalizeH="0" baseline="0" dirty="0" smtClean="0">
              <a:ln>
                <a:noFill/>
              </a:ln>
              <a:solidFill>
                <a:schemeClr val="tx1"/>
              </a:solidFill>
              <a:effectLst/>
              <a:latin typeface="Arial Narrow" pitchFamily="34" charset="0"/>
            </a:rPr>
            <a:t>Department Peers Full Committee</a:t>
          </a:r>
        </a:p>
      </dsp:txBody>
      <dsp:txXfrm>
        <a:off x="1121843" y="3197623"/>
        <a:ext cx="1446934" cy="723467"/>
      </dsp:txXfrm>
    </dsp:sp>
    <dsp:sp modelId="{CBC47404-879B-48E2-9D62-D0F96773CF43}">
      <dsp:nvSpPr>
        <dsp:cNvPr id="0" name=""/>
        <dsp:cNvSpPr/>
      </dsp:nvSpPr>
      <dsp:spPr>
        <a:xfrm>
          <a:off x="1121843" y="4224947"/>
          <a:ext cx="1446934" cy="7234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altLang="en-US" sz="1800" b="0" i="0" u="none" strike="noStrike" kern="1200" cap="none" normalizeH="0" baseline="0" dirty="0" smtClean="0">
              <a:ln>
                <a:noFill/>
              </a:ln>
              <a:solidFill>
                <a:schemeClr val="tx1"/>
              </a:solidFill>
              <a:effectLst/>
              <a:latin typeface="Arial Narrow" pitchFamily="34" charset="0"/>
            </a:rPr>
            <a:t>Department Peers Associate Committee</a:t>
          </a:r>
        </a:p>
      </dsp:txBody>
      <dsp:txXfrm>
        <a:off x="1121843" y="4224947"/>
        <a:ext cx="1446934" cy="723467"/>
      </dsp:txXfrm>
    </dsp:sp>
    <dsp:sp modelId="{57836208-22BD-42D7-AAB5-82ED6D034608}">
      <dsp:nvSpPr>
        <dsp:cNvPr id="0" name=""/>
        <dsp:cNvSpPr/>
      </dsp:nvSpPr>
      <dsp:spPr>
        <a:xfrm>
          <a:off x="3081083" y="1774512"/>
          <a:ext cx="2174873" cy="101204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altLang="en-US" sz="1800" b="0" i="0" u="none" strike="noStrike" kern="1200" cap="none" normalizeH="0" baseline="0" dirty="0" smtClean="0">
              <a:ln>
                <a:noFill/>
              </a:ln>
              <a:solidFill>
                <a:schemeClr val="tx1"/>
              </a:solidFill>
              <a:effectLst/>
              <a:latin typeface="Arial Narrow" pitchFamily="34" charset="0"/>
            </a:rPr>
            <a:t>School of Professional Studies Promotion and Tenure Committee</a:t>
          </a:r>
        </a:p>
      </dsp:txBody>
      <dsp:txXfrm>
        <a:off x="3081083" y="1774512"/>
        <a:ext cx="2174873" cy="1012044"/>
      </dsp:txXfrm>
    </dsp:sp>
    <dsp:sp modelId="{63422BBD-16C6-4BB3-AE63-F7269E2B423D}">
      <dsp:nvSpPr>
        <dsp:cNvPr id="0" name=""/>
        <dsp:cNvSpPr/>
      </dsp:nvSpPr>
      <dsp:spPr>
        <a:xfrm>
          <a:off x="3426224" y="3202195"/>
          <a:ext cx="1446934" cy="7234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altLang="en-US" sz="1800" b="0" i="0" u="none" strike="noStrike" kern="1200" cap="none" normalizeH="0" baseline="0" dirty="0" smtClean="0">
              <a:ln>
                <a:noFill/>
              </a:ln>
              <a:solidFill>
                <a:schemeClr val="tx1"/>
              </a:solidFill>
              <a:effectLst/>
              <a:latin typeface="Arial Narrow" pitchFamily="34" charset="0"/>
            </a:rPr>
            <a:t>Department Peers Full Committee</a:t>
          </a:r>
        </a:p>
      </dsp:txBody>
      <dsp:txXfrm>
        <a:off x="3426224" y="3202195"/>
        <a:ext cx="1446934" cy="723467"/>
      </dsp:txXfrm>
    </dsp:sp>
    <dsp:sp modelId="{36A0A8EE-58C5-40B3-AAD7-B0E9141FB063}">
      <dsp:nvSpPr>
        <dsp:cNvPr id="0" name=""/>
        <dsp:cNvSpPr/>
      </dsp:nvSpPr>
      <dsp:spPr>
        <a:xfrm>
          <a:off x="3426224" y="4229519"/>
          <a:ext cx="1446934" cy="7234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altLang="en-US" sz="1800" b="0" i="0" u="none" strike="noStrike" kern="1200" cap="none" normalizeH="0" baseline="0" dirty="0" smtClean="0">
              <a:ln>
                <a:noFill/>
              </a:ln>
              <a:solidFill>
                <a:schemeClr val="tx1"/>
              </a:solidFill>
              <a:effectLst/>
              <a:latin typeface="Arial Narrow" pitchFamily="34" charset="0"/>
            </a:rPr>
            <a:t>Department Peers Associate Committee</a:t>
          </a:r>
        </a:p>
      </dsp:txBody>
      <dsp:txXfrm>
        <a:off x="3426224" y="4229519"/>
        <a:ext cx="1446934" cy="723467"/>
      </dsp:txXfrm>
    </dsp:sp>
    <dsp:sp modelId="{73C1CA9F-ED1E-41D8-9932-79D1AACFB961}">
      <dsp:nvSpPr>
        <dsp:cNvPr id="0" name=""/>
        <dsp:cNvSpPr/>
      </dsp:nvSpPr>
      <dsp:spPr>
        <a:xfrm>
          <a:off x="5624274" y="1848834"/>
          <a:ext cx="2079722" cy="95404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altLang="en-US" sz="1800" b="0" i="0" u="none" strike="noStrike" kern="1200" cap="none" normalizeH="0" baseline="0" dirty="0" smtClean="0">
              <a:ln>
                <a:noFill/>
              </a:ln>
              <a:solidFill>
                <a:schemeClr val="tx1"/>
              </a:solidFill>
              <a:effectLst/>
              <a:latin typeface="Arial Narrow" pitchFamily="34" charset="0"/>
            </a:rPr>
            <a:t>School of Technology and Design</a:t>
          </a:r>
        </a:p>
        <a:p>
          <a:pPr marL="0" marR="0" lvl="0" indent="0" algn="ctr" defTabSz="914400" rtl="0" eaLnBrk="1" fontAlgn="base" latinLnBrk="0" hangingPunct="1">
            <a:lnSpc>
              <a:spcPct val="80000"/>
            </a:lnSpc>
            <a:spcBef>
              <a:spcPct val="0"/>
            </a:spcBef>
            <a:spcAft>
              <a:spcPct val="0"/>
            </a:spcAft>
            <a:buClrTx/>
            <a:buSzTx/>
            <a:buFontTx/>
            <a:buNone/>
            <a:tabLst/>
          </a:pPr>
          <a:r>
            <a:rPr kumimoji="0" lang="en-US" altLang="en-US" sz="1800" b="0" i="0" u="none" strike="noStrike" kern="1200" cap="none" normalizeH="0" baseline="0" dirty="0" smtClean="0">
              <a:ln>
                <a:noFill/>
              </a:ln>
              <a:solidFill>
                <a:schemeClr val="tx1"/>
              </a:solidFill>
              <a:effectLst/>
              <a:latin typeface="Arial Narrow" pitchFamily="34" charset="0"/>
            </a:rPr>
            <a:t>Promotion and Tenure Committee</a:t>
          </a:r>
        </a:p>
      </dsp:txBody>
      <dsp:txXfrm>
        <a:off x="5624274" y="1848834"/>
        <a:ext cx="2079722" cy="954043"/>
      </dsp:txXfrm>
    </dsp:sp>
    <dsp:sp modelId="{3809DCFA-C330-4A90-83F7-215EF1EA07E1}">
      <dsp:nvSpPr>
        <dsp:cNvPr id="0" name=""/>
        <dsp:cNvSpPr/>
      </dsp:nvSpPr>
      <dsp:spPr>
        <a:xfrm>
          <a:off x="5881166" y="3144195"/>
          <a:ext cx="1446934" cy="7234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altLang="en-US" sz="1800" b="0" i="0" u="none" strike="noStrike" kern="1200" cap="none" normalizeH="0" baseline="0" dirty="0" smtClean="0">
              <a:ln>
                <a:noFill/>
              </a:ln>
              <a:solidFill>
                <a:schemeClr val="tx1"/>
              </a:solidFill>
              <a:effectLst/>
              <a:latin typeface="Arial Narrow" pitchFamily="34" charset="0"/>
            </a:rPr>
            <a:t>Department Peers Full Committee</a:t>
          </a:r>
        </a:p>
      </dsp:txBody>
      <dsp:txXfrm>
        <a:off x="5881166" y="3144195"/>
        <a:ext cx="1446934" cy="723467"/>
      </dsp:txXfrm>
    </dsp:sp>
    <dsp:sp modelId="{A5DD95B5-1FA2-407E-A957-E651B308DF09}">
      <dsp:nvSpPr>
        <dsp:cNvPr id="0" name=""/>
        <dsp:cNvSpPr/>
      </dsp:nvSpPr>
      <dsp:spPr>
        <a:xfrm>
          <a:off x="5881166" y="4171519"/>
          <a:ext cx="1446934" cy="7234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altLang="en-US" sz="1800" b="0" i="0" u="none" strike="noStrike" kern="1200" cap="none" normalizeH="0" baseline="0" dirty="0" smtClean="0">
              <a:ln>
                <a:noFill/>
              </a:ln>
              <a:solidFill>
                <a:schemeClr val="tx1"/>
              </a:solidFill>
              <a:effectLst/>
              <a:latin typeface="Arial Narrow" pitchFamily="34" charset="0"/>
            </a:rPr>
            <a:t>Department Peers Associate Committee</a:t>
          </a:r>
        </a:p>
      </dsp:txBody>
      <dsp:txXfrm>
        <a:off x="5881166" y="4171519"/>
        <a:ext cx="1446934" cy="72346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3A5F23-FADD-4E52-870B-5B1C2537AE4B}" type="datetimeFigureOut">
              <a:rPr lang="en-US" smtClean="0"/>
              <a:t>12/16/2015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7098E7-85A6-44E7-AE20-9C4669FB3C2F}" type="slidenum">
              <a:rPr lang="en-US" smtClean="0"/>
              <a:t>‹#›</a:t>
            </a:fld>
            <a:endParaRPr lang="en-US"/>
          </a:p>
        </p:txBody>
      </p:sp>
    </p:spTree>
    <p:extLst>
      <p:ext uri="{BB962C8B-B14F-4D97-AF65-F5344CB8AC3E}">
        <p14:creationId xmlns:p14="http://schemas.microsoft.com/office/powerpoint/2010/main" val="1315377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DD9522-35C8-415E-BFE1-7EFDA36B843E}" type="slidenum">
              <a:rPr lang="en-US" altLang="en-US"/>
              <a:pPr/>
              <a:t>5</a:t>
            </a:fld>
            <a:endParaRPr lang="en-US" alt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DD9522-35C8-415E-BFE1-7EFDA36B843E}" type="slidenum">
              <a:rPr lang="en-US" altLang="en-US"/>
              <a:pPr/>
              <a:t>9</a:t>
            </a:fld>
            <a:endParaRPr lang="en-US" alt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0A4EC24-44C9-407E-846F-C69A9DDAE6C6}" type="datetimeFigureOut">
              <a:rPr lang="en-US" smtClean="0"/>
              <a:t>12/16/2015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0543D-B4CF-4D12-BD17-8338D050D3DB}" type="slidenum">
              <a:rPr lang="en-US" smtClean="0"/>
              <a:t>‹#›</a:t>
            </a:fld>
            <a:endParaRPr lang="en-US"/>
          </a:p>
        </p:txBody>
      </p:sp>
    </p:spTree>
    <p:extLst>
      <p:ext uri="{BB962C8B-B14F-4D97-AF65-F5344CB8AC3E}">
        <p14:creationId xmlns:p14="http://schemas.microsoft.com/office/powerpoint/2010/main" val="2587220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A4EC24-44C9-407E-846F-C69A9DDAE6C6}" type="datetimeFigureOut">
              <a:rPr lang="en-US" smtClean="0"/>
              <a:t>12/16/2015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0543D-B4CF-4D12-BD17-8338D050D3DB}" type="slidenum">
              <a:rPr lang="en-US" smtClean="0"/>
              <a:t>‹#›</a:t>
            </a:fld>
            <a:endParaRPr lang="en-US"/>
          </a:p>
        </p:txBody>
      </p:sp>
    </p:spTree>
    <p:extLst>
      <p:ext uri="{BB962C8B-B14F-4D97-AF65-F5344CB8AC3E}">
        <p14:creationId xmlns:p14="http://schemas.microsoft.com/office/powerpoint/2010/main" val="3066690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A4EC24-44C9-407E-846F-C69A9DDAE6C6}" type="datetimeFigureOut">
              <a:rPr lang="en-US" smtClean="0"/>
              <a:t>12/16/2015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0543D-B4CF-4D12-BD17-8338D050D3DB}" type="slidenum">
              <a:rPr lang="en-US" smtClean="0"/>
              <a:t>‹#›</a:t>
            </a:fld>
            <a:endParaRPr lang="en-US"/>
          </a:p>
        </p:txBody>
      </p:sp>
    </p:spTree>
    <p:extLst>
      <p:ext uri="{BB962C8B-B14F-4D97-AF65-F5344CB8AC3E}">
        <p14:creationId xmlns:p14="http://schemas.microsoft.com/office/powerpoint/2010/main" val="416615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A4EC24-44C9-407E-846F-C69A9DDAE6C6}" type="datetimeFigureOut">
              <a:rPr lang="en-US" smtClean="0"/>
              <a:t>12/16/2015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0543D-B4CF-4D12-BD17-8338D050D3DB}" type="slidenum">
              <a:rPr lang="en-US" smtClean="0"/>
              <a:t>‹#›</a:t>
            </a:fld>
            <a:endParaRPr lang="en-US"/>
          </a:p>
        </p:txBody>
      </p:sp>
    </p:spTree>
    <p:extLst>
      <p:ext uri="{BB962C8B-B14F-4D97-AF65-F5344CB8AC3E}">
        <p14:creationId xmlns:p14="http://schemas.microsoft.com/office/powerpoint/2010/main" val="2295189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A4EC24-44C9-407E-846F-C69A9DDAE6C6}" type="datetimeFigureOut">
              <a:rPr lang="en-US" smtClean="0"/>
              <a:t>12/16/2015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0543D-B4CF-4D12-BD17-8338D050D3DB}" type="slidenum">
              <a:rPr lang="en-US" smtClean="0"/>
              <a:t>‹#›</a:t>
            </a:fld>
            <a:endParaRPr lang="en-US"/>
          </a:p>
        </p:txBody>
      </p:sp>
    </p:spTree>
    <p:extLst>
      <p:ext uri="{BB962C8B-B14F-4D97-AF65-F5344CB8AC3E}">
        <p14:creationId xmlns:p14="http://schemas.microsoft.com/office/powerpoint/2010/main" val="3452580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0A4EC24-44C9-407E-846F-C69A9DDAE6C6}" type="datetimeFigureOut">
              <a:rPr lang="en-US" smtClean="0"/>
              <a:t>12/16/2015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50543D-B4CF-4D12-BD17-8338D050D3DB}" type="slidenum">
              <a:rPr lang="en-US" smtClean="0"/>
              <a:t>‹#›</a:t>
            </a:fld>
            <a:endParaRPr lang="en-US"/>
          </a:p>
        </p:txBody>
      </p:sp>
    </p:spTree>
    <p:extLst>
      <p:ext uri="{BB962C8B-B14F-4D97-AF65-F5344CB8AC3E}">
        <p14:creationId xmlns:p14="http://schemas.microsoft.com/office/powerpoint/2010/main" val="2688347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0A4EC24-44C9-407E-846F-C69A9DDAE6C6}" type="datetimeFigureOut">
              <a:rPr lang="en-US" smtClean="0"/>
              <a:t>12/16/2015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50543D-B4CF-4D12-BD17-8338D050D3DB}" type="slidenum">
              <a:rPr lang="en-US" smtClean="0"/>
              <a:t>‹#›</a:t>
            </a:fld>
            <a:endParaRPr lang="en-US"/>
          </a:p>
        </p:txBody>
      </p:sp>
    </p:spTree>
    <p:extLst>
      <p:ext uri="{BB962C8B-B14F-4D97-AF65-F5344CB8AC3E}">
        <p14:creationId xmlns:p14="http://schemas.microsoft.com/office/powerpoint/2010/main" val="708067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0A4EC24-44C9-407E-846F-C69A9DDAE6C6}" type="datetimeFigureOut">
              <a:rPr lang="en-US" smtClean="0"/>
              <a:t>12/16/2015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50543D-B4CF-4D12-BD17-8338D050D3DB}" type="slidenum">
              <a:rPr lang="en-US" smtClean="0"/>
              <a:t>‹#›</a:t>
            </a:fld>
            <a:endParaRPr lang="en-US"/>
          </a:p>
        </p:txBody>
      </p:sp>
    </p:spTree>
    <p:extLst>
      <p:ext uri="{BB962C8B-B14F-4D97-AF65-F5344CB8AC3E}">
        <p14:creationId xmlns:p14="http://schemas.microsoft.com/office/powerpoint/2010/main" val="2089118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A4EC24-44C9-407E-846F-C69A9DDAE6C6}" type="datetimeFigureOut">
              <a:rPr lang="en-US" smtClean="0"/>
              <a:t>12/16/2015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50543D-B4CF-4D12-BD17-8338D050D3DB}" type="slidenum">
              <a:rPr lang="en-US" smtClean="0"/>
              <a:t>‹#›</a:t>
            </a:fld>
            <a:endParaRPr lang="en-US"/>
          </a:p>
        </p:txBody>
      </p:sp>
    </p:spTree>
    <p:extLst>
      <p:ext uri="{BB962C8B-B14F-4D97-AF65-F5344CB8AC3E}">
        <p14:creationId xmlns:p14="http://schemas.microsoft.com/office/powerpoint/2010/main" val="1243446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A4EC24-44C9-407E-846F-C69A9DDAE6C6}" type="datetimeFigureOut">
              <a:rPr lang="en-US" smtClean="0"/>
              <a:t>12/16/2015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50543D-B4CF-4D12-BD17-8338D050D3DB}" type="slidenum">
              <a:rPr lang="en-US" smtClean="0"/>
              <a:t>‹#›</a:t>
            </a:fld>
            <a:endParaRPr lang="en-US"/>
          </a:p>
        </p:txBody>
      </p:sp>
    </p:spTree>
    <p:extLst>
      <p:ext uri="{BB962C8B-B14F-4D97-AF65-F5344CB8AC3E}">
        <p14:creationId xmlns:p14="http://schemas.microsoft.com/office/powerpoint/2010/main" val="3142665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A4EC24-44C9-407E-846F-C69A9DDAE6C6}" type="datetimeFigureOut">
              <a:rPr lang="en-US" smtClean="0"/>
              <a:t>12/16/2015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50543D-B4CF-4D12-BD17-8338D050D3DB}" type="slidenum">
              <a:rPr lang="en-US" smtClean="0"/>
              <a:t>‹#›</a:t>
            </a:fld>
            <a:endParaRPr lang="en-US"/>
          </a:p>
        </p:txBody>
      </p:sp>
    </p:spTree>
    <p:extLst>
      <p:ext uri="{BB962C8B-B14F-4D97-AF65-F5344CB8AC3E}">
        <p14:creationId xmlns:p14="http://schemas.microsoft.com/office/powerpoint/2010/main" val="33473472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A4EC24-44C9-407E-846F-C69A9DDAE6C6}" type="datetimeFigureOut">
              <a:rPr lang="en-US" smtClean="0"/>
              <a:t>12/16/2015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50543D-B4CF-4D12-BD17-8338D050D3DB}" type="slidenum">
              <a:rPr lang="en-US" smtClean="0"/>
              <a:t>‹#›</a:t>
            </a:fld>
            <a:endParaRPr lang="en-US"/>
          </a:p>
        </p:txBody>
      </p:sp>
    </p:spTree>
    <p:extLst>
      <p:ext uri="{BB962C8B-B14F-4D97-AF65-F5344CB8AC3E}">
        <p14:creationId xmlns:p14="http://schemas.microsoft.com/office/powerpoint/2010/main" val="629834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openlab.citytech.cuny.edu/collegecouncil/files/2013/08/governance_plan-NYCCT.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755775"/>
          </a:xfrm>
        </p:spPr>
        <p:txBody>
          <a:bodyPr>
            <a:normAutofit fontScale="90000"/>
          </a:bodyPr>
          <a:lstStyle/>
          <a:p>
            <a:r>
              <a:rPr lang="en-US" dirty="0" smtClean="0"/>
              <a:t>Report of the Personnel Committee on Promotion and Tenure Procedures</a:t>
            </a:r>
            <a:endParaRPr lang="en-US" dirty="0"/>
          </a:p>
        </p:txBody>
      </p:sp>
      <p:sp>
        <p:nvSpPr>
          <p:cNvPr id="3" name="Subtitle 2"/>
          <p:cNvSpPr>
            <a:spLocks noGrp="1"/>
          </p:cNvSpPr>
          <p:nvPr>
            <p:ph type="subTitle" idx="1"/>
          </p:nvPr>
        </p:nvSpPr>
        <p:spPr/>
        <p:txBody>
          <a:bodyPr/>
          <a:lstStyle/>
          <a:p>
            <a:r>
              <a:rPr lang="en-US" dirty="0" smtClean="0"/>
              <a:t>NYCCT College Council General Meeting</a:t>
            </a:r>
          </a:p>
          <a:p>
            <a:r>
              <a:rPr lang="en-US" dirty="0" smtClean="0"/>
              <a:t>December 15, 2015</a:t>
            </a:r>
            <a:endParaRPr lang="en-US" dirty="0"/>
          </a:p>
        </p:txBody>
      </p:sp>
    </p:spTree>
    <p:extLst>
      <p:ext uri="{BB962C8B-B14F-4D97-AF65-F5344CB8AC3E}">
        <p14:creationId xmlns:p14="http://schemas.microsoft.com/office/powerpoint/2010/main" val="1169419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Report of the Personnel Committee on Promotion and Tenure Procedures</a:t>
            </a:r>
            <a:endParaRPr lang="en-US" sz="2400" dirty="0"/>
          </a:p>
        </p:txBody>
      </p:sp>
      <p:sp>
        <p:nvSpPr>
          <p:cNvPr id="3" name="Content Placeholder 2"/>
          <p:cNvSpPr>
            <a:spLocks noGrp="1"/>
          </p:cNvSpPr>
          <p:nvPr>
            <p:ph idx="1"/>
          </p:nvPr>
        </p:nvSpPr>
        <p:spPr>
          <a:xfrm>
            <a:off x="457200" y="1447801"/>
            <a:ext cx="8229600" cy="4343400"/>
          </a:xfrm>
        </p:spPr>
        <p:txBody>
          <a:bodyPr>
            <a:normAutofit fontScale="85000" lnSpcReduction="10000"/>
          </a:bodyPr>
          <a:lstStyle/>
          <a:p>
            <a:pPr marL="0" indent="0" algn="ctr">
              <a:buNone/>
            </a:pPr>
            <a:r>
              <a:rPr lang="en-US" u="sng" dirty="0" smtClean="0"/>
              <a:t>Where to we go from here?</a:t>
            </a:r>
          </a:p>
          <a:p>
            <a:r>
              <a:rPr lang="en-US" dirty="0" smtClean="0"/>
              <a:t>Personnel Committee and the Legislative Committee will be working together to draft a resolution with changes to the </a:t>
            </a:r>
            <a:r>
              <a:rPr lang="en-US" dirty="0" smtClean="0">
                <a:hlinkClick r:id="rId2"/>
              </a:rPr>
              <a:t>NYYCT Governance Plan, Part III</a:t>
            </a:r>
            <a:r>
              <a:rPr lang="en-US" dirty="0" smtClean="0"/>
              <a:t>.</a:t>
            </a:r>
            <a:endParaRPr lang="en-US" dirty="0"/>
          </a:p>
          <a:p>
            <a:r>
              <a:rPr lang="en-US" dirty="0" smtClean="0"/>
              <a:t>Solicit opinions on the plan as the draft takes final form</a:t>
            </a:r>
          </a:p>
          <a:p>
            <a:r>
              <a:rPr lang="en-US" dirty="0" smtClean="0"/>
              <a:t>Begin the amendment process as outlined in the </a:t>
            </a:r>
            <a:r>
              <a:rPr lang="en-US" dirty="0" smtClean="0">
                <a:hlinkClick r:id="rId2"/>
              </a:rPr>
              <a:t>NYYCT Governance Plan, Part VI.</a:t>
            </a:r>
            <a:endParaRPr lang="en-US" dirty="0" smtClean="0"/>
          </a:p>
          <a:p>
            <a:r>
              <a:rPr lang="en-US" dirty="0" smtClean="0"/>
              <a:t>In the Spring, the Personnel Committee will begin studying our current Faculty Guidelines and PARSE form and recommend any necessary revisions.</a:t>
            </a:r>
            <a:endParaRPr lang="en-US" dirty="0"/>
          </a:p>
        </p:txBody>
      </p:sp>
    </p:spTree>
    <p:extLst>
      <p:ext uri="{BB962C8B-B14F-4D97-AF65-F5344CB8AC3E}">
        <p14:creationId xmlns:p14="http://schemas.microsoft.com/office/powerpoint/2010/main" val="3427547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35162"/>
          </a:xfrm>
        </p:spPr>
        <p:txBody>
          <a:bodyPr>
            <a:normAutofit/>
          </a:bodyPr>
          <a:lstStyle/>
          <a:p>
            <a:r>
              <a:rPr lang="en-US" sz="2800" dirty="0" smtClean="0"/>
              <a:t>Personnel Committee </a:t>
            </a:r>
            <a:br>
              <a:rPr lang="en-US" sz="2800" dirty="0" smtClean="0"/>
            </a:br>
            <a:r>
              <a:rPr lang="en-US" sz="2400" dirty="0" smtClean="0"/>
              <a:t>Fall 2015</a:t>
            </a:r>
            <a:br>
              <a:rPr lang="en-US" sz="2400" dirty="0" smtClean="0"/>
            </a:br>
            <a:r>
              <a:rPr lang="en-US" sz="2400" dirty="0" smtClean="0"/>
              <a:t/>
            </a:r>
            <a:br>
              <a:rPr lang="en-US" sz="2400" dirty="0" smtClean="0"/>
            </a:br>
            <a:r>
              <a:rPr lang="en-US" sz="2800" dirty="0" smtClean="0"/>
              <a:t>Members</a:t>
            </a:r>
            <a:endParaRPr lang="en-US" sz="2800" dirty="0"/>
          </a:p>
        </p:txBody>
      </p:sp>
      <p:sp>
        <p:nvSpPr>
          <p:cNvPr id="3" name="Content Placeholder 2"/>
          <p:cNvSpPr>
            <a:spLocks noGrp="1"/>
          </p:cNvSpPr>
          <p:nvPr>
            <p:ph idx="1"/>
          </p:nvPr>
        </p:nvSpPr>
        <p:spPr>
          <a:xfrm>
            <a:off x="457200" y="2362200"/>
            <a:ext cx="8229600" cy="3200399"/>
          </a:xfrm>
        </p:spPr>
        <p:txBody>
          <a:bodyPr numCol="2">
            <a:normAutofit fontScale="77500" lnSpcReduction="20000"/>
          </a:bodyPr>
          <a:lstStyle/>
          <a:p>
            <a:pPr marL="0" indent="0">
              <a:buNone/>
            </a:pPr>
            <a:r>
              <a:rPr lang="en-US" dirty="0" smtClean="0"/>
              <a:t>Lubie Alatriste</a:t>
            </a:r>
          </a:p>
          <a:p>
            <a:pPr marL="0" indent="0">
              <a:buNone/>
            </a:pPr>
            <a:r>
              <a:rPr lang="en-US" dirty="0" smtClean="0"/>
              <a:t>Nadia Benkali</a:t>
            </a:r>
          </a:p>
          <a:p>
            <a:pPr marL="0" indent="0">
              <a:buNone/>
            </a:pPr>
            <a:r>
              <a:rPr lang="en-US" dirty="0" smtClean="0"/>
              <a:t>Renata Budny</a:t>
            </a:r>
          </a:p>
          <a:p>
            <a:pPr marL="0" indent="0">
              <a:buNone/>
            </a:pPr>
            <a:r>
              <a:rPr lang="en-US" dirty="0" smtClean="0"/>
              <a:t>Peter Catapano, Chair</a:t>
            </a:r>
          </a:p>
          <a:p>
            <a:pPr marL="0" indent="0">
              <a:buNone/>
            </a:pPr>
            <a:r>
              <a:rPr lang="en-US" dirty="0" smtClean="0"/>
              <a:t>Soyeon Cho</a:t>
            </a:r>
          </a:p>
          <a:p>
            <a:pPr marL="0" indent="0">
              <a:buNone/>
            </a:pPr>
            <a:r>
              <a:rPr lang="en-US" dirty="0" smtClean="0"/>
              <a:t>Morris Hounion</a:t>
            </a:r>
          </a:p>
          <a:p>
            <a:pPr marL="0" indent="0">
              <a:buNone/>
            </a:pPr>
            <a:r>
              <a:rPr lang="en-US" dirty="0" smtClean="0"/>
              <a:t>Roman Kerzerashvilli</a:t>
            </a:r>
          </a:p>
          <a:p>
            <a:pPr marL="0" indent="0">
              <a:buNone/>
            </a:pPr>
            <a:r>
              <a:rPr lang="en-US" dirty="0" smtClean="0"/>
              <a:t>Evans Lespinasse</a:t>
            </a:r>
          </a:p>
          <a:p>
            <a:pPr marL="0" indent="0">
              <a:buNone/>
            </a:pPr>
            <a:r>
              <a:rPr lang="en-US" dirty="0" smtClean="0"/>
              <a:t>Arianne Masuda</a:t>
            </a:r>
          </a:p>
          <a:p>
            <a:pPr marL="0" indent="0">
              <a:buNone/>
            </a:pPr>
            <a:r>
              <a:rPr lang="en-US" dirty="0" smtClean="0"/>
              <a:t>Maria Pagano, Secretary</a:t>
            </a:r>
          </a:p>
          <a:p>
            <a:pPr marL="0" indent="0">
              <a:buNone/>
            </a:pPr>
            <a:r>
              <a:rPr lang="en-US" dirty="0" smtClean="0"/>
              <a:t>Margaret Rafferty</a:t>
            </a:r>
          </a:p>
          <a:p>
            <a:pPr marL="0" indent="0">
              <a:buNone/>
            </a:pPr>
            <a:r>
              <a:rPr lang="en-US" dirty="0" smtClean="0"/>
              <a:t>Sean Scanlan</a:t>
            </a:r>
          </a:p>
          <a:p>
            <a:pPr marL="0" indent="0">
              <a:buNone/>
            </a:pPr>
            <a:r>
              <a:rPr lang="en-US" dirty="0" smtClean="0"/>
              <a:t>Lieselle Trinidad</a:t>
            </a:r>
          </a:p>
          <a:p>
            <a:pPr marL="0" indent="0">
              <a:buNone/>
            </a:pPr>
            <a:endParaRPr lang="en-US" dirty="0" smtClean="0"/>
          </a:p>
          <a:p>
            <a:endParaRPr lang="en-US" dirty="0"/>
          </a:p>
        </p:txBody>
      </p:sp>
    </p:spTree>
    <p:extLst>
      <p:ext uri="{BB962C8B-B14F-4D97-AF65-F5344CB8AC3E}">
        <p14:creationId xmlns:p14="http://schemas.microsoft.com/office/powerpoint/2010/main" val="3194640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Report of the Personnel Committee on Promotion and Tenure Procedures</a:t>
            </a:r>
            <a:endParaRPr lang="en-US" sz="2400" dirty="0"/>
          </a:p>
        </p:txBody>
      </p:sp>
      <p:sp>
        <p:nvSpPr>
          <p:cNvPr id="3" name="Content Placeholder 2"/>
          <p:cNvSpPr>
            <a:spLocks noGrp="1"/>
          </p:cNvSpPr>
          <p:nvPr>
            <p:ph idx="1"/>
          </p:nvPr>
        </p:nvSpPr>
        <p:spPr>
          <a:xfrm>
            <a:off x="457200" y="1447801"/>
            <a:ext cx="8229600" cy="4343400"/>
          </a:xfrm>
        </p:spPr>
        <p:txBody>
          <a:bodyPr>
            <a:normAutofit lnSpcReduction="10000"/>
          </a:bodyPr>
          <a:lstStyle/>
          <a:p>
            <a:pPr marL="0" indent="0">
              <a:buNone/>
            </a:pPr>
            <a:r>
              <a:rPr lang="en-US" u="sng" dirty="0" smtClean="0"/>
              <a:t>Rationale </a:t>
            </a:r>
            <a:r>
              <a:rPr lang="en-US" dirty="0" smtClean="0"/>
              <a:t>: Over the past year faculty and administrators have voiced their dissatisfaction with the current tenure and promotion process.  Faculty concerns were expressed as well in the results of the latest COACHE survey.  Therefore, the Personnel Committee decided this Fall to study promotion and tenure at other CUNY senior colleges in the hopes of revising our current procedures:</a:t>
            </a:r>
            <a:endParaRPr lang="en-US" dirty="0"/>
          </a:p>
        </p:txBody>
      </p:sp>
    </p:spTree>
    <p:extLst>
      <p:ext uri="{BB962C8B-B14F-4D97-AF65-F5344CB8AC3E}">
        <p14:creationId xmlns:p14="http://schemas.microsoft.com/office/powerpoint/2010/main" val="4037091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Report of the Personnel Committee on Promotion and Tenure Procedures</a:t>
            </a:r>
            <a:endParaRPr lang="en-US" sz="2400" dirty="0"/>
          </a:p>
        </p:txBody>
      </p:sp>
      <p:sp>
        <p:nvSpPr>
          <p:cNvPr id="3" name="Content Placeholder 2"/>
          <p:cNvSpPr>
            <a:spLocks noGrp="1"/>
          </p:cNvSpPr>
          <p:nvPr>
            <p:ph idx="1"/>
          </p:nvPr>
        </p:nvSpPr>
        <p:spPr>
          <a:xfrm>
            <a:off x="457200" y="1371601"/>
            <a:ext cx="8229600" cy="4419600"/>
          </a:xfrm>
        </p:spPr>
        <p:txBody>
          <a:bodyPr>
            <a:normAutofit fontScale="92500" lnSpcReduction="10000"/>
          </a:bodyPr>
          <a:lstStyle/>
          <a:p>
            <a:pPr marL="0" indent="0">
              <a:buNone/>
            </a:pPr>
            <a:r>
              <a:rPr lang="en-US" u="sng" dirty="0" smtClean="0"/>
              <a:t>Conclusion</a:t>
            </a:r>
            <a:r>
              <a:rPr lang="en-US" dirty="0" smtClean="0"/>
              <a:t>:  The NYCCT Governance Plan should be changed to reflect the growth of the college and our statues as a senior college.  The Promotion and Tenure procedures have not been significantly revised in over a decade.  We also conclude that the Committee should revise the current </a:t>
            </a:r>
            <a:r>
              <a:rPr lang="en-US" u="sng" dirty="0" smtClean="0"/>
              <a:t>Guidelines for Faculty </a:t>
            </a:r>
            <a:r>
              <a:rPr lang="en-US" dirty="0" smtClean="0"/>
              <a:t>and </a:t>
            </a:r>
            <a:r>
              <a:rPr lang="en-US" u="sng" dirty="0" smtClean="0"/>
              <a:t>PARSE</a:t>
            </a:r>
            <a:r>
              <a:rPr lang="en-US" dirty="0" smtClean="0"/>
              <a:t> to reflect any changing procedures and to provide clear guidance on college standards for promotion candidates and committees.  </a:t>
            </a:r>
            <a:endParaRPr lang="en-US" dirty="0"/>
          </a:p>
        </p:txBody>
      </p:sp>
    </p:spTree>
    <p:extLst>
      <p:ext uri="{BB962C8B-B14F-4D97-AF65-F5344CB8AC3E}">
        <p14:creationId xmlns:p14="http://schemas.microsoft.com/office/powerpoint/2010/main" val="3772912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223528119"/>
              </p:ext>
            </p:extLst>
          </p:nvPr>
        </p:nvGraphicFramePr>
        <p:xfrm>
          <a:off x="609600" y="990600"/>
          <a:ext cx="80772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147" name="Rectangle 75"/>
          <p:cNvSpPr>
            <a:spLocks noGrp="1" noChangeArrowheads="1"/>
          </p:cNvSpPr>
          <p:nvPr>
            <p:ph type="title"/>
          </p:nvPr>
        </p:nvSpPr>
        <p:spPr>
          <a:xfrm>
            <a:off x="457200" y="274638"/>
            <a:ext cx="8229600" cy="639762"/>
          </a:xfrm>
          <a:noFill/>
          <a:ln/>
        </p:spPr>
        <p:txBody>
          <a:bodyPr anchor="b"/>
          <a:lstStyle/>
          <a:p>
            <a:r>
              <a:rPr lang="en-US" altLang="en-US" sz="3200" dirty="0" smtClean="0"/>
              <a:t>Current NYCCT Promotion Procedure</a:t>
            </a:r>
            <a:endParaRPr lang="en-US" altLang="en-US" sz="3200" dirty="0"/>
          </a:p>
        </p:txBody>
      </p:sp>
    </p:spTree>
    <p:extLst>
      <p:ext uri="{BB962C8B-B14F-4D97-AF65-F5344CB8AC3E}">
        <p14:creationId xmlns:p14="http://schemas.microsoft.com/office/powerpoint/2010/main" val="18175828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463164663"/>
              </p:ext>
            </p:extLst>
          </p:nvPr>
        </p:nvGraphicFramePr>
        <p:xfrm>
          <a:off x="457200" y="1080943"/>
          <a:ext cx="8229600" cy="4856358"/>
        </p:xfrm>
        <a:graphic>
          <a:graphicData uri="http://schemas.openxmlformats.org/drawingml/2006/table">
            <a:tbl>
              <a:tblPr firstRow="1" firstCol="1" lastRow="1" lastCol="1" bandRow="1" bandCol="1"/>
              <a:tblGrid>
                <a:gridCol w="2515926"/>
                <a:gridCol w="2301720"/>
                <a:gridCol w="2250015"/>
                <a:gridCol w="1161939"/>
              </a:tblGrid>
              <a:tr h="285685">
                <a:tc gridSpan="4">
                  <a:txBody>
                    <a:bodyPr/>
                    <a:lstStyle/>
                    <a:p>
                      <a:pPr marL="4284980" marR="4271645" algn="ctr">
                        <a:lnSpc>
                          <a:spcPts val="1170"/>
                        </a:lnSpc>
                        <a:spcBef>
                          <a:spcPts val="0"/>
                        </a:spcBef>
                        <a:spcAft>
                          <a:spcPts val="0"/>
                        </a:spcAft>
                      </a:pPr>
                      <a:endParaRPr lang="en-US" sz="10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51459">
                <a:tc>
                  <a:txBody>
                    <a:bodyPr/>
                    <a:lstStyle/>
                    <a:p>
                      <a:pPr marL="863600" marR="0">
                        <a:lnSpc>
                          <a:spcPct val="115000"/>
                        </a:lnSpc>
                        <a:spcBef>
                          <a:spcPts val="20"/>
                        </a:spcBef>
                        <a:spcAft>
                          <a:spcPts val="0"/>
                        </a:spcAft>
                      </a:pPr>
                      <a:r>
                        <a:rPr lang="en-US" sz="900">
                          <a:effectLst/>
                          <a:latin typeface="Times New Roman"/>
                          <a:ea typeface="Times New Roman"/>
                          <a:cs typeface="Times New Roman"/>
                        </a:rPr>
                        <a:t>DEPART</a:t>
                      </a:r>
                      <a:r>
                        <a:rPr lang="en-US" sz="900" spc="15">
                          <a:effectLst/>
                          <a:latin typeface="Times New Roman"/>
                          <a:ea typeface="Times New Roman"/>
                          <a:cs typeface="Times New Roman"/>
                        </a:rPr>
                        <a:t>M</a:t>
                      </a:r>
                      <a:r>
                        <a:rPr lang="en-US" sz="900" spc="-5">
                          <a:effectLst/>
                          <a:latin typeface="Times New Roman"/>
                          <a:ea typeface="Times New Roman"/>
                          <a:cs typeface="Times New Roman"/>
                        </a:rPr>
                        <a:t>E</a:t>
                      </a:r>
                      <a:r>
                        <a:rPr lang="en-US" sz="900">
                          <a:effectLst/>
                          <a:latin typeface="Times New Roman"/>
                          <a:ea typeface="Times New Roman"/>
                          <a:cs typeface="Times New Roman"/>
                        </a:rPr>
                        <a:t>NT</a:t>
                      </a:r>
                      <a:r>
                        <a:rPr lang="en-US" sz="900" spc="15">
                          <a:effectLst/>
                          <a:latin typeface="Times New Roman"/>
                          <a:ea typeface="Times New Roman"/>
                          <a:cs typeface="Times New Roman"/>
                        </a:rPr>
                        <a:t> </a:t>
                      </a:r>
                      <a:r>
                        <a:rPr lang="en-US" sz="900" spc="10">
                          <a:effectLst/>
                          <a:latin typeface="Times New Roman"/>
                          <a:ea typeface="Times New Roman"/>
                          <a:cs typeface="Times New Roman"/>
                        </a:rPr>
                        <a:t>L</a:t>
                      </a:r>
                      <a:r>
                        <a:rPr lang="en-US" sz="900" spc="-5">
                          <a:effectLst/>
                          <a:latin typeface="Times New Roman"/>
                          <a:ea typeface="Times New Roman"/>
                          <a:cs typeface="Times New Roman"/>
                        </a:rPr>
                        <a:t>E</a:t>
                      </a:r>
                      <a:r>
                        <a:rPr lang="en-US" sz="900" spc="10">
                          <a:effectLst/>
                          <a:latin typeface="Times New Roman"/>
                          <a:ea typeface="Times New Roman"/>
                          <a:cs typeface="Times New Roman"/>
                        </a:rPr>
                        <a:t>V</a:t>
                      </a:r>
                      <a:r>
                        <a:rPr lang="en-US" sz="900">
                          <a:effectLst/>
                          <a:latin typeface="Times New Roman"/>
                          <a:ea typeface="Times New Roman"/>
                          <a:cs typeface="Times New Roman"/>
                        </a:rPr>
                        <a:t>EL</a:t>
                      </a:r>
                      <a:endParaRPr lang="en-US" sz="10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75665" marR="864870" algn="ctr">
                        <a:lnSpc>
                          <a:spcPct val="115000"/>
                        </a:lnSpc>
                        <a:spcBef>
                          <a:spcPts val="20"/>
                        </a:spcBef>
                        <a:spcAft>
                          <a:spcPts val="0"/>
                        </a:spcAft>
                      </a:pPr>
                      <a:r>
                        <a:rPr lang="en-US" sz="900">
                          <a:effectLst/>
                          <a:latin typeface="Times New Roman"/>
                          <a:ea typeface="Times New Roman"/>
                          <a:cs typeface="Times New Roman"/>
                        </a:rPr>
                        <a:t>SCH</a:t>
                      </a:r>
                      <a:r>
                        <a:rPr lang="en-US" sz="900" spc="5">
                          <a:effectLst/>
                          <a:latin typeface="Times New Roman"/>
                          <a:ea typeface="Times New Roman"/>
                          <a:cs typeface="Times New Roman"/>
                        </a:rPr>
                        <a:t>OO</a:t>
                      </a:r>
                      <a:r>
                        <a:rPr lang="en-US" sz="900">
                          <a:effectLst/>
                          <a:latin typeface="Times New Roman"/>
                          <a:ea typeface="Times New Roman"/>
                          <a:cs typeface="Times New Roman"/>
                        </a:rPr>
                        <a:t>L</a:t>
                      </a:r>
                      <a:r>
                        <a:rPr lang="en-US" sz="900" spc="-30">
                          <a:effectLst/>
                          <a:latin typeface="Times New Roman"/>
                          <a:ea typeface="Times New Roman"/>
                          <a:cs typeface="Times New Roman"/>
                        </a:rPr>
                        <a:t> </a:t>
                      </a:r>
                      <a:r>
                        <a:rPr lang="en-US" sz="900" spc="20">
                          <a:effectLst/>
                          <a:latin typeface="Times New Roman"/>
                          <a:ea typeface="Times New Roman"/>
                          <a:cs typeface="Times New Roman"/>
                        </a:rPr>
                        <a:t>L</a:t>
                      </a:r>
                      <a:r>
                        <a:rPr lang="en-US" sz="900" spc="-5">
                          <a:effectLst/>
                          <a:latin typeface="Times New Roman"/>
                          <a:ea typeface="Times New Roman"/>
                          <a:cs typeface="Times New Roman"/>
                        </a:rPr>
                        <a:t>E</a:t>
                      </a:r>
                      <a:r>
                        <a:rPr lang="en-US" sz="900" spc="10">
                          <a:effectLst/>
                          <a:latin typeface="Times New Roman"/>
                          <a:ea typeface="Times New Roman"/>
                          <a:cs typeface="Times New Roman"/>
                        </a:rPr>
                        <a:t>V</a:t>
                      </a:r>
                      <a:r>
                        <a:rPr lang="en-US" sz="900" spc="-5">
                          <a:effectLst/>
                          <a:latin typeface="Times New Roman"/>
                          <a:ea typeface="Times New Roman"/>
                          <a:cs typeface="Times New Roman"/>
                        </a:rPr>
                        <a:t>E</a:t>
                      </a:r>
                      <a:r>
                        <a:rPr lang="en-US" sz="900">
                          <a:effectLst/>
                          <a:latin typeface="Times New Roman"/>
                          <a:ea typeface="Times New Roman"/>
                          <a:cs typeface="Times New Roman"/>
                        </a:rPr>
                        <a:t>L</a:t>
                      </a:r>
                      <a:endParaRPr lang="en-US" sz="10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30580" marR="820420" algn="ctr">
                        <a:lnSpc>
                          <a:spcPct val="115000"/>
                        </a:lnSpc>
                        <a:spcBef>
                          <a:spcPts val="20"/>
                        </a:spcBef>
                        <a:spcAft>
                          <a:spcPts val="0"/>
                        </a:spcAft>
                      </a:pPr>
                      <a:r>
                        <a:rPr lang="en-US" sz="900">
                          <a:effectLst/>
                          <a:latin typeface="Times New Roman"/>
                          <a:ea typeface="Times New Roman"/>
                          <a:cs typeface="Times New Roman"/>
                        </a:rPr>
                        <a:t>COL</a:t>
                      </a:r>
                      <a:r>
                        <a:rPr lang="en-US" sz="900" spc="10">
                          <a:effectLst/>
                          <a:latin typeface="Times New Roman"/>
                          <a:ea typeface="Times New Roman"/>
                          <a:cs typeface="Times New Roman"/>
                        </a:rPr>
                        <a:t>L</a:t>
                      </a:r>
                      <a:r>
                        <a:rPr lang="en-US" sz="900" spc="-5">
                          <a:effectLst/>
                          <a:latin typeface="Times New Roman"/>
                          <a:ea typeface="Times New Roman"/>
                          <a:cs typeface="Times New Roman"/>
                        </a:rPr>
                        <a:t>E</a:t>
                      </a:r>
                      <a:r>
                        <a:rPr lang="en-US" sz="900">
                          <a:effectLst/>
                          <a:latin typeface="Times New Roman"/>
                          <a:ea typeface="Times New Roman"/>
                          <a:cs typeface="Times New Roman"/>
                        </a:rPr>
                        <a:t>GE</a:t>
                      </a:r>
                      <a:r>
                        <a:rPr lang="en-US" sz="900" spc="55">
                          <a:effectLst/>
                          <a:latin typeface="Times New Roman"/>
                          <a:ea typeface="Times New Roman"/>
                          <a:cs typeface="Times New Roman"/>
                        </a:rPr>
                        <a:t> </a:t>
                      </a:r>
                      <a:r>
                        <a:rPr lang="en-US" sz="900" spc="20">
                          <a:effectLst/>
                          <a:latin typeface="Times New Roman"/>
                          <a:ea typeface="Times New Roman"/>
                          <a:cs typeface="Times New Roman"/>
                        </a:rPr>
                        <a:t>L</a:t>
                      </a:r>
                      <a:r>
                        <a:rPr lang="en-US" sz="900" spc="-5">
                          <a:effectLst/>
                          <a:latin typeface="Times New Roman"/>
                          <a:ea typeface="Times New Roman"/>
                          <a:cs typeface="Times New Roman"/>
                        </a:rPr>
                        <a:t>E</a:t>
                      </a:r>
                      <a:r>
                        <a:rPr lang="en-US" sz="900" spc="10">
                          <a:effectLst/>
                          <a:latin typeface="Times New Roman"/>
                          <a:ea typeface="Times New Roman"/>
                          <a:cs typeface="Times New Roman"/>
                        </a:rPr>
                        <a:t>V</a:t>
                      </a:r>
                      <a:r>
                        <a:rPr lang="en-US" sz="900" spc="-5">
                          <a:effectLst/>
                          <a:latin typeface="Times New Roman"/>
                          <a:ea typeface="Times New Roman"/>
                          <a:cs typeface="Times New Roman"/>
                        </a:rPr>
                        <a:t>E</a:t>
                      </a:r>
                      <a:r>
                        <a:rPr lang="en-US" sz="900">
                          <a:effectLst/>
                          <a:latin typeface="Times New Roman"/>
                          <a:ea typeface="Times New Roman"/>
                          <a:cs typeface="Times New Roman"/>
                        </a:rPr>
                        <a:t>L</a:t>
                      </a:r>
                      <a:endParaRPr lang="en-US" sz="10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14655" marR="0">
                        <a:lnSpc>
                          <a:spcPct val="115000"/>
                        </a:lnSpc>
                        <a:spcBef>
                          <a:spcPts val="20"/>
                        </a:spcBef>
                        <a:spcAft>
                          <a:spcPts val="0"/>
                        </a:spcAft>
                      </a:pPr>
                      <a:r>
                        <a:rPr lang="en-US" sz="900">
                          <a:effectLst/>
                          <a:latin typeface="Times New Roman"/>
                          <a:ea typeface="Times New Roman"/>
                          <a:cs typeface="Times New Roman"/>
                        </a:rPr>
                        <a:t>AP</a:t>
                      </a:r>
                      <a:r>
                        <a:rPr lang="en-US" sz="900" spc="10">
                          <a:effectLst/>
                          <a:latin typeface="Times New Roman"/>
                          <a:ea typeface="Times New Roman"/>
                          <a:cs typeface="Times New Roman"/>
                        </a:rPr>
                        <a:t>P</a:t>
                      </a:r>
                      <a:r>
                        <a:rPr lang="en-US" sz="900" spc="-5">
                          <a:effectLst/>
                          <a:latin typeface="Times New Roman"/>
                          <a:ea typeface="Times New Roman"/>
                          <a:cs typeface="Times New Roman"/>
                        </a:rPr>
                        <a:t>E</a:t>
                      </a:r>
                      <a:r>
                        <a:rPr lang="en-US" sz="900" spc="5">
                          <a:effectLst/>
                          <a:latin typeface="Times New Roman"/>
                          <a:ea typeface="Times New Roman"/>
                          <a:cs typeface="Times New Roman"/>
                        </a:rPr>
                        <a:t>A</a:t>
                      </a:r>
                      <a:r>
                        <a:rPr lang="en-US" sz="900">
                          <a:effectLst/>
                          <a:latin typeface="Times New Roman"/>
                          <a:ea typeface="Times New Roman"/>
                          <a:cs typeface="Times New Roman"/>
                        </a:rPr>
                        <a:t>LS</a:t>
                      </a:r>
                      <a:endParaRPr lang="en-US" sz="10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63313">
                <a:tc>
                  <a:txBody>
                    <a:bodyPr/>
                    <a:lstStyle/>
                    <a:p>
                      <a:pPr marL="64770" marR="0">
                        <a:lnSpc>
                          <a:spcPct val="115000"/>
                        </a:lnSpc>
                        <a:spcBef>
                          <a:spcPts val="10"/>
                        </a:spcBef>
                        <a:spcAft>
                          <a:spcPts val="0"/>
                        </a:spcAft>
                      </a:pPr>
                      <a:r>
                        <a:rPr lang="en-US" sz="900" u="sng">
                          <a:effectLst/>
                          <a:uFill>
                            <a:solidFill>
                              <a:srgbClr val="000000"/>
                            </a:solidFill>
                          </a:uFill>
                          <a:latin typeface="Times New Roman"/>
                          <a:ea typeface="Times New Roman"/>
                          <a:cs typeface="Times New Roman"/>
                        </a:rPr>
                        <a:t>Dep</a:t>
                      </a:r>
                      <a:r>
                        <a:rPr lang="en-US" sz="900" u="sng" spc="5">
                          <a:effectLst/>
                          <a:uFill>
                            <a:solidFill>
                              <a:srgbClr val="000000"/>
                            </a:solidFill>
                          </a:uFill>
                          <a:latin typeface="Times New Roman"/>
                          <a:ea typeface="Times New Roman"/>
                          <a:cs typeface="Times New Roman"/>
                        </a:rPr>
                        <a:t>ar</a:t>
                      </a:r>
                      <a:r>
                        <a:rPr lang="en-US" sz="900" u="sng">
                          <a:effectLst/>
                          <a:uFill>
                            <a:solidFill>
                              <a:srgbClr val="000000"/>
                            </a:solidFill>
                          </a:uFill>
                          <a:latin typeface="Times New Roman"/>
                          <a:ea typeface="Times New Roman"/>
                          <a:cs typeface="Times New Roman"/>
                        </a:rPr>
                        <a:t>t</a:t>
                      </a:r>
                      <a:r>
                        <a:rPr lang="en-US" sz="900" u="sng" spc="5">
                          <a:effectLst/>
                          <a:uFill>
                            <a:solidFill>
                              <a:srgbClr val="000000"/>
                            </a:solidFill>
                          </a:uFill>
                          <a:latin typeface="Times New Roman"/>
                          <a:ea typeface="Times New Roman"/>
                          <a:cs typeface="Times New Roman"/>
                        </a:rPr>
                        <a:t>m</a:t>
                      </a:r>
                      <a:r>
                        <a:rPr lang="en-US" sz="900" u="sng">
                          <a:effectLst/>
                          <a:uFill>
                            <a:solidFill>
                              <a:srgbClr val="000000"/>
                            </a:solidFill>
                          </a:uFill>
                          <a:latin typeface="Times New Roman"/>
                          <a:ea typeface="Times New Roman"/>
                          <a:cs typeface="Times New Roman"/>
                        </a:rPr>
                        <a:t>ent</a:t>
                      </a:r>
                      <a:r>
                        <a:rPr lang="en-US" sz="900" u="sng" spc="-15">
                          <a:effectLst/>
                          <a:uFill>
                            <a:solidFill>
                              <a:srgbClr val="000000"/>
                            </a:solidFill>
                          </a:uFill>
                          <a:latin typeface="Times New Roman"/>
                          <a:ea typeface="Times New Roman"/>
                          <a:cs typeface="Times New Roman"/>
                        </a:rPr>
                        <a:t> </a:t>
                      </a:r>
                      <a:r>
                        <a:rPr lang="en-US" sz="900" u="sng">
                          <a:effectLst/>
                          <a:uFill>
                            <a:solidFill>
                              <a:srgbClr val="000000"/>
                            </a:solidFill>
                          </a:uFill>
                          <a:latin typeface="Times New Roman"/>
                          <a:ea typeface="Times New Roman"/>
                          <a:cs typeface="Times New Roman"/>
                        </a:rPr>
                        <a:t>P</a:t>
                      </a:r>
                      <a:r>
                        <a:rPr lang="en-US" sz="900" u="sng" spc="5">
                          <a:effectLst/>
                          <a:uFill>
                            <a:solidFill>
                              <a:srgbClr val="000000"/>
                            </a:solidFill>
                          </a:uFill>
                          <a:latin typeface="Times New Roman"/>
                          <a:ea typeface="Times New Roman"/>
                          <a:cs typeface="Times New Roman"/>
                        </a:rPr>
                        <a:t>e</a:t>
                      </a:r>
                      <a:r>
                        <a:rPr lang="en-US" sz="900" u="sng">
                          <a:effectLst/>
                          <a:uFill>
                            <a:solidFill>
                              <a:srgbClr val="000000"/>
                            </a:solidFill>
                          </a:uFill>
                          <a:latin typeface="Times New Roman"/>
                          <a:ea typeface="Times New Roman"/>
                          <a:cs typeface="Times New Roman"/>
                        </a:rPr>
                        <a:t>e</a:t>
                      </a:r>
                      <a:r>
                        <a:rPr lang="en-US" sz="900" u="sng" spc="5">
                          <a:effectLst/>
                          <a:uFill>
                            <a:solidFill>
                              <a:srgbClr val="000000"/>
                            </a:solidFill>
                          </a:uFill>
                          <a:latin typeface="Times New Roman"/>
                          <a:ea typeface="Times New Roman"/>
                          <a:cs typeface="Times New Roman"/>
                        </a:rPr>
                        <a:t>r</a:t>
                      </a:r>
                      <a:r>
                        <a:rPr lang="en-US" sz="900" u="sng">
                          <a:effectLst/>
                          <a:uFill>
                            <a:solidFill>
                              <a:srgbClr val="000000"/>
                            </a:solidFill>
                          </a:uFill>
                          <a:latin typeface="Times New Roman"/>
                          <a:ea typeface="Times New Roman"/>
                          <a:cs typeface="Times New Roman"/>
                        </a:rPr>
                        <a:t>s</a:t>
                      </a:r>
                      <a:r>
                        <a:rPr lang="en-US" sz="900" u="sng" spc="90">
                          <a:effectLst/>
                          <a:uFill>
                            <a:solidFill>
                              <a:srgbClr val="000000"/>
                            </a:solidFill>
                          </a:uFill>
                          <a:latin typeface="Times New Roman"/>
                          <a:ea typeface="Times New Roman"/>
                          <a:cs typeface="Times New Roman"/>
                        </a:rPr>
                        <a:t> </a:t>
                      </a:r>
                      <a:r>
                        <a:rPr lang="en-US" sz="900" u="sng">
                          <a:effectLst/>
                          <a:uFill>
                            <a:solidFill>
                              <a:srgbClr val="000000"/>
                            </a:solidFill>
                          </a:uFill>
                          <a:latin typeface="Times New Roman"/>
                          <a:ea typeface="Times New Roman"/>
                          <a:cs typeface="Times New Roman"/>
                        </a:rPr>
                        <a:t>Co</a:t>
                      </a:r>
                      <a:r>
                        <a:rPr lang="en-US" sz="900" u="sng" spc="5">
                          <a:effectLst/>
                          <a:uFill>
                            <a:solidFill>
                              <a:srgbClr val="000000"/>
                            </a:solidFill>
                          </a:uFill>
                          <a:latin typeface="Times New Roman"/>
                          <a:ea typeface="Times New Roman"/>
                          <a:cs typeface="Times New Roman"/>
                        </a:rPr>
                        <a:t>mm</a:t>
                      </a:r>
                      <a:r>
                        <a:rPr lang="en-US" sz="900" u="sng" spc="-5">
                          <a:effectLst/>
                          <a:uFill>
                            <a:solidFill>
                              <a:srgbClr val="000000"/>
                            </a:solidFill>
                          </a:uFill>
                          <a:latin typeface="Times New Roman"/>
                          <a:ea typeface="Times New Roman"/>
                          <a:cs typeface="Times New Roman"/>
                        </a:rPr>
                        <a:t>i</a:t>
                      </a:r>
                      <a:r>
                        <a:rPr lang="en-US" sz="900" u="sng">
                          <a:effectLst/>
                          <a:uFill>
                            <a:solidFill>
                              <a:srgbClr val="000000"/>
                            </a:solidFill>
                          </a:uFill>
                          <a:latin typeface="Times New Roman"/>
                          <a:ea typeface="Times New Roman"/>
                          <a:cs typeface="Times New Roman"/>
                        </a:rPr>
                        <a:t>tte</a:t>
                      </a:r>
                      <a:r>
                        <a:rPr lang="en-US" sz="900" u="sng" spc="-10">
                          <a:effectLst/>
                          <a:uFill>
                            <a:solidFill>
                              <a:srgbClr val="000000"/>
                            </a:solidFill>
                          </a:uFill>
                          <a:latin typeface="Times New Roman"/>
                          <a:ea typeface="Times New Roman"/>
                          <a:cs typeface="Times New Roman"/>
                        </a:rPr>
                        <a:t>e</a:t>
                      </a:r>
                      <a:r>
                        <a:rPr lang="en-US" sz="900">
                          <a:effectLst/>
                          <a:latin typeface="Times New Roman"/>
                          <a:ea typeface="Times New Roman"/>
                          <a:cs typeface="Times New Roman"/>
                        </a:rPr>
                        <a:t>:</a:t>
                      </a:r>
                      <a:endParaRPr lang="en-US" sz="1000">
                        <a:effectLst/>
                        <a:latin typeface="Calibri"/>
                        <a:ea typeface="Calibri"/>
                        <a:cs typeface="Times New Roman"/>
                      </a:endParaRPr>
                    </a:p>
                    <a:p>
                      <a:pPr marL="293370" marR="492125" indent="-228600">
                        <a:lnSpc>
                          <a:spcPct val="106000"/>
                        </a:lnSpc>
                        <a:spcBef>
                          <a:spcPts val="75"/>
                        </a:spcBef>
                        <a:spcAft>
                          <a:spcPts val="0"/>
                        </a:spcAft>
                        <a:tabLst>
                          <a:tab pos="292100" algn="l"/>
                        </a:tabLst>
                      </a:pPr>
                      <a:r>
                        <a:rPr lang="en-US" sz="900">
                          <a:effectLst/>
                          <a:latin typeface="Times New Roman"/>
                          <a:ea typeface="Times New Roman"/>
                          <a:cs typeface="Times New Roman"/>
                        </a:rPr>
                        <a:t>1.	</a:t>
                      </a:r>
                      <a:r>
                        <a:rPr lang="en-US" sz="900" spc="-5">
                          <a:effectLst/>
                          <a:latin typeface="Times New Roman"/>
                          <a:ea typeface="Times New Roman"/>
                          <a:cs typeface="Times New Roman"/>
                        </a:rPr>
                        <a:t>T</a:t>
                      </a:r>
                      <a:r>
                        <a:rPr lang="en-US" sz="900">
                          <a:effectLst/>
                          <a:latin typeface="Times New Roman"/>
                          <a:ea typeface="Times New Roman"/>
                          <a:cs typeface="Times New Roman"/>
                        </a:rPr>
                        <a:t>wo</a:t>
                      </a:r>
                      <a:r>
                        <a:rPr lang="en-US" sz="900" spc="5">
                          <a:effectLst/>
                          <a:latin typeface="Times New Roman"/>
                          <a:ea typeface="Times New Roman"/>
                          <a:cs typeface="Times New Roman"/>
                        </a:rPr>
                        <a:t> </a:t>
                      </a:r>
                      <a:r>
                        <a:rPr lang="en-US" sz="900">
                          <a:effectLst/>
                          <a:latin typeface="Times New Roman"/>
                          <a:ea typeface="Times New Roman"/>
                          <a:cs typeface="Times New Roman"/>
                        </a:rPr>
                        <a:t>c</a:t>
                      </a:r>
                      <a:r>
                        <a:rPr lang="en-US" sz="900" spc="15">
                          <a:effectLst/>
                          <a:latin typeface="Times New Roman"/>
                          <a:ea typeface="Times New Roman"/>
                          <a:cs typeface="Times New Roman"/>
                        </a:rPr>
                        <a:t>o</a:t>
                      </a:r>
                      <a:r>
                        <a:rPr lang="en-US" sz="900">
                          <a:effectLst/>
                          <a:latin typeface="Times New Roman"/>
                          <a:ea typeface="Times New Roman"/>
                          <a:cs typeface="Times New Roman"/>
                        </a:rPr>
                        <a:t>m</a:t>
                      </a:r>
                      <a:r>
                        <a:rPr lang="en-US" sz="900" spc="-10">
                          <a:effectLst/>
                          <a:latin typeface="Times New Roman"/>
                          <a:ea typeface="Times New Roman"/>
                          <a:cs typeface="Times New Roman"/>
                        </a:rPr>
                        <a:t>m</a:t>
                      </a:r>
                      <a:r>
                        <a:rPr lang="en-US" sz="900">
                          <a:effectLst/>
                          <a:latin typeface="Times New Roman"/>
                          <a:ea typeface="Times New Roman"/>
                          <a:cs typeface="Times New Roman"/>
                        </a:rPr>
                        <a:t>i</a:t>
                      </a:r>
                      <a:r>
                        <a:rPr lang="en-US" sz="900" spc="5">
                          <a:effectLst/>
                          <a:latin typeface="Times New Roman"/>
                          <a:ea typeface="Times New Roman"/>
                          <a:cs typeface="Times New Roman"/>
                        </a:rPr>
                        <a:t>t</a:t>
                      </a:r>
                      <a:r>
                        <a:rPr lang="en-US" sz="900" spc="15">
                          <a:effectLst/>
                          <a:latin typeface="Times New Roman"/>
                          <a:ea typeface="Times New Roman"/>
                          <a:cs typeface="Times New Roman"/>
                        </a:rPr>
                        <a:t>t</a:t>
                      </a:r>
                      <a:r>
                        <a:rPr lang="en-US" sz="900" spc="-5">
                          <a:effectLst/>
                          <a:latin typeface="Times New Roman"/>
                          <a:ea typeface="Times New Roman"/>
                          <a:cs typeface="Times New Roman"/>
                        </a:rPr>
                        <a:t>e</a:t>
                      </a:r>
                      <a:r>
                        <a:rPr lang="en-US" sz="900" spc="15">
                          <a:effectLst/>
                          <a:latin typeface="Times New Roman"/>
                          <a:ea typeface="Times New Roman"/>
                          <a:cs typeface="Times New Roman"/>
                        </a:rPr>
                        <a:t>e</a:t>
                      </a:r>
                      <a:r>
                        <a:rPr lang="en-US" sz="900">
                          <a:effectLst/>
                          <a:latin typeface="Times New Roman"/>
                          <a:ea typeface="Times New Roman"/>
                          <a:cs typeface="Times New Roman"/>
                        </a:rPr>
                        <a:t>s</a:t>
                      </a:r>
                      <a:r>
                        <a:rPr lang="en-US" sz="900" spc="-35">
                          <a:effectLst/>
                          <a:latin typeface="Times New Roman"/>
                          <a:ea typeface="Times New Roman"/>
                          <a:cs typeface="Times New Roman"/>
                        </a:rPr>
                        <a:t> </a:t>
                      </a:r>
                      <a:r>
                        <a:rPr lang="en-US" sz="900">
                          <a:effectLst/>
                          <a:latin typeface="Times New Roman"/>
                          <a:ea typeface="Times New Roman"/>
                          <a:cs typeface="Times New Roman"/>
                        </a:rPr>
                        <a:t>of</a:t>
                      </a:r>
                      <a:r>
                        <a:rPr lang="en-US" sz="900" spc="-25">
                          <a:effectLst/>
                          <a:latin typeface="Times New Roman"/>
                          <a:ea typeface="Times New Roman"/>
                          <a:cs typeface="Times New Roman"/>
                        </a:rPr>
                        <a:t> </a:t>
                      </a:r>
                      <a:r>
                        <a:rPr lang="en-US" sz="900" spc="10">
                          <a:effectLst/>
                          <a:latin typeface="Times New Roman"/>
                          <a:ea typeface="Times New Roman"/>
                          <a:cs typeface="Times New Roman"/>
                        </a:rPr>
                        <a:t>A</a:t>
                      </a:r>
                      <a:r>
                        <a:rPr lang="en-US" sz="900" spc="-10">
                          <a:effectLst/>
                          <a:latin typeface="Times New Roman"/>
                          <a:ea typeface="Times New Roman"/>
                          <a:cs typeface="Times New Roman"/>
                        </a:rPr>
                        <a:t>s</a:t>
                      </a:r>
                      <a:r>
                        <a:rPr lang="en-US" sz="900">
                          <a:effectLst/>
                          <a:latin typeface="Times New Roman"/>
                          <a:ea typeface="Times New Roman"/>
                          <a:cs typeface="Times New Roman"/>
                        </a:rPr>
                        <a:t>so</a:t>
                      </a:r>
                      <a:r>
                        <a:rPr lang="en-US" sz="900" spc="10">
                          <a:effectLst/>
                          <a:latin typeface="Times New Roman"/>
                          <a:ea typeface="Times New Roman"/>
                          <a:cs typeface="Times New Roman"/>
                        </a:rPr>
                        <a:t>c</a:t>
                      </a:r>
                      <a:r>
                        <a:rPr lang="en-US" sz="900">
                          <a:effectLst/>
                          <a:latin typeface="Times New Roman"/>
                          <a:ea typeface="Times New Roman"/>
                          <a:cs typeface="Times New Roman"/>
                        </a:rPr>
                        <a:t>ia</a:t>
                      </a:r>
                      <a:r>
                        <a:rPr lang="en-US" sz="900" spc="5">
                          <a:effectLst/>
                          <a:latin typeface="Times New Roman"/>
                          <a:ea typeface="Times New Roman"/>
                          <a:cs typeface="Times New Roman"/>
                        </a:rPr>
                        <a:t>t</a:t>
                      </a:r>
                      <a:r>
                        <a:rPr lang="en-US" sz="900">
                          <a:effectLst/>
                          <a:latin typeface="Times New Roman"/>
                          <a:ea typeface="Times New Roman"/>
                          <a:cs typeface="Times New Roman"/>
                        </a:rPr>
                        <a:t>e</a:t>
                      </a:r>
                      <a:r>
                        <a:rPr lang="en-US" sz="900" spc="-10">
                          <a:effectLst/>
                          <a:latin typeface="Times New Roman"/>
                          <a:ea typeface="Times New Roman"/>
                          <a:cs typeface="Times New Roman"/>
                        </a:rPr>
                        <a:t> </a:t>
                      </a:r>
                      <a:r>
                        <a:rPr lang="en-US" sz="900">
                          <a:effectLst/>
                          <a:latin typeface="Times New Roman"/>
                          <a:ea typeface="Times New Roman"/>
                          <a:cs typeface="Times New Roman"/>
                        </a:rPr>
                        <a:t>a</a:t>
                      </a:r>
                      <a:r>
                        <a:rPr lang="en-US" sz="900" spc="5">
                          <a:effectLst/>
                          <a:latin typeface="Times New Roman"/>
                          <a:ea typeface="Times New Roman"/>
                          <a:cs typeface="Times New Roman"/>
                        </a:rPr>
                        <a:t>n</a:t>
                      </a:r>
                      <a:r>
                        <a:rPr lang="en-US" sz="900">
                          <a:effectLst/>
                          <a:latin typeface="Times New Roman"/>
                          <a:ea typeface="Times New Roman"/>
                          <a:cs typeface="Times New Roman"/>
                        </a:rPr>
                        <a:t>d</a:t>
                      </a:r>
                      <a:r>
                        <a:rPr lang="en-US" sz="900" spc="50">
                          <a:effectLst/>
                          <a:latin typeface="Times New Roman"/>
                          <a:ea typeface="Times New Roman"/>
                          <a:cs typeface="Times New Roman"/>
                        </a:rPr>
                        <a:t> </a:t>
                      </a:r>
                      <a:r>
                        <a:rPr lang="en-US" sz="900">
                          <a:effectLst/>
                          <a:latin typeface="Times New Roman"/>
                          <a:ea typeface="Times New Roman"/>
                          <a:cs typeface="Times New Roman"/>
                        </a:rPr>
                        <a:t>F</a:t>
                      </a:r>
                      <a:r>
                        <a:rPr lang="en-US" sz="900" spc="5">
                          <a:effectLst/>
                          <a:latin typeface="Times New Roman"/>
                          <a:ea typeface="Times New Roman"/>
                          <a:cs typeface="Times New Roman"/>
                        </a:rPr>
                        <a:t>u</a:t>
                      </a:r>
                      <a:r>
                        <a:rPr lang="en-US" sz="900">
                          <a:effectLst/>
                          <a:latin typeface="Times New Roman"/>
                          <a:ea typeface="Times New Roman"/>
                          <a:cs typeface="Times New Roman"/>
                        </a:rPr>
                        <a:t>ll, r</a:t>
                      </a:r>
                      <a:r>
                        <a:rPr lang="en-US" sz="900" spc="-5">
                          <a:effectLst/>
                          <a:latin typeface="Times New Roman"/>
                          <a:ea typeface="Times New Roman"/>
                          <a:cs typeface="Times New Roman"/>
                        </a:rPr>
                        <a:t>e</a:t>
                      </a:r>
                      <a:r>
                        <a:rPr lang="en-US" sz="900">
                          <a:effectLst/>
                          <a:latin typeface="Times New Roman"/>
                          <a:ea typeface="Times New Roman"/>
                          <a:cs typeface="Times New Roman"/>
                        </a:rPr>
                        <a:t>s</a:t>
                      </a:r>
                      <a:r>
                        <a:rPr lang="en-US" sz="900" spc="5">
                          <a:effectLst/>
                          <a:latin typeface="Times New Roman"/>
                          <a:ea typeface="Times New Roman"/>
                          <a:cs typeface="Times New Roman"/>
                        </a:rPr>
                        <a:t>p</a:t>
                      </a:r>
                      <a:r>
                        <a:rPr lang="en-US" sz="900">
                          <a:effectLst/>
                          <a:latin typeface="Times New Roman"/>
                          <a:ea typeface="Times New Roman"/>
                          <a:cs typeface="Times New Roman"/>
                        </a:rPr>
                        <a:t>e</a:t>
                      </a:r>
                      <a:r>
                        <a:rPr lang="en-US" sz="900" spc="10">
                          <a:effectLst/>
                          <a:latin typeface="Times New Roman"/>
                          <a:ea typeface="Times New Roman"/>
                          <a:cs typeface="Times New Roman"/>
                        </a:rPr>
                        <a:t>c</a:t>
                      </a:r>
                      <a:r>
                        <a:rPr lang="en-US" sz="900">
                          <a:effectLst/>
                          <a:latin typeface="Times New Roman"/>
                          <a:ea typeface="Times New Roman"/>
                          <a:cs typeface="Times New Roman"/>
                        </a:rPr>
                        <a:t>ti</a:t>
                      </a:r>
                      <a:r>
                        <a:rPr lang="en-US" sz="900" spc="10">
                          <a:effectLst/>
                          <a:latin typeface="Times New Roman"/>
                          <a:ea typeface="Times New Roman"/>
                          <a:cs typeface="Times New Roman"/>
                        </a:rPr>
                        <a:t>v</a:t>
                      </a:r>
                      <a:r>
                        <a:rPr lang="en-US" sz="900" spc="-5">
                          <a:effectLst/>
                          <a:latin typeface="Times New Roman"/>
                          <a:ea typeface="Times New Roman"/>
                          <a:cs typeface="Times New Roman"/>
                        </a:rPr>
                        <a:t>e</a:t>
                      </a:r>
                      <a:r>
                        <a:rPr lang="en-US" sz="900">
                          <a:effectLst/>
                          <a:latin typeface="Times New Roman"/>
                          <a:ea typeface="Times New Roman"/>
                          <a:cs typeface="Times New Roman"/>
                        </a:rPr>
                        <a:t>ly.</a:t>
                      </a:r>
                      <a:endParaRPr lang="en-US" sz="1000">
                        <a:effectLst/>
                        <a:latin typeface="Calibri"/>
                        <a:ea typeface="Calibri"/>
                        <a:cs typeface="Times New Roman"/>
                      </a:endParaRPr>
                    </a:p>
                    <a:p>
                      <a:pPr marL="293370" marR="78105" indent="-228600">
                        <a:lnSpc>
                          <a:spcPct val="105000"/>
                        </a:lnSpc>
                        <a:spcBef>
                          <a:spcPts val="0"/>
                        </a:spcBef>
                        <a:spcAft>
                          <a:spcPts val="0"/>
                        </a:spcAft>
                        <a:tabLst>
                          <a:tab pos="292100" algn="l"/>
                        </a:tabLst>
                      </a:pPr>
                      <a:r>
                        <a:rPr lang="en-US" sz="900">
                          <a:effectLst/>
                          <a:latin typeface="Times New Roman"/>
                          <a:ea typeface="Times New Roman"/>
                          <a:cs typeface="Times New Roman"/>
                        </a:rPr>
                        <a:t>2.	C</a:t>
                      </a:r>
                      <a:r>
                        <a:rPr lang="en-US" sz="900" spc="5">
                          <a:effectLst/>
                          <a:latin typeface="Times New Roman"/>
                          <a:ea typeface="Times New Roman"/>
                          <a:cs typeface="Times New Roman"/>
                        </a:rPr>
                        <a:t>h</a:t>
                      </a:r>
                      <a:r>
                        <a:rPr lang="en-US" sz="900">
                          <a:effectLst/>
                          <a:latin typeface="Times New Roman"/>
                          <a:ea typeface="Times New Roman"/>
                          <a:cs typeface="Times New Roman"/>
                        </a:rPr>
                        <a:t>air </a:t>
                      </a:r>
                      <a:r>
                        <a:rPr lang="en-US" sz="900" spc="5">
                          <a:effectLst/>
                          <a:latin typeface="Times New Roman"/>
                          <a:ea typeface="Times New Roman"/>
                          <a:cs typeface="Times New Roman"/>
                        </a:rPr>
                        <a:t>h</a:t>
                      </a:r>
                      <a:r>
                        <a:rPr lang="en-US" sz="900">
                          <a:effectLst/>
                          <a:latin typeface="Times New Roman"/>
                          <a:ea typeface="Times New Roman"/>
                          <a:cs typeface="Times New Roman"/>
                        </a:rPr>
                        <a:t>as</a:t>
                      </a:r>
                      <a:r>
                        <a:rPr lang="en-US" sz="900" spc="25">
                          <a:effectLst/>
                          <a:latin typeface="Times New Roman"/>
                          <a:ea typeface="Times New Roman"/>
                          <a:cs typeface="Times New Roman"/>
                        </a:rPr>
                        <a:t> </a:t>
                      </a:r>
                      <a:r>
                        <a:rPr lang="en-US" sz="900">
                          <a:effectLst/>
                          <a:latin typeface="Times New Roman"/>
                          <a:ea typeface="Times New Roman"/>
                          <a:cs typeface="Times New Roman"/>
                        </a:rPr>
                        <a:t>all</a:t>
                      </a:r>
                      <a:r>
                        <a:rPr lang="en-US" sz="900" spc="-20">
                          <a:effectLst/>
                          <a:latin typeface="Times New Roman"/>
                          <a:ea typeface="Times New Roman"/>
                          <a:cs typeface="Times New Roman"/>
                        </a:rPr>
                        <a:t> </a:t>
                      </a:r>
                      <a:r>
                        <a:rPr lang="en-US" sz="900">
                          <a:effectLst/>
                          <a:latin typeface="Times New Roman"/>
                          <a:ea typeface="Times New Roman"/>
                          <a:cs typeface="Times New Roman"/>
                        </a:rPr>
                        <a:t>eligi</a:t>
                      </a:r>
                      <a:r>
                        <a:rPr lang="en-US" sz="900" spc="5">
                          <a:effectLst/>
                          <a:latin typeface="Times New Roman"/>
                          <a:ea typeface="Times New Roman"/>
                          <a:cs typeface="Times New Roman"/>
                        </a:rPr>
                        <a:t>b</a:t>
                      </a:r>
                      <a:r>
                        <a:rPr lang="en-US" sz="900" spc="10">
                          <a:effectLst/>
                          <a:latin typeface="Times New Roman"/>
                          <a:ea typeface="Times New Roman"/>
                          <a:cs typeface="Times New Roman"/>
                        </a:rPr>
                        <a:t>l</a:t>
                      </a:r>
                      <a:r>
                        <a:rPr lang="en-US" sz="900">
                          <a:effectLst/>
                          <a:latin typeface="Times New Roman"/>
                          <a:ea typeface="Times New Roman"/>
                          <a:cs typeface="Times New Roman"/>
                        </a:rPr>
                        <a:t>e</a:t>
                      </a:r>
                      <a:r>
                        <a:rPr lang="en-US" sz="900" spc="50">
                          <a:effectLst/>
                          <a:latin typeface="Times New Roman"/>
                          <a:ea typeface="Times New Roman"/>
                          <a:cs typeface="Times New Roman"/>
                        </a:rPr>
                        <a:t> </a:t>
                      </a:r>
                      <a:r>
                        <a:rPr lang="en-US" sz="900" spc="10">
                          <a:effectLst/>
                          <a:latin typeface="Times New Roman"/>
                          <a:ea typeface="Times New Roman"/>
                          <a:cs typeface="Times New Roman"/>
                        </a:rPr>
                        <a:t>c</a:t>
                      </a:r>
                      <a:r>
                        <a:rPr lang="en-US" sz="900">
                          <a:effectLst/>
                          <a:latin typeface="Times New Roman"/>
                          <a:ea typeface="Times New Roman"/>
                          <a:cs typeface="Times New Roman"/>
                        </a:rPr>
                        <a:t>a</a:t>
                      </a:r>
                      <a:r>
                        <a:rPr lang="en-US" sz="900" spc="5">
                          <a:effectLst/>
                          <a:latin typeface="Times New Roman"/>
                          <a:ea typeface="Times New Roman"/>
                          <a:cs typeface="Times New Roman"/>
                        </a:rPr>
                        <a:t>nd</a:t>
                      </a:r>
                      <a:r>
                        <a:rPr lang="en-US" sz="900">
                          <a:effectLst/>
                          <a:latin typeface="Times New Roman"/>
                          <a:ea typeface="Times New Roman"/>
                          <a:cs typeface="Times New Roman"/>
                        </a:rPr>
                        <a:t>i</a:t>
                      </a:r>
                      <a:r>
                        <a:rPr lang="en-US" sz="900" spc="5">
                          <a:effectLst/>
                          <a:latin typeface="Times New Roman"/>
                          <a:ea typeface="Times New Roman"/>
                          <a:cs typeface="Times New Roman"/>
                        </a:rPr>
                        <a:t>d</a:t>
                      </a:r>
                      <a:r>
                        <a:rPr lang="en-US" sz="900">
                          <a:effectLst/>
                          <a:latin typeface="Times New Roman"/>
                          <a:ea typeface="Times New Roman"/>
                          <a:cs typeface="Times New Roman"/>
                        </a:rPr>
                        <a:t>a</a:t>
                      </a:r>
                      <a:r>
                        <a:rPr lang="en-US" sz="900" spc="5">
                          <a:effectLst/>
                          <a:latin typeface="Times New Roman"/>
                          <a:ea typeface="Times New Roman"/>
                          <a:cs typeface="Times New Roman"/>
                        </a:rPr>
                        <a:t>t</a:t>
                      </a:r>
                      <a:r>
                        <a:rPr lang="en-US" sz="900">
                          <a:effectLst/>
                          <a:latin typeface="Times New Roman"/>
                          <a:ea typeface="Times New Roman"/>
                          <a:cs typeface="Times New Roman"/>
                        </a:rPr>
                        <a:t>e</a:t>
                      </a:r>
                      <a:r>
                        <a:rPr lang="en-US" sz="900" spc="-30">
                          <a:effectLst/>
                          <a:latin typeface="Times New Roman"/>
                          <a:ea typeface="Times New Roman"/>
                          <a:cs typeface="Times New Roman"/>
                        </a:rPr>
                        <a:t> </a:t>
                      </a:r>
                      <a:r>
                        <a:rPr lang="en-US" sz="900">
                          <a:effectLst/>
                          <a:latin typeface="Times New Roman"/>
                          <a:ea typeface="Times New Roman"/>
                          <a:cs typeface="Times New Roman"/>
                        </a:rPr>
                        <a:t>o</a:t>
                      </a:r>
                      <a:r>
                        <a:rPr lang="en-US" sz="900" spc="5">
                          <a:effectLst/>
                          <a:latin typeface="Times New Roman"/>
                          <a:ea typeface="Times New Roman"/>
                          <a:cs typeface="Times New Roman"/>
                        </a:rPr>
                        <a:t>b</a:t>
                      </a:r>
                      <a:r>
                        <a:rPr lang="en-US" sz="900">
                          <a:effectLst/>
                          <a:latin typeface="Times New Roman"/>
                          <a:ea typeface="Times New Roman"/>
                          <a:cs typeface="Times New Roman"/>
                        </a:rPr>
                        <a:t>s</a:t>
                      </a:r>
                      <a:r>
                        <a:rPr lang="en-US" sz="900" spc="-5">
                          <a:effectLst/>
                          <a:latin typeface="Times New Roman"/>
                          <a:ea typeface="Times New Roman"/>
                          <a:cs typeface="Times New Roman"/>
                        </a:rPr>
                        <a:t>e</a:t>
                      </a:r>
                      <a:r>
                        <a:rPr lang="en-US" sz="900" spc="10">
                          <a:effectLst/>
                          <a:latin typeface="Times New Roman"/>
                          <a:ea typeface="Times New Roman"/>
                          <a:cs typeface="Times New Roman"/>
                        </a:rPr>
                        <a:t>r</a:t>
                      </a:r>
                      <a:r>
                        <a:rPr lang="en-US" sz="900">
                          <a:effectLst/>
                          <a:latin typeface="Times New Roman"/>
                          <a:ea typeface="Times New Roman"/>
                          <a:cs typeface="Times New Roman"/>
                        </a:rPr>
                        <a:t>v</a:t>
                      </a:r>
                      <a:r>
                        <a:rPr lang="en-US" sz="900" spc="-5">
                          <a:effectLst/>
                          <a:latin typeface="Times New Roman"/>
                          <a:ea typeface="Times New Roman"/>
                          <a:cs typeface="Times New Roman"/>
                        </a:rPr>
                        <a:t>e</a:t>
                      </a:r>
                      <a:r>
                        <a:rPr lang="en-US" sz="900">
                          <a:effectLst/>
                          <a:latin typeface="Times New Roman"/>
                          <a:ea typeface="Times New Roman"/>
                          <a:cs typeface="Times New Roman"/>
                        </a:rPr>
                        <a:t>d</a:t>
                      </a:r>
                      <a:r>
                        <a:rPr lang="en-US" sz="900" spc="105">
                          <a:effectLst/>
                          <a:latin typeface="Times New Roman"/>
                          <a:ea typeface="Times New Roman"/>
                          <a:cs typeface="Times New Roman"/>
                        </a:rPr>
                        <a:t> </a:t>
                      </a:r>
                      <a:r>
                        <a:rPr lang="en-US" sz="900">
                          <a:effectLst/>
                          <a:latin typeface="Times New Roman"/>
                          <a:ea typeface="Times New Roman"/>
                          <a:cs typeface="Times New Roman"/>
                        </a:rPr>
                        <a:t>in</a:t>
                      </a:r>
                      <a:r>
                        <a:rPr lang="en-US" sz="900" spc="-10">
                          <a:effectLst/>
                          <a:latin typeface="Times New Roman"/>
                          <a:ea typeface="Times New Roman"/>
                          <a:cs typeface="Times New Roman"/>
                        </a:rPr>
                        <a:t> </a:t>
                      </a:r>
                      <a:r>
                        <a:rPr lang="en-US" sz="900">
                          <a:effectLst/>
                          <a:latin typeface="Times New Roman"/>
                          <a:ea typeface="Times New Roman"/>
                          <a:cs typeface="Times New Roman"/>
                        </a:rPr>
                        <a:t>Fall a</a:t>
                      </a:r>
                      <a:r>
                        <a:rPr lang="en-US" sz="900" spc="5">
                          <a:effectLst/>
                          <a:latin typeface="Times New Roman"/>
                          <a:ea typeface="Times New Roman"/>
                          <a:cs typeface="Times New Roman"/>
                        </a:rPr>
                        <a:t>n</a:t>
                      </a:r>
                      <a:r>
                        <a:rPr lang="en-US" sz="900">
                          <a:effectLst/>
                          <a:latin typeface="Times New Roman"/>
                          <a:ea typeface="Times New Roman"/>
                          <a:cs typeface="Times New Roman"/>
                        </a:rPr>
                        <a:t>d</a:t>
                      </a:r>
                      <a:r>
                        <a:rPr lang="en-US" sz="900" spc="50">
                          <a:effectLst/>
                          <a:latin typeface="Times New Roman"/>
                          <a:ea typeface="Times New Roman"/>
                          <a:cs typeface="Times New Roman"/>
                        </a:rPr>
                        <a:t> </a:t>
                      </a:r>
                      <a:r>
                        <a:rPr lang="en-US" sz="900">
                          <a:effectLst/>
                          <a:latin typeface="Times New Roman"/>
                          <a:ea typeface="Times New Roman"/>
                          <a:cs typeface="Times New Roman"/>
                        </a:rPr>
                        <a:t>i</a:t>
                      </a:r>
                      <a:r>
                        <a:rPr lang="en-US" sz="900" spc="5">
                          <a:effectLst/>
                          <a:latin typeface="Times New Roman"/>
                          <a:ea typeface="Times New Roman"/>
                          <a:cs typeface="Times New Roman"/>
                        </a:rPr>
                        <a:t>n</a:t>
                      </a:r>
                      <a:r>
                        <a:rPr lang="en-US" sz="900">
                          <a:effectLst/>
                          <a:latin typeface="Times New Roman"/>
                          <a:ea typeface="Times New Roman"/>
                          <a:cs typeface="Times New Roman"/>
                        </a:rPr>
                        <a:t>vit</a:t>
                      </a:r>
                      <a:r>
                        <a:rPr lang="en-US" sz="900" spc="-5">
                          <a:effectLst/>
                          <a:latin typeface="Times New Roman"/>
                          <a:ea typeface="Times New Roman"/>
                          <a:cs typeface="Times New Roman"/>
                        </a:rPr>
                        <a:t>e</a:t>
                      </a:r>
                      <a:r>
                        <a:rPr lang="en-US" sz="900">
                          <a:effectLst/>
                          <a:latin typeface="Times New Roman"/>
                          <a:ea typeface="Times New Roman"/>
                          <a:cs typeface="Times New Roman"/>
                        </a:rPr>
                        <a:t>d</a:t>
                      </a:r>
                      <a:r>
                        <a:rPr lang="en-US" sz="900" spc="-20">
                          <a:effectLst/>
                          <a:latin typeface="Times New Roman"/>
                          <a:ea typeface="Times New Roman"/>
                          <a:cs typeface="Times New Roman"/>
                        </a:rPr>
                        <a:t> </a:t>
                      </a:r>
                      <a:r>
                        <a:rPr lang="en-US" sz="900">
                          <a:effectLst/>
                          <a:latin typeface="Times New Roman"/>
                          <a:ea typeface="Times New Roman"/>
                          <a:cs typeface="Times New Roman"/>
                        </a:rPr>
                        <a:t>ca</a:t>
                      </a:r>
                      <a:r>
                        <a:rPr lang="en-US" sz="900" spc="5">
                          <a:effectLst/>
                          <a:latin typeface="Times New Roman"/>
                          <a:ea typeface="Times New Roman"/>
                          <a:cs typeface="Times New Roman"/>
                        </a:rPr>
                        <a:t>nd</a:t>
                      </a:r>
                      <a:r>
                        <a:rPr lang="en-US" sz="900">
                          <a:effectLst/>
                          <a:latin typeface="Times New Roman"/>
                          <a:ea typeface="Times New Roman"/>
                          <a:cs typeface="Times New Roman"/>
                        </a:rPr>
                        <a:t>i</a:t>
                      </a:r>
                      <a:r>
                        <a:rPr lang="en-US" sz="900" spc="5">
                          <a:effectLst/>
                          <a:latin typeface="Times New Roman"/>
                          <a:ea typeface="Times New Roman"/>
                          <a:cs typeface="Times New Roman"/>
                        </a:rPr>
                        <a:t>d</a:t>
                      </a:r>
                      <a:r>
                        <a:rPr lang="en-US" sz="900">
                          <a:effectLst/>
                          <a:latin typeface="Times New Roman"/>
                          <a:ea typeface="Times New Roman"/>
                          <a:cs typeface="Times New Roman"/>
                        </a:rPr>
                        <a:t>a</a:t>
                      </a:r>
                      <a:r>
                        <a:rPr lang="en-US" sz="900" spc="5">
                          <a:effectLst/>
                          <a:latin typeface="Times New Roman"/>
                          <a:ea typeface="Times New Roman"/>
                          <a:cs typeface="Times New Roman"/>
                        </a:rPr>
                        <a:t>t</a:t>
                      </a:r>
                      <a:r>
                        <a:rPr lang="en-US" sz="900" spc="-5">
                          <a:effectLst/>
                          <a:latin typeface="Times New Roman"/>
                          <a:ea typeface="Times New Roman"/>
                          <a:cs typeface="Times New Roman"/>
                        </a:rPr>
                        <a:t>e</a:t>
                      </a:r>
                      <a:r>
                        <a:rPr lang="en-US" sz="900">
                          <a:effectLst/>
                          <a:latin typeface="Times New Roman"/>
                          <a:ea typeface="Times New Roman"/>
                          <a:cs typeface="Times New Roman"/>
                        </a:rPr>
                        <a:t>s</a:t>
                      </a:r>
                      <a:r>
                        <a:rPr lang="en-US" sz="900" spc="-25">
                          <a:effectLst/>
                          <a:latin typeface="Times New Roman"/>
                          <a:ea typeface="Times New Roman"/>
                          <a:cs typeface="Times New Roman"/>
                        </a:rPr>
                        <a:t> </a:t>
                      </a:r>
                      <a:r>
                        <a:rPr lang="en-US" sz="900" spc="5">
                          <a:effectLst/>
                          <a:latin typeface="Times New Roman"/>
                          <a:ea typeface="Times New Roman"/>
                          <a:cs typeface="Times New Roman"/>
                        </a:rPr>
                        <a:t>t</a:t>
                      </a:r>
                      <a:r>
                        <a:rPr lang="en-US" sz="900">
                          <a:effectLst/>
                          <a:latin typeface="Times New Roman"/>
                          <a:ea typeface="Times New Roman"/>
                          <a:cs typeface="Times New Roman"/>
                        </a:rPr>
                        <a:t>o</a:t>
                      </a:r>
                      <a:r>
                        <a:rPr lang="en-US" sz="900" spc="55">
                          <a:effectLst/>
                          <a:latin typeface="Times New Roman"/>
                          <a:ea typeface="Times New Roman"/>
                          <a:cs typeface="Times New Roman"/>
                        </a:rPr>
                        <a:t> </a:t>
                      </a:r>
                      <a:r>
                        <a:rPr lang="en-US" sz="900" spc="5">
                          <a:effectLst/>
                          <a:latin typeface="Times New Roman"/>
                          <a:ea typeface="Times New Roman"/>
                          <a:cs typeface="Times New Roman"/>
                        </a:rPr>
                        <a:t>b</a:t>
                      </a:r>
                      <a:r>
                        <a:rPr lang="en-US" sz="900">
                          <a:effectLst/>
                          <a:latin typeface="Times New Roman"/>
                          <a:ea typeface="Times New Roman"/>
                          <a:cs typeface="Times New Roman"/>
                        </a:rPr>
                        <a:t>e</a:t>
                      </a:r>
                      <a:r>
                        <a:rPr lang="en-US" sz="900" spc="45">
                          <a:effectLst/>
                          <a:latin typeface="Times New Roman"/>
                          <a:ea typeface="Times New Roman"/>
                          <a:cs typeface="Times New Roman"/>
                        </a:rPr>
                        <a:t> </a:t>
                      </a:r>
                      <a:r>
                        <a:rPr lang="en-US" sz="900">
                          <a:effectLst/>
                          <a:latin typeface="Times New Roman"/>
                          <a:ea typeface="Times New Roman"/>
                          <a:cs typeface="Times New Roman"/>
                        </a:rPr>
                        <a:t>i</a:t>
                      </a:r>
                      <a:r>
                        <a:rPr lang="en-US" sz="900" spc="5">
                          <a:effectLst/>
                          <a:latin typeface="Times New Roman"/>
                          <a:ea typeface="Times New Roman"/>
                          <a:cs typeface="Times New Roman"/>
                        </a:rPr>
                        <a:t>nt</a:t>
                      </a:r>
                      <a:r>
                        <a:rPr lang="en-US" sz="900" spc="-5">
                          <a:effectLst/>
                          <a:latin typeface="Times New Roman"/>
                          <a:ea typeface="Times New Roman"/>
                          <a:cs typeface="Times New Roman"/>
                        </a:rPr>
                        <a:t>e</a:t>
                      </a:r>
                      <a:r>
                        <a:rPr lang="en-US" sz="900">
                          <a:effectLst/>
                          <a:latin typeface="Times New Roman"/>
                          <a:ea typeface="Times New Roman"/>
                          <a:cs typeface="Times New Roman"/>
                        </a:rPr>
                        <a:t>rv</a:t>
                      </a:r>
                      <a:r>
                        <a:rPr lang="en-US" sz="900" spc="-10">
                          <a:effectLst/>
                          <a:latin typeface="Times New Roman"/>
                          <a:ea typeface="Times New Roman"/>
                          <a:cs typeface="Times New Roman"/>
                        </a:rPr>
                        <a:t>i</a:t>
                      </a:r>
                      <a:r>
                        <a:rPr lang="en-US" sz="900" spc="15">
                          <a:effectLst/>
                          <a:latin typeface="Times New Roman"/>
                          <a:ea typeface="Times New Roman"/>
                          <a:cs typeface="Times New Roman"/>
                        </a:rPr>
                        <a:t>e</a:t>
                      </a:r>
                      <a:r>
                        <a:rPr lang="en-US" sz="900">
                          <a:effectLst/>
                          <a:latin typeface="Times New Roman"/>
                          <a:ea typeface="Times New Roman"/>
                          <a:cs typeface="Times New Roman"/>
                        </a:rPr>
                        <a:t>w</a:t>
                      </a:r>
                      <a:r>
                        <a:rPr lang="en-US" sz="900" spc="-5">
                          <a:effectLst/>
                          <a:latin typeface="Times New Roman"/>
                          <a:ea typeface="Times New Roman"/>
                          <a:cs typeface="Times New Roman"/>
                        </a:rPr>
                        <a:t>e</a:t>
                      </a:r>
                      <a:r>
                        <a:rPr lang="en-US" sz="900">
                          <a:effectLst/>
                          <a:latin typeface="Times New Roman"/>
                          <a:ea typeface="Times New Roman"/>
                          <a:cs typeface="Times New Roman"/>
                        </a:rPr>
                        <a:t>d</a:t>
                      </a:r>
                      <a:r>
                        <a:rPr lang="en-US" sz="900" spc="-20">
                          <a:effectLst/>
                          <a:latin typeface="Times New Roman"/>
                          <a:ea typeface="Times New Roman"/>
                          <a:cs typeface="Times New Roman"/>
                        </a:rPr>
                        <a:t> </a:t>
                      </a:r>
                      <a:r>
                        <a:rPr lang="en-US" sz="900" spc="5">
                          <a:effectLst/>
                          <a:latin typeface="Times New Roman"/>
                          <a:ea typeface="Times New Roman"/>
                          <a:cs typeface="Times New Roman"/>
                        </a:rPr>
                        <a:t>b</a:t>
                      </a:r>
                      <a:r>
                        <a:rPr lang="en-US" sz="900">
                          <a:effectLst/>
                          <a:latin typeface="Times New Roman"/>
                          <a:ea typeface="Times New Roman"/>
                          <a:cs typeface="Times New Roman"/>
                        </a:rPr>
                        <a:t>y P</a:t>
                      </a:r>
                      <a:r>
                        <a:rPr lang="en-US" sz="900" spc="-5">
                          <a:effectLst/>
                          <a:latin typeface="Times New Roman"/>
                          <a:ea typeface="Times New Roman"/>
                          <a:cs typeface="Times New Roman"/>
                        </a:rPr>
                        <a:t>e</a:t>
                      </a:r>
                      <a:r>
                        <a:rPr lang="en-US" sz="900">
                          <a:effectLst/>
                          <a:latin typeface="Times New Roman"/>
                          <a:ea typeface="Times New Roman"/>
                          <a:cs typeface="Times New Roman"/>
                        </a:rPr>
                        <a:t>e</a:t>
                      </a:r>
                      <a:r>
                        <a:rPr lang="en-US" sz="900" spc="10">
                          <a:effectLst/>
                          <a:latin typeface="Times New Roman"/>
                          <a:ea typeface="Times New Roman"/>
                          <a:cs typeface="Times New Roman"/>
                        </a:rPr>
                        <a:t>r</a:t>
                      </a:r>
                      <a:r>
                        <a:rPr lang="en-US" sz="900">
                          <a:effectLst/>
                          <a:latin typeface="Times New Roman"/>
                          <a:ea typeface="Times New Roman"/>
                          <a:cs typeface="Times New Roman"/>
                        </a:rPr>
                        <a:t>s</a:t>
                      </a:r>
                      <a:r>
                        <a:rPr lang="en-US" sz="900" spc="35">
                          <a:effectLst/>
                          <a:latin typeface="Times New Roman"/>
                          <a:ea typeface="Times New Roman"/>
                          <a:cs typeface="Times New Roman"/>
                        </a:rPr>
                        <a:t> </a:t>
                      </a:r>
                      <a:r>
                        <a:rPr lang="en-US" sz="900">
                          <a:effectLst/>
                          <a:latin typeface="Times New Roman"/>
                          <a:ea typeface="Times New Roman"/>
                          <a:cs typeface="Times New Roman"/>
                        </a:rPr>
                        <a:t>Co</a:t>
                      </a:r>
                      <a:r>
                        <a:rPr lang="en-US" sz="900" spc="10">
                          <a:effectLst/>
                          <a:latin typeface="Times New Roman"/>
                          <a:ea typeface="Times New Roman"/>
                          <a:cs typeface="Times New Roman"/>
                        </a:rPr>
                        <a:t>m</a:t>
                      </a:r>
                      <a:r>
                        <a:rPr lang="en-US" sz="900" spc="-10">
                          <a:effectLst/>
                          <a:latin typeface="Times New Roman"/>
                          <a:ea typeface="Times New Roman"/>
                          <a:cs typeface="Times New Roman"/>
                        </a:rPr>
                        <a:t>m</a:t>
                      </a:r>
                      <a:r>
                        <a:rPr lang="en-US" sz="900">
                          <a:effectLst/>
                          <a:latin typeface="Times New Roman"/>
                          <a:ea typeface="Times New Roman"/>
                          <a:cs typeface="Times New Roman"/>
                        </a:rPr>
                        <a:t>i</a:t>
                      </a:r>
                      <a:r>
                        <a:rPr lang="en-US" sz="900" spc="5">
                          <a:effectLst/>
                          <a:latin typeface="Times New Roman"/>
                          <a:ea typeface="Times New Roman"/>
                          <a:cs typeface="Times New Roman"/>
                        </a:rPr>
                        <a:t>tt</a:t>
                      </a:r>
                      <a:r>
                        <a:rPr lang="en-US" sz="900">
                          <a:effectLst/>
                          <a:latin typeface="Times New Roman"/>
                          <a:ea typeface="Times New Roman"/>
                          <a:cs typeface="Times New Roman"/>
                        </a:rPr>
                        <a:t>ee</a:t>
                      </a:r>
                      <a:endParaRPr lang="en-US" sz="1000">
                        <a:effectLst/>
                        <a:latin typeface="Calibri"/>
                        <a:ea typeface="Calibri"/>
                        <a:cs typeface="Times New Roman"/>
                      </a:endParaRPr>
                    </a:p>
                    <a:p>
                      <a:pPr marL="64770" marR="0">
                        <a:lnSpc>
                          <a:spcPct val="115000"/>
                        </a:lnSpc>
                        <a:spcBef>
                          <a:spcPts val="5"/>
                        </a:spcBef>
                        <a:spcAft>
                          <a:spcPts val="0"/>
                        </a:spcAft>
                        <a:tabLst>
                          <a:tab pos="292100" algn="l"/>
                        </a:tabLst>
                      </a:pPr>
                      <a:r>
                        <a:rPr lang="en-US" sz="900">
                          <a:effectLst/>
                          <a:latin typeface="Times New Roman"/>
                          <a:ea typeface="Times New Roman"/>
                          <a:cs typeface="Times New Roman"/>
                        </a:rPr>
                        <a:t>3.	C</a:t>
                      </a:r>
                      <a:r>
                        <a:rPr lang="en-US" sz="900" spc="5">
                          <a:effectLst/>
                          <a:latin typeface="Times New Roman"/>
                          <a:ea typeface="Times New Roman"/>
                          <a:cs typeface="Times New Roman"/>
                        </a:rPr>
                        <a:t>h</a:t>
                      </a:r>
                      <a:r>
                        <a:rPr lang="en-US" sz="900">
                          <a:effectLst/>
                          <a:latin typeface="Times New Roman"/>
                          <a:ea typeface="Times New Roman"/>
                          <a:cs typeface="Times New Roman"/>
                        </a:rPr>
                        <a:t>air co</a:t>
                      </a:r>
                      <a:r>
                        <a:rPr lang="en-US" sz="900" spc="5">
                          <a:effectLst/>
                          <a:latin typeface="Times New Roman"/>
                          <a:ea typeface="Times New Roman"/>
                          <a:cs typeface="Times New Roman"/>
                        </a:rPr>
                        <a:t>n</a:t>
                      </a:r>
                      <a:r>
                        <a:rPr lang="en-US" sz="900">
                          <a:effectLst/>
                          <a:latin typeface="Times New Roman"/>
                          <a:ea typeface="Times New Roman"/>
                          <a:cs typeface="Times New Roman"/>
                        </a:rPr>
                        <a:t>v</a:t>
                      </a:r>
                      <a:r>
                        <a:rPr lang="en-US" sz="900" spc="-5">
                          <a:effectLst/>
                          <a:latin typeface="Times New Roman"/>
                          <a:ea typeface="Times New Roman"/>
                          <a:cs typeface="Times New Roman"/>
                        </a:rPr>
                        <a:t>e</a:t>
                      </a:r>
                      <a:r>
                        <a:rPr lang="en-US" sz="900" spc="15">
                          <a:effectLst/>
                          <a:latin typeface="Times New Roman"/>
                          <a:ea typeface="Times New Roman"/>
                          <a:cs typeface="Times New Roman"/>
                        </a:rPr>
                        <a:t>n</a:t>
                      </a:r>
                      <a:r>
                        <a:rPr lang="en-US" sz="900" spc="-5">
                          <a:effectLst/>
                          <a:latin typeface="Times New Roman"/>
                          <a:ea typeface="Times New Roman"/>
                          <a:cs typeface="Times New Roman"/>
                        </a:rPr>
                        <a:t>e</a:t>
                      </a:r>
                      <a:r>
                        <a:rPr lang="en-US" sz="900">
                          <a:effectLst/>
                          <a:latin typeface="Times New Roman"/>
                          <a:ea typeface="Times New Roman"/>
                          <a:cs typeface="Times New Roman"/>
                        </a:rPr>
                        <a:t>s</a:t>
                      </a:r>
                      <a:r>
                        <a:rPr lang="en-US" sz="900" spc="60">
                          <a:effectLst/>
                          <a:latin typeface="Times New Roman"/>
                          <a:ea typeface="Times New Roman"/>
                          <a:cs typeface="Times New Roman"/>
                        </a:rPr>
                        <a:t> </a:t>
                      </a:r>
                      <a:r>
                        <a:rPr lang="en-US" sz="900" spc="5">
                          <a:effectLst/>
                          <a:latin typeface="Times New Roman"/>
                          <a:ea typeface="Times New Roman"/>
                          <a:cs typeface="Times New Roman"/>
                        </a:rPr>
                        <a:t>th</a:t>
                      </a:r>
                      <a:r>
                        <a:rPr lang="en-US" sz="900">
                          <a:effectLst/>
                          <a:latin typeface="Times New Roman"/>
                          <a:ea typeface="Times New Roman"/>
                          <a:cs typeface="Times New Roman"/>
                        </a:rPr>
                        <a:t>e</a:t>
                      </a:r>
                      <a:r>
                        <a:rPr lang="en-US" sz="900" spc="90">
                          <a:effectLst/>
                          <a:latin typeface="Times New Roman"/>
                          <a:ea typeface="Times New Roman"/>
                          <a:cs typeface="Times New Roman"/>
                        </a:rPr>
                        <a:t> </a:t>
                      </a:r>
                      <a:r>
                        <a:rPr lang="en-US" sz="900">
                          <a:effectLst/>
                          <a:latin typeface="Times New Roman"/>
                          <a:ea typeface="Times New Roman"/>
                          <a:cs typeface="Times New Roman"/>
                        </a:rPr>
                        <a:t>P</a:t>
                      </a:r>
                      <a:r>
                        <a:rPr lang="en-US" sz="900" spc="15">
                          <a:effectLst/>
                          <a:latin typeface="Times New Roman"/>
                          <a:ea typeface="Times New Roman"/>
                          <a:cs typeface="Times New Roman"/>
                        </a:rPr>
                        <a:t>e</a:t>
                      </a:r>
                      <a:r>
                        <a:rPr lang="en-US" sz="900" spc="-5">
                          <a:effectLst/>
                          <a:latin typeface="Times New Roman"/>
                          <a:ea typeface="Times New Roman"/>
                          <a:cs typeface="Times New Roman"/>
                        </a:rPr>
                        <a:t>e</a:t>
                      </a:r>
                      <a:r>
                        <a:rPr lang="en-US" sz="900">
                          <a:effectLst/>
                          <a:latin typeface="Times New Roman"/>
                          <a:ea typeface="Times New Roman"/>
                          <a:cs typeface="Times New Roman"/>
                        </a:rPr>
                        <a:t>r</a:t>
                      </a:r>
                      <a:r>
                        <a:rPr lang="en-US" sz="900" spc="40">
                          <a:effectLst/>
                          <a:latin typeface="Times New Roman"/>
                          <a:ea typeface="Times New Roman"/>
                          <a:cs typeface="Times New Roman"/>
                        </a:rPr>
                        <a:t> </a:t>
                      </a:r>
                      <a:r>
                        <a:rPr lang="en-US" sz="900" spc="10">
                          <a:effectLst/>
                          <a:latin typeface="Times New Roman"/>
                          <a:ea typeface="Times New Roman"/>
                          <a:cs typeface="Times New Roman"/>
                        </a:rPr>
                        <a:t>c</a:t>
                      </a:r>
                      <a:r>
                        <a:rPr lang="en-US" sz="900" spc="15">
                          <a:effectLst/>
                          <a:latin typeface="Times New Roman"/>
                          <a:ea typeface="Times New Roman"/>
                          <a:cs typeface="Times New Roman"/>
                        </a:rPr>
                        <a:t>o</a:t>
                      </a:r>
                      <a:r>
                        <a:rPr lang="en-US" sz="900">
                          <a:effectLst/>
                          <a:latin typeface="Times New Roman"/>
                          <a:ea typeface="Times New Roman"/>
                          <a:cs typeface="Times New Roman"/>
                        </a:rPr>
                        <a:t>mmi</a:t>
                      </a:r>
                      <a:r>
                        <a:rPr lang="en-US" sz="900" spc="5">
                          <a:effectLst/>
                          <a:latin typeface="Times New Roman"/>
                          <a:ea typeface="Times New Roman"/>
                          <a:cs typeface="Times New Roman"/>
                        </a:rPr>
                        <a:t>tt</a:t>
                      </a:r>
                      <a:r>
                        <a:rPr lang="en-US" sz="900" spc="-5">
                          <a:effectLst/>
                          <a:latin typeface="Times New Roman"/>
                          <a:ea typeface="Times New Roman"/>
                          <a:cs typeface="Times New Roman"/>
                        </a:rPr>
                        <a:t>e</a:t>
                      </a:r>
                      <a:r>
                        <a:rPr lang="en-US" sz="900">
                          <a:effectLst/>
                          <a:latin typeface="Times New Roman"/>
                          <a:ea typeface="Times New Roman"/>
                          <a:cs typeface="Times New Roman"/>
                        </a:rPr>
                        <a:t>es.</a:t>
                      </a:r>
                      <a:endParaRPr lang="en-US" sz="10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a:lnSpc>
                          <a:spcPct val="115000"/>
                        </a:lnSpc>
                        <a:spcBef>
                          <a:spcPts val="10"/>
                        </a:spcBef>
                        <a:spcAft>
                          <a:spcPts val="0"/>
                        </a:spcAft>
                      </a:pPr>
                      <a:r>
                        <a:rPr lang="en-US" sz="900" u="sng" dirty="0">
                          <a:effectLst/>
                          <a:uFill>
                            <a:solidFill>
                              <a:srgbClr val="000000"/>
                            </a:solidFill>
                          </a:uFill>
                          <a:latin typeface="Times New Roman"/>
                          <a:ea typeface="Times New Roman"/>
                          <a:cs typeface="Times New Roman"/>
                        </a:rPr>
                        <a:t>No</a:t>
                      </a:r>
                      <a:r>
                        <a:rPr lang="en-US" sz="900" u="sng" spc="-55" dirty="0">
                          <a:effectLst/>
                          <a:uFill>
                            <a:solidFill>
                              <a:srgbClr val="000000"/>
                            </a:solidFill>
                          </a:uFill>
                          <a:latin typeface="Times New Roman"/>
                          <a:ea typeface="Times New Roman"/>
                          <a:cs typeface="Times New Roman"/>
                        </a:rPr>
                        <a:t> </a:t>
                      </a:r>
                      <a:r>
                        <a:rPr lang="en-US" sz="900" u="sng" spc="5" dirty="0">
                          <a:effectLst/>
                          <a:uFill>
                            <a:solidFill>
                              <a:srgbClr val="000000"/>
                            </a:solidFill>
                          </a:uFill>
                          <a:latin typeface="Times New Roman"/>
                          <a:ea typeface="Times New Roman"/>
                          <a:cs typeface="Times New Roman"/>
                        </a:rPr>
                        <a:t>r</a:t>
                      </a:r>
                      <a:r>
                        <a:rPr lang="en-US" sz="900" u="sng" spc="15" dirty="0">
                          <a:effectLst/>
                          <a:uFill>
                            <a:solidFill>
                              <a:srgbClr val="000000"/>
                            </a:solidFill>
                          </a:uFill>
                          <a:latin typeface="Times New Roman"/>
                          <a:ea typeface="Times New Roman"/>
                          <a:cs typeface="Times New Roman"/>
                        </a:rPr>
                        <a:t>o</a:t>
                      </a:r>
                      <a:r>
                        <a:rPr lang="en-US" sz="900" u="sng" spc="-5" dirty="0">
                          <a:effectLst/>
                          <a:uFill>
                            <a:solidFill>
                              <a:srgbClr val="000000"/>
                            </a:solidFill>
                          </a:uFill>
                          <a:latin typeface="Times New Roman"/>
                          <a:ea typeface="Times New Roman"/>
                          <a:cs typeface="Times New Roman"/>
                        </a:rPr>
                        <a:t>l</a:t>
                      </a:r>
                      <a:r>
                        <a:rPr lang="en-US" sz="900" u="sng" dirty="0">
                          <a:effectLst/>
                          <a:uFill>
                            <a:solidFill>
                              <a:srgbClr val="000000"/>
                            </a:solidFill>
                          </a:uFill>
                          <a:latin typeface="Times New Roman"/>
                          <a:ea typeface="Times New Roman"/>
                          <a:cs typeface="Times New Roman"/>
                        </a:rPr>
                        <a:t>e</a:t>
                      </a:r>
                      <a:endParaRPr lang="en-US" sz="10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00" marR="0">
                        <a:lnSpc>
                          <a:spcPct val="115000"/>
                        </a:lnSpc>
                        <a:spcBef>
                          <a:spcPts val="10"/>
                        </a:spcBef>
                        <a:spcAft>
                          <a:spcPts val="0"/>
                        </a:spcAft>
                      </a:pPr>
                      <a:r>
                        <a:rPr lang="en-US" sz="900" u="sng">
                          <a:effectLst/>
                          <a:uFill>
                            <a:solidFill>
                              <a:srgbClr val="000000"/>
                            </a:solidFill>
                          </a:uFill>
                          <a:latin typeface="Times New Roman"/>
                          <a:ea typeface="Times New Roman"/>
                          <a:cs typeface="Times New Roman"/>
                        </a:rPr>
                        <a:t>Ad</a:t>
                      </a:r>
                      <a:r>
                        <a:rPr lang="en-US" sz="900" u="sng" spc="-5">
                          <a:effectLst/>
                          <a:uFill>
                            <a:solidFill>
                              <a:srgbClr val="000000"/>
                            </a:solidFill>
                          </a:uFill>
                          <a:latin typeface="Times New Roman"/>
                          <a:ea typeface="Times New Roman"/>
                          <a:cs typeface="Times New Roman"/>
                        </a:rPr>
                        <a:t>-</a:t>
                      </a:r>
                      <a:r>
                        <a:rPr lang="en-US" sz="900" u="sng">
                          <a:effectLst/>
                          <a:uFill>
                            <a:solidFill>
                              <a:srgbClr val="000000"/>
                            </a:solidFill>
                          </a:uFill>
                          <a:latin typeface="Times New Roman"/>
                          <a:ea typeface="Times New Roman"/>
                          <a:cs typeface="Times New Roman"/>
                        </a:rPr>
                        <a:t>h</a:t>
                      </a:r>
                      <a:r>
                        <a:rPr lang="en-US" sz="900" u="sng" spc="15">
                          <a:effectLst/>
                          <a:uFill>
                            <a:solidFill>
                              <a:srgbClr val="000000"/>
                            </a:solidFill>
                          </a:uFill>
                          <a:latin typeface="Times New Roman"/>
                          <a:ea typeface="Times New Roman"/>
                          <a:cs typeface="Times New Roman"/>
                        </a:rPr>
                        <a:t>o</a:t>
                      </a:r>
                      <a:r>
                        <a:rPr lang="en-US" sz="900" u="sng">
                          <a:effectLst/>
                          <a:uFill>
                            <a:solidFill>
                              <a:srgbClr val="000000"/>
                            </a:solidFill>
                          </a:uFill>
                          <a:latin typeface="Times New Roman"/>
                          <a:ea typeface="Times New Roman"/>
                          <a:cs typeface="Times New Roman"/>
                        </a:rPr>
                        <a:t>c</a:t>
                      </a:r>
                      <a:r>
                        <a:rPr lang="en-US" sz="900" u="sng" spc="-20">
                          <a:effectLst/>
                          <a:uFill>
                            <a:solidFill>
                              <a:srgbClr val="000000"/>
                            </a:solidFill>
                          </a:uFill>
                          <a:latin typeface="Times New Roman"/>
                          <a:ea typeface="Times New Roman"/>
                          <a:cs typeface="Times New Roman"/>
                        </a:rPr>
                        <a:t> </a:t>
                      </a:r>
                      <a:r>
                        <a:rPr lang="en-US" sz="900" u="sng">
                          <a:effectLst/>
                          <a:uFill>
                            <a:solidFill>
                              <a:srgbClr val="000000"/>
                            </a:solidFill>
                          </a:uFill>
                          <a:latin typeface="Times New Roman"/>
                          <a:ea typeface="Times New Roman"/>
                          <a:cs typeface="Times New Roman"/>
                        </a:rPr>
                        <a:t>C</a:t>
                      </a:r>
                      <a:r>
                        <a:rPr lang="en-US" sz="900" u="sng" spc="15">
                          <a:effectLst/>
                          <a:uFill>
                            <a:solidFill>
                              <a:srgbClr val="000000"/>
                            </a:solidFill>
                          </a:uFill>
                          <a:latin typeface="Times New Roman"/>
                          <a:ea typeface="Times New Roman"/>
                          <a:cs typeface="Times New Roman"/>
                        </a:rPr>
                        <a:t>o</a:t>
                      </a:r>
                      <a:r>
                        <a:rPr lang="en-US" sz="900" u="sng" spc="5">
                          <a:effectLst/>
                          <a:uFill>
                            <a:solidFill>
                              <a:srgbClr val="000000"/>
                            </a:solidFill>
                          </a:uFill>
                          <a:latin typeface="Times New Roman"/>
                          <a:ea typeface="Times New Roman"/>
                          <a:cs typeface="Times New Roman"/>
                        </a:rPr>
                        <a:t>m</a:t>
                      </a:r>
                      <a:r>
                        <a:rPr lang="en-US" sz="900" u="sng">
                          <a:effectLst/>
                          <a:uFill>
                            <a:solidFill>
                              <a:srgbClr val="000000"/>
                            </a:solidFill>
                          </a:uFill>
                          <a:latin typeface="Times New Roman"/>
                          <a:ea typeface="Times New Roman"/>
                          <a:cs typeface="Times New Roman"/>
                        </a:rPr>
                        <a:t>m</a:t>
                      </a:r>
                      <a:r>
                        <a:rPr lang="en-US" sz="900" u="sng" spc="-5">
                          <a:effectLst/>
                          <a:uFill>
                            <a:solidFill>
                              <a:srgbClr val="000000"/>
                            </a:solidFill>
                          </a:uFill>
                          <a:latin typeface="Times New Roman"/>
                          <a:ea typeface="Times New Roman"/>
                          <a:cs typeface="Times New Roman"/>
                        </a:rPr>
                        <a:t>i</a:t>
                      </a:r>
                      <a:r>
                        <a:rPr lang="en-US" sz="900" u="sng">
                          <a:effectLst/>
                          <a:uFill>
                            <a:solidFill>
                              <a:srgbClr val="000000"/>
                            </a:solidFill>
                          </a:uFill>
                          <a:latin typeface="Times New Roman"/>
                          <a:ea typeface="Times New Roman"/>
                          <a:cs typeface="Times New Roman"/>
                        </a:rPr>
                        <a:t>tt</a:t>
                      </a:r>
                      <a:r>
                        <a:rPr lang="en-US" sz="900" u="sng" spc="5">
                          <a:effectLst/>
                          <a:uFill>
                            <a:solidFill>
                              <a:srgbClr val="000000"/>
                            </a:solidFill>
                          </a:uFill>
                          <a:latin typeface="Times New Roman"/>
                          <a:ea typeface="Times New Roman"/>
                          <a:cs typeface="Times New Roman"/>
                        </a:rPr>
                        <a:t>ee</a:t>
                      </a:r>
                      <a:r>
                        <a:rPr lang="en-US" sz="900" u="sng">
                          <a:effectLst/>
                          <a:uFill>
                            <a:solidFill>
                              <a:srgbClr val="000000"/>
                            </a:solidFill>
                          </a:uFill>
                          <a:latin typeface="Times New Roman"/>
                          <a:ea typeface="Times New Roman"/>
                          <a:cs typeface="Times New Roman"/>
                        </a:rPr>
                        <a:t>:</a:t>
                      </a:r>
                      <a:endParaRPr lang="en-US" sz="1000">
                        <a:effectLst/>
                        <a:latin typeface="Calibri"/>
                        <a:ea typeface="Calibri"/>
                        <a:cs typeface="Times New Roman"/>
                      </a:endParaRPr>
                    </a:p>
                    <a:p>
                      <a:pPr marL="63500" marR="0">
                        <a:lnSpc>
                          <a:spcPct val="115000"/>
                        </a:lnSpc>
                        <a:spcBef>
                          <a:spcPts val="75"/>
                        </a:spcBef>
                        <a:spcAft>
                          <a:spcPts val="0"/>
                        </a:spcAft>
                        <a:tabLst>
                          <a:tab pos="279400" algn="l"/>
                        </a:tabLst>
                      </a:pPr>
                      <a:r>
                        <a:rPr lang="en-US" sz="900">
                          <a:effectLst/>
                          <a:latin typeface="Times New Roman"/>
                          <a:ea typeface="Times New Roman"/>
                          <a:cs typeface="Times New Roman"/>
                        </a:rPr>
                        <a:t>1.	Pre</a:t>
                      </a:r>
                      <a:r>
                        <a:rPr lang="en-US" sz="900" spc="-10">
                          <a:effectLst/>
                          <a:latin typeface="Times New Roman"/>
                          <a:ea typeface="Times New Roman"/>
                          <a:cs typeface="Times New Roman"/>
                        </a:rPr>
                        <a:t>s</a:t>
                      </a:r>
                      <a:r>
                        <a:rPr lang="en-US" sz="900">
                          <a:effectLst/>
                          <a:latin typeface="Times New Roman"/>
                          <a:ea typeface="Times New Roman"/>
                          <a:cs typeface="Times New Roman"/>
                        </a:rPr>
                        <a:t>i</a:t>
                      </a:r>
                      <a:r>
                        <a:rPr lang="en-US" sz="900" spc="15">
                          <a:effectLst/>
                          <a:latin typeface="Times New Roman"/>
                          <a:ea typeface="Times New Roman"/>
                          <a:cs typeface="Times New Roman"/>
                        </a:rPr>
                        <a:t>d</a:t>
                      </a:r>
                      <a:r>
                        <a:rPr lang="en-US" sz="900">
                          <a:effectLst/>
                          <a:latin typeface="Times New Roman"/>
                          <a:ea typeface="Times New Roman"/>
                          <a:cs typeface="Times New Roman"/>
                        </a:rPr>
                        <a:t>e</a:t>
                      </a:r>
                      <a:r>
                        <a:rPr lang="en-US" sz="900" spc="5">
                          <a:effectLst/>
                          <a:latin typeface="Times New Roman"/>
                          <a:ea typeface="Times New Roman"/>
                          <a:cs typeface="Times New Roman"/>
                        </a:rPr>
                        <a:t>n</a:t>
                      </a:r>
                      <a:r>
                        <a:rPr lang="en-US" sz="900">
                          <a:effectLst/>
                          <a:latin typeface="Times New Roman"/>
                          <a:ea typeface="Times New Roman"/>
                          <a:cs typeface="Times New Roman"/>
                        </a:rPr>
                        <a:t>t</a:t>
                      </a:r>
                      <a:r>
                        <a:rPr lang="en-US" sz="900" spc="-25">
                          <a:effectLst/>
                          <a:latin typeface="Times New Roman"/>
                          <a:ea typeface="Times New Roman"/>
                          <a:cs typeface="Times New Roman"/>
                        </a:rPr>
                        <a:t> </a:t>
                      </a:r>
                      <a:r>
                        <a:rPr lang="en-US" sz="900" spc="10">
                          <a:effectLst/>
                          <a:latin typeface="Times New Roman"/>
                          <a:ea typeface="Times New Roman"/>
                          <a:cs typeface="Times New Roman"/>
                        </a:rPr>
                        <a:t>a</a:t>
                      </a:r>
                      <a:r>
                        <a:rPr lang="en-US" sz="900">
                          <a:effectLst/>
                          <a:latin typeface="Times New Roman"/>
                          <a:ea typeface="Times New Roman"/>
                          <a:cs typeface="Times New Roman"/>
                        </a:rPr>
                        <a:t>p</a:t>
                      </a:r>
                      <a:r>
                        <a:rPr lang="en-US" sz="900" spc="5">
                          <a:effectLst/>
                          <a:latin typeface="Times New Roman"/>
                          <a:ea typeface="Times New Roman"/>
                          <a:cs typeface="Times New Roman"/>
                        </a:rPr>
                        <a:t>p</a:t>
                      </a:r>
                      <a:r>
                        <a:rPr lang="en-US" sz="900">
                          <a:effectLst/>
                          <a:latin typeface="Times New Roman"/>
                          <a:ea typeface="Times New Roman"/>
                          <a:cs typeface="Times New Roman"/>
                        </a:rPr>
                        <a:t>oi</a:t>
                      </a:r>
                      <a:r>
                        <a:rPr lang="en-US" sz="900" spc="5">
                          <a:effectLst/>
                          <a:latin typeface="Times New Roman"/>
                          <a:ea typeface="Times New Roman"/>
                          <a:cs typeface="Times New Roman"/>
                        </a:rPr>
                        <a:t>nt</a:t>
                      </a:r>
                      <a:r>
                        <a:rPr lang="en-US" sz="900">
                          <a:effectLst/>
                          <a:latin typeface="Times New Roman"/>
                          <a:ea typeface="Times New Roman"/>
                          <a:cs typeface="Times New Roman"/>
                        </a:rPr>
                        <a:t>s</a:t>
                      </a:r>
                      <a:r>
                        <a:rPr lang="en-US" sz="900" spc="-35">
                          <a:effectLst/>
                          <a:latin typeface="Times New Roman"/>
                          <a:ea typeface="Times New Roman"/>
                          <a:cs typeface="Times New Roman"/>
                        </a:rPr>
                        <a:t> </a:t>
                      </a:r>
                      <a:r>
                        <a:rPr lang="en-US" sz="900">
                          <a:effectLst/>
                          <a:latin typeface="Times New Roman"/>
                          <a:ea typeface="Times New Roman"/>
                          <a:cs typeface="Times New Roman"/>
                        </a:rPr>
                        <a:t>2</a:t>
                      </a:r>
                      <a:r>
                        <a:rPr lang="en-US" sz="900" spc="-25">
                          <a:effectLst/>
                          <a:latin typeface="Times New Roman"/>
                          <a:ea typeface="Times New Roman"/>
                          <a:cs typeface="Times New Roman"/>
                        </a:rPr>
                        <a:t> </a:t>
                      </a:r>
                      <a:r>
                        <a:rPr lang="en-US" sz="900" spc="10">
                          <a:effectLst/>
                          <a:latin typeface="Times New Roman"/>
                          <a:ea typeface="Times New Roman"/>
                          <a:cs typeface="Times New Roman"/>
                        </a:rPr>
                        <a:t>c</a:t>
                      </a:r>
                      <a:r>
                        <a:rPr lang="en-US" sz="900">
                          <a:effectLst/>
                          <a:latin typeface="Times New Roman"/>
                          <a:ea typeface="Times New Roman"/>
                          <a:cs typeface="Times New Roman"/>
                        </a:rPr>
                        <a:t>o</a:t>
                      </a:r>
                      <a:r>
                        <a:rPr lang="en-US" sz="900" spc="-10">
                          <a:effectLst/>
                          <a:latin typeface="Times New Roman"/>
                          <a:ea typeface="Times New Roman"/>
                          <a:cs typeface="Times New Roman"/>
                        </a:rPr>
                        <a:t>m</a:t>
                      </a:r>
                      <a:r>
                        <a:rPr lang="en-US" sz="900">
                          <a:effectLst/>
                          <a:latin typeface="Times New Roman"/>
                          <a:ea typeface="Times New Roman"/>
                          <a:cs typeface="Times New Roman"/>
                        </a:rPr>
                        <a:t>mi</a:t>
                      </a:r>
                      <a:r>
                        <a:rPr lang="en-US" sz="900" spc="5">
                          <a:effectLst/>
                          <a:latin typeface="Times New Roman"/>
                          <a:ea typeface="Times New Roman"/>
                          <a:cs typeface="Times New Roman"/>
                        </a:rPr>
                        <a:t>t</a:t>
                      </a:r>
                      <a:r>
                        <a:rPr lang="en-US" sz="900" spc="15">
                          <a:effectLst/>
                          <a:latin typeface="Times New Roman"/>
                          <a:ea typeface="Times New Roman"/>
                          <a:cs typeface="Times New Roman"/>
                        </a:rPr>
                        <a:t>t</a:t>
                      </a:r>
                      <a:r>
                        <a:rPr lang="en-US" sz="900" spc="-5">
                          <a:effectLst/>
                          <a:latin typeface="Times New Roman"/>
                          <a:ea typeface="Times New Roman"/>
                          <a:cs typeface="Times New Roman"/>
                        </a:rPr>
                        <a:t>e</a:t>
                      </a:r>
                      <a:r>
                        <a:rPr lang="en-US" sz="900">
                          <a:effectLst/>
                          <a:latin typeface="Times New Roman"/>
                          <a:ea typeface="Times New Roman"/>
                          <a:cs typeface="Times New Roman"/>
                        </a:rPr>
                        <a:t>es</a:t>
                      </a:r>
                      <a:r>
                        <a:rPr lang="en-US" sz="900" spc="-25">
                          <a:effectLst/>
                          <a:latin typeface="Times New Roman"/>
                          <a:ea typeface="Times New Roman"/>
                          <a:cs typeface="Times New Roman"/>
                        </a:rPr>
                        <a:t> </a:t>
                      </a:r>
                      <a:r>
                        <a:rPr lang="en-US" sz="900">
                          <a:effectLst/>
                          <a:latin typeface="Times New Roman"/>
                          <a:ea typeface="Times New Roman"/>
                          <a:cs typeface="Times New Roman"/>
                        </a:rPr>
                        <a:t>of</a:t>
                      </a:r>
                      <a:r>
                        <a:rPr lang="en-US" sz="900" spc="-25">
                          <a:effectLst/>
                          <a:latin typeface="Times New Roman"/>
                          <a:ea typeface="Times New Roman"/>
                          <a:cs typeface="Times New Roman"/>
                        </a:rPr>
                        <a:t> </a:t>
                      </a:r>
                      <a:r>
                        <a:rPr lang="en-US" sz="900">
                          <a:effectLst/>
                          <a:latin typeface="Times New Roman"/>
                          <a:ea typeface="Times New Roman"/>
                          <a:cs typeface="Times New Roman"/>
                        </a:rPr>
                        <a:t>5</a:t>
                      </a:r>
                      <a:r>
                        <a:rPr lang="en-US" sz="900" spc="-25">
                          <a:effectLst/>
                          <a:latin typeface="Times New Roman"/>
                          <a:ea typeface="Times New Roman"/>
                          <a:cs typeface="Times New Roman"/>
                        </a:rPr>
                        <a:t> </a:t>
                      </a:r>
                      <a:r>
                        <a:rPr lang="en-US" sz="900">
                          <a:effectLst/>
                          <a:latin typeface="Times New Roman"/>
                          <a:ea typeface="Times New Roman"/>
                          <a:cs typeface="Times New Roman"/>
                        </a:rPr>
                        <a:t>or</a:t>
                      </a:r>
                      <a:endParaRPr lang="en-US" sz="1000">
                        <a:effectLst/>
                        <a:latin typeface="Calibri"/>
                        <a:ea typeface="Calibri"/>
                        <a:cs typeface="Times New Roman"/>
                      </a:endParaRPr>
                    </a:p>
                    <a:p>
                      <a:pPr marL="292100" marR="464185">
                        <a:lnSpc>
                          <a:spcPct val="106000"/>
                        </a:lnSpc>
                        <a:spcBef>
                          <a:spcPts val="75"/>
                        </a:spcBef>
                        <a:spcAft>
                          <a:spcPts val="0"/>
                        </a:spcAft>
                      </a:pPr>
                      <a:r>
                        <a:rPr lang="en-US" sz="900">
                          <a:effectLst/>
                          <a:latin typeface="Times New Roman"/>
                          <a:ea typeface="Times New Roman"/>
                          <a:cs typeface="Times New Roman"/>
                        </a:rPr>
                        <a:t>6</a:t>
                      </a:r>
                      <a:r>
                        <a:rPr lang="en-US" sz="900" spc="-25">
                          <a:effectLst/>
                          <a:latin typeface="Times New Roman"/>
                          <a:ea typeface="Times New Roman"/>
                          <a:cs typeface="Times New Roman"/>
                        </a:rPr>
                        <a:t> </a:t>
                      </a:r>
                      <a:r>
                        <a:rPr lang="en-US" sz="900">
                          <a:effectLst/>
                          <a:latin typeface="Times New Roman"/>
                          <a:ea typeface="Times New Roman"/>
                          <a:cs typeface="Times New Roman"/>
                        </a:rPr>
                        <a:t>mem</a:t>
                      </a:r>
                      <a:r>
                        <a:rPr lang="en-US" sz="900" spc="5">
                          <a:effectLst/>
                          <a:latin typeface="Times New Roman"/>
                          <a:ea typeface="Times New Roman"/>
                          <a:cs typeface="Times New Roman"/>
                        </a:rPr>
                        <a:t>b</a:t>
                      </a:r>
                      <a:r>
                        <a:rPr lang="en-US" sz="900">
                          <a:effectLst/>
                          <a:latin typeface="Times New Roman"/>
                          <a:ea typeface="Times New Roman"/>
                          <a:cs typeface="Times New Roman"/>
                        </a:rPr>
                        <a:t>e</a:t>
                      </a:r>
                      <a:r>
                        <a:rPr lang="en-US" sz="900" spc="10">
                          <a:effectLst/>
                          <a:latin typeface="Times New Roman"/>
                          <a:ea typeface="Times New Roman"/>
                          <a:cs typeface="Times New Roman"/>
                        </a:rPr>
                        <a:t>r</a:t>
                      </a:r>
                      <a:r>
                        <a:rPr lang="en-US" sz="900">
                          <a:effectLst/>
                          <a:latin typeface="Times New Roman"/>
                          <a:ea typeface="Times New Roman"/>
                          <a:cs typeface="Times New Roman"/>
                        </a:rPr>
                        <a:t>s</a:t>
                      </a:r>
                      <a:r>
                        <a:rPr lang="en-US" sz="900" spc="125">
                          <a:effectLst/>
                          <a:latin typeface="Times New Roman"/>
                          <a:ea typeface="Times New Roman"/>
                          <a:cs typeface="Times New Roman"/>
                        </a:rPr>
                        <a:t> </a:t>
                      </a:r>
                      <a:r>
                        <a:rPr lang="en-US" sz="900" spc="5">
                          <a:effectLst/>
                          <a:latin typeface="Times New Roman"/>
                          <a:ea typeface="Times New Roman"/>
                          <a:cs typeface="Times New Roman"/>
                        </a:rPr>
                        <a:t>f</a:t>
                      </a:r>
                      <a:r>
                        <a:rPr lang="en-US" sz="900">
                          <a:effectLst/>
                          <a:latin typeface="Times New Roman"/>
                          <a:ea typeface="Times New Roman"/>
                          <a:cs typeface="Times New Roman"/>
                        </a:rPr>
                        <a:t>or</a:t>
                      </a:r>
                      <a:r>
                        <a:rPr lang="en-US" sz="900" spc="-15">
                          <a:effectLst/>
                          <a:latin typeface="Times New Roman"/>
                          <a:ea typeface="Times New Roman"/>
                          <a:cs typeface="Times New Roman"/>
                        </a:rPr>
                        <a:t> </a:t>
                      </a:r>
                      <a:r>
                        <a:rPr lang="en-US" sz="900" spc="10">
                          <a:effectLst/>
                          <a:latin typeface="Times New Roman"/>
                          <a:ea typeface="Times New Roman"/>
                          <a:cs typeface="Times New Roman"/>
                        </a:rPr>
                        <a:t>A</a:t>
                      </a:r>
                      <a:r>
                        <a:rPr lang="en-US" sz="900">
                          <a:effectLst/>
                          <a:latin typeface="Times New Roman"/>
                          <a:ea typeface="Times New Roman"/>
                          <a:cs typeface="Times New Roman"/>
                        </a:rPr>
                        <a:t>s</a:t>
                      </a:r>
                      <a:r>
                        <a:rPr lang="en-US" sz="900" spc="-10">
                          <a:effectLst/>
                          <a:latin typeface="Times New Roman"/>
                          <a:ea typeface="Times New Roman"/>
                          <a:cs typeface="Times New Roman"/>
                        </a:rPr>
                        <a:t>s</a:t>
                      </a:r>
                      <a:r>
                        <a:rPr lang="en-US" sz="900">
                          <a:effectLst/>
                          <a:latin typeface="Times New Roman"/>
                          <a:ea typeface="Times New Roman"/>
                          <a:cs typeface="Times New Roman"/>
                        </a:rPr>
                        <a:t>o</a:t>
                      </a:r>
                      <a:r>
                        <a:rPr lang="en-US" sz="900" spc="10">
                          <a:effectLst/>
                          <a:latin typeface="Times New Roman"/>
                          <a:ea typeface="Times New Roman"/>
                          <a:cs typeface="Times New Roman"/>
                        </a:rPr>
                        <a:t>c</a:t>
                      </a:r>
                      <a:r>
                        <a:rPr lang="en-US" sz="900" spc="-10">
                          <a:effectLst/>
                          <a:latin typeface="Times New Roman"/>
                          <a:ea typeface="Times New Roman"/>
                          <a:cs typeface="Times New Roman"/>
                        </a:rPr>
                        <a:t>i</a:t>
                      </a:r>
                      <a:r>
                        <a:rPr lang="en-US" sz="900" spc="10">
                          <a:effectLst/>
                          <a:latin typeface="Times New Roman"/>
                          <a:ea typeface="Times New Roman"/>
                          <a:cs typeface="Times New Roman"/>
                        </a:rPr>
                        <a:t>a</a:t>
                      </a:r>
                      <a:r>
                        <a:rPr lang="en-US" sz="900" spc="5">
                          <a:effectLst/>
                          <a:latin typeface="Times New Roman"/>
                          <a:ea typeface="Times New Roman"/>
                          <a:cs typeface="Times New Roman"/>
                        </a:rPr>
                        <a:t>t</a:t>
                      </a:r>
                      <a:r>
                        <a:rPr lang="en-US" sz="900">
                          <a:effectLst/>
                          <a:latin typeface="Times New Roman"/>
                          <a:ea typeface="Times New Roman"/>
                          <a:cs typeface="Times New Roman"/>
                        </a:rPr>
                        <a:t>e</a:t>
                      </a:r>
                      <a:r>
                        <a:rPr lang="en-US" sz="900" spc="-25">
                          <a:effectLst/>
                          <a:latin typeface="Times New Roman"/>
                          <a:ea typeface="Times New Roman"/>
                          <a:cs typeface="Times New Roman"/>
                        </a:rPr>
                        <a:t> </a:t>
                      </a:r>
                      <a:r>
                        <a:rPr lang="en-US" sz="900">
                          <a:effectLst/>
                          <a:latin typeface="Times New Roman"/>
                          <a:ea typeface="Times New Roman"/>
                          <a:cs typeface="Times New Roman"/>
                        </a:rPr>
                        <a:t>a</a:t>
                      </a:r>
                      <a:r>
                        <a:rPr lang="en-US" sz="900" spc="15">
                          <a:effectLst/>
                          <a:latin typeface="Times New Roman"/>
                          <a:ea typeface="Times New Roman"/>
                          <a:cs typeface="Times New Roman"/>
                        </a:rPr>
                        <a:t>n</a:t>
                      </a:r>
                      <a:r>
                        <a:rPr lang="en-US" sz="900">
                          <a:effectLst/>
                          <a:latin typeface="Times New Roman"/>
                          <a:ea typeface="Times New Roman"/>
                          <a:cs typeface="Times New Roman"/>
                        </a:rPr>
                        <a:t>d</a:t>
                      </a:r>
                      <a:r>
                        <a:rPr lang="en-US" sz="900" spc="45">
                          <a:effectLst/>
                          <a:latin typeface="Times New Roman"/>
                          <a:ea typeface="Times New Roman"/>
                          <a:cs typeface="Times New Roman"/>
                        </a:rPr>
                        <a:t> </a:t>
                      </a:r>
                      <a:r>
                        <a:rPr lang="en-US" sz="900">
                          <a:effectLst/>
                          <a:latin typeface="Times New Roman"/>
                          <a:ea typeface="Times New Roman"/>
                          <a:cs typeface="Times New Roman"/>
                        </a:rPr>
                        <a:t>F</a:t>
                      </a:r>
                      <a:r>
                        <a:rPr lang="en-US" sz="900" spc="5">
                          <a:effectLst/>
                          <a:latin typeface="Times New Roman"/>
                          <a:ea typeface="Times New Roman"/>
                          <a:cs typeface="Times New Roman"/>
                        </a:rPr>
                        <a:t>u</a:t>
                      </a:r>
                      <a:r>
                        <a:rPr lang="en-US" sz="900">
                          <a:effectLst/>
                          <a:latin typeface="Times New Roman"/>
                          <a:ea typeface="Times New Roman"/>
                          <a:cs typeface="Times New Roman"/>
                        </a:rPr>
                        <a:t>ll r</a:t>
                      </a:r>
                      <a:r>
                        <a:rPr lang="en-US" sz="900" spc="-5">
                          <a:effectLst/>
                          <a:latin typeface="Times New Roman"/>
                          <a:ea typeface="Times New Roman"/>
                          <a:cs typeface="Times New Roman"/>
                        </a:rPr>
                        <a:t>e</a:t>
                      </a:r>
                      <a:r>
                        <a:rPr lang="en-US" sz="900">
                          <a:effectLst/>
                          <a:latin typeface="Times New Roman"/>
                          <a:ea typeface="Times New Roman"/>
                          <a:cs typeface="Times New Roman"/>
                        </a:rPr>
                        <a:t>s</a:t>
                      </a:r>
                      <a:r>
                        <a:rPr lang="en-US" sz="900" spc="5">
                          <a:effectLst/>
                          <a:latin typeface="Times New Roman"/>
                          <a:ea typeface="Times New Roman"/>
                          <a:cs typeface="Times New Roman"/>
                        </a:rPr>
                        <a:t>p</a:t>
                      </a:r>
                      <a:r>
                        <a:rPr lang="en-US" sz="900">
                          <a:effectLst/>
                          <a:latin typeface="Times New Roman"/>
                          <a:ea typeface="Times New Roman"/>
                          <a:cs typeface="Times New Roman"/>
                        </a:rPr>
                        <a:t>e</a:t>
                      </a:r>
                      <a:r>
                        <a:rPr lang="en-US" sz="900" spc="10">
                          <a:effectLst/>
                          <a:latin typeface="Times New Roman"/>
                          <a:ea typeface="Times New Roman"/>
                          <a:cs typeface="Times New Roman"/>
                        </a:rPr>
                        <a:t>c</a:t>
                      </a:r>
                      <a:r>
                        <a:rPr lang="en-US" sz="900">
                          <a:effectLst/>
                          <a:latin typeface="Times New Roman"/>
                          <a:ea typeface="Times New Roman"/>
                          <a:cs typeface="Times New Roman"/>
                        </a:rPr>
                        <a:t>ti</a:t>
                      </a:r>
                      <a:r>
                        <a:rPr lang="en-US" sz="900" spc="10">
                          <a:effectLst/>
                          <a:latin typeface="Times New Roman"/>
                          <a:ea typeface="Times New Roman"/>
                          <a:cs typeface="Times New Roman"/>
                        </a:rPr>
                        <a:t>v</a:t>
                      </a:r>
                      <a:r>
                        <a:rPr lang="en-US" sz="900" spc="-5">
                          <a:effectLst/>
                          <a:latin typeface="Times New Roman"/>
                          <a:ea typeface="Times New Roman"/>
                          <a:cs typeface="Times New Roman"/>
                        </a:rPr>
                        <a:t>e</a:t>
                      </a:r>
                      <a:r>
                        <a:rPr lang="en-US" sz="900">
                          <a:effectLst/>
                          <a:latin typeface="Times New Roman"/>
                          <a:ea typeface="Times New Roman"/>
                          <a:cs typeface="Times New Roman"/>
                        </a:rPr>
                        <a:t>ly.</a:t>
                      </a:r>
                      <a:endParaRPr lang="en-US" sz="1000">
                        <a:effectLst/>
                        <a:latin typeface="Calibri"/>
                        <a:ea typeface="Calibri"/>
                        <a:cs typeface="Times New Roman"/>
                      </a:endParaRPr>
                    </a:p>
                    <a:p>
                      <a:pPr marL="63500" marR="0">
                        <a:lnSpc>
                          <a:spcPts val="1140"/>
                        </a:lnSpc>
                        <a:spcBef>
                          <a:spcPts val="0"/>
                        </a:spcBef>
                        <a:spcAft>
                          <a:spcPts val="0"/>
                        </a:spcAft>
                        <a:tabLst>
                          <a:tab pos="279400" algn="l"/>
                        </a:tabLst>
                      </a:pPr>
                      <a:r>
                        <a:rPr lang="en-US" sz="900">
                          <a:effectLst/>
                          <a:latin typeface="Times New Roman"/>
                          <a:ea typeface="Times New Roman"/>
                          <a:cs typeface="Times New Roman"/>
                        </a:rPr>
                        <a:t>2.	</a:t>
                      </a:r>
                      <a:r>
                        <a:rPr lang="en-US" sz="900" spc="-5">
                          <a:effectLst/>
                          <a:latin typeface="Times New Roman"/>
                          <a:ea typeface="Times New Roman"/>
                          <a:cs typeface="Times New Roman"/>
                        </a:rPr>
                        <a:t>T</a:t>
                      </a:r>
                      <a:r>
                        <a:rPr lang="en-US" sz="900">
                          <a:effectLst/>
                          <a:latin typeface="Times New Roman"/>
                          <a:ea typeface="Times New Roman"/>
                          <a:cs typeface="Times New Roman"/>
                        </a:rPr>
                        <a:t>wo</a:t>
                      </a:r>
                      <a:r>
                        <a:rPr lang="en-US" sz="900" spc="20">
                          <a:effectLst/>
                          <a:latin typeface="Times New Roman"/>
                          <a:ea typeface="Times New Roman"/>
                          <a:cs typeface="Times New Roman"/>
                        </a:rPr>
                        <a:t> </a:t>
                      </a:r>
                      <a:r>
                        <a:rPr lang="en-US" sz="900" spc="-10">
                          <a:effectLst/>
                          <a:latin typeface="Times New Roman"/>
                          <a:ea typeface="Times New Roman"/>
                          <a:cs typeface="Times New Roman"/>
                        </a:rPr>
                        <a:t>m</a:t>
                      </a:r>
                      <a:r>
                        <a:rPr lang="en-US" sz="900" spc="15">
                          <a:effectLst/>
                          <a:latin typeface="Times New Roman"/>
                          <a:ea typeface="Times New Roman"/>
                          <a:cs typeface="Times New Roman"/>
                        </a:rPr>
                        <a:t>e</a:t>
                      </a:r>
                      <a:r>
                        <a:rPr lang="en-US" sz="900" spc="-10">
                          <a:effectLst/>
                          <a:latin typeface="Times New Roman"/>
                          <a:ea typeface="Times New Roman"/>
                          <a:cs typeface="Times New Roman"/>
                        </a:rPr>
                        <a:t>m</a:t>
                      </a:r>
                      <a:r>
                        <a:rPr lang="en-US" sz="900" spc="5">
                          <a:effectLst/>
                          <a:latin typeface="Times New Roman"/>
                          <a:ea typeface="Times New Roman"/>
                          <a:cs typeface="Times New Roman"/>
                        </a:rPr>
                        <a:t>b</a:t>
                      </a:r>
                      <a:r>
                        <a:rPr lang="en-US" sz="900" spc="-5">
                          <a:effectLst/>
                          <a:latin typeface="Times New Roman"/>
                          <a:ea typeface="Times New Roman"/>
                          <a:cs typeface="Times New Roman"/>
                        </a:rPr>
                        <a:t>e</a:t>
                      </a:r>
                      <a:r>
                        <a:rPr lang="en-US" sz="900">
                          <a:effectLst/>
                          <a:latin typeface="Times New Roman"/>
                          <a:ea typeface="Times New Roman"/>
                          <a:cs typeface="Times New Roman"/>
                        </a:rPr>
                        <a:t>rs</a:t>
                      </a:r>
                      <a:r>
                        <a:rPr lang="en-US" sz="900" spc="150">
                          <a:effectLst/>
                          <a:latin typeface="Times New Roman"/>
                          <a:ea typeface="Times New Roman"/>
                          <a:cs typeface="Times New Roman"/>
                        </a:rPr>
                        <a:t> </a:t>
                      </a:r>
                      <a:r>
                        <a:rPr lang="en-US" sz="900">
                          <a:effectLst/>
                          <a:latin typeface="Times New Roman"/>
                          <a:ea typeface="Times New Roman"/>
                          <a:cs typeface="Times New Roman"/>
                        </a:rPr>
                        <a:t>for</a:t>
                      </a:r>
                      <a:r>
                        <a:rPr lang="en-US" sz="900" spc="-15">
                          <a:effectLst/>
                          <a:latin typeface="Times New Roman"/>
                          <a:ea typeface="Times New Roman"/>
                          <a:cs typeface="Times New Roman"/>
                        </a:rPr>
                        <a:t> </a:t>
                      </a:r>
                      <a:r>
                        <a:rPr lang="en-US" sz="900">
                          <a:effectLst/>
                          <a:latin typeface="Times New Roman"/>
                          <a:ea typeface="Times New Roman"/>
                          <a:cs typeface="Times New Roman"/>
                        </a:rPr>
                        <a:t>each</a:t>
                      </a:r>
                      <a:r>
                        <a:rPr lang="en-US" sz="900" spc="55">
                          <a:effectLst/>
                          <a:latin typeface="Times New Roman"/>
                          <a:ea typeface="Times New Roman"/>
                          <a:cs typeface="Times New Roman"/>
                        </a:rPr>
                        <a:t> </a:t>
                      </a:r>
                      <a:r>
                        <a:rPr lang="en-US" sz="900">
                          <a:effectLst/>
                          <a:latin typeface="Times New Roman"/>
                          <a:ea typeface="Times New Roman"/>
                          <a:cs typeface="Times New Roman"/>
                        </a:rPr>
                        <a:t>m</a:t>
                      </a:r>
                      <a:r>
                        <a:rPr lang="en-US" sz="900" spc="15">
                          <a:effectLst/>
                          <a:latin typeface="Times New Roman"/>
                          <a:ea typeface="Times New Roman"/>
                          <a:cs typeface="Times New Roman"/>
                        </a:rPr>
                        <a:t>u</a:t>
                      </a:r>
                      <a:r>
                        <a:rPr lang="en-US" sz="900">
                          <a:effectLst/>
                          <a:latin typeface="Times New Roman"/>
                          <a:ea typeface="Times New Roman"/>
                          <a:cs typeface="Times New Roman"/>
                        </a:rPr>
                        <a:t>st</a:t>
                      </a:r>
                      <a:r>
                        <a:rPr lang="en-US" sz="900" spc="80">
                          <a:effectLst/>
                          <a:latin typeface="Times New Roman"/>
                          <a:ea typeface="Times New Roman"/>
                          <a:cs typeface="Times New Roman"/>
                        </a:rPr>
                        <a:t> </a:t>
                      </a:r>
                      <a:r>
                        <a:rPr lang="en-US" sz="900" spc="5">
                          <a:effectLst/>
                          <a:latin typeface="Times New Roman"/>
                          <a:ea typeface="Times New Roman"/>
                          <a:cs typeface="Times New Roman"/>
                        </a:rPr>
                        <a:t>b</a:t>
                      </a:r>
                      <a:r>
                        <a:rPr lang="en-US" sz="900">
                          <a:effectLst/>
                          <a:latin typeface="Times New Roman"/>
                          <a:ea typeface="Times New Roman"/>
                          <a:cs typeface="Times New Roman"/>
                        </a:rPr>
                        <a:t>e</a:t>
                      </a:r>
                      <a:endParaRPr lang="en-US" sz="1000">
                        <a:effectLst/>
                        <a:latin typeface="Calibri"/>
                        <a:ea typeface="Calibri"/>
                        <a:cs typeface="Times New Roman"/>
                      </a:endParaRPr>
                    </a:p>
                    <a:p>
                      <a:pPr marL="292100" marR="382270">
                        <a:lnSpc>
                          <a:spcPct val="106000"/>
                        </a:lnSpc>
                        <a:spcBef>
                          <a:spcPts val="75"/>
                        </a:spcBef>
                        <a:spcAft>
                          <a:spcPts val="0"/>
                        </a:spcAft>
                      </a:pPr>
                      <a:r>
                        <a:rPr lang="en-US" sz="900" spc="-10">
                          <a:effectLst/>
                          <a:latin typeface="Times New Roman"/>
                          <a:ea typeface="Times New Roman"/>
                          <a:cs typeface="Times New Roman"/>
                        </a:rPr>
                        <a:t>m</a:t>
                      </a:r>
                      <a:r>
                        <a:rPr lang="en-US" sz="900" spc="15">
                          <a:effectLst/>
                          <a:latin typeface="Times New Roman"/>
                          <a:ea typeface="Times New Roman"/>
                          <a:cs typeface="Times New Roman"/>
                        </a:rPr>
                        <a:t>e</a:t>
                      </a:r>
                      <a:r>
                        <a:rPr lang="en-US" sz="900" spc="-10">
                          <a:effectLst/>
                          <a:latin typeface="Times New Roman"/>
                          <a:ea typeface="Times New Roman"/>
                          <a:cs typeface="Times New Roman"/>
                        </a:rPr>
                        <a:t>m</a:t>
                      </a:r>
                      <a:r>
                        <a:rPr lang="en-US" sz="900" spc="5">
                          <a:effectLst/>
                          <a:latin typeface="Times New Roman"/>
                          <a:ea typeface="Times New Roman"/>
                          <a:cs typeface="Times New Roman"/>
                        </a:rPr>
                        <a:t>b</a:t>
                      </a:r>
                      <a:r>
                        <a:rPr lang="en-US" sz="900" spc="-5">
                          <a:effectLst/>
                          <a:latin typeface="Times New Roman"/>
                          <a:ea typeface="Times New Roman"/>
                          <a:cs typeface="Times New Roman"/>
                        </a:rPr>
                        <a:t>e</a:t>
                      </a:r>
                      <a:r>
                        <a:rPr lang="en-US" sz="900" spc="20">
                          <a:effectLst/>
                          <a:latin typeface="Times New Roman"/>
                          <a:ea typeface="Times New Roman"/>
                          <a:cs typeface="Times New Roman"/>
                        </a:rPr>
                        <a:t>r</a:t>
                      </a:r>
                      <a:r>
                        <a:rPr lang="en-US" sz="900">
                          <a:effectLst/>
                          <a:latin typeface="Times New Roman"/>
                          <a:ea typeface="Times New Roman"/>
                          <a:cs typeface="Times New Roman"/>
                        </a:rPr>
                        <a:t>s</a:t>
                      </a:r>
                      <a:r>
                        <a:rPr lang="en-US" sz="900" spc="125">
                          <a:effectLst/>
                          <a:latin typeface="Times New Roman"/>
                          <a:ea typeface="Times New Roman"/>
                          <a:cs typeface="Times New Roman"/>
                        </a:rPr>
                        <a:t> </a:t>
                      </a:r>
                      <a:r>
                        <a:rPr lang="en-US" sz="900">
                          <a:effectLst/>
                          <a:latin typeface="Times New Roman"/>
                          <a:ea typeface="Times New Roman"/>
                          <a:cs typeface="Times New Roman"/>
                        </a:rPr>
                        <a:t>of</a:t>
                      </a:r>
                      <a:r>
                        <a:rPr lang="en-US" sz="900" spc="-30">
                          <a:effectLst/>
                          <a:latin typeface="Times New Roman"/>
                          <a:ea typeface="Times New Roman"/>
                          <a:cs typeface="Times New Roman"/>
                        </a:rPr>
                        <a:t> </a:t>
                      </a:r>
                      <a:r>
                        <a:rPr lang="en-US" sz="900">
                          <a:effectLst/>
                          <a:latin typeface="Times New Roman"/>
                          <a:ea typeface="Times New Roman"/>
                          <a:cs typeface="Times New Roman"/>
                        </a:rPr>
                        <a:t>Col</a:t>
                      </a:r>
                      <a:r>
                        <a:rPr lang="en-US" sz="900" spc="10">
                          <a:effectLst/>
                          <a:latin typeface="Times New Roman"/>
                          <a:ea typeface="Times New Roman"/>
                          <a:cs typeface="Times New Roman"/>
                        </a:rPr>
                        <a:t>l</a:t>
                      </a:r>
                      <a:r>
                        <a:rPr lang="en-US" sz="900">
                          <a:effectLst/>
                          <a:latin typeface="Times New Roman"/>
                          <a:ea typeface="Times New Roman"/>
                          <a:cs typeface="Times New Roman"/>
                        </a:rPr>
                        <a:t>ege</a:t>
                      </a:r>
                      <a:r>
                        <a:rPr lang="en-US" sz="900" spc="-30">
                          <a:effectLst/>
                          <a:latin typeface="Times New Roman"/>
                          <a:ea typeface="Times New Roman"/>
                          <a:cs typeface="Times New Roman"/>
                        </a:rPr>
                        <a:t> </a:t>
                      </a:r>
                      <a:r>
                        <a:rPr lang="en-US" sz="900">
                          <a:effectLst/>
                          <a:latin typeface="Times New Roman"/>
                          <a:ea typeface="Times New Roman"/>
                          <a:cs typeface="Times New Roman"/>
                        </a:rPr>
                        <a:t>P</a:t>
                      </a:r>
                      <a:r>
                        <a:rPr lang="en-US" sz="900" spc="10">
                          <a:effectLst/>
                          <a:latin typeface="Times New Roman"/>
                          <a:ea typeface="Times New Roman"/>
                          <a:cs typeface="Times New Roman"/>
                        </a:rPr>
                        <a:t>&amp;</a:t>
                      </a:r>
                      <a:r>
                        <a:rPr lang="en-US" sz="900">
                          <a:effectLst/>
                          <a:latin typeface="Times New Roman"/>
                          <a:ea typeface="Times New Roman"/>
                          <a:cs typeface="Times New Roman"/>
                        </a:rPr>
                        <a:t>B. </a:t>
                      </a:r>
                      <a:r>
                        <a:rPr lang="en-US" sz="900" spc="35">
                          <a:effectLst/>
                          <a:latin typeface="Times New Roman"/>
                          <a:ea typeface="Times New Roman"/>
                          <a:cs typeface="Times New Roman"/>
                        </a:rPr>
                        <a:t> </a:t>
                      </a:r>
                      <a:r>
                        <a:rPr lang="en-US" sz="900" spc="5">
                          <a:effectLst/>
                          <a:latin typeface="Times New Roman"/>
                          <a:ea typeface="Times New Roman"/>
                          <a:cs typeface="Times New Roman"/>
                        </a:rPr>
                        <a:t>M</a:t>
                      </a:r>
                      <a:r>
                        <a:rPr lang="en-US" sz="900" spc="15">
                          <a:effectLst/>
                          <a:latin typeface="Times New Roman"/>
                          <a:ea typeface="Times New Roman"/>
                          <a:cs typeface="Times New Roman"/>
                        </a:rPr>
                        <a:t>u</a:t>
                      </a:r>
                      <a:r>
                        <a:rPr lang="en-US" sz="900">
                          <a:effectLst/>
                          <a:latin typeface="Times New Roman"/>
                          <a:ea typeface="Times New Roman"/>
                          <a:cs typeface="Times New Roman"/>
                        </a:rPr>
                        <a:t>st</a:t>
                      </a:r>
                      <a:r>
                        <a:rPr lang="en-US" sz="900" spc="5">
                          <a:effectLst/>
                          <a:latin typeface="Times New Roman"/>
                          <a:ea typeface="Times New Roman"/>
                          <a:cs typeface="Times New Roman"/>
                        </a:rPr>
                        <a:t> b</a:t>
                      </a:r>
                      <a:r>
                        <a:rPr lang="en-US" sz="900">
                          <a:effectLst/>
                          <a:latin typeface="Times New Roman"/>
                          <a:ea typeface="Times New Roman"/>
                          <a:cs typeface="Times New Roman"/>
                        </a:rPr>
                        <a:t>e c</a:t>
                      </a:r>
                      <a:r>
                        <a:rPr lang="en-US" sz="900" spc="5">
                          <a:effectLst/>
                          <a:latin typeface="Times New Roman"/>
                          <a:ea typeface="Times New Roman"/>
                          <a:cs typeface="Times New Roman"/>
                        </a:rPr>
                        <a:t>h</a:t>
                      </a:r>
                      <a:r>
                        <a:rPr lang="en-US" sz="900">
                          <a:effectLst/>
                          <a:latin typeface="Times New Roman"/>
                          <a:ea typeface="Times New Roman"/>
                          <a:cs typeface="Times New Roman"/>
                        </a:rPr>
                        <a:t>air</a:t>
                      </a:r>
                      <a:r>
                        <a:rPr lang="en-US" sz="900" spc="-5">
                          <a:effectLst/>
                          <a:latin typeface="Times New Roman"/>
                          <a:ea typeface="Times New Roman"/>
                          <a:cs typeface="Times New Roman"/>
                        </a:rPr>
                        <a:t>e</a:t>
                      </a:r>
                      <a:r>
                        <a:rPr lang="en-US" sz="900">
                          <a:effectLst/>
                          <a:latin typeface="Times New Roman"/>
                          <a:ea typeface="Times New Roman"/>
                          <a:cs typeface="Times New Roman"/>
                        </a:rPr>
                        <a:t>d</a:t>
                      </a:r>
                      <a:r>
                        <a:rPr lang="en-US" sz="900" spc="-20">
                          <a:effectLst/>
                          <a:latin typeface="Times New Roman"/>
                          <a:ea typeface="Times New Roman"/>
                          <a:cs typeface="Times New Roman"/>
                        </a:rPr>
                        <a:t> </a:t>
                      </a:r>
                      <a:r>
                        <a:rPr lang="en-US" sz="900" spc="15">
                          <a:effectLst/>
                          <a:latin typeface="Times New Roman"/>
                          <a:ea typeface="Times New Roman"/>
                          <a:cs typeface="Times New Roman"/>
                        </a:rPr>
                        <a:t>b</a:t>
                      </a:r>
                      <a:r>
                        <a:rPr lang="en-US" sz="900">
                          <a:effectLst/>
                          <a:latin typeface="Times New Roman"/>
                          <a:ea typeface="Times New Roman"/>
                          <a:cs typeface="Times New Roman"/>
                        </a:rPr>
                        <a:t>y</a:t>
                      </a:r>
                      <a:r>
                        <a:rPr lang="en-US" sz="900" spc="-55">
                          <a:effectLst/>
                          <a:latin typeface="Times New Roman"/>
                          <a:ea typeface="Times New Roman"/>
                          <a:cs typeface="Times New Roman"/>
                        </a:rPr>
                        <a:t> </a:t>
                      </a:r>
                      <a:r>
                        <a:rPr lang="en-US" sz="900">
                          <a:effectLst/>
                          <a:latin typeface="Times New Roman"/>
                          <a:ea typeface="Times New Roman"/>
                          <a:cs typeface="Times New Roman"/>
                        </a:rPr>
                        <a:t>m</a:t>
                      </a:r>
                      <a:r>
                        <a:rPr lang="en-US" sz="900" spc="-5">
                          <a:effectLst/>
                          <a:latin typeface="Times New Roman"/>
                          <a:ea typeface="Times New Roman"/>
                          <a:cs typeface="Times New Roman"/>
                        </a:rPr>
                        <a:t>e</a:t>
                      </a:r>
                      <a:r>
                        <a:rPr lang="en-US" sz="900">
                          <a:effectLst/>
                          <a:latin typeface="Times New Roman"/>
                          <a:ea typeface="Times New Roman"/>
                          <a:cs typeface="Times New Roman"/>
                        </a:rPr>
                        <a:t>m</a:t>
                      </a:r>
                      <a:r>
                        <a:rPr lang="en-US" sz="900" spc="5">
                          <a:effectLst/>
                          <a:latin typeface="Times New Roman"/>
                          <a:ea typeface="Times New Roman"/>
                          <a:cs typeface="Times New Roman"/>
                        </a:rPr>
                        <a:t>b</a:t>
                      </a:r>
                      <a:r>
                        <a:rPr lang="en-US" sz="900" spc="-5">
                          <a:effectLst/>
                          <a:latin typeface="Times New Roman"/>
                          <a:ea typeface="Times New Roman"/>
                          <a:cs typeface="Times New Roman"/>
                        </a:rPr>
                        <a:t>e</a:t>
                      </a:r>
                      <a:r>
                        <a:rPr lang="en-US" sz="900">
                          <a:effectLst/>
                          <a:latin typeface="Times New Roman"/>
                          <a:ea typeface="Times New Roman"/>
                          <a:cs typeface="Times New Roman"/>
                        </a:rPr>
                        <a:t>r</a:t>
                      </a:r>
                      <a:r>
                        <a:rPr lang="en-US" sz="900" spc="135">
                          <a:effectLst/>
                          <a:latin typeface="Times New Roman"/>
                          <a:ea typeface="Times New Roman"/>
                          <a:cs typeface="Times New Roman"/>
                        </a:rPr>
                        <a:t> </a:t>
                      </a:r>
                      <a:r>
                        <a:rPr lang="en-US" sz="900" spc="25">
                          <a:effectLst/>
                          <a:latin typeface="Times New Roman"/>
                          <a:ea typeface="Times New Roman"/>
                          <a:cs typeface="Times New Roman"/>
                        </a:rPr>
                        <a:t>o</a:t>
                      </a:r>
                      <a:r>
                        <a:rPr lang="en-US" sz="900">
                          <a:effectLst/>
                          <a:latin typeface="Times New Roman"/>
                          <a:ea typeface="Times New Roman"/>
                          <a:cs typeface="Times New Roman"/>
                        </a:rPr>
                        <a:t>f</a:t>
                      </a:r>
                      <a:r>
                        <a:rPr lang="en-US" sz="900" spc="-35">
                          <a:effectLst/>
                          <a:latin typeface="Times New Roman"/>
                          <a:ea typeface="Times New Roman"/>
                          <a:cs typeface="Times New Roman"/>
                        </a:rPr>
                        <a:t> </a:t>
                      </a:r>
                      <a:r>
                        <a:rPr lang="en-US" sz="900">
                          <a:effectLst/>
                          <a:latin typeface="Times New Roman"/>
                          <a:ea typeface="Times New Roman"/>
                          <a:cs typeface="Times New Roman"/>
                        </a:rPr>
                        <a:t>P&amp;</a:t>
                      </a:r>
                      <a:r>
                        <a:rPr lang="en-US" sz="900" spc="15">
                          <a:effectLst/>
                          <a:latin typeface="Times New Roman"/>
                          <a:ea typeface="Times New Roman"/>
                          <a:cs typeface="Times New Roman"/>
                        </a:rPr>
                        <a:t> </a:t>
                      </a:r>
                      <a:r>
                        <a:rPr lang="en-US" sz="900">
                          <a:effectLst/>
                          <a:latin typeface="Times New Roman"/>
                          <a:ea typeface="Times New Roman"/>
                          <a:cs typeface="Times New Roman"/>
                        </a:rPr>
                        <a:t>B.</a:t>
                      </a:r>
                      <a:endParaRPr lang="en-US" sz="1000">
                        <a:effectLst/>
                        <a:latin typeface="Calibri"/>
                        <a:ea typeface="Calibri"/>
                        <a:cs typeface="Times New Roman"/>
                      </a:endParaRPr>
                    </a:p>
                    <a:p>
                      <a:pPr marL="63500" marR="0">
                        <a:lnSpc>
                          <a:spcPts val="1140"/>
                        </a:lnSpc>
                        <a:spcBef>
                          <a:spcPts val="0"/>
                        </a:spcBef>
                        <a:spcAft>
                          <a:spcPts val="0"/>
                        </a:spcAft>
                        <a:tabLst>
                          <a:tab pos="279400" algn="l"/>
                        </a:tabLst>
                      </a:pPr>
                      <a:r>
                        <a:rPr lang="en-US" sz="900">
                          <a:effectLst/>
                          <a:latin typeface="Times New Roman"/>
                          <a:ea typeface="Times New Roman"/>
                          <a:cs typeface="Times New Roman"/>
                        </a:rPr>
                        <a:t>3.	Forward</a:t>
                      </a:r>
                      <a:r>
                        <a:rPr lang="en-US" sz="900" spc="-20">
                          <a:effectLst/>
                          <a:latin typeface="Times New Roman"/>
                          <a:ea typeface="Times New Roman"/>
                          <a:cs typeface="Times New Roman"/>
                        </a:rPr>
                        <a:t> </a:t>
                      </a:r>
                      <a:r>
                        <a:rPr lang="en-US" sz="900">
                          <a:effectLst/>
                          <a:latin typeface="Times New Roman"/>
                          <a:ea typeface="Times New Roman"/>
                          <a:cs typeface="Times New Roman"/>
                        </a:rPr>
                        <a:t>re</a:t>
                      </a:r>
                      <a:r>
                        <a:rPr lang="en-US" sz="900" spc="5">
                          <a:effectLst/>
                          <a:latin typeface="Times New Roman"/>
                          <a:ea typeface="Times New Roman"/>
                          <a:cs typeface="Times New Roman"/>
                        </a:rPr>
                        <a:t>p</a:t>
                      </a:r>
                      <a:r>
                        <a:rPr lang="en-US" sz="900">
                          <a:effectLst/>
                          <a:latin typeface="Times New Roman"/>
                          <a:ea typeface="Times New Roman"/>
                          <a:cs typeface="Times New Roman"/>
                        </a:rPr>
                        <a:t>or</a:t>
                      </a:r>
                      <a:r>
                        <a:rPr lang="en-US" sz="900" spc="5">
                          <a:effectLst/>
                          <a:latin typeface="Times New Roman"/>
                          <a:ea typeface="Times New Roman"/>
                          <a:cs typeface="Times New Roman"/>
                        </a:rPr>
                        <a:t>t</a:t>
                      </a:r>
                      <a:r>
                        <a:rPr lang="en-US" sz="900">
                          <a:effectLst/>
                          <a:latin typeface="Times New Roman"/>
                          <a:ea typeface="Times New Roman"/>
                          <a:cs typeface="Times New Roman"/>
                        </a:rPr>
                        <a:t>s</a:t>
                      </a:r>
                      <a:r>
                        <a:rPr lang="en-US" sz="900" spc="140">
                          <a:effectLst/>
                          <a:latin typeface="Times New Roman"/>
                          <a:ea typeface="Times New Roman"/>
                          <a:cs typeface="Times New Roman"/>
                        </a:rPr>
                        <a:t> </a:t>
                      </a:r>
                      <a:r>
                        <a:rPr lang="en-US" sz="900" spc="5">
                          <a:effectLst/>
                          <a:latin typeface="Times New Roman"/>
                          <a:ea typeface="Times New Roman"/>
                          <a:cs typeface="Times New Roman"/>
                        </a:rPr>
                        <a:t>t</a:t>
                      </a:r>
                      <a:r>
                        <a:rPr lang="en-US" sz="900">
                          <a:effectLst/>
                          <a:latin typeface="Times New Roman"/>
                          <a:ea typeface="Times New Roman"/>
                          <a:cs typeface="Times New Roman"/>
                        </a:rPr>
                        <a:t>o</a:t>
                      </a:r>
                      <a:r>
                        <a:rPr lang="en-US" sz="900" spc="70">
                          <a:effectLst/>
                          <a:latin typeface="Times New Roman"/>
                          <a:ea typeface="Times New Roman"/>
                          <a:cs typeface="Times New Roman"/>
                        </a:rPr>
                        <a:t> </a:t>
                      </a:r>
                      <a:r>
                        <a:rPr lang="en-US" sz="900">
                          <a:effectLst/>
                          <a:latin typeface="Times New Roman"/>
                          <a:ea typeface="Times New Roman"/>
                          <a:cs typeface="Times New Roman"/>
                        </a:rPr>
                        <a:t>t</a:t>
                      </a:r>
                      <a:r>
                        <a:rPr lang="en-US" sz="900" spc="5">
                          <a:effectLst/>
                          <a:latin typeface="Times New Roman"/>
                          <a:ea typeface="Times New Roman"/>
                          <a:cs typeface="Times New Roman"/>
                        </a:rPr>
                        <a:t>h</a:t>
                      </a:r>
                      <a:r>
                        <a:rPr lang="en-US" sz="900">
                          <a:effectLst/>
                          <a:latin typeface="Times New Roman"/>
                          <a:ea typeface="Times New Roman"/>
                          <a:cs typeface="Times New Roman"/>
                        </a:rPr>
                        <a:t>e</a:t>
                      </a:r>
                      <a:r>
                        <a:rPr lang="en-US" sz="900" spc="90">
                          <a:effectLst/>
                          <a:latin typeface="Times New Roman"/>
                          <a:ea typeface="Times New Roman"/>
                          <a:cs typeface="Times New Roman"/>
                        </a:rPr>
                        <a:t> </a:t>
                      </a:r>
                      <a:r>
                        <a:rPr lang="en-US" sz="900">
                          <a:effectLst/>
                          <a:latin typeface="Times New Roman"/>
                          <a:ea typeface="Times New Roman"/>
                          <a:cs typeface="Times New Roman"/>
                        </a:rPr>
                        <a:t>Pr</a:t>
                      </a:r>
                      <a:r>
                        <a:rPr lang="en-US" sz="900" spc="15">
                          <a:effectLst/>
                          <a:latin typeface="Times New Roman"/>
                          <a:ea typeface="Times New Roman"/>
                          <a:cs typeface="Times New Roman"/>
                        </a:rPr>
                        <a:t>e</a:t>
                      </a:r>
                      <a:r>
                        <a:rPr lang="en-US" sz="900">
                          <a:effectLst/>
                          <a:latin typeface="Times New Roman"/>
                          <a:ea typeface="Times New Roman"/>
                          <a:cs typeface="Times New Roman"/>
                        </a:rPr>
                        <a:t>s</a:t>
                      </a:r>
                      <a:r>
                        <a:rPr lang="en-US" sz="900" spc="-10">
                          <a:effectLst/>
                          <a:latin typeface="Times New Roman"/>
                          <a:ea typeface="Times New Roman"/>
                          <a:cs typeface="Times New Roman"/>
                        </a:rPr>
                        <a:t>i</a:t>
                      </a:r>
                      <a:r>
                        <a:rPr lang="en-US" sz="900" spc="15">
                          <a:effectLst/>
                          <a:latin typeface="Times New Roman"/>
                          <a:ea typeface="Times New Roman"/>
                          <a:cs typeface="Times New Roman"/>
                        </a:rPr>
                        <a:t>d</a:t>
                      </a:r>
                      <a:r>
                        <a:rPr lang="en-US" sz="900">
                          <a:effectLst/>
                          <a:latin typeface="Times New Roman"/>
                          <a:ea typeface="Times New Roman"/>
                          <a:cs typeface="Times New Roman"/>
                        </a:rPr>
                        <a:t>e</a:t>
                      </a:r>
                      <a:r>
                        <a:rPr lang="en-US" sz="900" spc="5">
                          <a:effectLst/>
                          <a:latin typeface="Times New Roman"/>
                          <a:ea typeface="Times New Roman"/>
                          <a:cs typeface="Times New Roman"/>
                        </a:rPr>
                        <a:t>n</a:t>
                      </a:r>
                      <a:r>
                        <a:rPr lang="en-US" sz="900">
                          <a:effectLst/>
                          <a:latin typeface="Times New Roman"/>
                          <a:ea typeface="Times New Roman"/>
                          <a:cs typeface="Times New Roman"/>
                        </a:rPr>
                        <a:t>t</a:t>
                      </a:r>
                      <a:r>
                        <a:rPr lang="en-US" sz="900" spc="-20">
                          <a:effectLst/>
                          <a:latin typeface="Times New Roman"/>
                          <a:ea typeface="Times New Roman"/>
                          <a:cs typeface="Times New Roman"/>
                        </a:rPr>
                        <a:t> </a:t>
                      </a:r>
                      <a:r>
                        <a:rPr lang="en-US" sz="900" spc="5">
                          <a:effectLst/>
                          <a:latin typeface="Times New Roman"/>
                          <a:ea typeface="Times New Roman"/>
                          <a:cs typeface="Times New Roman"/>
                        </a:rPr>
                        <a:t>p</a:t>
                      </a:r>
                      <a:r>
                        <a:rPr lang="en-US" sz="900">
                          <a:effectLst/>
                          <a:latin typeface="Times New Roman"/>
                          <a:ea typeface="Times New Roman"/>
                          <a:cs typeface="Times New Roman"/>
                        </a:rPr>
                        <a:t>rior</a:t>
                      </a:r>
                      <a:r>
                        <a:rPr lang="en-US" sz="900" spc="-25">
                          <a:effectLst/>
                          <a:latin typeface="Times New Roman"/>
                          <a:ea typeface="Times New Roman"/>
                          <a:cs typeface="Times New Roman"/>
                        </a:rPr>
                        <a:t> </a:t>
                      </a:r>
                      <a:r>
                        <a:rPr lang="en-US" sz="900" spc="5">
                          <a:effectLst/>
                          <a:latin typeface="Times New Roman"/>
                          <a:ea typeface="Times New Roman"/>
                          <a:cs typeface="Times New Roman"/>
                        </a:rPr>
                        <a:t>t</a:t>
                      </a:r>
                      <a:r>
                        <a:rPr lang="en-US" sz="900">
                          <a:effectLst/>
                          <a:latin typeface="Times New Roman"/>
                          <a:ea typeface="Times New Roman"/>
                          <a:cs typeface="Times New Roman"/>
                        </a:rPr>
                        <a:t>o</a:t>
                      </a:r>
                      <a:endParaRPr lang="en-US" sz="1000">
                        <a:effectLst/>
                        <a:latin typeface="Calibri"/>
                        <a:ea typeface="Calibri"/>
                        <a:cs typeface="Times New Roman"/>
                      </a:endParaRPr>
                    </a:p>
                    <a:p>
                      <a:pPr marL="292100" marR="0">
                        <a:lnSpc>
                          <a:spcPct val="115000"/>
                        </a:lnSpc>
                        <a:spcBef>
                          <a:spcPts val="75"/>
                        </a:spcBef>
                        <a:spcAft>
                          <a:spcPts val="0"/>
                        </a:spcAft>
                      </a:pPr>
                      <a:r>
                        <a:rPr lang="en-US" sz="900" spc="5">
                          <a:effectLst/>
                          <a:latin typeface="Times New Roman"/>
                          <a:ea typeface="Times New Roman"/>
                          <a:cs typeface="Times New Roman"/>
                        </a:rPr>
                        <a:t>p</a:t>
                      </a:r>
                      <a:r>
                        <a:rPr lang="en-US" sz="900">
                          <a:effectLst/>
                          <a:latin typeface="Times New Roman"/>
                          <a:ea typeface="Times New Roman"/>
                          <a:cs typeface="Times New Roman"/>
                        </a:rPr>
                        <a:t>r</a:t>
                      </a:r>
                      <a:r>
                        <a:rPr lang="en-US" sz="900" spc="-5">
                          <a:effectLst/>
                          <a:latin typeface="Times New Roman"/>
                          <a:ea typeface="Times New Roman"/>
                          <a:cs typeface="Times New Roman"/>
                        </a:rPr>
                        <a:t>e</a:t>
                      </a:r>
                      <a:r>
                        <a:rPr lang="en-US" sz="900">
                          <a:effectLst/>
                          <a:latin typeface="Times New Roman"/>
                          <a:ea typeface="Times New Roman"/>
                          <a:cs typeface="Times New Roman"/>
                        </a:rPr>
                        <a:t>s</a:t>
                      </a:r>
                      <a:r>
                        <a:rPr lang="en-US" sz="900" spc="-5">
                          <a:effectLst/>
                          <a:latin typeface="Times New Roman"/>
                          <a:ea typeface="Times New Roman"/>
                          <a:cs typeface="Times New Roman"/>
                        </a:rPr>
                        <a:t>e</a:t>
                      </a:r>
                      <a:r>
                        <a:rPr lang="en-US" sz="900" spc="5">
                          <a:effectLst/>
                          <a:latin typeface="Times New Roman"/>
                          <a:ea typeface="Times New Roman"/>
                          <a:cs typeface="Times New Roman"/>
                        </a:rPr>
                        <a:t>nt</a:t>
                      </a:r>
                      <a:r>
                        <a:rPr lang="en-US" sz="900">
                          <a:effectLst/>
                          <a:latin typeface="Times New Roman"/>
                          <a:ea typeface="Times New Roman"/>
                          <a:cs typeface="Times New Roman"/>
                        </a:rPr>
                        <a:t>a</a:t>
                      </a:r>
                      <a:r>
                        <a:rPr lang="en-US" sz="900" spc="5">
                          <a:effectLst/>
                          <a:latin typeface="Times New Roman"/>
                          <a:ea typeface="Times New Roman"/>
                          <a:cs typeface="Times New Roman"/>
                        </a:rPr>
                        <a:t>t</a:t>
                      </a:r>
                      <a:r>
                        <a:rPr lang="en-US" sz="900" spc="-10">
                          <a:effectLst/>
                          <a:latin typeface="Times New Roman"/>
                          <a:ea typeface="Times New Roman"/>
                          <a:cs typeface="Times New Roman"/>
                        </a:rPr>
                        <a:t>i</a:t>
                      </a:r>
                      <a:r>
                        <a:rPr lang="en-US" sz="900">
                          <a:effectLst/>
                          <a:latin typeface="Times New Roman"/>
                          <a:ea typeface="Times New Roman"/>
                          <a:cs typeface="Times New Roman"/>
                        </a:rPr>
                        <a:t>on</a:t>
                      </a:r>
                      <a:r>
                        <a:rPr lang="en-US" sz="900" spc="-15">
                          <a:effectLst/>
                          <a:latin typeface="Times New Roman"/>
                          <a:ea typeface="Times New Roman"/>
                          <a:cs typeface="Times New Roman"/>
                        </a:rPr>
                        <a:t> </a:t>
                      </a:r>
                      <a:r>
                        <a:rPr lang="en-US" sz="900" spc="10">
                          <a:effectLst/>
                          <a:latin typeface="Times New Roman"/>
                          <a:ea typeface="Times New Roman"/>
                          <a:cs typeface="Times New Roman"/>
                        </a:rPr>
                        <a:t>a</a:t>
                      </a:r>
                      <a:r>
                        <a:rPr lang="en-US" sz="900">
                          <a:effectLst/>
                          <a:latin typeface="Times New Roman"/>
                          <a:ea typeface="Times New Roman"/>
                          <a:cs typeface="Times New Roman"/>
                        </a:rPr>
                        <a:t>t</a:t>
                      </a:r>
                      <a:r>
                        <a:rPr lang="en-US" sz="900" spc="60">
                          <a:effectLst/>
                          <a:latin typeface="Times New Roman"/>
                          <a:ea typeface="Times New Roman"/>
                          <a:cs typeface="Times New Roman"/>
                        </a:rPr>
                        <a:t> </a:t>
                      </a:r>
                      <a:r>
                        <a:rPr lang="en-US" sz="900">
                          <a:effectLst/>
                          <a:latin typeface="Times New Roman"/>
                          <a:ea typeface="Times New Roman"/>
                          <a:cs typeface="Times New Roman"/>
                        </a:rPr>
                        <a:t>Colle</a:t>
                      </a:r>
                      <a:r>
                        <a:rPr lang="en-US" sz="900" spc="10">
                          <a:effectLst/>
                          <a:latin typeface="Times New Roman"/>
                          <a:ea typeface="Times New Roman"/>
                          <a:cs typeface="Times New Roman"/>
                        </a:rPr>
                        <a:t>g</a:t>
                      </a:r>
                      <a:r>
                        <a:rPr lang="en-US" sz="900">
                          <a:effectLst/>
                          <a:latin typeface="Times New Roman"/>
                          <a:ea typeface="Times New Roman"/>
                          <a:cs typeface="Times New Roman"/>
                        </a:rPr>
                        <a:t>e</a:t>
                      </a:r>
                      <a:r>
                        <a:rPr lang="en-US" sz="900" spc="-30">
                          <a:effectLst/>
                          <a:latin typeface="Times New Roman"/>
                          <a:ea typeface="Times New Roman"/>
                          <a:cs typeface="Times New Roman"/>
                        </a:rPr>
                        <a:t> </a:t>
                      </a:r>
                      <a:r>
                        <a:rPr lang="en-US" sz="900">
                          <a:effectLst/>
                          <a:latin typeface="Times New Roman"/>
                          <a:ea typeface="Times New Roman"/>
                          <a:cs typeface="Times New Roman"/>
                        </a:rPr>
                        <a:t>P</a:t>
                      </a:r>
                      <a:r>
                        <a:rPr lang="en-US" sz="900" spc="10">
                          <a:effectLst/>
                          <a:latin typeface="Times New Roman"/>
                          <a:ea typeface="Times New Roman"/>
                          <a:cs typeface="Times New Roman"/>
                        </a:rPr>
                        <a:t>&amp;</a:t>
                      </a:r>
                      <a:r>
                        <a:rPr lang="en-US" sz="900">
                          <a:effectLst/>
                          <a:latin typeface="Times New Roman"/>
                          <a:ea typeface="Times New Roman"/>
                          <a:cs typeface="Times New Roman"/>
                        </a:rPr>
                        <a:t>B.</a:t>
                      </a:r>
                      <a:endParaRPr lang="en-US" sz="1000">
                        <a:effectLst/>
                        <a:latin typeface="Calibri"/>
                        <a:ea typeface="Calibri"/>
                        <a:cs typeface="Times New Roman"/>
                      </a:endParaRPr>
                    </a:p>
                    <a:p>
                      <a:pPr marL="292100" marR="447040" indent="-228600">
                        <a:lnSpc>
                          <a:spcPct val="106000"/>
                        </a:lnSpc>
                        <a:spcBef>
                          <a:spcPts val="75"/>
                        </a:spcBef>
                        <a:spcAft>
                          <a:spcPts val="0"/>
                        </a:spcAft>
                        <a:tabLst>
                          <a:tab pos="279400" algn="l"/>
                        </a:tabLst>
                      </a:pPr>
                      <a:r>
                        <a:rPr lang="en-US" sz="900">
                          <a:effectLst/>
                          <a:latin typeface="Times New Roman"/>
                          <a:ea typeface="Times New Roman"/>
                          <a:cs typeface="Times New Roman"/>
                        </a:rPr>
                        <a:t>4.	Ca</a:t>
                      </a:r>
                      <a:r>
                        <a:rPr lang="en-US" sz="900" spc="5">
                          <a:effectLst/>
                          <a:latin typeface="Times New Roman"/>
                          <a:ea typeface="Times New Roman"/>
                          <a:cs typeface="Times New Roman"/>
                        </a:rPr>
                        <a:t>nd</a:t>
                      </a:r>
                      <a:r>
                        <a:rPr lang="en-US" sz="900">
                          <a:effectLst/>
                          <a:latin typeface="Times New Roman"/>
                          <a:ea typeface="Times New Roman"/>
                          <a:cs typeface="Times New Roman"/>
                        </a:rPr>
                        <a:t>i</a:t>
                      </a:r>
                      <a:r>
                        <a:rPr lang="en-US" sz="900" spc="5">
                          <a:effectLst/>
                          <a:latin typeface="Times New Roman"/>
                          <a:ea typeface="Times New Roman"/>
                          <a:cs typeface="Times New Roman"/>
                        </a:rPr>
                        <a:t>d</a:t>
                      </a:r>
                      <a:r>
                        <a:rPr lang="en-US" sz="900">
                          <a:effectLst/>
                          <a:latin typeface="Times New Roman"/>
                          <a:ea typeface="Times New Roman"/>
                          <a:cs typeface="Times New Roman"/>
                        </a:rPr>
                        <a:t>a</a:t>
                      </a:r>
                      <a:r>
                        <a:rPr lang="en-US" sz="900" spc="5">
                          <a:effectLst/>
                          <a:latin typeface="Times New Roman"/>
                          <a:ea typeface="Times New Roman"/>
                          <a:cs typeface="Times New Roman"/>
                        </a:rPr>
                        <a:t>t</a:t>
                      </a:r>
                      <a:r>
                        <a:rPr lang="en-US" sz="900">
                          <a:effectLst/>
                          <a:latin typeface="Times New Roman"/>
                          <a:ea typeface="Times New Roman"/>
                          <a:cs typeface="Times New Roman"/>
                        </a:rPr>
                        <a:t>e</a:t>
                      </a:r>
                      <a:r>
                        <a:rPr lang="en-US" sz="900" spc="-30">
                          <a:effectLst/>
                          <a:latin typeface="Times New Roman"/>
                          <a:ea typeface="Times New Roman"/>
                          <a:cs typeface="Times New Roman"/>
                        </a:rPr>
                        <a:t> </a:t>
                      </a:r>
                      <a:r>
                        <a:rPr lang="en-US" sz="900">
                          <a:effectLst/>
                          <a:latin typeface="Times New Roman"/>
                          <a:ea typeface="Times New Roman"/>
                          <a:cs typeface="Times New Roman"/>
                        </a:rPr>
                        <a:t>will</a:t>
                      </a:r>
                      <a:r>
                        <a:rPr lang="en-US" sz="900" spc="5">
                          <a:effectLst/>
                          <a:latin typeface="Times New Roman"/>
                          <a:ea typeface="Times New Roman"/>
                          <a:cs typeface="Times New Roman"/>
                        </a:rPr>
                        <a:t> b</a:t>
                      </a:r>
                      <a:r>
                        <a:rPr lang="en-US" sz="900">
                          <a:effectLst/>
                          <a:latin typeface="Times New Roman"/>
                          <a:ea typeface="Times New Roman"/>
                          <a:cs typeface="Times New Roman"/>
                        </a:rPr>
                        <a:t>e</a:t>
                      </a:r>
                      <a:r>
                        <a:rPr lang="en-US" sz="900" spc="45">
                          <a:effectLst/>
                          <a:latin typeface="Times New Roman"/>
                          <a:ea typeface="Times New Roman"/>
                          <a:cs typeface="Times New Roman"/>
                        </a:rPr>
                        <a:t> </a:t>
                      </a:r>
                      <a:r>
                        <a:rPr lang="en-US" sz="900">
                          <a:effectLst/>
                          <a:latin typeface="Times New Roman"/>
                          <a:ea typeface="Times New Roman"/>
                          <a:cs typeface="Times New Roman"/>
                        </a:rPr>
                        <a:t>co</a:t>
                      </a:r>
                      <a:r>
                        <a:rPr lang="en-US" sz="900" spc="5">
                          <a:effectLst/>
                          <a:latin typeface="Times New Roman"/>
                          <a:ea typeface="Times New Roman"/>
                          <a:cs typeface="Times New Roman"/>
                        </a:rPr>
                        <a:t>n</a:t>
                      </a:r>
                      <a:r>
                        <a:rPr lang="en-US" sz="900" spc="10">
                          <a:effectLst/>
                          <a:latin typeface="Times New Roman"/>
                          <a:ea typeface="Times New Roman"/>
                          <a:cs typeface="Times New Roman"/>
                        </a:rPr>
                        <a:t>s</a:t>
                      </a:r>
                      <a:r>
                        <a:rPr lang="en-US" sz="900">
                          <a:effectLst/>
                          <a:latin typeface="Times New Roman"/>
                          <a:ea typeface="Times New Roman"/>
                          <a:cs typeface="Times New Roman"/>
                        </a:rPr>
                        <a:t>i</a:t>
                      </a:r>
                      <a:r>
                        <a:rPr lang="en-US" sz="900" spc="5">
                          <a:effectLst/>
                          <a:latin typeface="Times New Roman"/>
                          <a:ea typeface="Times New Roman"/>
                          <a:cs typeface="Times New Roman"/>
                        </a:rPr>
                        <a:t>d</a:t>
                      </a:r>
                      <a:r>
                        <a:rPr lang="en-US" sz="900" spc="-5">
                          <a:effectLst/>
                          <a:latin typeface="Times New Roman"/>
                          <a:ea typeface="Times New Roman"/>
                          <a:cs typeface="Times New Roman"/>
                        </a:rPr>
                        <a:t>e</a:t>
                      </a:r>
                      <a:r>
                        <a:rPr lang="en-US" sz="900">
                          <a:effectLst/>
                          <a:latin typeface="Times New Roman"/>
                          <a:ea typeface="Times New Roman"/>
                          <a:cs typeface="Times New Roman"/>
                        </a:rPr>
                        <a:t>red r</a:t>
                      </a:r>
                      <a:r>
                        <a:rPr lang="en-US" sz="900" spc="-5">
                          <a:effectLst/>
                          <a:latin typeface="Times New Roman"/>
                          <a:ea typeface="Times New Roman"/>
                          <a:cs typeface="Times New Roman"/>
                        </a:rPr>
                        <a:t>e</a:t>
                      </a:r>
                      <a:r>
                        <a:rPr lang="en-US" sz="900">
                          <a:effectLst/>
                          <a:latin typeface="Times New Roman"/>
                          <a:ea typeface="Times New Roman"/>
                          <a:cs typeface="Times New Roman"/>
                        </a:rPr>
                        <a:t>co</a:t>
                      </a:r>
                      <a:r>
                        <a:rPr lang="en-US" sz="900" spc="10">
                          <a:effectLst/>
                          <a:latin typeface="Times New Roman"/>
                          <a:ea typeface="Times New Roman"/>
                          <a:cs typeface="Times New Roman"/>
                        </a:rPr>
                        <a:t>m</a:t>
                      </a:r>
                      <a:r>
                        <a:rPr lang="en-US" sz="900" spc="-10">
                          <a:effectLst/>
                          <a:latin typeface="Times New Roman"/>
                          <a:ea typeface="Times New Roman"/>
                          <a:cs typeface="Times New Roman"/>
                        </a:rPr>
                        <a:t>m</a:t>
                      </a:r>
                      <a:r>
                        <a:rPr lang="en-US" sz="900">
                          <a:effectLst/>
                          <a:latin typeface="Times New Roman"/>
                          <a:ea typeface="Times New Roman"/>
                          <a:cs typeface="Times New Roman"/>
                        </a:rPr>
                        <a:t>e</a:t>
                      </a:r>
                      <a:r>
                        <a:rPr lang="en-US" sz="900" spc="5">
                          <a:effectLst/>
                          <a:latin typeface="Times New Roman"/>
                          <a:ea typeface="Times New Roman"/>
                          <a:cs typeface="Times New Roman"/>
                        </a:rPr>
                        <a:t>nd</a:t>
                      </a:r>
                      <a:r>
                        <a:rPr lang="en-US" sz="900" spc="-5">
                          <a:effectLst/>
                          <a:latin typeface="Times New Roman"/>
                          <a:ea typeface="Times New Roman"/>
                          <a:cs typeface="Times New Roman"/>
                        </a:rPr>
                        <a:t>e</a:t>
                      </a:r>
                      <a:r>
                        <a:rPr lang="en-US" sz="900">
                          <a:effectLst/>
                          <a:latin typeface="Times New Roman"/>
                          <a:ea typeface="Times New Roman"/>
                          <a:cs typeface="Times New Roman"/>
                        </a:rPr>
                        <a:t>d</a:t>
                      </a:r>
                      <a:r>
                        <a:rPr lang="en-US" sz="900" spc="230">
                          <a:effectLst/>
                          <a:latin typeface="Times New Roman"/>
                          <a:ea typeface="Times New Roman"/>
                          <a:cs typeface="Times New Roman"/>
                        </a:rPr>
                        <a:t> </a:t>
                      </a:r>
                      <a:r>
                        <a:rPr lang="en-US" sz="900" spc="5">
                          <a:effectLst/>
                          <a:latin typeface="Times New Roman"/>
                          <a:ea typeface="Times New Roman"/>
                          <a:cs typeface="Times New Roman"/>
                        </a:rPr>
                        <a:t>b</a:t>
                      </a:r>
                      <a:r>
                        <a:rPr lang="en-US" sz="900">
                          <a:effectLst/>
                          <a:latin typeface="Times New Roman"/>
                          <a:ea typeface="Times New Roman"/>
                          <a:cs typeface="Times New Roman"/>
                        </a:rPr>
                        <a:t>y</a:t>
                      </a:r>
                      <a:r>
                        <a:rPr lang="en-US" sz="900" spc="-45">
                          <a:effectLst/>
                          <a:latin typeface="Times New Roman"/>
                          <a:ea typeface="Times New Roman"/>
                          <a:cs typeface="Times New Roman"/>
                        </a:rPr>
                        <a:t> </a:t>
                      </a:r>
                      <a:r>
                        <a:rPr lang="en-US" sz="900">
                          <a:effectLst/>
                          <a:latin typeface="Times New Roman"/>
                          <a:ea typeface="Times New Roman"/>
                          <a:cs typeface="Times New Roman"/>
                        </a:rPr>
                        <a:t>5</a:t>
                      </a:r>
                      <a:r>
                        <a:rPr lang="en-US" sz="900" spc="-5">
                          <a:effectLst/>
                          <a:latin typeface="Times New Roman"/>
                          <a:ea typeface="Times New Roman"/>
                          <a:cs typeface="Times New Roman"/>
                        </a:rPr>
                        <a:t>-</a:t>
                      </a:r>
                      <a:r>
                        <a:rPr lang="en-US" sz="900">
                          <a:effectLst/>
                          <a:latin typeface="Times New Roman"/>
                          <a:ea typeface="Times New Roman"/>
                          <a:cs typeface="Times New Roman"/>
                        </a:rPr>
                        <a:t>1</a:t>
                      </a:r>
                      <a:r>
                        <a:rPr lang="en-US" sz="900" spc="-55">
                          <a:effectLst/>
                          <a:latin typeface="Times New Roman"/>
                          <a:ea typeface="Times New Roman"/>
                          <a:cs typeface="Times New Roman"/>
                        </a:rPr>
                        <a:t> </a:t>
                      </a:r>
                      <a:r>
                        <a:rPr lang="en-US" sz="900">
                          <a:effectLst/>
                          <a:latin typeface="Times New Roman"/>
                          <a:ea typeface="Times New Roman"/>
                          <a:cs typeface="Times New Roman"/>
                        </a:rPr>
                        <a:t>or</a:t>
                      </a:r>
                      <a:r>
                        <a:rPr lang="en-US" sz="900" spc="30">
                          <a:effectLst/>
                          <a:latin typeface="Times New Roman"/>
                          <a:ea typeface="Times New Roman"/>
                          <a:cs typeface="Times New Roman"/>
                        </a:rPr>
                        <a:t> </a:t>
                      </a:r>
                      <a:r>
                        <a:rPr lang="en-US" sz="900" spc="15">
                          <a:effectLst/>
                          <a:latin typeface="Times New Roman"/>
                          <a:ea typeface="Times New Roman"/>
                          <a:cs typeface="Times New Roman"/>
                        </a:rPr>
                        <a:t>4</a:t>
                      </a:r>
                      <a:r>
                        <a:rPr lang="en-US" sz="900" spc="-5">
                          <a:effectLst/>
                          <a:latin typeface="Times New Roman"/>
                          <a:ea typeface="Times New Roman"/>
                          <a:cs typeface="Times New Roman"/>
                        </a:rPr>
                        <a:t>-</a:t>
                      </a:r>
                      <a:r>
                        <a:rPr lang="en-US" sz="900">
                          <a:effectLst/>
                          <a:latin typeface="Times New Roman"/>
                          <a:ea typeface="Times New Roman"/>
                          <a:cs typeface="Times New Roman"/>
                        </a:rPr>
                        <a:t>1</a:t>
                      </a:r>
                      <a:r>
                        <a:rPr lang="en-US" sz="900" spc="-60">
                          <a:effectLst/>
                          <a:latin typeface="Times New Roman"/>
                          <a:ea typeface="Times New Roman"/>
                          <a:cs typeface="Times New Roman"/>
                        </a:rPr>
                        <a:t> </a:t>
                      </a:r>
                      <a:r>
                        <a:rPr lang="en-US" sz="900" spc="10">
                          <a:effectLst/>
                          <a:latin typeface="Times New Roman"/>
                          <a:ea typeface="Times New Roman"/>
                          <a:cs typeface="Times New Roman"/>
                        </a:rPr>
                        <a:t>v</a:t>
                      </a:r>
                      <a:r>
                        <a:rPr lang="en-US" sz="900">
                          <a:effectLst/>
                          <a:latin typeface="Times New Roman"/>
                          <a:ea typeface="Times New Roman"/>
                          <a:cs typeface="Times New Roman"/>
                        </a:rPr>
                        <a:t>o</a:t>
                      </a:r>
                      <a:r>
                        <a:rPr lang="en-US" sz="900" spc="5">
                          <a:effectLst/>
                          <a:latin typeface="Times New Roman"/>
                          <a:ea typeface="Times New Roman"/>
                          <a:cs typeface="Times New Roman"/>
                        </a:rPr>
                        <a:t>t</a:t>
                      </a:r>
                      <a:r>
                        <a:rPr lang="en-US" sz="900" spc="-5">
                          <a:effectLst/>
                          <a:latin typeface="Times New Roman"/>
                          <a:ea typeface="Times New Roman"/>
                          <a:cs typeface="Times New Roman"/>
                        </a:rPr>
                        <a:t>e</a:t>
                      </a:r>
                      <a:r>
                        <a:rPr lang="en-US" sz="900">
                          <a:effectLst/>
                          <a:latin typeface="Times New Roman"/>
                          <a:ea typeface="Times New Roman"/>
                          <a:cs typeface="Times New Roman"/>
                        </a:rPr>
                        <a:t>.</a:t>
                      </a:r>
                      <a:endParaRPr lang="en-US" sz="1000">
                        <a:effectLst/>
                        <a:latin typeface="Calibri"/>
                        <a:ea typeface="Calibri"/>
                        <a:cs typeface="Times New Roman"/>
                      </a:endParaRPr>
                    </a:p>
                    <a:p>
                      <a:pPr marL="0" marR="0">
                        <a:lnSpc>
                          <a:spcPts val="1200"/>
                        </a:lnSpc>
                        <a:spcBef>
                          <a:spcPts val="15"/>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p>
                      <a:pPr marL="63500" marR="0">
                        <a:lnSpc>
                          <a:spcPct val="115000"/>
                        </a:lnSpc>
                        <a:spcBef>
                          <a:spcPts val="0"/>
                        </a:spcBef>
                        <a:spcAft>
                          <a:spcPts val="0"/>
                        </a:spcAft>
                      </a:pPr>
                      <a:r>
                        <a:rPr lang="en-US" sz="900">
                          <a:effectLst/>
                          <a:latin typeface="Times New Roman"/>
                          <a:ea typeface="Times New Roman"/>
                          <a:cs typeface="Times New Roman"/>
                        </a:rPr>
                        <a:t>.</a:t>
                      </a:r>
                      <a:endParaRPr lang="en-US" sz="10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00" marR="54610">
                        <a:lnSpc>
                          <a:spcPct val="106000"/>
                        </a:lnSpc>
                        <a:spcBef>
                          <a:spcPts val="10"/>
                        </a:spcBef>
                        <a:spcAft>
                          <a:spcPts val="0"/>
                        </a:spcAft>
                      </a:pPr>
                      <a:r>
                        <a:rPr lang="en-US" sz="900">
                          <a:effectLst/>
                          <a:latin typeface="Times New Roman"/>
                          <a:ea typeface="Times New Roman"/>
                          <a:cs typeface="Times New Roman"/>
                        </a:rPr>
                        <a:t>A</a:t>
                      </a:r>
                      <a:r>
                        <a:rPr lang="en-US" sz="900" spc="5">
                          <a:effectLst/>
                          <a:latin typeface="Times New Roman"/>
                          <a:ea typeface="Times New Roman"/>
                          <a:cs typeface="Times New Roman"/>
                        </a:rPr>
                        <a:t>pp</a:t>
                      </a:r>
                      <a:r>
                        <a:rPr lang="en-US" sz="900" spc="-5">
                          <a:effectLst/>
                          <a:latin typeface="Times New Roman"/>
                          <a:ea typeface="Times New Roman"/>
                          <a:cs typeface="Times New Roman"/>
                        </a:rPr>
                        <a:t>e</a:t>
                      </a:r>
                      <a:r>
                        <a:rPr lang="en-US" sz="900">
                          <a:effectLst/>
                          <a:latin typeface="Times New Roman"/>
                          <a:ea typeface="Times New Roman"/>
                          <a:cs typeface="Times New Roman"/>
                        </a:rPr>
                        <a:t>als</a:t>
                      </a:r>
                      <a:r>
                        <a:rPr lang="en-US" sz="900" spc="-25">
                          <a:effectLst/>
                          <a:latin typeface="Times New Roman"/>
                          <a:ea typeface="Times New Roman"/>
                          <a:cs typeface="Times New Roman"/>
                        </a:rPr>
                        <a:t> </a:t>
                      </a:r>
                      <a:r>
                        <a:rPr lang="en-US" sz="900" spc="-10">
                          <a:effectLst/>
                          <a:latin typeface="Times New Roman"/>
                          <a:ea typeface="Times New Roman"/>
                          <a:cs typeface="Times New Roman"/>
                        </a:rPr>
                        <a:t>m</a:t>
                      </a:r>
                      <a:r>
                        <a:rPr lang="en-US" sz="900" spc="10">
                          <a:effectLst/>
                          <a:latin typeface="Times New Roman"/>
                          <a:ea typeface="Times New Roman"/>
                          <a:cs typeface="Times New Roman"/>
                        </a:rPr>
                        <a:t>a</a:t>
                      </a:r>
                      <a:r>
                        <a:rPr lang="en-US" sz="900">
                          <a:effectLst/>
                          <a:latin typeface="Times New Roman"/>
                          <a:ea typeface="Times New Roman"/>
                          <a:cs typeface="Times New Roman"/>
                        </a:rPr>
                        <a:t>y</a:t>
                      </a:r>
                      <a:r>
                        <a:rPr lang="en-US" sz="900" spc="-30">
                          <a:effectLst/>
                          <a:latin typeface="Times New Roman"/>
                          <a:ea typeface="Times New Roman"/>
                          <a:cs typeface="Times New Roman"/>
                        </a:rPr>
                        <a:t> </a:t>
                      </a:r>
                      <a:r>
                        <a:rPr lang="en-US" sz="900" spc="5">
                          <a:effectLst/>
                          <a:latin typeface="Times New Roman"/>
                          <a:ea typeface="Times New Roman"/>
                          <a:cs typeface="Times New Roman"/>
                        </a:rPr>
                        <a:t>b</a:t>
                      </a:r>
                      <a:r>
                        <a:rPr lang="en-US" sz="900">
                          <a:effectLst/>
                          <a:latin typeface="Times New Roman"/>
                          <a:ea typeface="Times New Roman"/>
                          <a:cs typeface="Times New Roman"/>
                        </a:rPr>
                        <a:t>e</a:t>
                      </a:r>
                      <a:r>
                        <a:rPr lang="en-US" sz="900" spc="45">
                          <a:effectLst/>
                          <a:latin typeface="Times New Roman"/>
                          <a:ea typeface="Times New Roman"/>
                          <a:cs typeface="Times New Roman"/>
                        </a:rPr>
                        <a:t> </a:t>
                      </a:r>
                      <a:r>
                        <a:rPr lang="en-US" sz="900">
                          <a:effectLst/>
                          <a:latin typeface="Times New Roman"/>
                          <a:ea typeface="Times New Roman"/>
                          <a:cs typeface="Times New Roman"/>
                        </a:rPr>
                        <a:t>ma</a:t>
                      </a:r>
                      <a:r>
                        <a:rPr lang="en-US" sz="900" spc="15">
                          <a:effectLst/>
                          <a:latin typeface="Times New Roman"/>
                          <a:ea typeface="Times New Roman"/>
                          <a:cs typeface="Times New Roman"/>
                        </a:rPr>
                        <a:t>d</a:t>
                      </a:r>
                      <a:r>
                        <a:rPr lang="en-US" sz="900">
                          <a:effectLst/>
                          <a:latin typeface="Times New Roman"/>
                          <a:ea typeface="Times New Roman"/>
                          <a:cs typeface="Times New Roman"/>
                        </a:rPr>
                        <a:t>e </a:t>
                      </a:r>
                      <a:r>
                        <a:rPr lang="en-US" sz="900" spc="5">
                          <a:effectLst/>
                          <a:latin typeface="Times New Roman"/>
                          <a:ea typeface="Times New Roman"/>
                          <a:cs typeface="Times New Roman"/>
                        </a:rPr>
                        <a:t>t</a:t>
                      </a:r>
                      <a:r>
                        <a:rPr lang="en-US" sz="900">
                          <a:effectLst/>
                          <a:latin typeface="Times New Roman"/>
                          <a:ea typeface="Times New Roman"/>
                          <a:cs typeface="Times New Roman"/>
                        </a:rPr>
                        <a:t>o</a:t>
                      </a:r>
                      <a:r>
                        <a:rPr lang="en-US" sz="900" spc="55">
                          <a:effectLst/>
                          <a:latin typeface="Times New Roman"/>
                          <a:ea typeface="Times New Roman"/>
                          <a:cs typeface="Times New Roman"/>
                        </a:rPr>
                        <a:t> </a:t>
                      </a:r>
                      <a:r>
                        <a:rPr lang="en-US" sz="900" spc="5">
                          <a:effectLst/>
                          <a:latin typeface="Times New Roman"/>
                          <a:ea typeface="Times New Roman"/>
                          <a:cs typeface="Times New Roman"/>
                        </a:rPr>
                        <a:t>th</a:t>
                      </a:r>
                      <a:r>
                        <a:rPr lang="en-US" sz="900">
                          <a:effectLst/>
                          <a:latin typeface="Times New Roman"/>
                          <a:ea typeface="Times New Roman"/>
                          <a:cs typeface="Times New Roman"/>
                        </a:rPr>
                        <a:t>e</a:t>
                      </a:r>
                      <a:r>
                        <a:rPr lang="en-US" sz="900" spc="90">
                          <a:effectLst/>
                          <a:latin typeface="Times New Roman"/>
                          <a:ea typeface="Times New Roman"/>
                          <a:cs typeface="Times New Roman"/>
                        </a:rPr>
                        <a:t> </a:t>
                      </a:r>
                      <a:r>
                        <a:rPr lang="en-US" sz="900">
                          <a:effectLst/>
                          <a:latin typeface="Times New Roman"/>
                          <a:ea typeface="Times New Roman"/>
                          <a:cs typeface="Times New Roman"/>
                        </a:rPr>
                        <a:t>Perso</a:t>
                      </a:r>
                      <a:r>
                        <a:rPr lang="en-US" sz="900" spc="5">
                          <a:effectLst/>
                          <a:latin typeface="Times New Roman"/>
                          <a:ea typeface="Times New Roman"/>
                          <a:cs typeface="Times New Roman"/>
                        </a:rPr>
                        <a:t>nn</a:t>
                      </a:r>
                      <a:r>
                        <a:rPr lang="en-US" sz="900" spc="-5">
                          <a:effectLst/>
                          <a:latin typeface="Times New Roman"/>
                          <a:ea typeface="Times New Roman"/>
                          <a:cs typeface="Times New Roman"/>
                        </a:rPr>
                        <a:t>e</a:t>
                      </a:r>
                      <a:r>
                        <a:rPr lang="en-US" sz="900">
                          <a:effectLst/>
                          <a:latin typeface="Times New Roman"/>
                          <a:ea typeface="Times New Roman"/>
                          <a:cs typeface="Times New Roman"/>
                        </a:rPr>
                        <a:t>l A</a:t>
                      </a:r>
                      <a:r>
                        <a:rPr lang="en-US" sz="900" spc="5">
                          <a:effectLst/>
                          <a:latin typeface="Times New Roman"/>
                          <a:ea typeface="Times New Roman"/>
                          <a:cs typeface="Times New Roman"/>
                        </a:rPr>
                        <a:t>pp</a:t>
                      </a:r>
                      <a:r>
                        <a:rPr lang="en-US" sz="900" spc="-5">
                          <a:effectLst/>
                          <a:latin typeface="Times New Roman"/>
                          <a:ea typeface="Times New Roman"/>
                          <a:cs typeface="Times New Roman"/>
                        </a:rPr>
                        <a:t>e</a:t>
                      </a:r>
                      <a:r>
                        <a:rPr lang="en-US" sz="900">
                          <a:effectLst/>
                          <a:latin typeface="Times New Roman"/>
                          <a:ea typeface="Times New Roman"/>
                          <a:cs typeface="Times New Roman"/>
                        </a:rPr>
                        <a:t>als</a:t>
                      </a:r>
                      <a:r>
                        <a:rPr lang="en-US" sz="900" spc="-25">
                          <a:effectLst/>
                          <a:latin typeface="Times New Roman"/>
                          <a:ea typeface="Times New Roman"/>
                          <a:cs typeface="Times New Roman"/>
                        </a:rPr>
                        <a:t> </a:t>
                      </a:r>
                      <a:r>
                        <a:rPr lang="en-US" sz="900">
                          <a:effectLst/>
                          <a:latin typeface="Times New Roman"/>
                          <a:ea typeface="Times New Roman"/>
                          <a:cs typeface="Times New Roman"/>
                        </a:rPr>
                        <a:t>C</a:t>
                      </a:r>
                      <a:r>
                        <a:rPr lang="en-US" sz="900" spc="15">
                          <a:effectLst/>
                          <a:latin typeface="Times New Roman"/>
                          <a:ea typeface="Times New Roman"/>
                          <a:cs typeface="Times New Roman"/>
                        </a:rPr>
                        <a:t>o</a:t>
                      </a:r>
                      <a:r>
                        <a:rPr lang="en-US" sz="900" spc="-10">
                          <a:effectLst/>
                          <a:latin typeface="Times New Roman"/>
                          <a:ea typeface="Times New Roman"/>
                          <a:cs typeface="Times New Roman"/>
                        </a:rPr>
                        <a:t>m</a:t>
                      </a:r>
                      <a:r>
                        <a:rPr lang="en-US" sz="900">
                          <a:effectLst/>
                          <a:latin typeface="Times New Roman"/>
                          <a:ea typeface="Times New Roman"/>
                          <a:cs typeface="Times New Roman"/>
                        </a:rPr>
                        <a:t>mit</a:t>
                      </a:r>
                      <a:r>
                        <a:rPr lang="en-US" sz="900" spc="15">
                          <a:effectLst/>
                          <a:latin typeface="Times New Roman"/>
                          <a:ea typeface="Times New Roman"/>
                          <a:cs typeface="Times New Roman"/>
                        </a:rPr>
                        <a:t>t</a:t>
                      </a:r>
                      <a:r>
                        <a:rPr lang="en-US" sz="900" spc="-5">
                          <a:effectLst/>
                          <a:latin typeface="Times New Roman"/>
                          <a:ea typeface="Times New Roman"/>
                          <a:cs typeface="Times New Roman"/>
                        </a:rPr>
                        <a:t>e</a:t>
                      </a:r>
                      <a:r>
                        <a:rPr lang="en-US" sz="900">
                          <a:effectLst/>
                          <a:latin typeface="Times New Roman"/>
                          <a:ea typeface="Times New Roman"/>
                          <a:cs typeface="Times New Roman"/>
                        </a:rPr>
                        <a:t>e</a:t>
                      </a:r>
                      <a:endParaRPr lang="en-US" sz="10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5073">
                <a:tc>
                  <a:txBody>
                    <a:bodyPr/>
                    <a:lstStyle/>
                    <a:p>
                      <a:pPr marL="64770" marR="0">
                        <a:lnSpc>
                          <a:spcPct val="115000"/>
                        </a:lnSpc>
                        <a:spcBef>
                          <a:spcPts val="10"/>
                        </a:spcBef>
                        <a:spcAft>
                          <a:spcPts val="0"/>
                        </a:spcAft>
                      </a:pPr>
                      <a:r>
                        <a:rPr lang="en-US" sz="900" u="sng" dirty="0">
                          <a:effectLst/>
                          <a:uFill>
                            <a:solidFill>
                              <a:srgbClr val="000000"/>
                            </a:solidFill>
                          </a:uFill>
                          <a:latin typeface="Times New Roman"/>
                          <a:ea typeface="Times New Roman"/>
                          <a:cs typeface="Times New Roman"/>
                        </a:rPr>
                        <a:t>Pe</a:t>
                      </a:r>
                      <a:r>
                        <a:rPr lang="en-US" sz="900" u="sng" spc="5" dirty="0">
                          <a:effectLst/>
                          <a:uFill>
                            <a:solidFill>
                              <a:srgbClr val="000000"/>
                            </a:solidFill>
                          </a:uFill>
                          <a:latin typeface="Times New Roman"/>
                          <a:ea typeface="Times New Roman"/>
                          <a:cs typeface="Times New Roman"/>
                        </a:rPr>
                        <a:t>e</a:t>
                      </a:r>
                      <a:r>
                        <a:rPr lang="en-US" sz="900" u="sng" dirty="0">
                          <a:effectLst/>
                          <a:uFill>
                            <a:solidFill>
                              <a:srgbClr val="000000"/>
                            </a:solidFill>
                          </a:uFill>
                          <a:latin typeface="Times New Roman"/>
                          <a:ea typeface="Times New Roman"/>
                          <a:cs typeface="Times New Roman"/>
                        </a:rPr>
                        <a:t>r</a:t>
                      </a:r>
                      <a:r>
                        <a:rPr lang="en-US" sz="900" u="sng" spc="80" dirty="0">
                          <a:effectLst/>
                          <a:uFill>
                            <a:solidFill>
                              <a:srgbClr val="000000"/>
                            </a:solidFill>
                          </a:uFill>
                          <a:latin typeface="Times New Roman"/>
                          <a:ea typeface="Times New Roman"/>
                          <a:cs typeface="Times New Roman"/>
                        </a:rPr>
                        <a:t> </a:t>
                      </a:r>
                      <a:r>
                        <a:rPr lang="en-US" sz="900" u="sng" dirty="0">
                          <a:effectLst/>
                          <a:uFill>
                            <a:solidFill>
                              <a:srgbClr val="000000"/>
                            </a:solidFill>
                          </a:uFill>
                          <a:latin typeface="Times New Roman"/>
                          <a:ea typeface="Times New Roman"/>
                          <a:cs typeface="Times New Roman"/>
                        </a:rPr>
                        <a:t>C</a:t>
                      </a:r>
                      <a:r>
                        <a:rPr lang="en-US" sz="900" u="sng" spc="15" dirty="0">
                          <a:effectLst/>
                          <a:uFill>
                            <a:solidFill>
                              <a:srgbClr val="000000"/>
                            </a:solidFill>
                          </a:uFill>
                          <a:latin typeface="Times New Roman"/>
                          <a:ea typeface="Times New Roman"/>
                          <a:cs typeface="Times New Roman"/>
                        </a:rPr>
                        <a:t>o</a:t>
                      </a:r>
                      <a:r>
                        <a:rPr lang="en-US" sz="900" u="sng" dirty="0">
                          <a:effectLst/>
                          <a:uFill>
                            <a:solidFill>
                              <a:srgbClr val="000000"/>
                            </a:solidFill>
                          </a:uFill>
                          <a:latin typeface="Times New Roman"/>
                          <a:ea typeface="Times New Roman"/>
                          <a:cs typeface="Times New Roman"/>
                        </a:rPr>
                        <a:t>m</a:t>
                      </a:r>
                      <a:r>
                        <a:rPr lang="en-US" sz="900" u="sng" spc="5" dirty="0">
                          <a:effectLst/>
                          <a:uFill>
                            <a:solidFill>
                              <a:srgbClr val="000000"/>
                            </a:solidFill>
                          </a:uFill>
                          <a:latin typeface="Times New Roman"/>
                          <a:ea typeface="Times New Roman"/>
                          <a:cs typeface="Times New Roman"/>
                        </a:rPr>
                        <a:t>m</a:t>
                      </a:r>
                      <a:r>
                        <a:rPr lang="en-US" sz="900" u="sng" spc="-5" dirty="0">
                          <a:effectLst/>
                          <a:uFill>
                            <a:solidFill>
                              <a:srgbClr val="000000"/>
                            </a:solidFill>
                          </a:uFill>
                          <a:latin typeface="Times New Roman"/>
                          <a:ea typeface="Times New Roman"/>
                          <a:cs typeface="Times New Roman"/>
                        </a:rPr>
                        <a:t>i</a:t>
                      </a:r>
                      <a:r>
                        <a:rPr lang="en-US" sz="900" u="sng" dirty="0">
                          <a:effectLst/>
                          <a:uFill>
                            <a:solidFill>
                              <a:srgbClr val="000000"/>
                            </a:solidFill>
                          </a:uFill>
                          <a:latin typeface="Times New Roman"/>
                          <a:ea typeface="Times New Roman"/>
                          <a:cs typeface="Times New Roman"/>
                        </a:rPr>
                        <a:t>tt</a:t>
                      </a:r>
                      <a:r>
                        <a:rPr lang="en-US" sz="900" u="sng" spc="5" dirty="0">
                          <a:effectLst/>
                          <a:uFill>
                            <a:solidFill>
                              <a:srgbClr val="000000"/>
                            </a:solidFill>
                          </a:uFill>
                          <a:latin typeface="Times New Roman"/>
                          <a:ea typeface="Times New Roman"/>
                          <a:cs typeface="Times New Roman"/>
                        </a:rPr>
                        <a:t>ee</a:t>
                      </a:r>
                      <a:r>
                        <a:rPr lang="en-US" sz="900" u="sng" spc="-10" dirty="0">
                          <a:effectLst/>
                          <a:uFill>
                            <a:solidFill>
                              <a:srgbClr val="000000"/>
                            </a:solidFill>
                          </a:uFill>
                          <a:latin typeface="Times New Roman"/>
                          <a:ea typeface="Times New Roman"/>
                          <a:cs typeface="Times New Roman"/>
                        </a:rPr>
                        <a:t>s</a:t>
                      </a:r>
                      <a:r>
                        <a:rPr lang="en-US" sz="900" u="sng" dirty="0">
                          <a:effectLst/>
                          <a:uFill>
                            <a:solidFill>
                              <a:srgbClr val="000000"/>
                            </a:solidFill>
                          </a:uFill>
                          <a:latin typeface="Times New Roman"/>
                          <a:ea typeface="Times New Roman"/>
                          <a:cs typeface="Times New Roman"/>
                        </a:rPr>
                        <a:t>:</a:t>
                      </a:r>
                      <a:endParaRPr lang="en-US" sz="1000" dirty="0">
                        <a:effectLst/>
                        <a:latin typeface="Calibri"/>
                        <a:ea typeface="Calibri"/>
                        <a:cs typeface="Times New Roman"/>
                      </a:endParaRPr>
                    </a:p>
                    <a:p>
                      <a:pPr marL="64770" marR="0">
                        <a:lnSpc>
                          <a:spcPct val="115000"/>
                        </a:lnSpc>
                        <a:spcBef>
                          <a:spcPts val="75"/>
                        </a:spcBef>
                        <a:spcAft>
                          <a:spcPts val="0"/>
                        </a:spcAft>
                        <a:tabLst>
                          <a:tab pos="292100" algn="l"/>
                        </a:tabLst>
                      </a:pPr>
                      <a:r>
                        <a:rPr lang="en-US" sz="900" dirty="0">
                          <a:effectLst/>
                          <a:latin typeface="Times New Roman"/>
                          <a:ea typeface="Times New Roman"/>
                          <a:cs typeface="Times New Roman"/>
                        </a:rPr>
                        <a:t>1.	Elect</a:t>
                      </a:r>
                      <a:r>
                        <a:rPr lang="en-US" sz="900" spc="-20" dirty="0">
                          <a:effectLst/>
                          <a:latin typeface="Times New Roman"/>
                          <a:ea typeface="Times New Roman"/>
                          <a:cs typeface="Times New Roman"/>
                        </a:rPr>
                        <a:t> </a:t>
                      </a:r>
                      <a:r>
                        <a:rPr lang="en-US" sz="900" dirty="0">
                          <a:effectLst/>
                          <a:latin typeface="Times New Roman"/>
                          <a:ea typeface="Times New Roman"/>
                          <a:cs typeface="Times New Roman"/>
                        </a:rPr>
                        <a:t>a</a:t>
                      </a:r>
                      <a:r>
                        <a:rPr lang="en-US" sz="900" spc="5" dirty="0">
                          <a:effectLst/>
                          <a:latin typeface="Times New Roman"/>
                          <a:ea typeface="Times New Roman"/>
                          <a:cs typeface="Times New Roman"/>
                        </a:rPr>
                        <a:t> </a:t>
                      </a:r>
                      <a:r>
                        <a:rPr lang="en-US" sz="900" dirty="0">
                          <a:effectLst/>
                          <a:latin typeface="Times New Roman"/>
                          <a:ea typeface="Times New Roman"/>
                          <a:cs typeface="Times New Roman"/>
                        </a:rPr>
                        <a:t>re</a:t>
                      </a:r>
                      <a:r>
                        <a:rPr lang="en-US" sz="900" spc="5" dirty="0">
                          <a:effectLst/>
                          <a:latin typeface="Times New Roman"/>
                          <a:ea typeface="Times New Roman"/>
                          <a:cs typeface="Times New Roman"/>
                        </a:rPr>
                        <a:t>p</a:t>
                      </a:r>
                      <a:r>
                        <a:rPr lang="en-US" sz="900" dirty="0">
                          <a:effectLst/>
                          <a:latin typeface="Times New Roman"/>
                          <a:ea typeface="Times New Roman"/>
                          <a:cs typeface="Times New Roman"/>
                        </a:rPr>
                        <a:t>re</a:t>
                      </a:r>
                      <a:r>
                        <a:rPr lang="en-US" sz="900" spc="10" dirty="0">
                          <a:effectLst/>
                          <a:latin typeface="Times New Roman"/>
                          <a:ea typeface="Times New Roman"/>
                          <a:cs typeface="Times New Roman"/>
                        </a:rPr>
                        <a:t>s</a:t>
                      </a:r>
                      <a:r>
                        <a:rPr lang="en-US" sz="900" spc="-5" dirty="0">
                          <a:effectLst/>
                          <a:latin typeface="Times New Roman"/>
                          <a:ea typeface="Times New Roman"/>
                          <a:cs typeface="Times New Roman"/>
                        </a:rPr>
                        <a:t>e</a:t>
                      </a:r>
                      <a:r>
                        <a:rPr lang="en-US" sz="900" spc="5" dirty="0">
                          <a:effectLst/>
                          <a:latin typeface="Times New Roman"/>
                          <a:ea typeface="Times New Roman"/>
                          <a:cs typeface="Times New Roman"/>
                        </a:rPr>
                        <a:t>n</a:t>
                      </a:r>
                      <a:r>
                        <a:rPr lang="en-US" sz="900" dirty="0">
                          <a:effectLst/>
                          <a:latin typeface="Times New Roman"/>
                          <a:ea typeface="Times New Roman"/>
                          <a:cs typeface="Times New Roman"/>
                        </a:rPr>
                        <a:t>ta</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i</a:t>
                      </a:r>
                      <a:r>
                        <a:rPr lang="en-US" sz="900" spc="10" dirty="0">
                          <a:effectLst/>
                          <a:latin typeface="Times New Roman"/>
                          <a:ea typeface="Times New Roman"/>
                          <a:cs typeface="Times New Roman"/>
                        </a:rPr>
                        <a:t>v</a:t>
                      </a:r>
                      <a:r>
                        <a:rPr lang="en-US" sz="900" dirty="0">
                          <a:effectLst/>
                          <a:latin typeface="Times New Roman"/>
                          <a:ea typeface="Times New Roman"/>
                          <a:cs typeface="Times New Roman"/>
                        </a:rPr>
                        <a:t>e</a:t>
                      </a:r>
                      <a:r>
                        <a:rPr lang="en-US" sz="900" spc="-30" dirty="0">
                          <a:effectLst/>
                          <a:latin typeface="Times New Roman"/>
                          <a:ea typeface="Times New Roman"/>
                          <a:cs typeface="Times New Roman"/>
                        </a:rPr>
                        <a:t> </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o</a:t>
                      </a:r>
                      <a:r>
                        <a:rPr lang="en-US" sz="900" spc="55" dirty="0">
                          <a:effectLst/>
                          <a:latin typeface="Times New Roman"/>
                          <a:ea typeface="Times New Roman"/>
                          <a:cs typeface="Times New Roman"/>
                        </a:rPr>
                        <a:t> </a:t>
                      </a:r>
                      <a:r>
                        <a:rPr lang="en-US" sz="900" spc="5" dirty="0">
                          <a:effectLst/>
                          <a:latin typeface="Times New Roman"/>
                          <a:ea typeface="Times New Roman"/>
                          <a:cs typeface="Times New Roman"/>
                        </a:rPr>
                        <a:t>b</a:t>
                      </a:r>
                      <a:r>
                        <a:rPr lang="en-US" sz="900" dirty="0">
                          <a:effectLst/>
                          <a:latin typeface="Times New Roman"/>
                          <a:ea typeface="Times New Roman"/>
                          <a:cs typeface="Times New Roman"/>
                        </a:rPr>
                        <a:t>e</a:t>
                      </a:r>
                      <a:r>
                        <a:rPr lang="en-US" sz="900" spc="45" dirty="0">
                          <a:effectLst/>
                          <a:latin typeface="Times New Roman"/>
                          <a:ea typeface="Times New Roman"/>
                          <a:cs typeface="Times New Roman"/>
                        </a:rPr>
                        <a:t> </a:t>
                      </a:r>
                      <a:r>
                        <a:rPr lang="en-US" sz="900" dirty="0">
                          <a:effectLst/>
                          <a:latin typeface="Times New Roman"/>
                          <a:ea typeface="Times New Roman"/>
                          <a:cs typeface="Times New Roman"/>
                        </a:rPr>
                        <a:t>i</a:t>
                      </a:r>
                      <a:r>
                        <a:rPr lang="en-US" sz="900" spc="5" dirty="0">
                          <a:effectLst/>
                          <a:latin typeface="Times New Roman"/>
                          <a:ea typeface="Times New Roman"/>
                          <a:cs typeface="Times New Roman"/>
                        </a:rPr>
                        <a:t>nt</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rv</a:t>
                      </a:r>
                      <a:r>
                        <a:rPr lang="en-US" sz="900" spc="10" dirty="0">
                          <a:effectLst/>
                          <a:latin typeface="Times New Roman"/>
                          <a:ea typeface="Times New Roman"/>
                          <a:cs typeface="Times New Roman"/>
                        </a:rPr>
                        <a:t>i</a:t>
                      </a:r>
                      <a:r>
                        <a:rPr lang="en-US" sz="900" spc="-5" dirty="0">
                          <a:effectLst/>
                          <a:latin typeface="Times New Roman"/>
                          <a:ea typeface="Times New Roman"/>
                          <a:cs typeface="Times New Roman"/>
                        </a:rPr>
                        <a:t>e</a:t>
                      </a:r>
                      <a:r>
                        <a:rPr lang="en-US" sz="900" spc="5" dirty="0">
                          <a:effectLst/>
                          <a:latin typeface="Times New Roman"/>
                          <a:ea typeface="Times New Roman"/>
                          <a:cs typeface="Times New Roman"/>
                        </a:rPr>
                        <a:t>w</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d</a:t>
                      </a:r>
                      <a:r>
                        <a:rPr lang="en-US" sz="900" spc="-20" dirty="0">
                          <a:effectLst/>
                          <a:latin typeface="Times New Roman"/>
                          <a:ea typeface="Times New Roman"/>
                          <a:cs typeface="Times New Roman"/>
                        </a:rPr>
                        <a:t> </a:t>
                      </a:r>
                      <a:r>
                        <a:rPr lang="en-US" sz="900" spc="15" dirty="0">
                          <a:effectLst/>
                          <a:latin typeface="Times New Roman"/>
                          <a:ea typeface="Times New Roman"/>
                          <a:cs typeface="Times New Roman"/>
                        </a:rPr>
                        <a:t>b</a:t>
                      </a:r>
                      <a:r>
                        <a:rPr lang="en-US" sz="900" dirty="0">
                          <a:effectLst/>
                          <a:latin typeface="Times New Roman"/>
                          <a:ea typeface="Times New Roman"/>
                          <a:cs typeface="Times New Roman"/>
                        </a:rPr>
                        <a:t>y</a:t>
                      </a:r>
                      <a:r>
                        <a:rPr lang="en-US" sz="900" spc="-55" dirty="0">
                          <a:effectLst/>
                          <a:latin typeface="Times New Roman"/>
                          <a:ea typeface="Times New Roman"/>
                          <a:cs typeface="Times New Roman"/>
                        </a:rPr>
                        <a:t> </a:t>
                      </a:r>
                      <a:r>
                        <a:rPr lang="en-US" sz="900" spc="5" dirty="0">
                          <a:effectLst/>
                          <a:latin typeface="Times New Roman"/>
                          <a:ea typeface="Times New Roman"/>
                          <a:cs typeface="Times New Roman"/>
                        </a:rPr>
                        <a:t>th</a:t>
                      </a:r>
                      <a:r>
                        <a:rPr lang="en-US" sz="900" dirty="0">
                          <a:effectLst/>
                          <a:latin typeface="Times New Roman"/>
                          <a:ea typeface="Times New Roman"/>
                          <a:cs typeface="Times New Roman"/>
                        </a:rPr>
                        <a:t>e</a:t>
                      </a:r>
                      <a:endParaRPr lang="en-US" sz="1000" dirty="0">
                        <a:effectLst/>
                        <a:latin typeface="Calibri"/>
                        <a:ea typeface="Calibri"/>
                        <a:cs typeface="Times New Roman"/>
                      </a:endParaRPr>
                    </a:p>
                    <a:p>
                      <a:pPr marL="293370" marR="0">
                        <a:lnSpc>
                          <a:spcPct val="115000"/>
                        </a:lnSpc>
                        <a:spcBef>
                          <a:spcPts val="60"/>
                        </a:spcBef>
                        <a:spcAft>
                          <a:spcPts val="0"/>
                        </a:spcAft>
                      </a:pPr>
                      <a:r>
                        <a:rPr lang="en-US" sz="900" dirty="0">
                          <a:effectLst/>
                          <a:latin typeface="Times New Roman"/>
                          <a:ea typeface="Times New Roman"/>
                          <a:cs typeface="Times New Roman"/>
                        </a:rPr>
                        <a:t>A</a:t>
                      </a:r>
                      <a:r>
                        <a:rPr lang="en-US" sz="900" spc="5" dirty="0">
                          <a:effectLst/>
                          <a:latin typeface="Times New Roman"/>
                          <a:ea typeface="Times New Roman"/>
                          <a:cs typeface="Times New Roman"/>
                        </a:rPr>
                        <a:t>d</a:t>
                      </a:r>
                      <a:r>
                        <a:rPr lang="en-US" sz="900" spc="-5" dirty="0">
                          <a:effectLst/>
                          <a:latin typeface="Times New Roman"/>
                          <a:ea typeface="Times New Roman"/>
                          <a:cs typeface="Times New Roman"/>
                        </a:rPr>
                        <a:t>-</a:t>
                      </a:r>
                      <a:r>
                        <a:rPr lang="en-US" sz="900" spc="5" dirty="0">
                          <a:effectLst/>
                          <a:latin typeface="Times New Roman"/>
                          <a:ea typeface="Times New Roman"/>
                          <a:cs typeface="Times New Roman"/>
                        </a:rPr>
                        <a:t>h</a:t>
                      </a:r>
                      <a:r>
                        <a:rPr lang="en-US" sz="900" dirty="0">
                          <a:effectLst/>
                          <a:latin typeface="Times New Roman"/>
                          <a:ea typeface="Times New Roman"/>
                          <a:cs typeface="Times New Roman"/>
                        </a:rPr>
                        <a:t>oc</a:t>
                      </a:r>
                      <a:r>
                        <a:rPr lang="en-US" sz="900" spc="-25" dirty="0">
                          <a:effectLst/>
                          <a:latin typeface="Times New Roman"/>
                          <a:ea typeface="Times New Roman"/>
                          <a:cs typeface="Times New Roman"/>
                        </a:rPr>
                        <a:t> </a:t>
                      </a:r>
                      <a:r>
                        <a:rPr lang="en-US" sz="900" dirty="0">
                          <a:effectLst/>
                          <a:latin typeface="Times New Roman"/>
                          <a:ea typeface="Times New Roman"/>
                          <a:cs typeface="Times New Roman"/>
                        </a:rPr>
                        <a:t>Co</a:t>
                      </a:r>
                      <a:r>
                        <a:rPr lang="en-US" sz="900" spc="10" dirty="0">
                          <a:effectLst/>
                          <a:latin typeface="Times New Roman"/>
                          <a:ea typeface="Times New Roman"/>
                          <a:cs typeface="Times New Roman"/>
                        </a:rPr>
                        <a:t>m</a:t>
                      </a:r>
                      <a:r>
                        <a:rPr lang="en-US" sz="900" spc="-10" dirty="0">
                          <a:effectLst/>
                          <a:latin typeface="Times New Roman"/>
                          <a:ea typeface="Times New Roman"/>
                          <a:cs typeface="Times New Roman"/>
                        </a:rPr>
                        <a:t>m</a:t>
                      </a:r>
                      <a:r>
                        <a:rPr lang="en-US" sz="900" dirty="0">
                          <a:effectLst/>
                          <a:latin typeface="Times New Roman"/>
                          <a:ea typeface="Times New Roman"/>
                          <a:cs typeface="Times New Roman"/>
                        </a:rPr>
                        <a:t>i</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t</a:t>
                      </a:r>
                      <a:r>
                        <a:rPr lang="en-US" sz="900" spc="15" dirty="0">
                          <a:effectLst/>
                          <a:latin typeface="Times New Roman"/>
                          <a:ea typeface="Times New Roman"/>
                          <a:cs typeface="Times New Roman"/>
                        </a:rPr>
                        <a:t>e</a:t>
                      </a:r>
                      <a:r>
                        <a:rPr lang="en-US" sz="900" dirty="0">
                          <a:effectLst/>
                          <a:latin typeface="Times New Roman"/>
                          <a:ea typeface="Times New Roman"/>
                          <a:cs typeface="Times New Roman"/>
                        </a:rPr>
                        <a:t>e</a:t>
                      </a:r>
                      <a:endParaRPr lang="en-US" sz="1000" dirty="0">
                        <a:effectLst/>
                        <a:latin typeface="Calibri"/>
                        <a:ea typeface="Calibri"/>
                        <a:cs typeface="Times New Roman"/>
                      </a:endParaRPr>
                    </a:p>
                    <a:p>
                      <a:pPr marL="293370" marR="140335" indent="-228600">
                        <a:lnSpc>
                          <a:spcPct val="106000"/>
                        </a:lnSpc>
                        <a:spcBef>
                          <a:spcPts val="75"/>
                        </a:spcBef>
                        <a:spcAft>
                          <a:spcPts val="0"/>
                        </a:spcAft>
                        <a:tabLst>
                          <a:tab pos="292100" algn="l"/>
                        </a:tabLst>
                      </a:pPr>
                      <a:r>
                        <a:rPr lang="en-US" sz="900" dirty="0">
                          <a:effectLst/>
                          <a:latin typeface="Times New Roman"/>
                          <a:ea typeface="Times New Roman"/>
                          <a:cs typeface="Times New Roman"/>
                        </a:rPr>
                        <a:t>2.	Draft</a:t>
                      </a:r>
                      <a:r>
                        <a:rPr lang="en-US" sz="900" spc="-65" dirty="0">
                          <a:effectLst/>
                          <a:latin typeface="Times New Roman"/>
                          <a:ea typeface="Times New Roman"/>
                          <a:cs typeface="Times New Roman"/>
                        </a:rPr>
                        <a:t> </a:t>
                      </a:r>
                      <a:r>
                        <a:rPr lang="en-US" sz="900" dirty="0">
                          <a:effectLst/>
                          <a:latin typeface="Times New Roman"/>
                          <a:ea typeface="Times New Roman"/>
                          <a:cs typeface="Times New Roman"/>
                        </a:rPr>
                        <a:t>a</a:t>
                      </a:r>
                      <a:r>
                        <a:rPr lang="en-US" sz="900" spc="10" dirty="0">
                          <a:effectLst/>
                          <a:latin typeface="Times New Roman"/>
                          <a:ea typeface="Times New Roman"/>
                          <a:cs typeface="Times New Roman"/>
                        </a:rPr>
                        <a:t> </a:t>
                      </a:r>
                      <a:r>
                        <a:rPr lang="en-US" sz="900" dirty="0">
                          <a:effectLst/>
                          <a:latin typeface="Times New Roman"/>
                          <a:ea typeface="Times New Roman"/>
                          <a:cs typeface="Times New Roman"/>
                        </a:rPr>
                        <a:t>wri</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t</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n</a:t>
                      </a:r>
                      <a:r>
                        <a:rPr lang="en-US" sz="900" spc="-20" dirty="0">
                          <a:effectLst/>
                          <a:latin typeface="Times New Roman"/>
                          <a:ea typeface="Times New Roman"/>
                          <a:cs typeface="Times New Roman"/>
                        </a:rPr>
                        <a:t> </a:t>
                      </a:r>
                      <a:r>
                        <a:rPr lang="en-US" sz="900" dirty="0">
                          <a:effectLst/>
                          <a:latin typeface="Times New Roman"/>
                          <a:ea typeface="Times New Roman"/>
                          <a:cs typeface="Times New Roman"/>
                        </a:rPr>
                        <a:t>re</a:t>
                      </a:r>
                      <a:r>
                        <a:rPr lang="en-US" sz="900" spc="5" dirty="0">
                          <a:effectLst/>
                          <a:latin typeface="Times New Roman"/>
                          <a:ea typeface="Times New Roman"/>
                          <a:cs typeface="Times New Roman"/>
                        </a:rPr>
                        <a:t>p</a:t>
                      </a:r>
                      <a:r>
                        <a:rPr lang="en-US" sz="900" dirty="0">
                          <a:effectLst/>
                          <a:latin typeface="Times New Roman"/>
                          <a:ea typeface="Times New Roman"/>
                          <a:cs typeface="Times New Roman"/>
                        </a:rPr>
                        <a:t>ort</a:t>
                      </a:r>
                      <a:r>
                        <a:rPr lang="en-US" sz="900" spc="155" dirty="0">
                          <a:effectLst/>
                          <a:latin typeface="Times New Roman"/>
                          <a:ea typeface="Times New Roman"/>
                          <a:cs typeface="Times New Roman"/>
                        </a:rPr>
                        <a:t> </a:t>
                      </a:r>
                      <a:r>
                        <a:rPr lang="en-US" sz="900" spc="5" dirty="0">
                          <a:effectLst/>
                          <a:latin typeface="Times New Roman"/>
                          <a:ea typeface="Times New Roman"/>
                          <a:cs typeface="Times New Roman"/>
                        </a:rPr>
                        <a:t>p</a:t>
                      </a:r>
                      <a:r>
                        <a:rPr lang="en-US" sz="900" dirty="0">
                          <a:effectLst/>
                          <a:latin typeface="Times New Roman"/>
                          <a:ea typeface="Times New Roman"/>
                          <a:cs typeface="Times New Roman"/>
                        </a:rPr>
                        <a:t>re</a:t>
                      </a:r>
                      <a:r>
                        <a:rPr lang="en-US" sz="900" spc="5" dirty="0">
                          <a:effectLst/>
                          <a:latin typeface="Times New Roman"/>
                          <a:ea typeface="Times New Roman"/>
                          <a:cs typeface="Times New Roman"/>
                        </a:rPr>
                        <a:t>p</a:t>
                      </a:r>
                      <a:r>
                        <a:rPr lang="en-US" sz="900" dirty="0">
                          <a:effectLst/>
                          <a:latin typeface="Times New Roman"/>
                          <a:ea typeface="Times New Roman"/>
                          <a:cs typeface="Times New Roman"/>
                        </a:rPr>
                        <a:t>ar</a:t>
                      </a:r>
                      <a:r>
                        <a:rPr lang="en-US" sz="900" spc="15" dirty="0">
                          <a:effectLst/>
                          <a:latin typeface="Times New Roman"/>
                          <a:ea typeface="Times New Roman"/>
                          <a:cs typeface="Times New Roman"/>
                        </a:rPr>
                        <a:t>e</a:t>
                      </a:r>
                      <a:r>
                        <a:rPr lang="en-US" sz="900" dirty="0">
                          <a:effectLst/>
                          <a:latin typeface="Times New Roman"/>
                          <a:ea typeface="Times New Roman"/>
                          <a:cs typeface="Times New Roman"/>
                        </a:rPr>
                        <a:t>d</a:t>
                      </a:r>
                      <a:r>
                        <a:rPr lang="en-US" sz="900" spc="195" dirty="0">
                          <a:effectLst/>
                          <a:latin typeface="Times New Roman"/>
                          <a:ea typeface="Times New Roman"/>
                          <a:cs typeface="Times New Roman"/>
                        </a:rPr>
                        <a:t> </a:t>
                      </a:r>
                      <a:r>
                        <a:rPr lang="en-US" sz="900" dirty="0">
                          <a:effectLst/>
                          <a:latin typeface="Times New Roman"/>
                          <a:ea typeface="Times New Roman"/>
                          <a:cs typeface="Times New Roman"/>
                        </a:rPr>
                        <a:t>a</a:t>
                      </a:r>
                      <a:r>
                        <a:rPr lang="en-US" sz="900" spc="5" dirty="0">
                          <a:effectLst/>
                          <a:latin typeface="Times New Roman"/>
                          <a:ea typeface="Times New Roman"/>
                          <a:cs typeface="Times New Roman"/>
                        </a:rPr>
                        <a:t>n</a:t>
                      </a:r>
                      <a:r>
                        <a:rPr lang="en-US" sz="900" dirty="0">
                          <a:effectLst/>
                          <a:latin typeface="Times New Roman"/>
                          <a:ea typeface="Times New Roman"/>
                          <a:cs typeface="Times New Roman"/>
                        </a:rPr>
                        <a:t>d</a:t>
                      </a:r>
                      <a:r>
                        <a:rPr lang="en-US" sz="900" spc="50" dirty="0">
                          <a:effectLst/>
                          <a:latin typeface="Times New Roman"/>
                          <a:ea typeface="Times New Roman"/>
                          <a:cs typeface="Times New Roman"/>
                        </a:rPr>
                        <a:t> </a:t>
                      </a:r>
                      <a:r>
                        <a:rPr lang="en-US" sz="900" dirty="0">
                          <a:effectLst/>
                          <a:latin typeface="Times New Roman"/>
                          <a:ea typeface="Times New Roman"/>
                          <a:cs typeface="Times New Roman"/>
                        </a:rPr>
                        <a:t>vo</a:t>
                      </a:r>
                      <a:r>
                        <a:rPr lang="en-US" sz="900" spc="5" dirty="0">
                          <a:effectLst/>
                          <a:latin typeface="Times New Roman"/>
                          <a:ea typeface="Times New Roman"/>
                          <a:cs typeface="Times New Roman"/>
                        </a:rPr>
                        <a:t>t</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d</a:t>
                      </a:r>
                      <a:r>
                        <a:rPr lang="en-US" sz="900" spc="75" dirty="0">
                          <a:effectLst/>
                          <a:latin typeface="Times New Roman"/>
                          <a:ea typeface="Times New Roman"/>
                          <a:cs typeface="Times New Roman"/>
                        </a:rPr>
                        <a:t> </a:t>
                      </a:r>
                      <a:r>
                        <a:rPr lang="en-US" sz="900" dirty="0">
                          <a:effectLst/>
                          <a:latin typeface="Times New Roman"/>
                          <a:ea typeface="Times New Roman"/>
                          <a:cs typeface="Times New Roman"/>
                        </a:rPr>
                        <a:t>on </a:t>
                      </a:r>
                      <a:r>
                        <a:rPr lang="en-US" sz="900" spc="5" dirty="0">
                          <a:effectLst/>
                          <a:latin typeface="Times New Roman"/>
                          <a:ea typeface="Times New Roman"/>
                          <a:cs typeface="Times New Roman"/>
                        </a:rPr>
                        <a:t>b</a:t>
                      </a:r>
                      <a:r>
                        <a:rPr lang="en-US" sz="900" dirty="0">
                          <a:effectLst/>
                          <a:latin typeface="Times New Roman"/>
                          <a:ea typeface="Times New Roman"/>
                          <a:cs typeface="Times New Roman"/>
                        </a:rPr>
                        <a:t>y</a:t>
                      </a:r>
                      <a:r>
                        <a:rPr lang="en-US" sz="900" spc="-50" dirty="0">
                          <a:effectLst/>
                          <a:latin typeface="Times New Roman"/>
                          <a:ea typeface="Times New Roman"/>
                          <a:cs typeface="Times New Roman"/>
                        </a:rPr>
                        <a:t> </a:t>
                      </a:r>
                      <a:r>
                        <a:rPr lang="en-US" sz="900" dirty="0">
                          <a:effectLst/>
                          <a:latin typeface="Times New Roman"/>
                          <a:ea typeface="Times New Roman"/>
                          <a:cs typeface="Times New Roman"/>
                        </a:rPr>
                        <a:t>Peer</a:t>
                      </a:r>
                      <a:r>
                        <a:rPr lang="en-US" sz="900" spc="40" dirty="0">
                          <a:effectLst/>
                          <a:latin typeface="Times New Roman"/>
                          <a:ea typeface="Times New Roman"/>
                          <a:cs typeface="Times New Roman"/>
                        </a:rPr>
                        <a:t> </a:t>
                      </a:r>
                      <a:r>
                        <a:rPr lang="en-US" sz="900" dirty="0">
                          <a:effectLst/>
                          <a:latin typeface="Times New Roman"/>
                          <a:ea typeface="Times New Roman"/>
                          <a:cs typeface="Times New Roman"/>
                        </a:rPr>
                        <a:t>Co</a:t>
                      </a:r>
                      <a:r>
                        <a:rPr lang="en-US" sz="900" spc="10" dirty="0">
                          <a:effectLst/>
                          <a:latin typeface="Times New Roman"/>
                          <a:ea typeface="Times New Roman"/>
                          <a:cs typeface="Times New Roman"/>
                        </a:rPr>
                        <a:t>m</a:t>
                      </a:r>
                      <a:r>
                        <a:rPr lang="en-US" sz="900" spc="-10" dirty="0">
                          <a:effectLst/>
                          <a:latin typeface="Times New Roman"/>
                          <a:ea typeface="Times New Roman"/>
                          <a:cs typeface="Times New Roman"/>
                        </a:rPr>
                        <a:t>m</a:t>
                      </a:r>
                      <a:r>
                        <a:rPr lang="en-US" sz="900" dirty="0">
                          <a:effectLst/>
                          <a:latin typeface="Times New Roman"/>
                          <a:ea typeface="Times New Roman"/>
                          <a:cs typeface="Times New Roman"/>
                        </a:rPr>
                        <a:t>i</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t</a:t>
                      </a:r>
                      <a:r>
                        <a:rPr lang="en-US" sz="900" spc="15" dirty="0">
                          <a:effectLst/>
                          <a:latin typeface="Times New Roman"/>
                          <a:ea typeface="Times New Roman"/>
                          <a:cs typeface="Times New Roman"/>
                        </a:rPr>
                        <a:t>e</a:t>
                      </a:r>
                      <a:r>
                        <a:rPr lang="en-US" sz="900" dirty="0">
                          <a:effectLst/>
                          <a:latin typeface="Times New Roman"/>
                          <a:ea typeface="Times New Roman"/>
                          <a:cs typeface="Times New Roman"/>
                        </a:rPr>
                        <a:t>e</a:t>
                      </a:r>
                      <a:endParaRPr lang="en-US" sz="1000" dirty="0">
                        <a:effectLst/>
                        <a:latin typeface="Calibri"/>
                        <a:ea typeface="Calibri"/>
                        <a:cs typeface="Times New Roman"/>
                      </a:endParaRPr>
                    </a:p>
                    <a:p>
                      <a:pPr marL="293370" marR="463550" indent="-228600">
                        <a:lnSpc>
                          <a:spcPct val="105000"/>
                        </a:lnSpc>
                        <a:spcBef>
                          <a:spcPts val="0"/>
                        </a:spcBef>
                        <a:spcAft>
                          <a:spcPts val="0"/>
                        </a:spcAft>
                        <a:tabLst>
                          <a:tab pos="292100" algn="l"/>
                        </a:tabLst>
                      </a:pPr>
                      <a:r>
                        <a:rPr lang="en-US" sz="900" dirty="0">
                          <a:effectLst/>
                          <a:latin typeface="Times New Roman"/>
                          <a:ea typeface="Times New Roman"/>
                          <a:cs typeface="Times New Roman"/>
                        </a:rPr>
                        <a:t>3.	M</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m</a:t>
                      </a:r>
                      <a:r>
                        <a:rPr lang="en-US" sz="900" spc="15" dirty="0">
                          <a:effectLst/>
                          <a:latin typeface="Times New Roman"/>
                          <a:ea typeface="Times New Roman"/>
                          <a:cs typeface="Times New Roman"/>
                        </a:rPr>
                        <a:t>b</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rs</a:t>
                      </a:r>
                      <a:r>
                        <a:rPr lang="en-US" sz="900" spc="90" dirty="0">
                          <a:effectLst/>
                          <a:latin typeface="Times New Roman"/>
                          <a:ea typeface="Times New Roman"/>
                          <a:cs typeface="Times New Roman"/>
                        </a:rPr>
                        <a:t> </a:t>
                      </a:r>
                      <a:r>
                        <a:rPr lang="en-US" sz="900" spc="-10" dirty="0">
                          <a:effectLst/>
                          <a:latin typeface="Times New Roman"/>
                          <a:ea typeface="Times New Roman"/>
                          <a:cs typeface="Times New Roman"/>
                        </a:rPr>
                        <a:t>s</a:t>
                      </a:r>
                      <a:r>
                        <a:rPr lang="en-US" sz="900" dirty="0">
                          <a:effectLst/>
                          <a:latin typeface="Times New Roman"/>
                          <a:ea typeface="Times New Roman"/>
                          <a:cs typeface="Times New Roman"/>
                        </a:rPr>
                        <a:t>ign</a:t>
                      </a:r>
                      <a:r>
                        <a:rPr lang="en-US" sz="900" spc="-10" dirty="0">
                          <a:effectLst/>
                          <a:latin typeface="Times New Roman"/>
                          <a:ea typeface="Times New Roman"/>
                          <a:cs typeface="Times New Roman"/>
                        </a:rPr>
                        <a:t> </a:t>
                      </a:r>
                      <a:r>
                        <a:rPr lang="en-US" sz="900" dirty="0">
                          <a:effectLst/>
                          <a:latin typeface="Times New Roman"/>
                          <a:ea typeface="Times New Roman"/>
                          <a:cs typeface="Times New Roman"/>
                        </a:rPr>
                        <a:t>re</a:t>
                      </a:r>
                      <a:r>
                        <a:rPr lang="en-US" sz="900" spc="5" dirty="0">
                          <a:effectLst/>
                          <a:latin typeface="Times New Roman"/>
                          <a:ea typeface="Times New Roman"/>
                          <a:cs typeface="Times New Roman"/>
                        </a:rPr>
                        <a:t>p</a:t>
                      </a:r>
                      <a:r>
                        <a:rPr lang="en-US" sz="900" dirty="0">
                          <a:effectLst/>
                          <a:latin typeface="Times New Roman"/>
                          <a:ea typeface="Times New Roman"/>
                          <a:cs typeface="Times New Roman"/>
                        </a:rPr>
                        <a:t>or</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a:t>
                      </a:r>
                      <a:r>
                        <a:rPr lang="en-US" sz="900" spc="145" dirty="0">
                          <a:effectLst/>
                          <a:latin typeface="Times New Roman"/>
                          <a:ea typeface="Times New Roman"/>
                          <a:cs typeface="Times New Roman"/>
                        </a:rPr>
                        <a:t> </a:t>
                      </a:r>
                      <a:r>
                        <a:rPr lang="en-US" sz="900" spc="10" dirty="0">
                          <a:effectLst/>
                          <a:latin typeface="Times New Roman"/>
                          <a:ea typeface="Times New Roman"/>
                          <a:cs typeface="Times New Roman"/>
                        </a:rPr>
                        <a:t>a</a:t>
                      </a:r>
                      <a:r>
                        <a:rPr lang="en-US" sz="900" spc="5" dirty="0">
                          <a:effectLst/>
                          <a:latin typeface="Times New Roman"/>
                          <a:ea typeface="Times New Roman"/>
                          <a:cs typeface="Times New Roman"/>
                        </a:rPr>
                        <a:t>n</a:t>
                      </a:r>
                      <a:r>
                        <a:rPr lang="en-US" sz="900" dirty="0">
                          <a:effectLst/>
                          <a:latin typeface="Times New Roman"/>
                          <a:ea typeface="Times New Roman"/>
                          <a:cs typeface="Times New Roman"/>
                        </a:rPr>
                        <a:t>d</a:t>
                      </a:r>
                      <a:r>
                        <a:rPr lang="en-US" sz="900" spc="50" dirty="0">
                          <a:effectLst/>
                          <a:latin typeface="Times New Roman"/>
                          <a:ea typeface="Times New Roman"/>
                          <a:cs typeface="Times New Roman"/>
                        </a:rPr>
                        <a:t> </a:t>
                      </a:r>
                      <a:r>
                        <a:rPr lang="en-US" sz="900" spc="-10" dirty="0">
                          <a:effectLst/>
                          <a:latin typeface="Times New Roman"/>
                          <a:ea typeface="Times New Roman"/>
                          <a:cs typeface="Times New Roman"/>
                        </a:rPr>
                        <a:t>m</a:t>
                      </a:r>
                      <a:r>
                        <a:rPr lang="en-US" sz="900" dirty="0">
                          <a:effectLst/>
                          <a:latin typeface="Times New Roman"/>
                          <a:ea typeface="Times New Roman"/>
                          <a:cs typeface="Times New Roman"/>
                        </a:rPr>
                        <a:t>ay</a:t>
                      </a:r>
                      <a:r>
                        <a:rPr lang="en-US" sz="900" spc="-20" dirty="0">
                          <a:effectLst/>
                          <a:latin typeface="Times New Roman"/>
                          <a:ea typeface="Times New Roman"/>
                          <a:cs typeface="Times New Roman"/>
                        </a:rPr>
                        <a:t> </a:t>
                      </a:r>
                      <a:r>
                        <a:rPr lang="en-US" sz="900" spc="10" dirty="0">
                          <a:effectLst/>
                          <a:latin typeface="Times New Roman"/>
                          <a:ea typeface="Times New Roman"/>
                          <a:cs typeface="Times New Roman"/>
                        </a:rPr>
                        <a:t>a</a:t>
                      </a:r>
                      <a:r>
                        <a:rPr lang="en-US" sz="900" spc="5" dirty="0">
                          <a:effectLst/>
                          <a:latin typeface="Times New Roman"/>
                          <a:ea typeface="Times New Roman"/>
                          <a:cs typeface="Times New Roman"/>
                        </a:rPr>
                        <a:t>pp</a:t>
                      </a:r>
                      <a:r>
                        <a:rPr lang="en-US" sz="900" spc="-5" dirty="0">
                          <a:effectLst/>
                          <a:latin typeface="Times New Roman"/>
                          <a:ea typeface="Times New Roman"/>
                          <a:cs typeface="Times New Roman"/>
                        </a:rPr>
                        <a:t>e</a:t>
                      </a:r>
                      <a:r>
                        <a:rPr lang="en-US" sz="900" spc="5" dirty="0">
                          <a:effectLst/>
                          <a:latin typeface="Times New Roman"/>
                          <a:ea typeface="Times New Roman"/>
                          <a:cs typeface="Times New Roman"/>
                        </a:rPr>
                        <a:t>n</a:t>
                      </a:r>
                      <a:r>
                        <a:rPr lang="en-US" sz="900" dirty="0">
                          <a:effectLst/>
                          <a:latin typeface="Times New Roman"/>
                          <a:ea typeface="Times New Roman"/>
                          <a:cs typeface="Times New Roman"/>
                        </a:rPr>
                        <a:t>d comme</a:t>
                      </a:r>
                      <a:r>
                        <a:rPr lang="en-US" sz="900" spc="5" dirty="0">
                          <a:effectLst/>
                          <a:latin typeface="Times New Roman"/>
                          <a:ea typeface="Times New Roman"/>
                          <a:cs typeface="Times New Roman"/>
                        </a:rPr>
                        <a:t>nt</a:t>
                      </a:r>
                      <a:r>
                        <a:rPr lang="en-US" sz="900" spc="-10" dirty="0">
                          <a:effectLst/>
                          <a:latin typeface="Times New Roman"/>
                          <a:ea typeface="Times New Roman"/>
                          <a:cs typeface="Times New Roman"/>
                        </a:rPr>
                        <a:t>s</a:t>
                      </a:r>
                      <a:r>
                        <a:rPr lang="en-US" sz="900" dirty="0">
                          <a:effectLst/>
                          <a:latin typeface="Times New Roman"/>
                          <a:ea typeface="Times New Roman"/>
                          <a:cs typeface="Times New Roman"/>
                        </a:rPr>
                        <a:t>.</a:t>
                      </a:r>
                      <a:endParaRPr lang="en-US" sz="1000" dirty="0">
                        <a:effectLst/>
                        <a:latin typeface="Calibri"/>
                        <a:ea typeface="Calibri"/>
                        <a:cs typeface="Times New Roman"/>
                      </a:endParaRPr>
                    </a:p>
                    <a:p>
                      <a:pPr marL="293370" marR="153670" indent="-228600">
                        <a:lnSpc>
                          <a:spcPct val="105000"/>
                        </a:lnSpc>
                        <a:spcBef>
                          <a:spcPts val="15"/>
                        </a:spcBef>
                        <a:spcAft>
                          <a:spcPts val="0"/>
                        </a:spcAft>
                        <a:tabLst>
                          <a:tab pos="292100" algn="l"/>
                        </a:tabLst>
                      </a:pPr>
                      <a:r>
                        <a:rPr lang="en-US" sz="900" dirty="0">
                          <a:effectLst/>
                          <a:latin typeface="Times New Roman"/>
                          <a:ea typeface="Times New Roman"/>
                          <a:cs typeface="Times New Roman"/>
                        </a:rPr>
                        <a:t>4.	C</a:t>
                      </a:r>
                      <a:r>
                        <a:rPr lang="en-US" sz="900" spc="5" dirty="0">
                          <a:effectLst/>
                          <a:latin typeface="Times New Roman"/>
                          <a:ea typeface="Times New Roman"/>
                          <a:cs typeface="Times New Roman"/>
                        </a:rPr>
                        <a:t>h</a:t>
                      </a:r>
                      <a:r>
                        <a:rPr lang="en-US" sz="900" dirty="0">
                          <a:effectLst/>
                          <a:latin typeface="Times New Roman"/>
                          <a:ea typeface="Times New Roman"/>
                          <a:cs typeface="Times New Roman"/>
                        </a:rPr>
                        <a:t>air </a:t>
                      </a:r>
                      <a:r>
                        <a:rPr lang="en-US" sz="900" spc="5" dirty="0">
                          <a:effectLst/>
                          <a:latin typeface="Times New Roman"/>
                          <a:ea typeface="Times New Roman"/>
                          <a:cs typeface="Times New Roman"/>
                        </a:rPr>
                        <a:t>h</a:t>
                      </a:r>
                      <a:r>
                        <a:rPr lang="en-US" sz="900" dirty="0">
                          <a:effectLst/>
                          <a:latin typeface="Times New Roman"/>
                          <a:ea typeface="Times New Roman"/>
                          <a:cs typeface="Times New Roman"/>
                        </a:rPr>
                        <a:t>ol</a:t>
                      </a:r>
                      <a:r>
                        <a:rPr lang="en-US" sz="900" spc="5" dirty="0">
                          <a:effectLst/>
                          <a:latin typeface="Times New Roman"/>
                          <a:ea typeface="Times New Roman"/>
                          <a:cs typeface="Times New Roman"/>
                        </a:rPr>
                        <a:t>d</a:t>
                      </a:r>
                      <a:r>
                        <a:rPr lang="en-US" sz="900" dirty="0">
                          <a:effectLst/>
                          <a:latin typeface="Times New Roman"/>
                          <a:ea typeface="Times New Roman"/>
                          <a:cs typeface="Times New Roman"/>
                        </a:rPr>
                        <a:t>s</a:t>
                      </a:r>
                      <a:r>
                        <a:rPr lang="en-US" sz="900" spc="-25" dirty="0">
                          <a:effectLst/>
                          <a:latin typeface="Times New Roman"/>
                          <a:ea typeface="Times New Roman"/>
                          <a:cs typeface="Times New Roman"/>
                        </a:rPr>
                        <a:t> </a:t>
                      </a:r>
                      <a:r>
                        <a:rPr lang="en-US" sz="900" dirty="0">
                          <a:effectLst/>
                          <a:latin typeface="Times New Roman"/>
                          <a:ea typeface="Times New Roman"/>
                          <a:cs typeface="Times New Roman"/>
                        </a:rPr>
                        <a:t>co</a:t>
                      </a:r>
                      <a:r>
                        <a:rPr lang="en-US" sz="900" spc="5" dirty="0">
                          <a:effectLst/>
                          <a:latin typeface="Times New Roman"/>
                          <a:ea typeface="Times New Roman"/>
                          <a:cs typeface="Times New Roman"/>
                        </a:rPr>
                        <a:t>n</a:t>
                      </a:r>
                      <a:r>
                        <a:rPr lang="en-US" sz="900" dirty="0">
                          <a:effectLst/>
                          <a:latin typeface="Times New Roman"/>
                          <a:ea typeface="Times New Roman"/>
                          <a:cs typeface="Times New Roman"/>
                        </a:rPr>
                        <a:t>f</a:t>
                      </a:r>
                      <a:r>
                        <a:rPr lang="en-US" sz="900" spc="-5" dirty="0">
                          <a:effectLst/>
                          <a:latin typeface="Times New Roman"/>
                          <a:ea typeface="Times New Roman"/>
                          <a:cs typeface="Times New Roman"/>
                        </a:rPr>
                        <a:t>e</a:t>
                      </a:r>
                      <a:r>
                        <a:rPr lang="en-US" sz="900" spc="10" dirty="0">
                          <a:effectLst/>
                          <a:latin typeface="Times New Roman"/>
                          <a:ea typeface="Times New Roman"/>
                          <a:cs typeface="Times New Roman"/>
                        </a:rPr>
                        <a:t>r</a:t>
                      </a:r>
                      <a:r>
                        <a:rPr lang="en-US" sz="900" spc="-5" dirty="0">
                          <a:effectLst/>
                          <a:latin typeface="Times New Roman"/>
                          <a:ea typeface="Times New Roman"/>
                          <a:cs typeface="Times New Roman"/>
                        </a:rPr>
                        <a:t>e</a:t>
                      </a:r>
                      <a:r>
                        <a:rPr lang="en-US" sz="900" spc="5" dirty="0">
                          <a:effectLst/>
                          <a:latin typeface="Times New Roman"/>
                          <a:ea typeface="Times New Roman"/>
                          <a:cs typeface="Times New Roman"/>
                        </a:rPr>
                        <a:t>n</a:t>
                      </a:r>
                      <a:r>
                        <a:rPr lang="en-US" sz="900" dirty="0">
                          <a:effectLst/>
                          <a:latin typeface="Times New Roman"/>
                          <a:ea typeface="Times New Roman"/>
                          <a:cs typeface="Times New Roman"/>
                        </a:rPr>
                        <a:t>ce</a:t>
                      </a:r>
                      <a:r>
                        <a:rPr lang="en-US" sz="900" spc="125" dirty="0">
                          <a:effectLst/>
                          <a:latin typeface="Times New Roman"/>
                          <a:ea typeface="Times New Roman"/>
                          <a:cs typeface="Times New Roman"/>
                        </a:rPr>
                        <a:t> </a:t>
                      </a:r>
                      <a:r>
                        <a:rPr lang="en-US" sz="900" dirty="0">
                          <a:effectLst/>
                          <a:latin typeface="Times New Roman"/>
                          <a:ea typeface="Times New Roman"/>
                          <a:cs typeface="Times New Roman"/>
                        </a:rPr>
                        <a:t>wi</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h</a:t>
                      </a:r>
                      <a:r>
                        <a:rPr lang="en-US" sz="900" spc="-25" dirty="0">
                          <a:effectLst/>
                          <a:latin typeface="Times New Roman"/>
                          <a:ea typeface="Times New Roman"/>
                          <a:cs typeface="Times New Roman"/>
                        </a:rPr>
                        <a:t> </a:t>
                      </a:r>
                      <a:r>
                        <a:rPr lang="en-US" sz="900" spc="10" dirty="0">
                          <a:effectLst/>
                          <a:latin typeface="Times New Roman"/>
                          <a:ea typeface="Times New Roman"/>
                          <a:cs typeface="Times New Roman"/>
                        </a:rPr>
                        <a:t>c</a:t>
                      </a:r>
                      <a:r>
                        <a:rPr lang="en-US" sz="900" spc="-5" dirty="0">
                          <a:effectLst/>
                          <a:latin typeface="Times New Roman"/>
                          <a:ea typeface="Times New Roman"/>
                          <a:cs typeface="Times New Roman"/>
                        </a:rPr>
                        <a:t>o</a:t>
                      </a:r>
                      <a:r>
                        <a:rPr lang="en-US" sz="900" spc="5" dirty="0">
                          <a:effectLst/>
                          <a:latin typeface="Times New Roman"/>
                          <a:ea typeface="Times New Roman"/>
                          <a:cs typeface="Times New Roman"/>
                        </a:rPr>
                        <a:t>n</a:t>
                      </a:r>
                      <a:r>
                        <a:rPr lang="en-US" sz="900" dirty="0">
                          <a:effectLst/>
                          <a:latin typeface="Times New Roman"/>
                          <a:ea typeface="Times New Roman"/>
                          <a:cs typeface="Times New Roman"/>
                        </a:rPr>
                        <a:t>f</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re</a:t>
                      </a:r>
                      <a:r>
                        <a:rPr lang="en-US" sz="900" spc="5" dirty="0">
                          <a:effectLst/>
                          <a:latin typeface="Times New Roman"/>
                          <a:ea typeface="Times New Roman"/>
                          <a:cs typeface="Times New Roman"/>
                        </a:rPr>
                        <a:t>n</a:t>
                      </a:r>
                      <a:r>
                        <a:rPr lang="en-US" sz="900" spc="10" dirty="0">
                          <a:effectLst/>
                          <a:latin typeface="Times New Roman"/>
                          <a:ea typeface="Times New Roman"/>
                          <a:cs typeface="Times New Roman"/>
                        </a:rPr>
                        <a:t>c</a:t>
                      </a:r>
                      <a:r>
                        <a:rPr lang="en-US" sz="900" dirty="0">
                          <a:effectLst/>
                          <a:latin typeface="Times New Roman"/>
                          <a:ea typeface="Times New Roman"/>
                          <a:cs typeface="Times New Roman"/>
                        </a:rPr>
                        <a:t>e</a:t>
                      </a:r>
                      <a:r>
                        <a:rPr lang="en-US" sz="900" spc="110" dirty="0">
                          <a:effectLst/>
                          <a:latin typeface="Times New Roman"/>
                          <a:ea typeface="Times New Roman"/>
                          <a:cs typeface="Times New Roman"/>
                        </a:rPr>
                        <a:t> </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o </a:t>
                      </a:r>
                      <a:r>
                        <a:rPr lang="en-US" sz="900" spc="5" dirty="0">
                          <a:effectLst/>
                          <a:latin typeface="Times New Roman"/>
                          <a:ea typeface="Times New Roman"/>
                          <a:cs typeface="Times New Roman"/>
                        </a:rPr>
                        <a:t>d</a:t>
                      </a:r>
                      <a:r>
                        <a:rPr lang="en-US" sz="900" dirty="0">
                          <a:effectLst/>
                          <a:latin typeface="Times New Roman"/>
                          <a:ea typeface="Times New Roman"/>
                          <a:cs typeface="Times New Roman"/>
                        </a:rPr>
                        <a:t>i</a:t>
                      </a:r>
                      <a:r>
                        <a:rPr lang="en-US" sz="900" spc="-10" dirty="0">
                          <a:effectLst/>
                          <a:latin typeface="Times New Roman"/>
                          <a:ea typeface="Times New Roman"/>
                          <a:cs typeface="Times New Roman"/>
                        </a:rPr>
                        <a:t>s</a:t>
                      </a:r>
                      <a:r>
                        <a:rPr lang="en-US" sz="900" dirty="0">
                          <a:effectLst/>
                          <a:latin typeface="Times New Roman"/>
                          <a:ea typeface="Times New Roman"/>
                          <a:cs typeface="Times New Roman"/>
                        </a:rPr>
                        <a:t>c</a:t>
                      </a:r>
                      <a:r>
                        <a:rPr lang="en-US" sz="900" spc="5" dirty="0">
                          <a:effectLst/>
                          <a:latin typeface="Times New Roman"/>
                          <a:ea typeface="Times New Roman"/>
                          <a:cs typeface="Times New Roman"/>
                        </a:rPr>
                        <a:t>u</a:t>
                      </a:r>
                      <a:r>
                        <a:rPr lang="en-US" sz="900" spc="10" dirty="0">
                          <a:effectLst/>
                          <a:latin typeface="Times New Roman"/>
                          <a:ea typeface="Times New Roman"/>
                          <a:cs typeface="Times New Roman"/>
                        </a:rPr>
                        <a:t>s</a:t>
                      </a:r>
                      <a:r>
                        <a:rPr lang="en-US" sz="900" dirty="0">
                          <a:effectLst/>
                          <a:latin typeface="Times New Roman"/>
                          <a:ea typeface="Times New Roman"/>
                          <a:cs typeface="Times New Roman"/>
                        </a:rPr>
                        <a:t>s</a:t>
                      </a:r>
                      <a:r>
                        <a:rPr lang="en-US" sz="900" spc="-10" dirty="0">
                          <a:effectLst/>
                          <a:latin typeface="Times New Roman"/>
                          <a:ea typeface="Times New Roman"/>
                          <a:cs typeface="Times New Roman"/>
                        </a:rPr>
                        <a:t> </a:t>
                      </a:r>
                      <a:r>
                        <a:rPr lang="en-US" sz="900" spc="5" dirty="0">
                          <a:effectLst/>
                          <a:latin typeface="Times New Roman"/>
                          <a:ea typeface="Times New Roman"/>
                          <a:cs typeface="Times New Roman"/>
                        </a:rPr>
                        <a:t>p</a:t>
                      </a:r>
                      <a:r>
                        <a:rPr lang="en-US" sz="900" dirty="0">
                          <a:effectLst/>
                          <a:latin typeface="Times New Roman"/>
                          <a:ea typeface="Times New Roman"/>
                          <a:cs typeface="Times New Roman"/>
                        </a:rPr>
                        <a:t>e</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r</a:t>
                      </a:r>
                      <a:r>
                        <a:rPr lang="en-US" sz="900" spc="105" dirty="0">
                          <a:effectLst/>
                          <a:latin typeface="Times New Roman"/>
                          <a:ea typeface="Times New Roman"/>
                          <a:cs typeface="Times New Roman"/>
                        </a:rPr>
                        <a:t> </a:t>
                      </a:r>
                      <a:r>
                        <a:rPr lang="en-US" sz="900" spc="20" dirty="0">
                          <a:effectLst/>
                          <a:latin typeface="Times New Roman"/>
                          <a:ea typeface="Times New Roman"/>
                          <a:cs typeface="Times New Roman"/>
                        </a:rPr>
                        <a:t>r</a:t>
                      </a:r>
                      <a:r>
                        <a:rPr lang="en-US" sz="900" spc="-5" dirty="0">
                          <a:effectLst/>
                          <a:latin typeface="Times New Roman"/>
                          <a:ea typeface="Times New Roman"/>
                          <a:cs typeface="Times New Roman"/>
                        </a:rPr>
                        <a:t>e</a:t>
                      </a:r>
                      <a:r>
                        <a:rPr lang="en-US" sz="900" spc="5" dirty="0">
                          <a:effectLst/>
                          <a:latin typeface="Times New Roman"/>
                          <a:ea typeface="Times New Roman"/>
                          <a:cs typeface="Times New Roman"/>
                        </a:rPr>
                        <a:t>p</a:t>
                      </a:r>
                      <a:r>
                        <a:rPr lang="en-US" sz="900" dirty="0">
                          <a:effectLst/>
                          <a:latin typeface="Times New Roman"/>
                          <a:ea typeface="Times New Roman"/>
                          <a:cs typeface="Times New Roman"/>
                        </a:rPr>
                        <a:t>or</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a:t>
                      </a:r>
                      <a:r>
                        <a:rPr lang="en-US" sz="900" spc="150" dirty="0">
                          <a:effectLst/>
                          <a:latin typeface="Times New Roman"/>
                          <a:ea typeface="Times New Roman"/>
                          <a:cs typeface="Times New Roman"/>
                        </a:rPr>
                        <a:t> </a:t>
                      </a:r>
                      <a:r>
                        <a:rPr lang="en-US" sz="900" dirty="0">
                          <a:effectLst/>
                          <a:latin typeface="Times New Roman"/>
                          <a:ea typeface="Times New Roman"/>
                          <a:cs typeface="Times New Roman"/>
                        </a:rPr>
                        <a:t>C</a:t>
                      </a:r>
                      <a:r>
                        <a:rPr lang="en-US" sz="900" spc="5" dirty="0">
                          <a:effectLst/>
                          <a:latin typeface="Times New Roman"/>
                          <a:ea typeface="Times New Roman"/>
                          <a:cs typeface="Times New Roman"/>
                        </a:rPr>
                        <a:t>h</a:t>
                      </a:r>
                      <a:r>
                        <a:rPr lang="en-US" sz="900" dirty="0">
                          <a:effectLst/>
                          <a:latin typeface="Times New Roman"/>
                          <a:ea typeface="Times New Roman"/>
                          <a:cs typeface="Times New Roman"/>
                        </a:rPr>
                        <a:t>air </a:t>
                      </a:r>
                      <a:r>
                        <a:rPr lang="en-US" sz="900" spc="15" dirty="0">
                          <a:effectLst/>
                          <a:latin typeface="Times New Roman"/>
                          <a:ea typeface="Times New Roman"/>
                          <a:cs typeface="Times New Roman"/>
                        </a:rPr>
                        <a:t>d</a:t>
                      </a:r>
                      <a:r>
                        <a:rPr lang="en-US" sz="900" spc="-10" dirty="0">
                          <a:effectLst/>
                          <a:latin typeface="Times New Roman"/>
                          <a:ea typeface="Times New Roman"/>
                          <a:cs typeface="Times New Roman"/>
                        </a:rPr>
                        <a:t>r</a:t>
                      </a:r>
                      <a:r>
                        <a:rPr lang="en-US" sz="900" spc="10" dirty="0">
                          <a:effectLst/>
                          <a:latin typeface="Times New Roman"/>
                          <a:ea typeface="Times New Roman"/>
                          <a:cs typeface="Times New Roman"/>
                        </a:rPr>
                        <a:t>a</a:t>
                      </a:r>
                      <a:r>
                        <a:rPr lang="en-US" sz="900" spc="5" dirty="0">
                          <a:effectLst/>
                          <a:latin typeface="Times New Roman"/>
                          <a:ea typeface="Times New Roman"/>
                          <a:cs typeface="Times New Roman"/>
                        </a:rPr>
                        <a:t>f</a:t>
                      </a:r>
                      <a:r>
                        <a:rPr lang="en-US" sz="900" dirty="0">
                          <a:effectLst/>
                          <a:latin typeface="Times New Roman"/>
                          <a:ea typeface="Times New Roman"/>
                          <a:cs typeface="Times New Roman"/>
                        </a:rPr>
                        <a:t>ts</a:t>
                      </a:r>
                      <a:r>
                        <a:rPr lang="en-US" sz="900" spc="55" dirty="0">
                          <a:effectLst/>
                          <a:latin typeface="Times New Roman"/>
                          <a:ea typeface="Times New Roman"/>
                          <a:cs typeface="Times New Roman"/>
                        </a:rPr>
                        <a:t> </a:t>
                      </a:r>
                      <a:r>
                        <a:rPr lang="en-US" sz="900" dirty="0">
                          <a:effectLst/>
                          <a:latin typeface="Times New Roman"/>
                          <a:ea typeface="Times New Roman"/>
                          <a:cs typeface="Times New Roman"/>
                        </a:rPr>
                        <a:t>a</a:t>
                      </a:r>
                      <a:r>
                        <a:rPr lang="en-US" sz="900" spc="5" dirty="0">
                          <a:effectLst/>
                          <a:latin typeface="Times New Roman"/>
                          <a:ea typeface="Times New Roman"/>
                          <a:cs typeface="Times New Roman"/>
                        </a:rPr>
                        <a:t> </a:t>
                      </a:r>
                      <a:r>
                        <a:rPr lang="en-US" sz="900" dirty="0">
                          <a:effectLst/>
                          <a:latin typeface="Times New Roman"/>
                          <a:ea typeface="Times New Roman"/>
                          <a:cs typeface="Times New Roman"/>
                        </a:rPr>
                        <a:t>m</a:t>
                      </a:r>
                      <a:r>
                        <a:rPr lang="en-US" sz="900" spc="15" dirty="0">
                          <a:effectLst/>
                          <a:latin typeface="Times New Roman"/>
                          <a:ea typeface="Times New Roman"/>
                          <a:cs typeface="Times New Roman"/>
                        </a:rPr>
                        <a:t>e</a:t>
                      </a:r>
                      <a:r>
                        <a:rPr lang="en-US" sz="900" spc="-5" dirty="0">
                          <a:effectLst/>
                          <a:latin typeface="Times New Roman"/>
                          <a:ea typeface="Times New Roman"/>
                          <a:cs typeface="Times New Roman"/>
                        </a:rPr>
                        <a:t>e</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i</a:t>
                      </a:r>
                      <a:r>
                        <a:rPr lang="en-US" sz="900" spc="5" dirty="0">
                          <a:effectLst/>
                          <a:latin typeface="Times New Roman"/>
                          <a:ea typeface="Times New Roman"/>
                          <a:cs typeface="Times New Roman"/>
                        </a:rPr>
                        <a:t>n</a:t>
                      </a:r>
                      <a:r>
                        <a:rPr lang="en-US" sz="900" dirty="0">
                          <a:effectLst/>
                          <a:latin typeface="Times New Roman"/>
                          <a:ea typeface="Times New Roman"/>
                          <a:cs typeface="Times New Roman"/>
                        </a:rPr>
                        <a:t>g </a:t>
                      </a:r>
                      <a:r>
                        <a:rPr lang="en-US" sz="900" spc="-10" dirty="0">
                          <a:effectLst/>
                          <a:latin typeface="Times New Roman"/>
                          <a:ea typeface="Times New Roman"/>
                          <a:cs typeface="Times New Roman"/>
                        </a:rPr>
                        <a:t>m</a:t>
                      </a:r>
                      <a:r>
                        <a:rPr lang="en-US" sz="900" spc="15" dirty="0">
                          <a:effectLst/>
                          <a:latin typeface="Times New Roman"/>
                          <a:ea typeface="Times New Roman"/>
                          <a:cs typeface="Times New Roman"/>
                        </a:rPr>
                        <a:t>e</a:t>
                      </a:r>
                      <a:r>
                        <a:rPr lang="en-US" sz="900" spc="-10" dirty="0">
                          <a:effectLst/>
                          <a:latin typeface="Times New Roman"/>
                          <a:ea typeface="Times New Roman"/>
                          <a:cs typeface="Times New Roman"/>
                        </a:rPr>
                        <a:t>m</a:t>
                      </a:r>
                      <a:r>
                        <a:rPr lang="en-US" sz="900" dirty="0">
                          <a:effectLst/>
                          <a:latin typeface="Times New Roman"/>
                          <a:ea typeface="Times New Roman"/>
                          <a:cs typeface="Times New Roman"/>
                        </a:rPr>
                        <a:t>o</a:t>
                      </a:r>
                      <a:r>
                        <a:rPr lang="en-US" sz="900" spc="80" dirty="0">
                          <a:effectLst/>
                          <a:latin typeface="Times New Roman"/>
                          <a:ea typeface="Times New Roman"/>
                          <a:cs typeface="Times New Roman"/>
                        </a:rPr>
                        <a:t> </a:t>
                      </a:r>
                      <a:r>
                        <a:rPr lang="en-US" sz="900" dirty="0">
                          <a:effectLst/>
                          <a:latin typeface="Times New Roman"/>
                          <a:ea typeface="Times New Roman"/>
                          <a:cs typeface="Times New Roman"/>
                        </a:rPr>
                        <a:t>sig</a:t>
                      </a:r>
                      <a:r>
                        <a:rPr lang="en-US" sz="900" spc="15" dirty="0">
                          <a:effectLst/>
                          <a:latin typeface="Times New Roman"/>
                          <a:ea typeface="Times New Roman"/>
                          <a:cs typeface="Times New Roman"/>
                        </a:rPr>
                        <a:t>n</a:t>
                      </a:r>
                      <a:r>
                        <a:rPr lang="en-US" sz="900" dirty="0">
                          <a:effectLst/>
                          <a:latin typeface="Times New Roman"/>
                          <a:ea typeface="Times New Roman"/>
                          <a:cs typeface="Times New Roman"/>
                        </a:rPr>
                        <a:t>ed</a:t>
                      </a:r>
                      <a:r>
                        <a:rPr lang="en-US" sz="900" spc="-20" dirty="0">
                          <a:effectLst/>
                          <a:latin typeface="Times New Roman"/>
                          <a:ea typeface="Times New Roman"/>
                          <a:cs typeface="Times New Roman"/>
                        </a:rPr>
                        <a:t> </a:t>
                      </a:r>
                      <a:r>
                        <a:rPr lang="en-US" sz="900" spc="5" dirty="0">
                          <a:effectLst/>
                          <a:latin typeface="Times New Roman"/>
                          <a:ea typeface="Times New Roman"/>
                          <a:cs typeface="Times New Roman"/>
                        </a:rPr>
                        <a:t>b</a:t>
                      </a:r>
                      <a:r>
                        <a:rPr lang="en-US" sz="900" dirty="0">
                          <a:effectLst/>
                          <a:latin typeface="Times New Roman"/>
                          <a:ea typeface="Times New Roman"/>
                          <a:cs typeface="Times New Roman"/>
                        </a:rPr>
                        <a:t>y</a:t>
                      </a:r>
                      <a:r>
                        <a:rPr lang="en-US" sz="900" spc="-45" dirty="0">
                          <a:effectLst/>
                          <a:latin typeface="Times New Roman"/>
                          <a:ea typeface="Times New Roman"/>
                          <a:cs typeface="Times New Roman"/>
                        </a:rPr>
                        <a:t> </a:t>
                      </a:r>
                      <a:r>
                        <a:rPr lang="en-US" sz="900" dirty="0">
                          <a:effectLst/>
                          <a:latin typeface="Times New Roman"/>
                          <a:ea typeface="Times New Roman"/>
                          <a:cs typeface="Times New Roman"/>
                        </a:rPr>
                        <a:t>C</a:t>
                      </a:r>
                      <a:r>
                        <a:rPr lang="en-US" sz="900" spc="5" dirty="0">
                          <a:effectLst/>
                          <a:latin typeface="Times New Roman"/>
                          <a:ea typeface="Times New Roman"/>
                          <a:cs typeface="Times New Roman"/>
                        </a:rPr>
                        <a:t>h</a:t>
                      </a:r>
                      <a:r>
                        <a:rPr lang="en-US" sz="900" dirty="0">
                          <a:effectLst/>
                          <a:latin typeface="Times New Roman"/>
                          <a:ea typeface="Times New Roman"/>
                          <a:cs typeface="Times New Roman"/>
                        </a:rPr>
                        <a:t>air a</a:t>
                      </a:r>
                      <a:r>
                        <a:rPr lang="en-US" sz="900" spc="5" dirty="0">
                          <a:effectLst/>
                          <a:latin typeface="Times New Roman"/>
                          <a:ea typeface="Times New Roman"/>
                          <a:cs typeface="Times New Roman"/>
                        </a:rPr>
                        <a:t>n</a:t>
                      </a:r>
                      <a:r>
                        <a:rPr lang="en-US" sz="900" dirty="0">
                          <a:effectLst/>
                          <a:latin typeface="Times New Roman"/>
                          <a:ea typeface="Times New Roman"/>
                          <a:cs typeface="Times New Roman"/>
                        </a:rPr>
                        <a:t>d</a:t>
                      </a:r>
                      <a:r>
                        <a:rPr lang="en-US" sz="900" spc="50" dirty="0">
                          <a:effectLst/>
                          <a:latin typeface="Times New Roman"/>
                          <a:ea typeface="Times New Roman"/>
                          <a:cs typeface="Times New Roman"/>
                        </a:rPr>
                        <a:t> </a:t>
                      </a:r>
                      <a:r>
                        <a:rPr lang="en-US" sz="900" spc="10" dirty="0">
                          <a:effectLst/>
                          <a:latin typeface="Times New Roman"/>
                          <a:ea typeface="Times New Roman"/>
                          <a:cs typeface="Times New Roman"/>
                        </a:rPr>
                        <a:t>c</a:t>
                      </a:r>
                      <a:r>
                        <a:rPr lang="en-US" sz="900" spc="-10" dirty="0">
                          <a:effectLst/>
                          <a:latin typeface="Times New Roman"/>
                          <a:ea typeface="Times New Roman"/>
                          <a:cs typeface="Times New Roman"/>
                        </a:rPr>
                        <a:t>a</a:t>
                      </a:r>
                      <a:r>
                        <a:rPr lang="en-US" sz="900" dirty="0">
                          <a:effectLst/>
                          <a:latin typeface="Times New Roman"/>
                          <a:ea typeface="Times New Roman"/>
                          <a:cs typeface="Times New Roman"/>
                        </a:rPr>
                        <a:t>n</a:t>
                      </a:r>
                      <a:r>
                        <a:rPr lang="en-US" sz="900" spc="5" dirty="0">
                          <a:effectLst/>
                          <a:latin typeface="Times New Roman"/>
                          <a:ea typeface="Times New Roman"/>
                          <a:cs typeface="Times New Roman"/>
                        </a:rPr>
                        <a:t>d</a:t>
                      </a:r>
                      <a:r>
                        <a:rPr lang="en-US" sz="900" dirty="0">
                          <a:effectLst/>
                          <a:latin typeface="Times New Roman"/>
                          <a:ea typeface="Times New Roman"/>
                          <a:cs typeface="Times New Roman"/>
                        </a:rPr>
                        <a:t>i</a:t>
                      </a:r>
                      <a:r>
                        <a:rPr lang="en-US" sz="900" spc="5" dirty="0">
                          <a:effectLst/>
                          <a:latin typeface="Times New Roman"/>
                          <a:ea typeface="Times New Roman"/>
                          <a:cs typeface="Times New Roman"/>
                        </a:rPr>
                        <a:t>d</a:t>
                      </a:r>
                      <a:r>
                        <a:rPr lang="en-US" sz="900" dirty="0">
                          <a:effectLst/>
                          <a:latin typeface="Times New Roman"/>
                          <a:ea typeface="Times New Roman"/>
                          <a:cs typeface="Times New Roman"/>
                        </a:rPr>
                        <a:t>a</a:t>
                      </a:r>
                      <a:r>
                        <a:rPr lang="en-US" sz="900" spc="5" dirty="0">
                          <a:effectLst/>
                          <a:latin typeface="Times New Roman"/>
                          <a:ea typeface="Times New Roman"/>
                          <a:cs typeface="Times New Roman"/>
                        </a:rPr>
                        <a:t>t</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 Ca</a:t>
                      </a:r>
                      <a:r>
                        <a:rPr lang="en-US" sz="900" spc="5" dirty="0">
                          <a:effectLst/>
                          <a:latin typeface="Times New Roman"/>
                          <a:ea typeface="Times New Roman"/>
                          <a:cs typeface="Times New Roman"/>
                        </a:rPr>
                        <a:t>nd</a:t>
                      </a:r>
                      <a:r>
                        <a:rPr lang="en-US" sz="900" dirty="0">
                          <a:effectLst/>
                          <a:latin typeface="Times New Roman"/>
                          <a:ea typeface="Times New Roman"/>
                          <a:cs typeface="Times New Roman"/>
                        </a:rPr>
                        <a:t>i</a:t>
                      </a:r>
                      <a:r>
                        <a:rPr lang="en-US" sz="900" spc="5" dirty="0">
                          <a:effectLst/>
                          <a:latin typeface="Times New Roman"/>
                          <a:ea typeface="Times New Roman"/>
                          <a:cs typeface="Times New Roman"/>
                        </a:rPr>
                        <a:t>d</a:t>
                      </a:r>
                      <a:r>
                        <a:rPr lang="en-US" sz="900" dirty="0">
                          <a:effectLst/>
                          <a:latin typeface="Times New Roman"/>
                          <a:ea typeface="Times New Roman"/>
                          <a:cs typeface="Times New Roman"/>
                        </a:rPr>
                        <a:t>a</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e</a:t>
                      </a:r>
                      <a:r>
                        <a:rPr lang="en-US" sz="900" spc="-30" dirty="0">
                          <a:effectLst/>
                          <a:latin typeface="Times New Roman"/>
                          <a:ea typeface="Times New Roman"/>
                          <a:cs typeface="Times New Roman"/>
                        </a:rPr>
                        <a:t> </a:t>
                      </a:r>
                      <a:r>
                        <a:rPr lang="en-US" sz="900" dirty="0">
                          <a:effectLst/>
                          <a:latin typeface="Times New Roman"/>
                          <a:ea typeface="Times New Roman"/>
                          <a:cs typeface="Times New Roman"/>
                        </a:rPr>
                        <a:t>also</a:t>
                      </a:r>
                      <a:r>
                        <a:rPr lang="en-US" sz="900" spc="-25" dirty="0">
                          <a:effectLst/>
                          <a:latin typeface="Times New Roman"/>
                          <a:ea typeface="Times New Roman"/>
                          <a:cs typeface="Times New Roman"/>
                        </a:rPr>
                        <a:t> </a:t>
                      </a:r>
                      <a:r>
                        <a:rPr lang="en-US" sz="900" dirty="0">
                          <a:effectLst/>
                          <a:latin typeface="Times New Roman"/>
                          <a:ea typeface="Times New Roman"/>
                          <a:cs typeface="Times New Roman"/>
                        </a:rPr>
                        <a:t>re</a:t>
                      </a:r>
                      <a:r>
                        <a:rPr lang="en-US" sz="900" spc="10" dirty="0">
                          <a:effectLst/>
                          <a:latin typeface="Times New Roman"/>
                          <a:ea typeface="Times New Roman"/>
                          <a:cs typeface="Times New Roman"/>
                        </a:rPr>
                        <a:t>c</a:t>
                      </a:r>
                      <a:r>
                        <a:rPr lang="en-US" sz="900" dirty="0">
                          <a:effectLst/>
                          <a:latin typeface="Times New Roman"/>
                          <a:ea typeface="Times New Roman"/>
                          <a:cs typeface="Times New Roman"/>
                        </a:rPr>
                        <a:t>ei</a:t>
                      </a:r>
                      <a:r>
                        <a:rPr lang="en-US" sz="900" spc="10" dirty="0">
                          <a:effectLst/>
                          <a:latin typeface="Times New Roman"/>
                          <a:ea typeface="Times New Roman"/>
                          <a:cs typeface="Times New Roman"/>
                        </a:rPr>
                        <a:t>v</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s</a:t>
                      </a:r>
                      <a:r>
                        <a:rPr lang="en-US" sz="900" spc="-30" dirty="0">
                          <a:effectLst/>
                          <a:latin typeface="Times New Roman"/>
                          <a:ea typeface="Times New Roman"/>
                          <a:cs typeface="Times New Roman"/>
                        </a:rPr>
                        <a:t> </a:t>
                      </a:r>
                      <a:r>
                        <a:rPr lang="en-US" sz="900" spc="5" dirty="0">
                          <a:effectLst/>
                          <a:latin typeface="Times New Roman"/>
                          <a:ea typeface="Times New Roman"/>
                          <a:cs typeface="Times New Roman"/>
                        </a:rPr>
                        <a:t>un</a:t>
                      </a:r>
                      <a:r>
                        <a:rPr lang="en-US" sz="900" spc="10" dirty="0">
                          <a:effectLst/>
                          <a:latin typeface="Times New Roman"/>
                          <a:ea typeface="Times New Roman"/>
                          <a:cs typeface="Times New Roman"/>
                        </a:rPr>
                        <a:t>s</a:t>
                      </a:r>
                      <a:r>
                        <a:rPr lang="en-US" sz="900" dirty="0">
                          <a:effectLst/>
                          <a:latin typeface="Times New Roman"/>
                          <a:ea typeface="Times New Roman"/>
                          <a:cs typeface="Times New Roman"/>
                        </a:rPr>
                        <a:t>i</a:t>
                      </a:r>
                      <a:r>
                        <a:rPr lang="en-US" sz="900" spc="10" dirty="0">
                          <a:effectLst/>
                          <a:latin typeface="Times New Roman"/>
                          <a:ea typeface="Times New Roman"/>
                          <a:cs typeface="Times New Roman"/>
                        </a:rPr>
                        <a:t>g</a:t>
                      </a:r>
                      <a:r>
                        <a:rPr lang="en-US" sz="900" spc="5" dirty="0">
                          <a:effectLst/>
                          <a:latin typeface="Times New Roman"/>
                          <a:ea typeface="Times New Roman"/>
                          <a:cs typeface="Times New Roman"/>
                        </a:rPr>
                        <a:t>n</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d</a:t>
                      </a:r>
                      <a:r>
                        <a:rPr lang="en-US" sz="900" spc="-20" dirty="0">
                          <a:effectLst/>
                          <a:latin typeface="Times New Roman"/>
                          <a:ea typeface="Times New Roman"/>
                          <a:cs typeface="Times New Roman"/>
                        </a:rPr>
                        <a:t> </a:t>
                      </a:r>
                      <a:r>
                        <a:rPr lang="en-US" sz="900" dirty="0">
                          <a:effectLst/>
                          <a:latin typeface="Times New Roman"/>
                          <a:ea typeface="Times New Roman"/>
                          <a:cs typeface="Times New Roman"/>
                        </a:rPr>
                        <a:t>co</a:t>
                      </a:r>
                      <a:r>
                        <a:rPr lang="en-US" sz="900" spc="5" dirty="0">
                          <a:effectLst/>
                          <a:latin typeface="Times New Roman"/>
                          <a:ea typeface="Times New Roman"/>
                          <a:cs typeface="Times New Roman"/>
                        </a:rPr>
                        <a:t>p</a:t>
                      </a:r>
                      <a:r>
                        <a:rPr lang="en-US" sz="900" dirty="0">
                          <a:effectLst/>
                          <a:latin typeface="Times New Roman"/>
                          <a:ea typeface="Times New Roman"/>
                          <a:cs typeface="Times New Roman"/>
                        </a:rPr>
                        <a:t>y</a:t>
                      </a:r>
                      <a:r>
                        <a:rPr lang="en-US" sz="900" spc="-45" dirty="0">
                          <a:effectLst/>
                          <a:latin typeface="Times New Roman"/>
                          <a:ea typeface="Times New Roman"/>
                          <a:cs typeface="Times New Roman"/>
                        </a:rPr>
                        <a:t> </a:t>
                      </a:r>
                      <a:r>
                        <a:rPr lang="en-US" sz="900" dirty="0">
                          <a:effectLst/>
                          <a:latin typeface="Times New Roman"/>
                          <a:ea typeface="Times New Roman"/>
                          <a:cs typeface="Times New Roman"/>
                        </a:rPr>
                        <a:t>of</a:t>
                      </a:r>
                      <a:r>
                        <a:rPr lang="en-US" sz="900" spc="-25" dirty="0">
                          <a:effectLst/>
                          <a:latin typeface="Times New Roman"/>
                          <a:ea typeface="Times New Roman"/>
                          <a:cs typeface="Times New Roman"/>
                        </a:rPr>
                        <a:t> </a:t>
                      </a:r>
                      <a:r>
                        <a:rPr lang="en-US" sz="900" spc="5" dirty="0">
                          <a:effectLst/>
                          <a:latin typeface="Times New Roman"/>
                          <a:ea typeface="Times New Roman"/>
                          <a:cs typeface="Times New Roman"/>
                        </a:rPr>
                        <a:t>th</a:t>
                      </a:r>
                      <a:r>
                        <a:rPr lang="en-US" sz="900" dirty="0">
                          <a:effectLst/>
                          <a:latin typeface="Times New Roman"/>
                          <a:ea typeface="Times New Roman"/>
                          <a:cs typeface="Times New Roman"/>
                        </a:rPr>
                        <a:t>e r</a:t>
                      </a:r>
                      <a:r>
                        <a:rPr lang="en-US" sz="900" spc="-5" dirty="0">
                          <a:effectLst/>
                          <a:latin typeface="Times New Roman"/>
                          <a:ea typeface="Times New Roman"/>
                          <a:cs typeface="Times New Roman"/>
                        </a:rPr>
                        <a:t>e</a:t>
                      </a:r>
                      <a:r>
                        <a:rPr lang="en-US" sz="900" spc="5" dirty="0">
                          <a:effectLst/>
                          <a:latin typeface="Times New Roman"/>
                          <a:ea typeface="Times New Roman"/>
                          <a:cs typeface="Times New Roman"/>
                        </a:rPr>
                        <a:t>p</a:t>
                      </a:r>
                      <a:r>
                        <a:rPr lang="en-US" sz="900" dirty="0">
                          <a:effectLst/>
                          <a:latin typeface="Times New Roman"/>
                          <a:ea typeface="Times New Roman"/>
                          <a:cs typeface="Times New Roman"/>
                        </a:rPr>
                        <a:t>or</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a:t>
                      </a:r>
                      <a:endParaRPr lang="en-US" sz="10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dirty="0">
                          <a:effectLst/>
                          <a:latin typeface="Calibri"/>
                          <a:ea typeface="Calibri"/>
                          <a:cs typeface="Times New Roman"/>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00" marR="0">
                        <a:lnSpc>
                          <a:spcPct val="115000"/>
                        </a:lnSpc>
                        <a:spcBef>
                          <a:spcPts val="10"/>
                        </a:spcBef>
                        <a:spcAft>
                          <a:spcPts val="0"/>
                        </a:spcAft>
                      </a:pPr>
                      <a:r>
                        <a:rPr lang="en-US" sz="900" u="sng">
                          <a:effectLst/>
                          <a:uFill>
                            <a:solidFill>
                              <a:srgbClr val="000000"/>
                            </a:solidFill>
                          </a:uFill>
                          <a:latin typeface="Times New Roman"/>
                          <a:ea typeface="Times New Roman"/>
                          <a:cs typeface="Times New Roman"/>
                        </a:rPr>
                        <a:t>Col</a:t>
                      </a:r>
                      <a:r>
                        <a:rPr lang="en-US" sz="900" u="sng" spc="-5">
                          <a:effectLst/>
                          <a:uFill>
                            <a:solidFill>
                              <a:srgbClr val="000000"/>
                            </a:solidFill>
                          </a:uFill>
                          <a:latin typeface="Times New Roman"/>
                          <a:ea typeface="Times New Roman"/>
                          <a:cs typeface="Times New Roman"/>
                        </a:rPr>
                        <a:t>l</a:t>
                      </a:r>
                      <a:r>
                        <a:rPr lang="en-US" sz="900" u="sng" spc="5">
                          <a:effectLst/>
                          <a:uFill>
                            <a:solidFill>
                              <a:srgbClr val="000000"/>
                            </a:solidFill>
                          </a:uFill>
                          <a:latin typeface="Times New Roman"/>
                          <a:ea typeface="Times New Roman"/>
                          <a:cs typeface="Times New Roman"/>
                        </a:rPr>
                        <a:t>e</a:t>
                      </a:r>
                      <a:r>
                        <a:rPr lang="en-US" sz="900" u="sng">
                          <a:effectLst/>
                          <a:uFill>
                            <a:solidFill>
                              <a:srgbClr val="000000"/>
                            </a:solidFill>
                          </a:uFill>
                          <a:latin typeface="Times New Roman"/>
                          <a:ea typeface="Times New Roman"/>
                          <a:cs typeface="Times New Roman"/>
                        </a:rPr>
                        <a:t>g</a:t>
                      </a:r>
                      <a:r>
                        <a:rPr lang="en-US" sz="900" u="sng" spc="5">
                          <a:effectLst/>
                          <a:uFill>
                            <a:solidFill>
                              <a:srgbClr val="000000"/>
                            </a:solidFill>
                          </a:uFill>
                          <a:latin typeface="Times New Roman"/>
                          <a:ea typeface="Times New Roman"/>
                          <a:cs typeface="Times New Roman"/>
                        </a:rPr>
                        <a:t>e</a:t>
                      </a:r>
                      <a:r>
                        <a:rPr lang="en-US" sz="900" u="sng" spc="-5">
                          <a:effectLst/>
                          <a:uFill>
                            <a:solidFill>
                              <a:srgbClr val="000000"/>
                            </a:solidFill>
                          </a:uFill>
                          <a:latin typeface="Times New Roman"/>
                          <a:ea typeface="Times New Roman"/>
                          <a:cs typeface="Times New Roman"/>
                        </a:rPr>
                        <a:t>-</a:t>
                      </a:r>
                      <a:r>
                        <a:rPr lang="en-US" sz="900" u="sng" spc="5">
                          <a:effectLst/>
                          <a:uFill>
                            <a:solidFill>
                              <a:srgbClr val="000000"/>
                            </a:solidFill>
                          </a:uFill>
                          <a:latin typeface="Times New Roman"/>
                          <a:ea typeface="Times New Roman"/>
                          <a:cs typeface="Times New Roman"/>
                        </a:rPr>
                        <a:t>W</a:t>
                      </a:r>
                      <a:r>
                        <a:rPr lang="en-US" sz="900" u="sng" spc="-5">
                          <a:effectLst/>
                          <a:uFill>
                            <a:solidFill>
                              <a:srgbClr val="000000"/>
                            </a:solidFill>
                          </a:uFill>
                          <a:latin typeface="Times New Roman"/>
                          <a:ea typeface="Times New Roman"/>
                          <a:cs typeface="Times New Roman"/>
                        </a:rPr>
                        <a:t>i</a:t>
                      </a:r>
                      <a:r>
                        <a:rPr lang="en-US" sz="900" u="sng" spc="15">
                          <a:effectLst/>
                          <a:uFill>
                            <a:solidFill>
                              <a:srgbClr val="000000"/>
                            </a:solidFill>
                          </a:uFill>
                          <a:latin typeface="Times New Roman"/>
                          <a:ea typeface="Times New Roman"/>
                          <a:cs typeface="Times New Roman"/>
                        </a:rPr>
                        <a:t>d</a:t>
                      </a:r>
                      <a:r>
                        <a:rPr lang="en-US" sz="900" u="sng">
                          <a:effectLst/>
                          <a:uFill>
                            <a:solidFill>
                              <a:srgbClr val="000000"/>
                            </a:solidFill>
                          </a:uFill>
                          <a:latin typeface="Times New Roman"/>
                          <a:ea typeface="Times New Roman"/>
                          <a:cs typeface="Times New Roman"/>
                        </a:rPr>
                        <a:t>e</a:t>
                      </a:r>
                      <a:r>
                        <a:rPr lang="en-US" sz="900" u="sng" spc="-25">
                          <a:effectLst/>
                          <a:uFill>
                            <a:solidFill>
                              <a:srgbClr val="000000"/>
                            </a:solidFill>
                          </a:uFill>
                          <a:latin typeface="Times New Roman"/>
                          <a:ea typeface="Times New Roman"/>
                          <a:cs typeface="Times New Roman"/>
                        </a:rPr>
                        <a:t> </a:t>
                      </a:r>
                      <a:r>
                        <a:rPr lang="en-US" sz="900" u="sng">
                          <a:effectLst/>
                          <a:uFill>
                            <a:solidFill>
                              <a:srgbClr val="000000"/>
                            </a:solidFill>
                          </a:uFill>
                          <a:latin typeface="Times New Roman"/>
                          <a:ea typeface="Times New Roman"/>
                          <a:cs typeface="Times New Roman"/>
                        </a:rPr>
                        <a:t>P&amp;B:</a:t>
                      </a:r>
                      <a:endParaRPr lang="en-US" sz="1000">
                        <a:effectLst/>
                        <a:latin typeface="Calibri"/>
                        <a:ea typeface="Calibri"/>
                        <a:cs typeface="Times New Roman"/>
                      </a:endParaRPr>
                    </a:p>
                    <a:p>
                      <a:pPr marL="63500" marR="0">
                        <a:lnSpc>
                          <a:spcPct val="115000"/>
                        </a:lnSpc>
                        <a:spcBef>
                          <a:spcPts val="75"/>
                        </a:spcBef>
                        <a:spcAft>
                          <a:spcPts val="0"/>
                        </a:spcAft>
                        <a:tabLst>
                          <a:tab pos="279400" algn="l"/>
                        </a:tabLst>
                      </a:pPr>
                      <a:r>
                        <a:rPr lang="en-US" sz="900">
                          <a:effectLst/>
                          <a:latin typeface="Times New Roman"/>
                          <a:ea typeface="Times New Roman"/>
                          <a:cs typeface="Times New Roman"/>
                        </a:rPr>
                        <a:t>1.	A</a:t>
                      </a:r>
                      <a:r>
                        <a:rPr lang="en-US" sz="900" spc="5">
                          <a:effectLst/>
                          <a:latin typeface="Times New Roman"/>
                          <a:ea typeface="Times New Roman"/>
                          <a:cs typeface="Times New Roman"/>
                        </a:rPr>
                        <a:t>d</a:t>
                      </a:r>
                      <a:r>
                        <a:rPr lang="en-US" sz="900" spc="-5">
                          <a:effectLst/>
                          <a:latin typeface="Times New Roman"/>
                          <a:ea typeface="Times New Roman"/>
                          <a:cs typeface="Times New Roman"/>
                        </a:rPr>
                        <a:t>-</a:t>
                      </a:r>
                      <a:r>
                        <a:rPr lang="en-US" sz="900" spc="5">
                          <a:effectLst/>
                          <a:latin typeface="Times New Roman"/>
                          <a:ea typeface="Times New Roman"/>
                          <a:cs typeface="Times New Roman"/>
                        </a:rPr>
                        <a:t>h</a:t>
                      </a:r>
                      <a:r>
                        <a:rPr lang="en-US" sz="900">
                          <a:effectLst/>
                          <a:latin typeface="Times New Roman"/>
                          <a:ea typeface="Times New Roman"/>
                          <a:cs typeface="Times New Roman"/>
                        </a:rPr>
                        <a:t>oc</a:t>
                      </a:r>
                      <a:r>
                        <a:rPr lang="en-US" sz="900" spc="-25">
                          <a:effectLst/>
                          <a:latin typeface="Times New Roman"/>
                          <a:ea typeface="Times New Roman"/>
                          <a:cs typeface="Times New Roman"/>
                        </a:rPr>
                        <a:t> </a:t>
                      </a:r>
                      <a:r>
                        <a:rPr lang="en-US" sz="900">
                          <a:effectLst/>
                          <a:latin typeface="Times New Roman"/>
                          <a:ea typeface="Times New Roman"/>
                          <a:cs typeface="Times New Roman"/>
                        </a:rPr>
                        <a:t>re</a:t>
                      </a:r>
                      <a:r>
                        <a:rPr lang="en-US" sz="900" spc="5">
                          <a:effectLst/>
                          <a:latin typeface="Times New Roman"/>
                          <a:ea typeface="Times New Roman"/>
                          <a:cs typeface="Times New Roman"/>
                        </a:rPr>
                        <a:t>p</a:t>
                      </a:r>
                      <a:r>
                        <a:rPr lang="en-US" sz="900">
                          <a:effectLst/>
                          <a:latin typeface="Times New Roman"/>
                          <a:ea typeface="Times New Roman"/>
                          <a:cs typeface="Times New Roman"/>
                        </a:rPr>
                        <a:t>ort</a:t>
                      </a:r>
                      <a:r>
                        <a:rPr lang="en-US" sz="900" spc="155">
                          <a:effectLst/>
                          <a:latin typeface="Times New Roman"/>
                          <a:ea typeface="Times New Roman"/>
                          <a:cs typeface="Times New Roman"/>
                        </a:rPr>
                        <a:t> </a:t>
                      </a:r>
                      <a:r>
                        <a:rPr lang="en-US" sz="900">
                          <a:effectLst/>
                          <a:latin typeface="Times New Roman"/>
                          <a:ea typeface="Times New Roman"/>
                          <a:cs typeface="Times New Roman"/>
                        </a:rPr>
                        <a:t>a</a:t>
                      </a:r>
                      <a:r>
                        <a:rPr lang="en-US" sz="900" spc="5">
                          <a:effectLst/>
                          <a:latin typeface="Times New Roman"/>
                          <a:ea typeface="Times New Roman"/>
                          <a:cs typeface="Times New Roman"/>
                        </a:rPr>
                        <a:t>n</a:t>
                      </a:r>
                      <a:r>
                        <a:rPr lang="en-US" sz="900">
                          <a:effectLst/>
                          <a:latin typeface="Times New Roman"/>
                          <a:ea typeface="Times New Roman"/>
                          <a:cs typeface="Times New Roman"/>
                        </a:rPr>
                        <a:t>d</a:t>
                      </a:r>
                      <a:r>
                        <a:rPr lang="en-US" sz="900" spc="50">
                          <a:effectLst/>
                          <a:latin typeface="Times New Roman"/>
                          <a:ea typeface="Times New Roman"/>
                          <a:cs typeface="Times New Roman"/>
                        </a:rPr>
                        <a:t> </a:t>
                      </a:r>
                      <a:r>
                        <a:rPr lang="en-US" sz="900">
                          <a:effectLst/>
                          <a:latin typeface="Times New Roman"/>
                          <a:ea typeface="Times New Roman"/>
                          <a:cs typeface="Times New Roman"/>
                        </a:rPr>
                        <a:t>vo</a:t>
                      </a:r>
                      <a:r>
                        <a:rPr lang="en-US" sz="900" spc="5">
                          <a:effectLst/>
                          <a:latin typeface="Times New Roman"/>
                          <a:ea typeface="Times New Roman"/>
                          <a:cs typeface="Times New Roman"/>
                        </a:rPr>
                        <a:t>t</a:t>
                      </a:r>
                      <a:r>
                        <a:rPr lang="en-US" sz="900">
                          <a:effectLst/>
                          <a:latin typeface="Times New Roman"/>
                          <a:ea typeface="Times New Roman"/>
                          <a:cs typeface="Times New Roman"/>
                        </a:rPr>
                        <a:t>e</a:t>
                      </a:r>
                      <a:r>
                        <a:rPr lang="en-US" sz="900" spc="45">
                          <a:effectLst/>
                          <a:latin typeface="Times New Roman"/>
                          <a:ea typeface="Times New Roman"/>
                          <a:cs typeface="Times New Roman"/>
                        </a:rPr>
                        <a:t> </a:t>
                      </a:r>
                      <a:r>
                        <a:rPr lang="en-US" sz="900" spc="5">
                          <a:effectLst/>
                          <a:latin typeface="Times New Roman"/>
                          <a:ea typeface="Times New Roman"/>
                          <a:cs typeface="Times New Roman"/>
                        </a:rPr>
                        <a:t>p</a:t>
                      </a:r>
                      <a:r>
                        <a:rPr lang="en-US" sz="900">
                          <a:effectLst/>
                          <a:latin typeface="Times New Roman"/>
                          <a:ea typeface="Times New Roman"/>
                          <a:cs typeface="Times New Roman"/>
                        </a:rPr>
                        <a:t>re</a:t>
                      </a:r>
                      <a:r>
                        <a:rPr lang="en-US" sz="900" spc="10">
                          <a:effectLst/>
                          <a:latin typeface="Times New Roman"/>
                          <a:ea typeface="Times New Roman"/>
                          <a:cs typeface="Times New Roman"/>
                        </a:rPr>
                        <a:t>s</a:t>
                      </a:r>
                      <a:r>
                        <a:rPr lang="en-US" sz="900">
                          <a:effectLst/>
                          <a:latin typeface="Times New Roman"/>
                          <a:ea typeface="Times New Roman"/>
                          <a:cs typeface="Times New Roman"/>
                        </a:rPr>
                        <a:t>e</a:t>
                      </a:r>
                      <a:r>
                        <a:rPr lang="en-US" sz="900" spc="15">
                          <a:effectLst/>
                          <a:latin typeface="Times New Roman"/>
                          <a:ea typeface="Times New Roman"/>
                          <a:cs typeface="Times New Roman"/>
                        </a:rPr>
                        <a:t>n</a:t>
                      </a:r>
                      <a:r>
                        <a:rPr lang="en-US" sz="900">
                          <a:effectLst/>
                          <a:latin typeface="Times New Roman"/>
                          <a:ea typeface="Times New Roman"/>
                          <a:cs typeface="Times New Roman"/>
                        </a:rPr>
                        <a:t>t</a:t>
                      </a:r>
                      <a:r>
                        <a:rPr lang="en-US" sz="900" spc="180">
                          <a:effectLst/>
                          <a:latin typeface="Times New Roman"/>
                          <a:ea typeface="Times New Roman"/>
                          <a:cs typeface="Times New Roman"/>
                        </a:rPr>
                        <a:t> </a:t>
                      </a:r>
                      <a:r>
                        <a:rPr lang="en-US" sz="900" spc="5">
                          <a:effectLst/>
                          <a:latin typeface="Times New Roman"/>
                          <a:ea typeface="Times New Roman"/>
                          <a:cs typeface="Times New Roman"/>
                        </a:rPr>
                        <a:t>t</a:t>
                      </a:r>
                      <a:r>
                        <a:rPr lang="en-US" sz="900">
                          <a:effectLst/>
                          <a:latin typeface="Times New Roman"/>
                          <a:ea typeface="Times New Roman"/>
                          <a:cs typeface="Times New Roman"/>
                        </a:rPr>
                        <a:t>o</a:t>
                      </a:r>
                      <a:endParaRPr lang="en-US" sz="1000">
                        <a:effectLst/>
                        <a:latin typeface="Calibri"/>
                        <a:ea typeface="Calibri"/>
                        <a:cs typeface="Times New Roman"/>
                      </a:endParaRPr>
                    </a:p>
                    <a:p>
                      <a:pPr marL="292100" marR="0">
                        <a:lnSpc>
                          <a:spcPct val="115000"/>
                        </a:lnSpc>
                        <a:spcBef>
                          <a:spcPts val="60"/>
                        </a:spcBef>
                        <a:spcAft>
                          <a:spcPts val="0"/>
                        </a:spcAft>
                      </a:pPr>
                      <a:r>
                        <a:rPr lang="en-US" sz="900">
                          <a:effectLst/>
                          <a:latin typeface="Times New Roman"/>
                          <a:ea typeface="Times New Roman"/>
                          <a:cs typeface="Times New Roman"/>
                        </a:rPr>
                        <a:t>Coll</a:t>
                      </a:r>
                      <a:r>
                        <a:rPr lang="en-US" sz="900" spc="-5">
                          <a:effectLst/>
                          <a:latin typeface="Times New Roman"/>
                          <a:ea typeface="Times New Roman"/>
                          <a:cs typeface="Times New Roman"/>
                        </a:rPr>
                        <a:t>e</a:t>
                      </a:r>
                      <a:r>
                        <a:rPr lang="en-US" sz="900" spc="10">
                          <a:effectLst/>
                          <a:latin typeface="Times New Roman"/>
                          <a:ea typeface="Times New Roman"/>
                          <a:cs typeface="Times New Roman"/>
                        </a:rPr>
                        <a:t>g</a:t>
                      </a:r>
                      <a:r>
                        <a:rPr lang="en-US" sz="900">
                          <a:effectLst/>
                          <a:latin typeface="Times New Roman"/>
                          <a:ea typeface="Times New Roman"/>
                          <a:cs typeface="Times New Roman"/>
                        </a:rPr>
                        <a:t>e</a:t>
                      </a:r>
                      <a:r>
                        <a:rPr lang="en-US" sz="900" spc="-25">
                          <a:effectLst/>
                          <a:latin typeface="Times New Roman"/>
                          <a:ea typeface="Times New Roman"/>
                          <a:cs typeface="Times New Roman"/>
                        </a:rPr>
                        <a:t> </a:t>
                      </a:r>
                      <a:r>
                        <a:rPr lang="en-US" sz="900">
                          <a:effectLst/>
                          <a:latin typeface="Times New Roman"/>
                          <a:ea typeface="Times New Roman"/>
                          <a:cs typeface="Times New Roman"/>
                        </a:rPr>
                        <a:t>P</a:t>
                      </a:r>
                      <a:r>
                        <a:rPr lang="en-US" sz="900" spc="10">
                          <a:effectLst/>
                          <a:latin typeface="Times New Roman"/>
                          <a:ea typeface="Times New Roman"/>
                          <a:cs typeface="Times New Roman"/>
                        </a:rPr>
                        <a:t>&amp;</a:t>
                      </a:r>
                      <a:r>
                        <a:rPr lang="en-US" sz="900">
                          <a:effectLst/>
                          <a:latin typeface="Times New Roman"/>
                          <a:ea typeface="Times New Roman"/>
                          <a:cs typeface="Times New Roman"/>
                        </a:rPr>
                        <a:t>B</a:t>
                      </a:r>
                      <a:r>
                        <a:rPr lang="en-US" sz="900" spc="-70">
                          <a:effectLst/>
                          <a:latin typeface="Times New Roman"/>
                          <a:ea typeface="Times New Roman"/>
                          <a:cs typeface="Times New Roman"/>
                        </a:rPr>
                        <a:t> </a:t>
                      </a:r>
                      <a:r>
                        <a:rPr lang="en-US" sz="900">
                          <a:effectLst/>
                          <a:latin typeface="Times New Roman"/>
                          <a:ea typeface="Times New Roman"/>
                          <a:cs typeface="Times New Roman"/>
                        </a:rPr>
                        <a:t>in</a:t>
                      </a:r>
                      <a:r>
                        <a:rPr lang="en-US" sz="900" spc="55">
                          <a:effectLst/>
                          <a:latin typeface="Times New Roman"/>
                          <a:ea typeface="Times New Roman"/>
                          <a:cs typeface="Times New Roman"/>
                        </a:rPr>
                        <a:t> </a:t>
                      </a:r>
                      <a:r>
                        <a:rPr lang="en-US" sz="900">
                          <a:effectLst/>
                          <a:latin typeface="Times New Roman"/>
                          <a:ea typeface="Times New Roman"/>
                          <a:cs typeface="Times New Roman"/>
                        </a:rPr>
                        <a:t>S</a:t>
                      </a:r>
                      <a:r>
                        <a:rPr lang="en-US" sz="900" spc="5">
                          <a:effectLst/>
                          <a:latin typeface="Times New Roman"/>
                          <a:ea typeface="Times New Roman"/>
                          <a:cs typeface="Times New Roman"/>
                        </a:rPr>
                        <a:t>p</a:t>
                      </a:r>
                      <a:r>
                        <a:rPr lang="en-US" sz="900">
                          <a:effectLst/>
                          <a:latin typeface="Times New Roman"/>
                          <a:ea typeface="Times New Roman"/>
                          <a:cs typeface="Times New Roman"/>
                        </a:rPr>
                        <a:t>ri</a:t>
                      </a:r>
                      <a:r>
                        <a:rPr lang="en-US" sz="900" spc="5">
                          <a:effectLst/>
                          <a:latin typeface="Times New Roman"/>
                          <a:ea typeface="Times New Roman"/>
                          <a:cs typeface="Times New Roman"/>
                        </a:rPr>
                        <a:t>n</a:t>
                      </a:r>
                      <a:r>
                        <a:rPr lang="en-US" sz="900">
                          <a:effectLst/>
                          <a:latin typeface="Times New Roman"/>
                          <a:ea typeface="Times New Roman"/>
                          <a:cs typeface="Times New Roman"/>
                        </a:rPr>
                        <a:t>g</a:t>
                      </a:r>
                      <a:endParaRPr lang="en-US" sz="1000">
                        <a:effectLst/>
                        <a:latin typeface="Calibri"/>
                        <a:ea typeface="Calibri"/>
                        <a:cs typeface="Times New Roman"/>
                      </a:endParaRPr>
                    </a:p>
                    <a:p>
                      <a:pPr marL="292100" marR="213995" indent="-228600">
                        <a:lnSpc>
                          <a:spcPct val="106000"/>
                        </a:lnSpc>
                        <a:spcBef>
                          <a:spcPts val="75"/>
                        </a:spcBef>
                        <a:spcAft>
                          <a:spcPts val="0"/>
                        </a:spcAft>
                        <a:tabLst>
                          <a:tab pos="279400" algn="l"/>
                        </a:tabLst>
                      </a:pPr>
                      <a:r>
                        <a:rPr lang="en-US" sz="900">
                          <a:effectLst/>
                          <a:latin typeface="Times New Roman"/>
                          <a:ea typeface="Times New Roman"/>
                          <a:cs typeface="Times New Roman"/>
                        </a:rPr>
                        <a:t>2.	Pre</a:t>
                      </a:r>
                      <a:r>
                        <a:rPr lang="en-US" sz="900" spc="-10">
                          <a:effectLst/>
                          <a:latin typeface="Times New Roman"/>
                          <a:ea typeface="Times New Roman"/>
                          <a:cs typeface="Times New Roman"/>
                        </a:rPr>
                        <a:t>s</a:t>
                      </a:r>
                      <a:r>
                        <a:rPr lang="en-US" sz="900">
                          <a:effectLst/>
                          <a:latin typeface="Times New Roman"/>
                          <a:ea typeface="Times New Roman"/>
                          <a:cs typeface="Times New Roman"/>
                        </a:rPr>
                        <a:t>i</a:t>
                      </a:r>
                      <a:r>
                        <a:rPr lang="en-US" sz="900" spc="15">
                          <a:effectLst/>
                          <a:latin typeface="Times New Roman"/>
                          <a:ea typeface="Times New Roman"/>
                          <a:cs typeface="Times New Roman"/>
                        </a:rPr>
                        <a:t>d</a:t>
                      </a:r>
                      <a:r>
                        <a:rPr lang="en-US" sz="900">
                          <a:effectLst/>
                          <a:latin typeface="Times New Roman"/>
                          <a:ea typeface="Times New Roman"/>
                          <a:cs typeface="Times New Roman"/>
                        </a:rPr>
                        <a:t>e</a:t>
                      </a:r>
                      <a:r>
                        <a:rPr lang="en-US" sz="900" spc="5">
                          <a:effectLst/>
                          <a:latin typeface="Times New Roman"/>
                          <a:ea typeface="Times New Roman"/>
                          <a:cs typeface="Times New Roman"/>
                        </a:rPr>
                        <a:t>n</a:t>
                      </a:r>
                      <a:r>
                        <a:rPr lang="en-US" sz="900">
                          <a:effectLst/>
                          <a:latin typeface="Times New Roman"/>
                          <a:ea typeface="Times New Roman"/>
                          <a:cs typeface="Times New Roman"/>
                        </a:rPr>
                        <a:t>t</a:t>
                      </a:r>
                      <a:r>
                        <a:rPr lang="en-US" sz="900" spc="-25">
                          <a:effectLst/>
                          <a:latin typeface="Times New Roman"/>
                          <a:ea typeface="Times New Roman"/>
                          <a:cs typeface="Times New Roman"/>
                        </a:rPr>
                        <a:t> </a:t>
                      </a:r>
                      <a:r>
                        <a:rPr lang="en-US" sz="900">
                          <a:effectLst/>
                          <a:latin typeface="Times New Roman"/>
                          <a:ea typeface="Times New Roman"/>
                          <a:cs typeface="Times New Roman"/>
                        </a:rPr>
                        <a:t>in</a:t>
                      </a:r>
                      <a:r>
                        <a:rPr lang="en-US" sz="900" spc="-10">
                          <a:effectLst/>
                          <a:latin typeface="Times New Roman"/>
                          <a:ea typeface="Times New Roman"/>
                          <a:cs typeface="Times New Roman"/>
                        </a:rPr>
                        <a:t> </a:t>
                      </a:r>
                      <a:r>
                        <a:rPr lang="en-US" sz="900" spc="10">
                          <a:effectLst/>
                          <a:latin typeface="Times New Roman"/>
                          <a:ea typeface="Times New Roman"/>
                          <a:cs typeface="Times New Roman"/>
                        </a:rPr>
                        <a:t>c</a:t>
                      </a:r>
                      <a:r>
                        <a:rPr lang="en-US" sz="900">
                          <a:effectLst/>
                          <a:latin typeface="Times New Roman"/>
                          <a:ea typeface="Times New Roman"/>
                          <a:cs typeface="Times New Roman"/>
                        </a:rPr>
                        <a:t>o</a:t>
                      </a:r>
                      <a:r>
                        <a:rPr lang="en-US" sz="900" spc="5">
                          <a:effectLst/>
                          <a:latin typeface="Times New Roman"/>
                          <a:ea typeface="Times New Roman"/>
                          <a:cs typeface="Times New Roman"/>
                        </a:rPr>
                        <a:t>n</a:t>
                      </a:r>
                      <a:r>
                        <a:rPr lang="en-US" sz="900" spc="-10">
                          <a:effectLst/>
                          <a:latin typeface="Times New Roman"/>
                          <a:ea typeface="Times New Roman"/>
                          <a:cs typeface="Times New Roman"/>
                        </a:rPr>
                        <a:t>s</a:t>
                      </a:r>
                      <a:r>
                        <a:rPr lang="en-US" sz="900" spc="5">
                          <a:effectLst/>
                          <a:latin typeface="Times New Roman"/>
                          <a:ea typeface="Times New Roman"/>
                          <a:cs typeface="Times New Roman"/>
                        </a:rPr>
                        <a:t>u</a:t>
                      </a:r>
                      <a:r>
                        <a:rPr lang="en-US" sz="900">
                          <a:effectLst/>
                          <a:latin typeface="Times New Roman"/>
                          <a:ea typeface="Times New Roman"/>
                          <a:cs typeface="Times New Roman"/>
                        </a:rPr>
                        <a:t>l</a:t>
                      </a:r>
                      <a:r>
                        <a:rPr lang="en-US" sz="900" spc="5">
                          <a:effectLst/>
                          <a:latin typeface="Times New Roman"/>
                          <a:ea typeface="Times New Roman"/>
                          <a:cs typeface="Times New Roman"/>
                        </a:rPr>
                        <a:t>t</a:t>
                      </a:r>
                      <a:r>
                        <a:rPr lang="en-US" sz="900">
                          <a:effectLst/>
                          <a:latin typeface="Times New Roman"/>
                          <a:ea typeface="Times New Roman"/>
                          <a:cs typeface="Times New Roman"/>
                        </a:rPr>
                        <a:t>a</a:t>
                      </a:r>
                      <a:r>
                        <a:rPr lang="en-US" sz="900" spc="5">
                          <a:effectLst/>
                          <a:latin typeface="Times New Roman"/>
                          <a:ea typeface="Times New Roman"/>
                          <a:cs typeface="Times New Roman"/>
                        </a:rPr>
                        <a:t>t</a:t>
                      </a:r>
                      <a:r>
                        <a:rPr lang="en-US" sz="900">
                          <a:effectLst/>
                          <a:latin typeface="Times New Roman"/>
                          <a:ea typeface="Times New Roman"/>
                          <a:cs typeface="Times New Roman"/>
                        </a:rPr>
                        <a:t>ion</a:t>
                      </a:r>
                      <a:r>
                        <a:rPr lang="en-US" sz="900" spc="-20">
                          <a:effectLst/>
                          <a:latin typeface="Times New Roman"/>
                          <a:ea typeface="Times New Roman"/>
                          <a:cs typeface="Times New Roman"/>
                        </a:rPr>
                        <a:t> </a:t>
                      </a:r>
                      <a:r>
                        <a:rPr lang="en-US" sz="900">
                          <a:effectLst/>
                          <a:latin typeface="Times New Roman"/>
                          <a:ea typeface="Times New Roman"/>
                          <a:cs typeface="Times New Roman"/>
                        </a:rPr>
                        <a:t>with</a:t>
                      </a:r>
                      <a:r>
                        <a:rPr lang="en-US" sz="900" spc="-20">
                          <a:effectLst/>
                          <a:latin typeface="Times New Roman"/>
                          <a:ea typeface="Times New Roman"/>
                          <a:cs typeface="Times New Roman"/>
                        </a:rPr>
                        <a:t> </a:t>
                      </a:r>
                      <a:r>
                        <a:rPr lang="en-US" sz="900">
                          <a:effectLst/>
                          <a:latin typeface="Times New Roman"/>
                          <a:ea typeface="Times New Roman"/>
                          <a:cs typeface="Times New Roman"/>
                        </a:rPr>
                        <a:t>Provost a</a:t>
                      </a:r>
                      <a:r>
                        <a:rPr lang="en-US" sz="900" spc="5">
                          <a:effectLst/>
                          <a:latin typeface="Times New Roman"/>
                          <a:ea typeface="Times New Roman"/>
                          <a:cs typeface="Times New Roman"/>
                        </a:rPr>
                        <a:t>n</a:t>
                      </a:r>
                      <a:r>
                        <a:rPr lang="en-US" sz="900">
                          <a:effectLst/>
                          <a:latin typeface="Times New Roman"/>
                          <a:ea typeface="Times New Roman"/>
                          <a:cs typeface="Times New Roman"/>
                        </a:rPr>
                        <a:t>d</a:t>
                      </a:r>
                      <a:r>
                        <a:rPr lang="en-US" sz="900" spc="50">
                          <a:effectLst/>
                          <a:latin typeface="Times New Roman"/>
                          <a:ea typeface="Times New Roman"/>
                          <a:cs typeface="Times New Roman"/>
                        </a:rPr>
                        <a:t> </a:t>
                      </a:r>
                      <a:r>
                        <a:rPr lang="en-US" sz="900">
                          <a:effectLst/>
                          <a:latin typeface="Times New Roman"/>
                          <a:ea typeface="Times New Roman"/>
                          <a:cs typeface="Times New Roman"/>
                        </a:rPr>
                        <a:t>Aca</a:t>
                      </a:r>
                      <a:r>
                        <a:rPr lang="en-US" sz="900" spc="5">
                          <a:effectLst/>
                          <a:latin typeface="Times New Roman"/>
                          <a:ea typeface="Times New Roman"/>
                          <a:cs typeface="Times New Roman"/>
                        </a:rPr>
                        <a:t>d</a:t>
                      </a:r>
                      <a:r>
                        <a:rPr lang="en-US" sz="900">
                          <a:effectLst/>
                          <a:latin typeface="Times New Roman"/>
                          <a:ea typeface="Times New Roman"/>
                          <a:cs typeface="Times New Roman"/>
                        </a:rPr>
                        <a:t>e</a:t>
                      </a:r>
                      <a:r>
                        <a:rPr lang="en-US" sz="900" spc="-10">
                          <a:effectLst/>
                          <a:latin typeface="Times New Roman"/>
                          <a:ea typeface="Times New Roman"/>
                          <a:cs typeface="Times New Roman"/>
                        </a:rPr>
                        <a:t>m</a:t>
                      </a:r>
                      <a:r>
                        <a:rPr lang="en-US" sz="900">
                          <a:effectLst/>
                          <a:latin typeface="Times New Roman"/>
                          <a:ea typeface="Times New Roman"/>
                          <a:cs typeface="Times New Roman"/>
                        </a:rPr>
                        <a:t>ic</a:t>
                      </a:r>
                      <a:r>
                        <a:rPr lang="en-US" sz="900" spc="-25">
                          <a:effectLst/>
                          <a:latin typeface="Times New Roman"/>
                          <a:ea typeface="Times New Roman"/>
                          <a:cs typeface="Times New Roman"/>
                        </a:rPr>
                        <a:t> </a:t>
                      </a:r>
                      <a:r>
                        <a:rPr lang="en-US" sz="900" spc="5">
                          <a:effectLst/>
                          <a:latin typeface="Times New Roman"/>
                          <a:ea typeface="Times New Roman"/>
                          <a:cs typeface="Times New Roman"/>
                        </a:rPr>
                        <a:t>D</a:t>
                      </a:r>
                      <a:r>
                        <a:rPr lang="en-US" sz="900" spc="-5">
                          <a:effectLst/>
                          <a:latin typeface="Times New Roman"/>
                          <a:ea typeface="Times New Roman"/>
                          <a:cs typeface="Times New Roman"/>
                        </a:rPr>
                        <a:t>e</a:t>
                      </a:r>
                      <a:r>
                        <a:rPr lang="en-US" sz="900">
                          <a:effectLst/>
                          <a:latin typeface="Times New Roman"/>
                          <a:ea typeface="Times New Roman"/>
                          <a:cs typeface="Times New Roman"/>
                        </a:rPr>
                        <a:t>a</a:t>
                      </a:r>
                      <a:r>
                        <a:rPr lang="en-US" sz="900" spc="25">
                          <a:effectLst/>
                          <a:latin typeface="Times New Roman"/>
                          <a:ea typeface="Times New Roman"/>
                          <a:cs typeface="Times New Roman"/>
                        </a:rPr>
                        <a:t>n</a:t>
                      </a:r>
                      <a:r>
                        <a:rPr lang="en-US" sz="900">
                          <a:effectLst/>
                          <a:latin typeface="Times New Roman"/>
                          <a:ea typeface="Times New Roman"/>
                          <a:cs typeface="Times New Roman"/>
                        </a:rPr>
                        <a:t>s</a:t>
                      </a:r>
                      <a:r>
                        <a:rPr lang="en-US" sz="900" spc="-45">
                          <a:effectLst/>
                          <a:latin typeface="Times New Roman"/>
                          <a:ea typeface="Times New Roman"/>
                          <a:cs typeface="Times New Roman"/>
                        </a:rPr>
                        <a:t> </a:t>
                      </a:r>
                      <a:r>
                        <a:rPr lang="en-US" sz="900">
                          <a:effectLst/>
                          <a:latin typeface="Times New Roman"/>
                          <a:ea typeface="Times New Roman"/>
                          <a:cs typeface="Times New Roman"/>
                        </a:rPr>
                        <a:t>ma</a:t>
                      </a:r>
                      <a:r>
                        <a:rPr lang="en-US" sz="900" spc="5">
                          <a:effectLst/>
                          <a:latin typeface="Times New Roman"/>
                          <a:ea typeface="Times New Roman"/>
                          <a:cs typeface="Times New Roman"/>
                        </a:rPr>
                        <a:t>k</a:t>
                      </a:r>
                      <a:r>
                        <a:rPr lang="en-US" sz="900" spc="15">
                          <a:effectLst/>
                          <a:latin typeface="Times New Roman"/>
                          <a:ea typeface="Times New Roman"/>
                          <a:cs typeface="Times New Roman"/>
                        </a:rPr>
                        <a:t>e</a:t>
                      </a:r>
                      <a:r>
                        <a:rPr lang="en-US" sz="900">
                          <a:effectLst/>
                          <a:latin typeface="Times New Roman"/>
                          <a:ea typeface="Times New Roman"/>
                          <a:cs typeface="Times New Roman"/>
                        </a:rPr>
                        <a:t>s</a:t>
                      </a:r>
                      <a:r>
                        <a:rPr lang="en-US" sz="900" spc="10">
                          <a:effectLst/>
                          <a:latin typeface="Times New Roman"/>
                          <a:ea typeface="Times New Roman"/>
                          <a:cs typeface="Times New Roman"/>
                        </a:rPr>
                        <a:t> </a:t>
                      </a:r>
                      <a:r>
                        <a:rPr lang="en-US" sz="900">
                          <a:effectLst/>
                          <a:latin typeface="Times New Roman"/>
                          <a:ea typeface="Times New Roman"/>
                          <a:cs typeface="Times New Roman"/>
                        </a:rPr>
                        <a:t>f</a:t>
                      </a:r>
                      <a:r>
                        <a:rPr lang="en-US" sz="900" spc="10">
                          <a:effectLst/>
                          <a:latin typeface="Times New Roman"/>
                          <a:ea typeface="Times New Roman"/>
                          <a:cs typeface="Times New Roman"/>
                        </a:rPr>
                        <a:t>i</a:t>
                      </a:r>
                      <a:r>
                        <a:rPr lang="en-US" sz="900" spc="5">
                          <a:effectLst/>
                          <a:latin typeface="Times New Roman"/>
                          <a:ea typeface="Times New Roman"/>
                          <a:cs typeface="Times New Roman"/>
                        </a:rPr>
                        <a:t>n</a:t>
                      </a:r>
                      <a:r>
                        <a:rPr lang="en-US" sz="900">
                          <a:effectLst/>
                          <a:latin typeface="Times New Roman"/>
                          <a:ea typeface="Times New Roman"/>
                          <a:cs typeface="Times New Roman"/>
                        </a:rPr>
                        <a:t>al r</a:t>
                      </a:r>
                      <a:r>
                        <a:rPr lang="en-US" sz="900" spc="-5">
                          <a:effectLst/>
                          <a:latin typeface="Times New Roman"/>
                          <a:ea typeface="Times New Roman"/>
                          <a:cs typeface="Times New Roman"/>
                        </a:rPr>
                        <a:t>e</a:t>
                      </a:r>
                      <a:r>
                        <a:rPr lang="en-US" sz="900">
                          <a:effectLst/>
                          <a:latin typeface="Times New Roman"/>
                          <a:ea typeface="Times New Roman"/>
                          <a:cs typeface="Times New Roman"/>
                        </a:rPr>
                        <a:t>co</a:t>
                      </a:r>
                      <a:r>
                        <a:rPr lang="en-US" sz="900" spc="10">
                          <a:effectLst/>
                          <a:latin typeface="Times New Roman"/>
                          <a:ea typeface="Times New Roman"/>
                          <a:cs typeface="Times New Roman"/>
                        </a:rPr>
                        <a:t>m</a:t>
                      </a:r>
                      <a:r>
                        <a:rPr lang="en-US" sz="900" spc="-10">
                          <a:effectLst/>
                          <a:latin typeface="Times New Roman"/>
                          <a:ea typeface="Times New Roman"/>
                          <a:cs typeface="Times New Roman"/>
                        </a:rPr>
                        <a:t>m</a:t>
                      </a:r>
                      <a:r>
                        <a:rPr lang="en-US" sz="900">
                          <a:effectLst/>
                          <a:latin typeface="Times New Roman"/>
                          <a:ea typeface="Times New Roman"/>
                          <a:cs typeface="Times New Roman"/>
                        </a:rPr>
                        <a:t>e</a:t>
                      </a:r>
                      <a:r>
                        <a:rPr lang="en-US" sz="900" spc="5">
                          <a:effectLst/>
                          <a:latin typeface="Times New Roman"/>
                          <a:ea typeface="Times New Roman"/>
                          <a:cs typeface="Times New Roman"/>
                        </a:rPr>
                        <a:t>nd</a:t>
                      </a:r>
                      <a:r>
                        <a:rPr lang="en-US" sz="900">
                          <a:effectLst/>
                          <a:latin typeface="Times New Roman"/>
                          <a:ea typeface="Times New Roman"/>
                          <a:cs typeface="Times New Roman"/>
                        </a:rPr>
                        <a:t>a</a:t>
                      </a:r>
                      <a:r>
                        <a:rPr lang="en-US" sz="900" spc="5">
                          <a:effectLst/>
                          <a:latin typeface="Times New Roman"/>
                          <a:ea typeface="Times New Roman"/>
                          <a:cs typeface="Times New Roman"/>
                        </a:rPr>
                        <a:t>t</a:t>
                      </a:r>
                      <a:r>
                        <a:rPr lang="en-US" sz="900">
                          <a:effectLst/>
                          <a:latin typeface="Times New Roman"/>
                          <a:ea typeface="Times New Roman"/>
                          <a:cs typeface="Times New Roman"/>
                        </a:rPr>
                        <a:t>ion</a:t>
                      </a:r>
                      <a:endParaRPr lang="en-US" sz="1000">
                        <a:effectLst/>
                        <a:latin typeface="Calibri"/>
                        <a:ea typeface="Calibri"/>
                        <a:cs typeface="Times New Roman"/>
                      </a:endParaRPr>
                    </a:p>
                    <a:p>
                      <a:pPr marL="63500" marR="0">
                        <a:lnSpc>
                          <a:spcPts val="1140"/>
                        </a:lnSpc>
                        <a:spcBef>
                          <a:spcPts val="0"/>
                        </a:spcBef>
                        <a:spcAft>
                          <a:spcPts val="0"/>
                        </a:spcAft>
                        <a:tabLst>
                          <a:tab pos="279400" algn="l"/>
                        </a:tabLst>
                      </a:pPr>
                      <a:r>
                        <a:rPr lang="en-US" sz="900">
                          <a:effectLst/>
                          <a:latin typeface="Times New Roman"/>
                          <a:ea typeface="Times New Roman"/>
                          <a:cs typeface="Times New Roman"/>
                        </a:rPr>
                        <a:t>3.</a:t>
                      </a:r>
                      <a:r>
                        <a:rPr lang="en-US" sz="900" spc="-235">
                          <a:effectLst/>
                          <a:latin typeface="Times New Roman"/>
                          <a:ea typeface="Times New Roman"/>
                          <a:cs typeface="Times New Roman"/>
                        </a:rPr>
                        <a:t> </a:t>
                      </a:r>
                      <a:r>
                        <a:rPr lang="en-US" sz="900">
                          <a:effectLst/>
                          <a:latin typeface="Times New Roman"/>
                          <a:ea typeface="Times New Roman"/>
                          <a:cs typeface="Times New Roman"/>
                        </a:rPr>
                        <a:t>	R</a:t>
                      </a:r>
                      <a:r>
                        <a:rPr lang="en-US" sz="900" spc="-5">
                          <a:effectLst/>
                          <a:latin typeface="Times New Roman"/>
                          <a:ea typeface="Times New Roman"/>
                          <a:cs typeface="Times New Roman"/>
                        </a:rPr>
                        <a:t>e</a:t>
                      </a:r>
                      <a:r>
                        <a:rPr lang="en-US" sz="900">
                          <a:effectLst/>
                          <a:latin typeface="Times New Roman"/>
                          <a:ea typeface="Times New Roman"/>
                          <a:cs typeface="Times New Roman"/>
                        </a:rPr>
                        <a:t>co</a:t>
                      </a:r>
                      <a:r>
                        <a:rPr lang="en-US" sz="900" spc="10">
                          <a:effectLst/>
                          <a:latin typeface="Times New Roman"/>
                          <a:ea typeface="Times New Roman"/>
                          <a:cs typeface="Times New Roman"/>
                        </a:rPr>
                        <a:t>mm</a:t>
                      </a:r>
                      <a:r>
                        <a:rPr lang="en-US" sz="900" spc="-5">
                          <a:effectLst/>
                          <a:latin typeface="Times New Roman"/>
                          <a:ea typeface="Times New Roman"/>
                          <a:cs typeface="Times New Roman"/>
                        </a:rPr>
                        <a:t>e</a:t>
                      </a:r>
                      <a:r>
                        <a:rPr lang="en-US" sz="900" spc="5">
                          <a:effectLst/>
                          <a:latin typeface="Times New Roman"/>
                          <a:ea typeface="Times New Roman"/>
                          <a:cs typeface="Times New Roman"/>
                        </a:rPr>
                        <a:t>nd</a:t>
                      </a:r>
                      <a:r>
                        <a:rPr lang="en-US" sz="900">
                          <a:effectLst/>
                          <a:latin typeface="Times New Roman"/>
                          <a:ea typeface="Times New Roman"/>
                          <a:cs typeface="Times New Roman"/>
                        </a:rPr>
                        <a:t>a</a:t>
                      </a:r>
                      <a:r>
                        <a:rPr lang="en-US" sz="900" spc="5">
                          <a:effectLst/>
                          <a:latin typeface="Times New Roman"/>
                          <a:ea typeface="Times New Roman"/>
                          <a:cs typeface="Times New Roman"/>
                        </a:rPr>
                        <a:t>t</a:t>
                      </a:r>
                      <a:r>
                        <a:rPr lang="en-US" sz="900" spc="-10">
                          <a:effectLst/>
                          <a:latin typeface="Times New Roman"/>
                          <a:ea typeface="Times New Roman"/>
                          <a:cs typeface="Times New Roman"/>
                        </a:rPr>
                        <a:t>i</a:t>
                      </a:r>
                      <a:r>
                        <a:rPr lang="en-US" sz="900">
                          <a:effectLst/>
                          <a:latin typeface="Times New Roman"/>
                          <a:ea typeface="Times New Roman"/>
                          <a:cs typeface="Times New Roman"/>
                        </a:rPr>
                        <a:t>on</a:t>
                      </a:r>
                      <a:r>
                        <a:rPr lang="en-US" sz="900" spc="-10">
                          <a:effectLst/>
                          <a:latin typeface="Times New Roman"/>
                          <a:ea typeface="Times New Roman"/>
                          <a:cs typeface="Times New Roman"/>
                        </a:rPr>
                        <a:t> </a:t>
                      </a:r>
                      <a:r>
                        <a:rPr lang="en-US" sz="900" spc="5">
                          <a:effectLst/>
                          <a:latin typeface="Times New Roman"/>
                          <a:ea typeface="Times New Roman"/>
                          <a:cs typeface="Times New Roman"/>
                        </a:rPr>
                        <a:t>p</a:t>
                      </a:r>
                      <a:r>
                        <a:rPr lang="en-US" sz="900">
                          <a:effectLst/>
                          <a:latin typeface="Times New Roman"/>
                          <a:ea typeface="Times New Roman"/>
                          <a:cs typeface="Times New Roman"/>
                        </a:rPr>
                        <a:t>rov</a:t>
                      </a:r>
                      <a:r>
                        <a:rPr lang="en-US" sz="900" spc="-10">
                          <a:effectLst/>
                          <a:latin typeface="Times New Roman"/>
                          <a:ea typeface="Times New Roman"/>
                          <a:cs typeface="Times New Roman"/>
                        </a:rPr>
                        <a:t>i</a:t>
                      </a:r>
                      <a:r>
                        <a:rPr lang="en-US" sz="900" spc="5">
                          <a:effectLst/>
                          <a:latin typeface="Times New Roman"/>
                          <a:ea typeface="Times New Roman"/>
                          <a:cs typeface="Times New Roman"/>
                        </a:rPr>
                        <a:t>d</a:t>
                      </a:r>
                      <a:r>
                        <a:rPr lang="en-US" sz="900">
                          <a:effectLst/>
                          <a:latin typeface="Times New Roman"/>
                          <a:ea typeface="Times New Roman"/>
                          <a:cs typeface="Times New Roman"/>
                        </a:rPr>
                        <a:t>ed</a:t>
                      </a:r>
                      <a:r>
                        <a:rPr lang="en-US" sz="900" spc="-20">
                          <a:effectLst/>
                          <a:latin typeface="Times New Roman"/>
                          <a:ea typeface="Times New Roman"/>
                          <a:cs typeface="Times New Roman"/>
                        </a:rPr>
                        <a:t> </a:t>
                      </a:r>
                      <a:r>
                        <a:rPr lang="en-US" sz="900" spc="5">
                          <a:effectLst/>
                          <a:latin typeface="Times New Roman"/>
                          <a:ea typeface="Times New Roman"/>
                          <a:cs typeface="Times New Roman"/>
                        </a:rPr>
                        <a:t>t</a:t>
                      </a:r>
                      <a:r>
                        <a:rPr lang="en-US" sz="900">
                          <a:effectLst/>
                          <a:latin typeface="Times New Roman"/>
                          <a:ea typeface="Times New Roman"/>
                          <a:cs typeface="Times New Roman"/>
                        </a:rPr>
                        <a:t>o</a:t>
                      </a:r>
                      <a:r>
                        <a:rPr lang="en-US" sz="900" spc="55">
                          <a:effectLst/>
                          <a:latin typeface="Times New Roman"/>
                          <a:ea typeface="Times New Roman"/>
                          <a:cs typeface="Times New Roman"/>
                        </a:rPr>
                        <a:t> </a:t>
                      </a:r>
                      <a:r>
                        <a:rPr lang="en-US" sz="900">
                          <a:effectLst/>
                          <a:latin typeface="Times New Roman"/>
                          <a:ea typeface="Times New Roman"/>
                          <a:cs typeface="Times New Roman"/>
                        </a:rPr>
                        <a:t>Colle</a:t>
                      </a:r>
                      <a:r>
                        <a:rPr lang="en-US" sz="900" spc="10">
                          <a:effectLst/>
                          <a:latin typeface="Times New Roman"/>
                          <a:ea typeface="Times New Roman"/>
                          <a:cs typeface="Times New Roman"/>
                        </a:rPr>
                        <a:t>g</a:t>
                      </a:r>
                      <a:r>
                        <a:rPr lang="en-US" sz="900">
                          <a:effectLst/>
                          <a:latin typeface="Times New Roman"/>
                          <a:ea typeface="Times New Roman"/>
                          <a:cs typeface="Times New Roman"/>
                        </a:rPr>
                        <a:t>e</a:t>
                      </a:r>
                      <a:endParaRPr lang="en-US" sz="1000">
                        <a:effectLst/>
                        <a:latin typeface="Calibri"/>
                        <a:ea typeface="Calibri"/>
                        <a:cs typeface="Times New Roman"/>
                      </a:endParaRPr>
                    </a:p>
                    <a:p>
                      <a:pPr marL="269875" marR="519430" algn="ctr">
                        <a:lnSpc>
                          <a:spcPct val="115000"/>
                        </a:lnSpc>
                        <a:spcBef>
                          <a:spcPts val="75"/>
                        </a:spcBef>
                        <a:spcAft>
                          <a:spcPts val="0"/>
                        </a:spcAft>
                      </a:pPr>
                      <a:r>
                        <a:rPr lang="en-US" sz="900">
                          <a:effectLst/>
                          <a:latin typeface="Times New Roman"/>
                          <a:ea typeface="Times New Roman"/>
                          <a:cs typeface="Times New Roman"/>
                        </a:rPr>
                        <a:t>P</a:t>
                      </a:r>
                      <a:r>
                        <a:rPr lang="en-US" sz="900" spc="10">
                          <a:effectLst/>
                          <a:latin typeface="Times New Roman"/>
                          <a:ea typeface="Times New Roman"/>
                          <a:cs typeface="Times New Roman"/>
                        </a:rPr>
                        <a:t>&amp;</a:t>
                      </a:r>
                      <a:r>
                        <a:rPr lang="en-US" sz="900">
                          <a:effectLst/>
                          <a:latin typeface="Times New Roman"/>
                          <a:ea typeface="Times New Roman"/>
                          <a:cs typeface="Times New Roman"/>
                        </a:rPr>
                        <a:t>B</a:t>
                      </a:r>
                      <a:r>
                        <a:rPr lang="en-US" sz="900" spc="15">
                          <a:effectLst/>
                          <a:latin typeface="Times New Roman"/>
                          <a:ea typeface="Times New Roman"/>
                          <a:cs typeface="Times New Roman"/>
                        </a:rPr>
                        <a:t> </a:t>
                      </a:r>
                      <a:r>
                        <a:rPr lang="en-US" sz="900">
                          <a:effectLst/>
                          <a:latin typeface="Times New Roman"/>
                          <a:ea typeface="Times New Roman"/>
                          <a:cs typeface="Times New Roman"/>
                        </a:rPr>
                        <a:t>at</a:t>
                      </a:r>
                      <a:r>
                        <a:rPr lang="en-US" sz="900" spc="65">
                          <a:effectLst/>
                          <a:latin typeface="Times New Roman"/>
                          <a:ea typeface="Times New Roman"/>
                          <a:cs typeface="Times New Roman"/>
                        </a:rPr>
                        <a:t> </a:t>
                      </a:r>
                      <a:r>
                        <a:rPr lang="en-US" sz="900" spc="5">
                          <a:effectLst/>
                          <a:latin typeface="Times New Roman"/>
                          <a:ea typeface="Times New Roman"/>
                          <a:cs typeface="Times New Roman"/>
                        </a:rPr>
                        <a:t>th</a:t>
                      </a:r>
                      <a:r>
                        <a:rPr lang="en-US" sz="900">
                          <a:effectLst/>
                          <a:latin typeface="Times New Roman"/>
                          <a:ea typeface="Times New Roman"/>
                          <a:cs typeface="Times New Roman"/>
                        </a:rPr>
                        <a:t>e</a:t>
                      </a:r>
                      <a:r>
                        <a:rPr lang="en-US" sz="900" spc="90">
                          <a:effectLst/>
                          <a:latin typeface="Times New Roman"/>
                          <a:ea typeface="Times New Roman"/>
                          <a:cs typeface="Times New Roman"/>
                        </a:rPr>
                        <a:t> </a:t>
                      </a:r>
                      <a:r>
                        <a:rPr lang="en-US" sz="900" spc="5">
                          <a:effectLst/>
                          <a:latin typeface="Times New Roman"/>
                          <a:ea typeface="Times New Roman"/>
                          <a:cs typeface="Times New Roman"/>
                        </a:rPr>
                        <a:t>f</a:t>
                      </a:r>
                      <a:r>
                        <a:rPr lang="en-US" sz="900">
                          <a:effectLst/>
                          <a:latin typeface="Times New Roman"/>
                          <a:ea typeface="Times New Roman"/>
                          <a:cs typeface="Times New Roman"/>
                        </a:rPr>
                        <a:t>ir</a:t>
                      </a:r>
                      <a:r>
                        <a:rPr lang="en-US" sz="900" spc="-10">
                          <a:effectLst/>
                          <a:latin typeface="Times New Roman"/>
                          <a:ea typeface="Times New Roman"/>
                          <a:cs typeface="Times New Roman"/>
                        </a:rPr>
                        <a:t>s</a:t>
                      </a:r>
                      <a:r>
                        <a:rPr lang="en-US" sz="900">
                          <a:effectLst/>
                          <a:latin typeface="Times New Roman"/>
                          <a:ea typeface="Times New Roman"/>
                          <a:cs typeface="Times New Roman"/>
                        </a:rPr>
                        <a:t>t</a:t>
                      </a:r>
                      <a:r>
                        <a:rPr lang="en-US" sz="900" spc="-20">
                          <a:effectLst/>
                          <a:latin typeface="Times New Roman"/>
                          <a:ea typeface="Times New Roman"/>
                          <a:cs typeface="Times New Roman"/>
                        </a:rPr>
                        <a:t> </a:t>
                      </a:r>
                      <a:r>
                        <a:rPr lang="en-US" sz="900" spc="10">
                          <a:effectLst/>
                          <a:latin typeface="Times New Roman"/>
                          <a:ea typeface="Times New Roman"/>
                          <a:cs typeface="Times New Roman"/>
                        </a:rPr>
                        <a:t>m</a:t>
                      </a:r>
                      <a:r>
                        <a:rPr lang="en-US" sz="900" spc="-5">
                          <a:effectLst/>
                          <a:latin typeface="Times New Roman"/>
                          <a:ea typeface="Times New Roman"/>
                          <a:cs typeface="Times New Roman"/>
                        </a:rPr>
                        <a:t>ee</a:t>
                      </a:r>
                      <a:r>
                        <a:rPr lang="en-US" sz="900" spc="5">
                          <a:effectLst/>
                          <a:latin typeface="Times New Roman"/>
                          <a:ea typeface="Times New Roman"/>
                          <a:cs typeface="Times New Roman"/>
                        </a:rPr>
                        <a:t>t</a:t>
                      </a:r>
                      <a:r>
                        <a:rPr lang="en-US" sz="900">
                          <a:effectLst/>
                          <a:latin typeface="Times New Roman"/>
                          <a:ea typeface="Times New Roman"/>
                          <a:cs typeface="Times New Roman"/>
                        </a:rPr>
                        <a:t>i</a:t>
                      </a:r>
                      <a:r>
                        <a:rPr lang="en-US" sz="900" spc="5">
                          <a:effectLst/>
                          <a:latin typeface="Times New Roman"/>
                          <a:ea typeface="Times New Roman"/>
                          <a:cs typeface="Times New Roman"/>
                        </a:rPr>
                        <a:t>n</a:t>
                      </a:r>
                      <a:r>
                        <a:rPr lang="en-US" sz="900">
                          <a:effectLst/>
                          <a:latin typeface="Times New Roman"/>
                          <a:ea typeface="Times New Roman"/>
                          <a:cs typeface="Times New Roman"/>
                        </a:rPr>
                        <a:t>g</a:t>
                      </a:r>
                      <a:r>
                        <a:rPr lang="en-US" sz="900" spc="-25">
                          <a:effectLst/>
                          <a:latin typeface="Times New Roman"/>
                          <a:ea typeface="Times New Roman"/>
                          <a:cs typeface="Times New Roman"/>
                        </a:rPr>
                        <a:t> </a:t>
                      </a:r>
                      <a:r>
                        <a:rPr lang="en-US" sz="900">
                          <a:effectLst/>
                          <a:latin typeface="Times New Roman"/>
                          <a:ea typeface="Times New Roman"/>
                          <a:cs typeface="Times New Roman"/>
                        </a:rPr>
                        <a:t>in</a:t>
                      </a:r>
                      <a:r>
                        <a:rPr lang="en-US" sz="900" spc="-10">
                          <a:effectLst/>
                          <a:latin typeface="Times New Roman"/>
                          <a:ea typeface="Times New Roman"/>
                          <a:cs typeface="Times New Roman"/>
                        </a:rPr>
                        <a:t> </a:t>
                      </a:r>
                      <a:r>
                        <a:rPr lang="en-US" sz="900" spc="10">
                          <a:effectLst/>
                          <a:latin typeface="Times New Roman"/>
                          <a:ea typeface="Times New Roman"/>
                          <a:cs typeface="Times New Roman"/>
                        </a:rPr>
                        <a:t>S</a:t>
                      </a:r>
                      <a:r>
                        <a:rPr lang="en-US" sz="900" spc="15">
                          <a:effectLst/>
                          <a:latin typeface="Times New Roman"/>
                          <a:ea typeface="Times New Roman"/>
                          <a:cs typeface="Times New Roman"/>
                        </a:rPr>
                        <a:t>e</a:t>
                      </a:r>
                      <a:r>
                        <a:rPr lang="en-US" sz="900" spc="5">
                          <a:effectLst/>
                          <a:latin typeface="Times New Roman"/>
                          <a:ea typeface="Times New Roman"/>
                          <a:cs typeface="Times New Roman"/>
                        </a:rPr>
                        <a:t>p</a:t>
                      </a:r>
                      <a:r>
                        <a:rPr lang="en-US" sz="900">
                          <a:effectLst/>
                          <a:latin typeface="Times New Roman"/>
                          <a:ea typeface="Times New Roman"/>
                          <a:cs typeface="Times New Roman"/>
                        </a:rPr>
                        <a:t>t.</a:t>
                      </a:r>
                      <a:endParaRPr lang="en-US" sz="10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dirty="0">
                          <a:effectLst/>
                          <a:latin typeface="Calibri"/>
                          <a:ea typeface="Calibri"/>
                          <a:cs typeface="Times New Roman"/>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2"/>
          <p:cNvSpPr>
            <a:spLocks noChangeArrowheads="1"/>
          </p:cNvSpPr>
          <p:nvPr/>
        </p:nvSpPr>
        <p:spPr bwMode="auto">
          <a:xfrm>
            <a:off x="457200" y="10429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Title 5"/>
          <p:cNvSpPr>
            <a:spLocks noGrp="1"/>
          </p:cNvSpPr>
          <p:nvPr>
            <p:ph type="title"/>
          </p:nvPr>
        </p:nvSpPr>
        <p:spPr>
          <a:xfrm>
            <a:off x="457200" y="274638"/>
            <a:ext cx="8229600" cy="768350"/>
          </a:xfrm>
        </p:spPr>
        <p:txBody>
          <a:bodyPr>
            <a:normAutofit fontScale="90000"/>
          </a:bodyPr>
          <a:lstStyle/>
          <a:p>
            <a:r>
              <a:rPr lang="en-US" altLang="en-US" dirty="0"/>
              <a:t>Current NYCCT Promotion Procedure</a:t>
            </a:r>
            <a:endParaRPr lang="en-US" dirty="0"/>
          </a:p>
        </p:txBody>
      </p:sp>
    </p:spTree>
    <p:extLst>
      <p:ext uri="{BB962C8B-B14F-4D97-AF65-F5344CB8AC3E}">
        <p14:creationId xmlns:p14="http://schemas.microsoft.com/office/powerpoint/2010/main" val="1785696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Report of the Personnel Committee on Promotion and Tenure Procedures</a:t>
            </a:r>
            <a:endParaRPr lang="en-US" sz="2400" dirty="0"/>
          </a:p>
        </p:txBody>
      </p:sp>
      <p:sp>
        <p:nvSpPr>
          <p:cNvPr id="3" name="Content Placeholder 2"/>
          <p:cNvSpPr>
            <a:spLocks noGrp="1"/>
          </p:cNvSpPr>
          <p:nvPr>
            <p:ph idx="1"/>
          </p:nvPr>
        </p:nvSpPr>
        <p:spPr>
          <a:xfrm>
            <a:off x="457200" y="1447801"/>
            <a:ext cx="8229600" cy="4419600"/>
          </a:xfrm>
        </p:spPr>
        <p:txBody>
          <a:bodyPr/>
          <a:lstStyle/>
          <a:p>
            <a:pPr marL="0" indent="0" algn="ctr">
              <a:buNone/>
            </a:pPr>
            <a:r>
              <a:rPr lang="en-US" u="sng" dirty="0" smtClean="0"/>
              <a:t>Goals</a:t>
            </a:r>
          </a:p>
          <a:p>
            <a:r>
              <a:rPr lang="en-US" dirty="0"/>
              <a:t>Provide for increased Faculty Participation</a:t>
            </a:r>
          </a:p>
          <a:p>
            <a:r>
              <a:rPr lang="en-US" dirty="0" smtClean="0"/>
              <a:t>Reduce the Workload of the Vetting Committee</a:t>
            </a:r>
          </a:p>
          <a:p>
            <a:r>
              <a:rPr lang="en-US" dirty="0" smtClean="0"/>
              <a:t>Allow each School to provide more guidance on </a:t>
            </a:r>
            <a:r>
              <a:rPr lang="en-US" dirty="0" smtClean="0"/>
              <a:t>the vetting of candidates</a:t>
            </a:r>
            <a:endParaRPr lang="en-US" dirty="0" smtClean="0"/>
          </a:p>
          <a:p>
            <a:r>
              <a:rPr lang="en-US" dirty="0" smtClean="0"/>
              <a:t>Keep as much continuity with the present procedures as possible</a:t>
            </a:r>
            <a:endParaRPr lang="en-US" dirty="0"/>
          </a:p>
        </p:txBody>
      </p:sp>
    </p:spTree>
    <p:extLst>
      <p:ext uri="{BB962C8B-B14F-4D97-AF65-F5344CB8AC3E}">
        <p14:creationId xmlns:p14="http://schemas.microsoft.com/office/powerpoint/2010/main" val="3089493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439270760"/>
              </p:ext>
            </p:extLst>
          </p:nvPr>
        </p:nvGraphicFramePr>
        <p:xfrm>
          <a:off x="457200" y="1080943"/>
          <a:ext cx="8229600" cy="5393695"/>
        </p:xfrm>
        <a:graphic>
          <a:graphicData uri="http://schemas.openxmlformats.org/drawingml/2006/table">
            <a:tbl>
              <a:tblPr firstRow="1" firstCol="1" lastRow="1" lastCol="1" bandRow="1" bandCol="1"/>
              <a:tblGrid>
                <a:gridCol w="2515926"/>
                <a:gridCol w="2301720"/>
                <a:gridCol w="2250015"/>
                <a:gridCol w="1161939"/>
              </a:tblGrid>
              <a:tr h="285685">
                <a:tc gridSpan="4">
                  <a:txBody>
                    <a:bodyPr/>
                    <a:lstStyle/>
                    <a:p>
                      <a:pPr marL="4284980" marR="4271645" algn="ctr">
                        <a:lnSpc>
                          <a:spcPts val="1170"/>
                        </a:lnSpc>
                        <a:spcBef>
                          <a:spcPts val="0"/>
                        </a:spcBef>
                        <a:spcAft>
                          <a:spcPts val="0"/>
                        </a:spcAft>
                      </a:pPr>
                      <a:endParaRPr lang="en-US" sz="10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51459">
                <a:tc>
                  <a:txBody>
                    <a:bodyPr/>
                    <a:lstStyle/>
                    <a:p>
                      <a:pPr marL="863600" marR="0">
                        <a:lnSpc>
                          <a:spcPct val="115000"/>
                        </a:lnSpc>
                        <a:spcBef>
                          <a:spcPts val="20"/>
                        </a:spcBef>
                        <a:spcAft>
                          <a:spcPts val="0"/>
                        </a:spcAft>
                      </a:pPr>
                      <a:r>
                        <a:rPr lang="en-US" sz="900">
                          <a:effectLst/>
                          <a:latin typeface="Times New Roman"/>
                          <a:ea typeface="Times New Roman"/>
                          <a:cs typeface="Times New Roman"/>
                        </a:rPr>
                        <a:t>DEPART</a:t>
                      </a:r>
                      <a:r>
                        <a:rPr lang="en-US" sz="900" spc="15">
                          <a:effectLst/>
                          <a:latin typeface="Times New Roman"/>
                          <a:ea typeface="Times New Roman"/>
                          <a:cs typeface="Times New Roman"/>
                        </a:rPr>
                        <a:t>M</a:t>
                      </a:r>
                      <a:r>
                        <a:rPr lang="en-US" sz="900" spc="-5">
                          <a:effectLst/>
                          <a:latin typeface="Times New Roman"/>
                          <a:ea typeface="Times New Roman"/>
                          <a:cs typeface="Times New Roman"/>
                        </a:rPr>
                        <a:t>E</a:t>
                      </a:r>
                      <a:r>
                        <a:rPr lang="en-US" sz="900">
                          <a:effectLst/>
                          <a:latin typeface="Times New Roman"/>
                          <a:ea typeface="Times New Roman"/>
                          <a:cs typeface="Times New Roman"/>
                        </a:rPr>
                        <a:t>NT</a:t>
                      </a:r>
                      <a:r>
                        <a:rPr lang="en-US" sz="900" spc="15">
                          <a:effectLst/>
                          <a:latin typeface="Times New Roman"/>
                          <a:ea typeface="Times New Roman"/>
                          <a:cs typeface="Times New Roman"/>
                        </a:rPr>
                        <a:t> </a:t>
                      </a:r>
                      <a:r>
                        <a:rPr lang="en-US" sz="900" spc="10">
                          <a:effectLst/>
                          <a:latin typeface="Times New Roman"/>
                          <a:ea typeface="Times New Roman"/>
                          <a:cs typeface="Times New Roman"/>
                        </a:rPr>
                        <a:t>L</a:t>
                      </a:r>
                      <a:r>
                        <a:rPr lang="en-US" sz="900" spc="-5">
                          <a:effectLst/>
                          <a:latin typeface="Times New Roman"/>
                          <a:ea typeface="Times New Roman"/>
                          <a:cs typeface="Times New Roman"/>
                        </a:rPr>
                        <a:t>E</a:t>
                      </a:r>
                      <a:r>
                        <a:rPr lang="en-US" sz="900" spc="10">
                          <a:effectLst/>
                          <a:latin typeface="Times New Roman"/>
                          <a:ea typeface="Times New Roman"/>
                          <a:cs typeface="Times New Roman"/>
                        </a:rPr>
                        <a:t>V</a:t>
                      </a:r>
                      <a:r>
                        <a:rPr lang="en-US" sz="900">
                          <a:effectLst/>
                          <a:latin typeface="Times New Roman"/>
                          <a:ea typeface="Times New Roman"/>
                          <a:cs typeface="Times New Roman"/>
                        </a:rPr>
                        <a:t>EL</a:t>
                      </a:r>
                      <a:endParaRPr lang="en-US" sz="10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75665" marR="864870" algn="ctr">
                        <a:lnSpc>
                          <a:spcPct val="115000"/>
                        </a:lnSpc>
                        <a:spcBef>
                          <a:spcPts val="20"/>
                        </a:spcBef>
                        <a:spcAft>
                          <a:spcPts val="0"/>
                        </a:spcAft>
                      </a:pPr>
                      <a:r>
                        <a:rPr lang="en-US" sz="900">
                          <a:effectLst/>
                          <a:latin typeface="Times New Roman"/>
                          <a:ea typeface="Times New Roman"/>
                          <a:cs typeface="Times New Roman"/>
                        </a:rPr>
                        <a:t>SCH</a:t>
                      </a:r>
                      <a:r>
                        <a:rPr lang="en-US" sz="900" spc="5">
                          <a:effectLst/>
                          <a:latin typeface="Times New Roman"/>
                          <a:ea typeface="Times New Roman"/>
                          <a:cs typeface="Times New Roman"/>
                        </a:rPr>
                        <a:t>OO</a:t>
                      </a:r>
                      <a:r>
                        <a:rPr lang="en-US" sz="900">
                          <a:effectLst/>
                          <a:latin typeface="Times New Roman"/>
                          <a:ea typeface="Times New Roman"/>
                          <a:cs typeface="Times New Roman"/>
                        </a:rPr>
                        <a:t>L</a:t>
                      </a:r>
                      <a:r>
                        <a:rPr lang="en-US" sz="900" spc="-30">
                          <a:effectLst/>
                          <a:latin typeface="Times New Roman"/>
                          <a:ea typeface="Times New Roman"/>
                          <a:cs typeface="Times New Roman"/>
                        </a:rPr>
                        <a:t> </a:t>
                      </a:r>
                      <a:r>
                        <a:rPr lang="en-US" sz="900" spc="20">
                          <a:effectLst/>
                          <a:latin typeface="Times New Roman"/>
                          <a:ea typeface="Times New Roman"/>
                          <a:cs typeface="Times New Roman"/>
                        </a:rPr>
                        <a:t>L</a:t>
                      </a:r>
                      <a:r>
                        <a:rPr lang="en-US" sz="900" spc="-5">
                          <a:effectLst/>
                          <a:latin typeface="Times New Roman"/>
                          <a:ea typeface="Times New Roman"/>
                          <a:cs typeface="Times New Roman"/>
                        </a:rPr>
                        <a:t>E</a:t>
                      </a:r>
                      <a:r>
                        <a:rPr lang="en-US" sz="900" spc="10">
                          <a:effectLst/>
                          <a:latin typeface="Times New Roman"/>
                          <a:ea typeface="Times New Roman"/>
                          <a:cs typeface="Times New Roman"/>
                        </a:rPr>
                        <a:t>V</a:t>
                      </a:r>
                      <a:r>
                        <a:rPr lang="en-US" sz="900" spc="-5">
                          <a:effectLst/>
                          <a:latin typeface="Times New Roman"/>
                          <a:ea typeface="Times New Roman"/>
                          <a:cs typeface="Times New Roman"/>
                        </a:rPr>
                        <a:t>E</a:t>
                      </a:r>
                      <a:r>
                        <a:rPr lang="en-US" sz="900">
                          <a:effectLst/>
                          <a:latin typeface="Times New Roman"/>
                          <a:ea typeface="Times New Roman"/>
                          <a:cs typeface="Times New Roman"/>
                        </a:rPr>
                        <a:t>L</a:t>
                      </a:r>
                      <a:endParaRPr lang="en-US" sz="10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30580" marR="820420" algn="ctr">
                        <a:lnSpc>
                          <a:spcPct val="115000"/>
                        </a:lnSpc>
                        <a:spcBef>
                          <a:spcPts val="20"/>
                        </a:spcBef>
                        <a:spcAft>
                          <a:spcPts val="0"/>
                        </a:spcAft>
                      </a:pPr>
                      <a:r>
                        <a:rPr lang="en-US" sz="900">
                          <a:effectLst/>
                          <a:latin typeface="Times New Roman"/>
                          <a:ea typeface="Times New Roman"/>
                          <a:cs typeface="Times New Roman"/>
                        </a:rPr>
                        <a:t>COL</a:t>
                      </a:r>
                      <a:r>
                        <a:rPr lang="en-US" sz="900" spc="10">
                          <a:effectLst/>
                          <a:latin typeface="Times New Roman"/>
                          <a:ea typeface="Times New Roman"/>
                          <a:cs typeface="Times New Roman"/>
                        </a:rPr>
                        <a:t>L</a:t>
                      </a:r>
                      <a:r>
                        <a:rPr lang="en-US" sz="900" spc="-5">
                          <a:effectLst/>
                          <a:latin typeface="Times New Roman"/>
                          <a:ea typeface="Times New Roman"/>
                          <a:cs typeface="Times New Roman"/>
                        </a:rPr>
                        <a:t>E</a:t>
                      </a:r>
                      <a:r>
                        <a:rPr lang="en-US" sz="900">
                          <a:effectLst/>
                          <a:latin typeface="Times New Roman"/>
                          <a:ea typeface="Times New Roman"/>
                          <a:cs typeface="Times New Roman"/>
                        </a:rPr>
                        <a:t>GE</a:t>
                      </a:r>
                      <a:r>
                        <a:rPr lang="en-US" sz="900" spc="55">
                          <a:effectLst/>
                          <a:latin typeface="Times New Roman"/>
                          <a:ea typeface="Times New Roman"/>
                          <a:cs typeface="Times New Roman"/>
                        </a:rPr>
                        <a:t> </a:t>
                      </a:r>
                      <a:r>
                        <a:rPr lang="en-US" sz="900" spc="20">
                          <a:effectLst/>
                          <a:latin typeface="Times New Roman"/>
                          <a:ea typeface="Times New Roman"/>
                          <a:cs typeface="Times New Roman"/>
                        </a:rPr>
                        <a:t>L</a:t>
                      </a:r>
                      <a:r>
                        <a:rPr lang="en-US" sz="900" spc="-5">
                          <a:effectLst/>
                          <a:latin typeface="Times New Roman"/>
                          <a:ea typeface="Times New Roman"/>
                          <a:cs typeface="Times New Roman"/>
                        </a:rPr>
                        <a:t>E</a:t>
                      </a:r>
                      <a:r>
                        <a:rPr lang="en-US" sz="900" spc="10">
                          <a:effectLst/>
                          <a:latin typeface="Times New Roman"/>
                          <a:ea typeface="Times New Roman"/>
                          <a:cs typeface="Times New Roman"/>
                        </a:rPr>
                        <a:t>V</a:t>
                      </a:r>
                      <a:r>
                        <a:rPr lang="en-US" sz="900" spc="-5">
                          <a:effectLst/>
                          <a:latin typeface="Times New Roman"/>
                          <a:ea typeface="Times New Roman"/>
                          <a:cs typeface="Times New Roman"/>
                        </a:rPr>
                        <a:t>E</a:t>
                      </a:r>
                      <a:r>
                        <a:rPr lang="en-US" sz="900">
                          <a:effectLst/>
                          <a:latin typeface="Times New Roman"/>
                          <a:ea typeface="Times New Roman"/>
                          <a:cs typeface="Times New Roman"/>
                        </a:rPr>
                        <a:t>L</a:t>
                      </a:r>
                      <a:endParaRPr lang="en-US" sz="10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14655" marR="0">
                        <a:lnSpc>
                          <a:spcPct val="115000"/>
                        </a:lnSpc>
                        <a:spcBef>
                          <a:spcPts val="20"/>
                        </a:spcBef>
                        <a:spcAft>
                          <a:spcPts val="0"/>
                        </a:spcAft>
                      </a:pPr>
                      <a:r>
                        <a:rPr lang="en-US" sz="900">
                          <a:effectLst/>
                          <a:latin typeface="Times New Roman"/>
                          <a:ea typeface="Times New Roman"/>
                          <a:cs typeface="Times New Roman"/>
                        </a:rPr>
                        <a:t>AP</a:t>
                      </a:r>
                      <a:r>
                        <a:rPr lang="en-US" sz="900" spc="10">
                          <a:effectLst/>
                          <a:latin typeface="Times New Roman"/>
                          <a:ea typeface="Times New Roman"/>
                          <a:cs typeface="Times New Roman"/>
                        </a:rPr>
                        <a:t>P</a:t>
                      </a:r>
                      <a:r>
                        <a:rPr lang="en-US" sz="900" spc="-5">
                          <a:effectLst/>
                          <a:latin typeface="Times New Roman"/>
                          <a:ea typeface="Times New Roman"/>
                          <a:cs typeface="Times New Roman"/>
                        </a:rPr>
                        <a:t>E</a:t>
                      </a:r>
                      <a:r>
                        <a:rPr lang="en-US" sz="900" spc="5">
                          <a:effectLst/>
                          <a:latin typeface="Times New Roman"/>
                          <a:ea typeface="Times New Roman"/>
                          <a:cs typeface="Times New Roman"/>
                        </a:rPr>
                        <a:t>A</a:t>
                      </a:r>
                      <a:r>
                        <a:rPr lang="en-US" sz="900">
                          <a:effectLst/>
                          <a:latin typeface="Times New Roman"/>
                          <a:ea typeface="Times New Roman"/>
                          <a:cs typeface="Times New Roman"/>
                        </a:rPr>
                        <a:t>LS</a:t>
                      </a:r>
                      <a:endParaRPr lang="en-US" sz="10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63313">
                <a:tc>
                  <a:txBody>
                    <a:bodyPr/>
                    <a:lstStyle/>
                    <a:p>
                      <a:pPr marL="64770" marR="0">
                        <a:lnSpc>
                          <a:spcPct val="115000"/>
                        </a:lnSpc>
                        <a:spcBef>
                          <a:spcPts val="10"/>
                        </a:spcBef>
                        <a:spcAft>
                          <a:spcPts val="0"/>
                        </a:spcAft>
                      </a:pPr>
                      <a:r>
                        <a:rPr lang="en-US" sz="900" u="sng" dirty="0">
                          <a:effectLst/>
                          <a:uFill>
                            <a:solidFill>
                              <a:srgbClr val="000000"/>
                            </a:solidFill>
                          </a:uFill>
                          <a:latin typeface="Times New Roman"/>
                          <a:ea typeface="Times New Roman"/>
                          <a:cs typeface="Times New Roman"/>
                        </a:rPr>
                        <a:t>Dep</a:t>
                      </a:r>
                      <a:r>
                        <a:rPr lang="en-US" sz="900" u="sng" spc="5" dirty="0">
                          <a:effectLst/>
                          <a:uFill>
                            <a:solidFill>
                              <a:srgbClr val="000000"/>
                            </a:solidFill>
                          </a:uFill>
                          <a:latin typeface="Times New Roman"/>
                          <a:ea typeface="Times New Roman"/>
                          <a:cs typeface="Times New Roman"/>
                        </a:rPr>
                        <a:t>ar</a:t>
                      </a:r>
                      <a:r>
                        <a:rPr lang="en-US" sz="900" u="sng" dirty="0">
                          <a:effectLst/>
                          <a:uFill>
                            <a:solidFill>
                              <a:srgbClr val="000000"/>
                            </a:solidFill>
                          </a:uFill>
                          <a:latin typeface="Times New Roman"/>
                          <a:ea typeface="Times New Roman"/>
                          <a:cs typeface="Times New Roman"/>
                        </a:rPr>
                        <a:t>t</a:t>
                      </a:r>
                      <a:r>
                        <a:rPr lang="en-US" sz="900" u="sng" spc="5" dirty="0">
                          <a:effectLst/>
                          <a:uFill>
                            <a:solidFill>
                              <a:srgbClr val="000000"/>
                            </a:solidFill>
                          </a:uFill>
                          <a:latin typeface="Times New Roman"/>
                          <a:ea typeface="Times New Roman"/>
                          <a:cs typeface="Times New Roman"/>
                        </a:rPr>
                        <a:t>m</a:t>
                      </a:r>
                      <a:r>
                        <a:rPr lang="en-US" sz="900" u="sng" dirty="0">
                          <a:effectLst/>
                          <a:uFill>
                            <a:solidFill>
                              <a:srgbClr val="000000"/>
                            </a:solidFill>
                          </a:uFill>
                          <a:latin typeface="Times New Roman"/>
                          <a:ea typeface="Times New Roman"/>
                          <a:cs typeface="Times New Roman"/>
                        </a:rPr>
                        <a:t>ent</a:t>
                      </a:r>
                      <a:r>
                        <a:rPr lang="en-US" sz="900" u="sng" spc="-15" dirty="0">
                          <a:effectLst/>
                          <a:uFill>
                            <a:solidFill>
                              <a:srgbClr val="000000"/>
                            </a:solidFill>
                          </a:uFill>
                          <a:latin typeface="Times New Roman"/>
                          <a:ea typeface="Times New Roman"/>
                          <a:cs typeface="Times New Roman"/>
                        </a:rPr>
                        <a:t> </a:t>
                      </a:r>
                      <a:r>
                        <a:rPr lang="en-US" sz="900" u="sng" dirty="0">
                          <a:effectLst/>
                          <a:uFill>
                            <a:solidFill>
                              <a:srgbClr val="000000"/>
                            </a:solidFill>
                          </a:uFill>
                          <a:latin typeface="Times New Roman"/>
                          <a:ea typeface="Times New Roman"/>
                          <a:cs typeface="Times New Roman"/>
                        </a:rPr>
                        <a:t>P</a:t>
                      </a:r>
                      <a:r>
                        <a:rPr lang="en-US" sz="900" u="sng" spc="5" dirty="0">
                          <a:effectLst/>
                          <a:uFill>
                            <a:solidFill>
                              <a:srgbClr val="000000"/>
                            </a:solidFill>
                          </a:uFill>
                          <a:latin typeface="Times New Roman"/>
                          <a:ea typeface="Times New Roman"/>
                          <a:cs typeface="Times New Roman"/>
                        </a:rPr>
                        <a:t>e</a:t>
                      </a:r>
                      <a:r>
                        <a:rPr lang="en-US" sz="900" u="sng" dirty="0">
                          <a:effectLst/>
                          <a:uFill>
                            <a:solidFill>
                              <a:srgbClr val="000000"/>
                            </a:solidFill>
                          </a:uFill>
                          <a:latin typeface="Times New Roman"/>
                          <a:ea typeface="Times New Roman"/>
                          <a:cs typeface="Times New Roman"/>
                        </a:rPr>
                        <a:t>e</a:t>
                      </a:r>
                      <a:r>
                        <a:rPr lang="en-US" sz="900" u="sng" spc="5" dirty="0">
                          <a:effectLst/>
                          <a:uFill>
                            <a:solidFill>
                              <a:srgbClr val="000000"/>
                            </a:solidFill>
                          </a:uFill>
                          <a:latin typeface="Times New Roman"/>
                          <a:ea typeface="Times New Roman"/>
                          <a:cs typeface="Times New Roman"/>
                        </a:rPr>
                        <a:t>r</a:t>
                      </a:r>
                      <a:r>
                        <a:rPr lang="en-US" sz="900" u="sng" dirty="0">
                          <a:effectLst/>
                          <a:uFill>
                            <a:solidFill>
                              <a:srgbClr val="000000"/>
                            </a:solidFill>
                          </a:uFill>
                          <a:latin typeface="Times New Roman"/>
                          <a:ea typeface="Times New Roman"/>
                          <a:cs typeface="Times New Roman"/>
                        </a:rPr>
                        <a:t>s</a:t>
                      </a:r>
                      <a:r>
                        <a:rPr lang="en-US" sz="900" u="sng" spc="90" dirty="0">
                          <a:effectLst/>
                          <a:uFill>
                            <a:solidFill>
                              <a:srgbClr val="000000"/>
                            </a:solidFill>
                          </a:uFill>
                          <a:latin typeface="Times New Roman"/>
                          <a:ea typeface="Times New Roman"/>
                          <a:cs typeface="Times New Roman"/>
                        </a:rPr>
                        <a:t> </a:t>
                      </a:r>
                      <a:r>
                        <a:rPr lang="en-US" sz="900" u="sng" dirty="0">
                          <a:effectLst/>
                          <a:uFill>
                            <a:solidFill>
                              <a:srgbClr val="000000"/>
                            </a:solidFill>
                          </a:uFill>
                          <a:latin typeface="Times New Roman"/>
                          <a:ea typeface="Times New Roman"/>
                          <a:cs typeface="Times New Roman"/>
                        </a:rPr>
                        <a:t>Co</a:t>
                      </a:r>
                      <a:r>
                        <a:rPr lang="en-US" sz="900" u="sng" spc="5" dirty="0">
                          <a:effectLst/>
                          <a:uFill>
                            <a:solidFill>
                              <a:srgbClr val="000000"/>
                            </a:solidFill>
                          </a:uFill>
                          <a:latin typeface="Times New Roman"/>
                          <a:ea typeface="Times New Roman"/>
                          <a:cs typeface="Times New Roman"/>
                        </a:rPr>
                        <a:t>mm</a:t>
                      </a:r>
                      <a:r>
                        <a:rPr lang="en-US" sz="900" u="sng" spc="-5" dirty="0">
                          <a:effectLst/>
                          <a:uFill>
                            <a:solidFill>
                              <a:srgbClr val="000000"/>
                            </a:solidFill>
                          </a:uFill>
                          <a:latin typeface="Times New Roman"/>
                          <a:ea typeface="Times New Roman"/>
                          <a:cs typeface="Times New Roman"/>
                        </a:rPr>
                        <a:t>i</a:t>
                      </a:r>
                      <a:r>
                        <a:rPr lang="en-US" sz="900" u="sng" dirty="0">
                          <a:effectLst/>
                          <a:uFill>
                            <a:solidFill>
                              <a:srgbClr val="000000"/>
                            </a:solidFill>
                          </a:uFill>
                          <a:latin typeface="Times New Roman"/>
                          <a:ea typeface="Times New Roman"/>
                          <a:cs typeface="Times New Roman"/>
                        </a:rPr>
                        <a:t>tte</a:t>
                      </a:r>
                      <a:r>
                        <a:rPr lang="en-US" sz="900" u="sng" spc="-10" dirty="0">
                          <a:effectLst/>
                          <a:uFill>
                            <a:solidFill>
                              <a:srgbClr val="000000"/>
                            </a:solidFill>
                          </a:uFill>
                          <a:latin typeface="Times New Roman"/>
                          <a:ea typeface="Times New Roman"/>
                          <a:cs typeface="Times New Roman"/>
                        </a:rPr>
                        <a:t>e</a:t>
                      </a:r>
                      <a:r>
                        <a:rPr lang="en-US" sz="900" dirty="0">
                          <a:effectLst/>
                          <a:latin typeface="Times New Roman"/>
                          <a:ea typeface="Times New Roman"/>
                          <a:cs typeface="Times New Roman"/>
                        </a:rPr>
                        <a:t>:</a:t>
                      </a:r>
                      <a:endParaRPr lang="en-US" sz="900" dirty="0">
                        <a:effectLst/>
                        <a:latin typeface="Calibri"/>
                        <a:ea typeface="Calibri"/>
                        <a:cs typeface="Times New Roman"/>
                      </a:endParaRPr>
                    </a:p>
                    <a:p>
                      <a:pPr marL="293370" marR="492125" indent="-228600">
                        <a:lnSpc>
                          <a:spcPct val="106000"/>
                        </a:lnSpc>
                        <a:spcBef>
                          <a:spcPts val="75"/>
                        </a:spcBef>
                        <a:spcAft>
                          <a:spcPts val="0"/>
                        </a:spcAft>
                        <a:tabLst>
                          <a:tab pos="292100" algn="l"/>
                        </a:tabLst>
                      </a:pPr>
                      <a:r>
                        <a:rPr lang="en-US" sz="900" dirty="0">
                          <a:effectLst/>
                          <a:latin typeface="Times New Roman"/>
                          <a:ea typeface="Times New Roman"/>
                          <a:cs typeface="Times New Roman"/>
                        </a:rPr>
                        <a:t>1.	</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wo</a:t>
                      </a:r>
                      <a:r>
                        <a:rPr lang="en-US" sz="900" spc="5" dirty="0">
                          <a:effectLst/>
                          <a:latin typeface="Times New Roman"/>
                          <a:ea typeface="Times New Roman"/>
                          <a:cs typeface="Times New Roman"/>
                        </a:rPr>
                        <a:t> </a:t>
                      </a:r>
                      <a:r>
                        <a:rPr lang="en-US" sz="900" dirty="0">
                          <a:effectLst/>
                          <a:latin typeface="Times New Roman"/>
                          <a:ea typeface="Times New Roman"/>
                          <a:cs typeface="Times New Roman"/>
                        </a:rPr>
                        <a:t>c</a:t>
                      </a:r>
                      <a:r>
                        <a:rPr lang="en-US" sz="900" spc="15" dirty="0">
                          <a:effectLst/>
                          <a:latin typeface="Times New Roman"/>
                          <a:ea typeface="Times New Roman"/>
                          <a:cs typeface="Times New Roman"/>
                        </a:rPr>
                        <a:t>o</a:t>
                      </a:r>
                      <a:r>
                        <a:rPr lang="en-US" sz="900" dirty="0">
                          <a:effectLst/>
                          <a:latin typeface="Times New Roman"/>
                          <a:ea typeface="Times New Roman"/>
                          <a:cs typeface="Times New Roman"/>
                        </a:rPr>
                        <a:t>m</a:t>
                      </a:r>
                      <a:r>
                        <a:rPr lang="en-US" sz="900" spc="-10" dirty="0">
                          <a:effectLst/>
                          <a:latin typeface="Times New Roman"/>
                          <a:ea typeface="Times New Roman"/>
                          <a:cs typeface="Times New Roman"/>
                        </a:rPr>
                        <a:t>m</a:t>
                      </a:r>
                      <a:r>
                        <a:rPr lang="en-US" sz="900" dirty="0">
                          <a:effectLst/>
                          <a:latin typeface="Times New Roman"/>
                          <a:ea typeface="Times New Roman"/>
                          <a:cs typeface="Times New Roman"/>
                        </a:rPr>
                        <a:t>i</a:t>
                      </a:r>
                      <a:r>
                        <a:rPr lang="en-US" sz="900" spc="5" dirty="0">
                          <a:effectLst/>
                          <a:latin typeface="Times New Roman"/>
                          <a:ea typeface="Times New Roman"/>
                          <a:cs typeface="Times New Roman"/>
                        </a:rPr>
                        <a:t>t</a:t>
                      </a:r>
                      <a:r>
                        <a:rPr lang="en-US" sz="900" spc="15" dirty="0">
                          <a:effectLst/>
                          <a:latin typeface="Times New Roman"/>
                          <a:ea typeface="Times New Roman"/>
                          <a:cs typeface="Times New Roman"/>
                        </a:rPr>
                        <a:t>t</a:t>
                      </a:r>
                      <a:r>
                        <a:rPr lang="en-US" sz="900" spc="-5" dirty="0">
                          <a:effectLst/>
                          <a:latin typeface="Times New Roman"/>
                          <a:ea typeface="Times New Roman"/>
                          <a:cs typeface="Times New Roman"/>
                        </a:rPr>
                        <a:t>e</a:t>
                      </a:r>
                      <a:r>
                        <a:rPr lang="en-US" sz="900" spc="15" dirty="0">
                          <a:effectLst/>
                          <a:latin typeface="Times New Roman"/>
                          <a:ea typeface="Times New Roman"/>
                          <a:cs typeface="Times New Roman"/>
                        </a:rPr>
                        <a:t>e</a:t>
                      </a:r>
                      <a:r>
                        <a:rPr lang="en-US" sz="900" dirty="0">
                          <a:effectLst/>
                          <a:latin typeface="Times New Roman"/>
                          <a:ea typeface="Times New Roman"/>
                          <a:cs typeface="Times New Roman"/>
                        </a:rPr>
                        <a:t>s</a:t>
                      </a:r>
                      <a:r>
                        <a:rPr lang="en-US" sz="900" spc="-35" dirty="0">
                          <a:effectLst/>
                          <a:latin typeface="Times New Roman"/>
                          <a:ea typeface="Times New Roman"/>
                          <a:cs typeface="Times New Roman"/>
                        </a:rPr>
                        <a:t> </a:t>
                      </a:r>
                      <a:r>
                        <a:rPr lang="en-US" sz="900" dirty="0">
                          <a:effectLst/>
                          <a:latin typeface="Times New Roman"/>
                          <a:ea typeface="Times New Roman"/>
                          <a:cs typeface="Times New Roman"/>
                        </a:rPr>
                        <a:t>of</a:t>
                      </a:r>
                      <a:r>
                        <a:rPr lang="en-US" sz="900" spc="-25" dirty="0">
                          <a:effectLst/>
                          <a:latin typeface="Times New Roman"/>
                          <a:ea typeface="Times New Roman"/>
                          <a:cs typeface="Times New Roman"/>
                        </a:rPr>
                        <a:t> </a:t>
                      </a:r>
                      <a:r>
                        <a:rPr lang="en-US" sz="900" spc="10" dirty="0">
                          <a:effectLst/>
                          <a:latin typeface="Times New Roman"/>
                          <a:ea typeface="Times New Roman"/>
                          <a:cs typeface="Times New Roman"/>
                        </a:rPr>
                        <a:t>A</a:t>
                      </a:r>
                      <a:r>
                        <a:rPr lang="en-US" sz="900" spc="-10" dirty="0">
                          <a:effectLst/>
                          <a:latin typeface="Times New Roman"/>
                          <a:ea typeface="Times New Roman"/>
                          <a:cs typeface="Times New Roman"/>
                        </a:rPr>
                        <a:t>s</a:t>
                      </a:r>
                      <a:r>
                        <a:rPr lang="en-US" sz="900" dirty="0">
                          <a:effectLst/>
                          <a:latin typeface="Times New Roman"/>
                          <a:ea typeface="Times New Roman"/>
                          <a:cs typeface="Times New Roman"/>
                        </a:rPr>
                        <a:t>so</a:t>
                      </a:r>
                      <a:r>
                        <a:rPr lang="en-US" sz="900" spc="10" dirty="0">
                          <a:effectLst/>
                          <a:latin typeface="Times New Roman"/>
                          <a:ea typeface="Times New Roman"/>
                          <a:cs typeface="Times New Roman"/>
                        </a:rPr>
                        <a:t>c</a:t>
                      </a:r>
                      <a:r>
                        <a:rPr lang="en-US" sz="900" dirty="0">
                          <a:effectLst/>
                          <a:latin typeface="Times New Roman"/>
                          <a:ea typeface="Times New Roman"/>
                          <a:cs typeface="Times New Roman"/>
                        </a:rPr>
                        <a:t>ia</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e</a:t>
                      </a:r>
                      <a:r>
                        <a:rPr lang="en-US" sz="900" spc="-10" dirty="0">
                          <a:effectLst/>
                          <a:latin typeface="Times New Roman"/>
                          <a:ea typeface="Times New Roman"/>
                          <a:cs typeface="Times New Roman"/>
                        </a:rPr>
                        <a:t> </a:t>
                      </a:r>
                      <a:r>
                        <a:rPr lang="en-US" sz="900" dirty="0">
                          <a:effectLst/>
                          <a:latin typeface="Times New Roman"/>
                          <a:ea typeface="Times New Roman"/>
                          <a:cs typeface="Times New Roman"/>
                        </a:rPr>
                        <a:t>a</a:t>
                      </a:r>
                      <a:r>
                        <a:rPr lang="en-US" sz="900" spc="5" dirty="0">
                          <a:effectLst/>
                          <a:latin typeface="Times New Roman"/>
                          <a:ea typeface="Times New Roman"/>
                          <a:cs typeface="Times New Roman"/>
                        </a:rPr>
                        <a:t>n</a:t>
                      </a:r>
                      <a:r>
                        <a:rPr lang="en-US" sz="900" dirty="0">
                          <a:effectLst/>
                          <a:latin typeface="Times New Roman"/>
                          <a:ea typeface="Times New Roman"/>
                          <a:cs typeface="Times New Roman"/>
                        </a:rPr>
                        <a:t>d</a:t>
                      </a:r>
                      <a:r>
                        <a:rPr lang="en-US" sz="900" spc="50" dirty="0">
                          <a:effectLst/>
                          <a:latin typeface="Times New Roman"/>
                          <a:ea typeface="Times New Roman"/>
                          <a:cs typeface="Times New Roman"/>
                        </a:rPr>
                        <a:t> </a:t>
                      </a:r>
                      <a:r>
                        <a:rPr lang="en-US" sz="900" dirty="0">
                          <a:effectLst/>
                          <a:latin typeface="Times New Roman"/>
                          <a:ea typeface="Times New Roman"/>
                          <a:cs typeface="Times New Roman"/>
                        </a:rPr>
                        <a:t>F</a:t>
                      </a:r>
                      <a:r>
                        <a:rPr lang="en-US" sz="900" spc="5" dirty="0">
                          <a:effectLst/>
                          <a:latin typeface="Times New Roman"/>
                          <a:ea typeface="Times New Roman"/>
                          <a:cs typeface="Times New Roman"/>
                        </a:rPr>
                        <a:t>u</a:t>
                      </a:r>
                      <a:r>
                        <a:rPr lang="en-US" sz="900" dirty="0">
                          <a:effectLst/>
                          <a:latin typeface="Times New Roman"/>
                          <a:ea typeface="Times New Roman"/>
                          <a:cs typeface="Times New Roman"/>
                        </a:rPr>
                        <a:t>ll, r</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s</a:t>
                      </a:r>
                      <a:r>
                        <a:rPr lang="en-US" sz="900" spc="5" dirty="0">
                          <a:effectLst/>
                          <a:latin typeface="Times New Roman"/>
                          <a:ea typeface="Times New Roman"/>
                          <a:cs typeface="Times New Roman"/>
                        </a:rPr>
                        <a:t>p</a:t>
                      </a:r>
                      <a:r>
                        <a:rPr lang="en-US" sz="900" dirty="0">
                          <a:effectLst/>
                          <a:latin typeface="Times New Roman"/>
                          <a:ea typeface="Times New Roman"/>
                          <a:cs typeface="Times New Roman"/>
                        </a:rPr>
                        <a:t>e</a:t>
                      </a:r>
                      <a:r>
                        <a:rPr lang="en-US" sz="900" spc="10" dirty="0">
                          <a:effectLst/>
                          <a:latin typeface="Times New Roman"/>
                          <a:ea typeface="Times New Roman"/>
                          <a:cs typeface="Times New Roman"/>
                        </a:rPr>
                        <a:t>c</a:t>
                      </a:r>
                      <a:r>
                        <a:rPr lang="en-US" sz="900" dirty="0">
                          <a:effectLst/>
                          <a:latin typeface="Times New Roman"/>
                          <a:ea typeface="Times New Roman"/>
                          <a:cs typeface="Times New Roman"/>
                        </a:rPr>
                        <a:t>ti</a:t>
                      </a:r>
                      <a:r>
                        <a:rPr lang="en-US" sz="900" spc="10" dirty="0">
                          <a:effectLst/>
                          <a:latin typeface="Times New Roman"/>
                          <a:ea typeface="Times New Roman"/>
                          <a:cs typeface="Times New Roman"/>
                        </a:rPr>
                        <a:t>v</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ly.</a:t>
                      </a:r>
                      <a:endParaRPr lang="en-US" sz="900" dirty="0">
                        <a:effectLst/>
                        <a:latin typeface="Calibri"/>
                        <a:ea typeface="Calibri"/>
                        <a:cs typeface="Times New Roman"/>
                      </a:endParaRPr>
                    </a:p>
                    <a:p>
                      <a:pPr marL="293370" marR="78105" indent="-228600">
                        <a:lnSpc>
                          <a:spcPct val="105000"/>
                        </a:lnSpc>
                        <a:spcBef>
                          <a:spcPts val="0"/>
                        </a:spcBef>
                        <a:spcAft>
                          <a:spcPts val="0"/>
                        </a:spcAft>
                        <a:tabLst>
                          <a:tab pos="292100" algn="l"/>
                        </a:tabLst>
                      </a:pPr>
                      <a:r>
                        <a:rPr lang="en-US" sz="900" dirty="0">
                          <a:effectLst/>
                          <a:latin typeface="Times New Roman"/>
                          <a:ea typeface="Times New Roman"/>
                          <a:cs typeface="Times New Roman"/>
                        </a:rPr>
                        <a:t>2.	C</a:t>
                      </a:r>
                      <a:r>
                        <a:rPr lang="en-US" sz="900" spc="5" dirty="0">
                          <a:effectLst/>
                          <a:latin typeface="Times New Roman"/>
                          <a:ea typeface="Times New Roman"/>
                          <a:cs typeface="Times New Roman"/>
                        </a:rPr>
                        <a:t>h</a:t>
                      </a:r>
                      <a:r>
                        <a:rPr lang="en-US" sz="900" dirty="0">
                          <a:effectLst/>
                          <a:latin typeface="Times New Roman"/>
                          <a:ea typeface="Times New Roman"/>
                          <a:cs typeface="Times New Roman"/>
                        </a:rPr>
                        <a:t>air </a:t>
                      </a:r>
                      <a:r>
                        <a:rPr lang="en-US" sz="900" spc="5" dirty="0">
                          <a:effectLst/>
                          <a:latin typeface="Times New Roman"/>
                          <a:ea typeface="Times New Roman"/>
                          <a:cs typeface="Times New Roman"/>
                        </a:rPr>
                        <a:t>h</a:t>
                      </a:r>
                      <a:r>
                        <a:rPr lang="en-US" sz="900" dirty="0">
                          <a:effectLst/>
                          <a:latin typeface="Times New Roman"/>
                          <a:ea typeface="Times New Roman"/>
                          <a:cs typeface="Times New Roman"/>
                        </a:rPr>
                        <a:t>as</a:t>
                      </a:r>
                      <a:r>
                        <a:rPr lang="en-US" sz="900" spc="25" dirty="0">
                          <a:effectLst/>
                          <a:latin typeface="Times New Roman"/>
                          <a:ea typeface="Times New Roman"/>
                          <a:cs typeface="Times New Roman"/>
                        </a:rPr>
                        <a:t> </a:t>
                      </a:r>
                      <a:r>
                        <a:rPr lang="en-US" sz="900" dirty="0">
                          <a:effectLst/>
                          <a:latin typeface="Times New Roman"/>
                          <a:ea typeface="Times New Roman"/>
                          <a:cs typeface="Times New Roman"/>
                        </a:rPr>
                        <a:t>all</a:t>
                      </a:r>
                      <a:r>
                        <a:rPr lang="en-US" sz="900" spc="-20" dirty="0">
                          <a:effectLst/>
                          <a:latin typeface="Times New Roman"/>
                          <a:ea typeface="Times New Roman"/>
                          <a:cs typeface="Times New Roman"/>
                        </a:rPr>
                        <a:t> </a:t>
                      </a:r>
                      <a:r>
                        <a:rPr lang="en-US" sz="900" dirty="0">
                          <a:effectLst/>
                          <a:latin typeface="Times New Roman"/>
                          <a:ea typeface="Times New Roman"/>
                          <a:cs typeface="Times New Roman"/>
                        </a:rPr>
                        <a:t>eligi</a:t>
                      </a:r>
                      <a:r>
                        <a:rPr lang="en-US" sz="900" spc="5" dirty="0">
                          <a:effectLst/>
                          <a:latin typeface="Times New Roman"/>
                          <a:ea typeface="Times New Roman"/>
                          <a:cs typeface="Times New Roman"/>
                        </a:rPr>
                        <a:t>b</a:t>
                      </a:r>
                      <a:r>
                        <a:rPr lang="en-US" sz="900" spc="10" dirty="0">
                          <a:effectLst/>
                          <a:latin typeface="Times New Roman"/>
                          <a:ea typeface="Times New Roman"/>
                          <a:cs typeface="Times New Roman"/>
                        </a:rPr>
                        <a:t>l</a:t>
                      </a:r>
                      <a:r>
                        <a:rPr lang="en-US" sz="900" dirty="0">
                          <a:effectLst/>
                          <a:latin typeface="Times New Roman"/>
                          <a:ea typeface="Times New Roman"/>
                          <a:cs typeface="Times New Roman"/>
                        </a:rPr>
                        <a:t>e</a:t>
                      </a:r>
                      <a:r>
                        <a:rPr lang="en-US" sz="900" spc="50" dirty="0">
                          <a:effectLst/>
                          <a:latin typeface="Times New Roman"/>
                          <a:ea typeface="Times New Roman"/>
                          <a:cs typeface="Times New Roman"/>
                        </a:rPr>
                        <a:t> </a:t>
                      </a:r>
                      <a:r>
                        <a:rPr lang="en-US" sz="900" spc="10" dirty="0">
                          <a:effectLst/>
                          <a:latin typeface="Times New Roman"/>
                          <a:ea typeface="Times New Roman"/>
                          <a:cs typeface="Times New Roman"/>
                        </a:rPr>
                        <a:t>c</a:t>
                      </a:r>
                      <a:r>
                        <a:rPr lang="en-US" sz="900" dirty="0">
                          <a:effectLst/>
                          <a:latin typeface="Times New Roman"/>
                          <a:ea typeface="Times New Roman"/>
                          <a:cs typeface="Times New Roman"/>
                        </a:rPr>
                        <a:t>a</a:t>
                      </a:r>
                      <a:r>
                        <a:rPr lang="en-US" sz="900" spc="5" dirty="0">
                          <a:effectLst/>
                          <a:latin typeface="Times New Roman"/>
                          <a:ea typeface="Times New Roman"/>
                          <a:cs typeface="Times New Roman"/>
                        </a:rPr>
                        <a:t>nd</a:t>
                      </a:r>
                      <a:r>
                        <a:rPr lang="en-US" sz="900" dirty="0">
                          <a:effectLst/>
                          <a:latin typeface="Times New Roman"/>
                          <a:ea typeface="Times New Roman"/>
                          <a:cs typeface="Times New Roman"/>
                        </a:rPr>
                        <a:t>i</a:t>
                      </a:r>
                      <a:r>
                        <a:rPr lang="en-US" sz="900" spc="5" dirty="0">
                          <a:effectLst/>
                          <a:latin typeface="Times New Roman"/>
                          <a:ea typeface="Times New Roman"/>
                          <a:cs typeface="Times New Roman"/>
                        </a:rPr>
                        <a:t>d</a:t>
                      </a:r>
                      <a:r>
                        <a:rPr lang="en-US" sz="900" dirty="0">
                          <a:effectLst/>
                          <a:latin typeface="Times New Roman"/>
                          <a:ea typeface="Times New Roman"/>
                          <a:cs typeface="Times New Roman"/>
                        </a:rPr>
                        <a:t>a</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e</a:t>
                      </a:r>
                      <a:r>
                        <a:rPr lang="en-US" sz="900" spc="-30" dirty="0">
                          <a:effectLst/>
                          <a:latin typeface="Times New Roman"/>
                          <a:ea typeface="Times New Roman"/>
                          <a:cs typeface="Times New Roman"/>
                        </a:rPr>
                        <a:t> </a:t>
                      </a:r>
                      <a:r>
                        <a:rPr lang="en-US" sz="900" dirty="0">
                          <a:effectLst/>
                          <a:latin typeface="Times New Roman"/>
                          <a:ea typeface="Times New Roman"/>
                          <a:cs typeface="Times New Roman"/>
                        </a:rPr>
                        <a:t>o</a:t>
                      </a:r>
                      <a:r>
                        <a:rPr lang="en-US" sz="900" spc="5" dirty="0">
                          <a:effectLst/>
                          <a:latin typeface="Times New Roman"/>
                          <a:ea typeface="Times New Roman"/>
                          <a:cs typeface="Times New Roman"/>
                        </a:rPr>
                        <a:t>b</a:t>
                      </a:r>
                      <a:r>
                        <a:rPr lang="en-US" sz="900" dirty="0">
                          <a:effectLst/>
                          <a:latin typeface="Times New Roman"/>
                          <a:ea typeface="Times New Roman"/>
                          <a:cs typeface="Times New Roman"/>
                        </a:rPr>
                        <a:t>s</a:t>
                      </a:r>
                      <a:r>
                        <a:rPr lang="en-US" sz="900" spc="-5" dirty="0">
                          <a:effectLst/>
                          <a:latin typeface="Times New Roman"/>
                          <a:ea typeface="Times New Roman"/>
                          <a:cs typeface="Times New Roman"/>
                        </a:rPr>
                        <a:t>e</a:t>
                      </a:r>
                      <a:r>
                        <a:rPr lang="en-US" sz="900" spc="10" dirty="0">
                          <a:effectLst/>
                          <a:latin typeface="Times New Roman"/>
                          <a:ea typeface="Times New Roman"/>
                          <a:cs typeface="Times New Roman"/>
                        </a:rPr>
                        <a:t>r</a:t>
                      </a:r>
                      <a:r>
                        <a:rPr lang="en-US" sz="900" dirty="0">
                          <a:effectLst/>
                          <a:latin typeface="Times New Roman"/>
                          <a:ea typeface="Times New Roman"/>
                          <a:cs typeface="Times New Roman"/>
                        </a:rPr>
                        <a:t>v</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d</a:t>
                      </a:r>
                      <a:r>
                        <a:rPr lang="en-US" sz="900" spc="105" dirty="0">
                          <a:effectLst/>
                          <a:latin typeface="Times New Roman"/>
                          <a:ea typeface="Times New Roman"/>
                          <a:cs typeface="Times New Roman"/>
                        </a:rPr>
                        <a:t> </a:t>
                      </a:r>
                      <a:r>
                        <a:rPr lang="en-US" sz="900" dirty="0">
                          <a:effectLst/>
                          <a:latin typeface="Times New Roman"/>
                          <a:ea typeface="Times New Roman"/>
                          <a:cs typeface="Times New Roman"/>
                        </a:rPr>
                        <a:t>in</a:t>
                      </a:r>
                      <a:r>
                        <a:rPr lang="en-US" sz="900" spc="-10" dirty="0">
                          <a:effectLst/>
                          <a:latin typeface="Times New Roman"/>
                          <a:ea typeface="Times New Roman"/>
                          <a:cs typeface="Times New Roman"/>
                        </a:rPr>
                        <a:t> </a:t>
                      </a:r>
                      <a:r>
                        <a:rPr lang="en-US" sz="900" dirty="0">
                          <a:effectLst/>
                          <a:latin typeface="Times New Roman"/>
                          <a:ea typeface="Times New Roman"/>
                          <a:cs typeface="Times New Roman"/>
                        </a:rPr>
                        <a:t>Fall a</a:t>
                      </a:r>
                      <a:r>
                        <a:rPr lang="en-US" sz="900" spc="5" dirty="0">
                          <a:effectLst/>
                          <a:latin typeface="Times New Roman"/>
                          <a:ea typeface="Times New Roman"/>
                          <a:cs typeface="Times New Roman"/>
                        </a:rPr>
                        <a:t>n</a:t>
                      </a:r>
                      <a:r>
                        <a:rPr lang="en-US" sz="900" dirty="0">
                          <a:effectLst/>
                          <a:latin typeface="Times New Roman"/>
                          <a:ea typeface="Times New Roman"/>
                          <a:cs typeface="Times New Roman"/>
                        </a:rPr>
                        <a:t>d</a:t>
                      </a:r>
                      <a:r>
                        <a:rPr lang="en-US" sz="900" spc="50" dirty="0">
                          <a:effectLst/>
                          <a:latin typeface="Times New Roman"/>
                          <a:ea typeface="Times New Roman"/>
                          <a:cs typeface="Times New Roman"/>
                        </a:rPr>
                        <a:t> </a:t>
                      </a:r>
                      <a:r>
                        <a:rPr lang="en-US" sz="900" dirty="0">
                          <a:effectLst/>
                          <a:latin typeface="Times New Roman"/>
                          <a:ea typeface="Times New Roman"/>
                          <a:cs typeface="Times New Roman"/>
                        </a:rPr>
                        <a:t>i</a:t>
                      </a:r>
                      <a:r>
                        <a:rPr lang="en-US" sz="900" spc="5" dirty="0">
                          <a:effectLst/>
                          <a:latin typeface="Times New Roman"/>
                          <a:ea typeface="Times New Roman"/>
                          <a:cs typeface="Times New Roman"/>
                        </a:rPr>
                        <a:t>n</a:t>
                      </a:r>
                      <a:r>
                        <a:rPr lang="en-US" sz="900" dirty="0">
                          <a:effectLst/>
                          <a:latin typeface="Times New Roman"/>
                          <a:ea typeface="Times New Roman"/>
                          <a:cs typeface="Times New Roman"/>
                        </a:rPr>
                        <a:t>vit</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d</a:t>
                      </a:r>
                      <a:r>
                        <a:rPr lang="en-US" sz="900" spc="-20" dirty="0">
                          <a:effectLst/>
                          <a:latin typeface="Times New Roman"/>
                          <a:ea typeface="Times New Roman"/>
                          <a:cs typeface="Times New Roman"/>
                        </a:rPr>
                        <a:t> </a:t>
                      </a:r>
                      <a:r>
                        <a:rPr lang="en-US" sz="900" dirty="0">
                          <a:effectLst/>
                          <a:latin typeface="Times New Roman"/>
                          <a:ea typeface="Times New Roman"/>
                          <a:cs typeface="Times New Roman"/>
                        </a:rPr>
                        <a:t>ca</a:t>
                      </a:r>
                      <a:r>
                        <a:rPr lang="en-US" sz="900" spc="5" dirty="0">
                          <a:effectLst/>
                          <a:latin typeface="Times New Roman"/>
                          <a:ea typeface="Times New Roman"/>
                          <a:cs typeface="Times New Roman"/>
                        </a:rPr>
                        <a:t>nd</a:t>
                      </a:r>
                      <a:r>
                        <a:rPr lang="en-US" sz="900" dirty="0">
                          <a:effectLst/>
                          <a:latin typeface="Times New Roman"/>
                          <a:ea typeface="Times New Roman"/>
                          <a:cs typeface="Times New Roman"/>
                        </a:rPr>
                        <a:t>i</a:t>
                      </a:r>
                      <a:r>
                        <a:rPr lang="en-US" sz="900" spc="5" dirty="0">
                          <a:effectLst/>
                          <a:latin typeface="Times New Roman"/>
                          <a:ea typeface="Times New Roman"/>
                          <a:cs typeface="Times New Roman"/>
                        </a:rPr>
                        <a:t>d</a:t>
                      </a:r>
                      <a:r>
                        <a:rPr lang="en-US" sz="900" dirty="0">
                          <a:effectLst/>
                          <a:latin typeface="Times New Roman"/>
                          <a:ea typeface="Times New Roman"/>
                          <a:cs typeface="Times New Roman"/>
                        </a:rPr>
                        <a:t>a</a:t>
                      </a:r>
                      <a:r>
                        <a:rPr lang="en-US" sz="900" spc="5" dirty="0">
                          <a:effectLst/>
                          <a:latin typeface="Times New Roman"/>
                          <a:ea typeface="Times New Roman"/>
                          <a:cs typeface="Times New Roman"/>
                        </a:rPr>
                        <a:t>t</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s</a:t>
                      </a:r>
                      <a:r>
                        <a:rPr lang="en-US" sz="900" spc="-25" dirty="0">
                          <a:effectLst/>
                          <a:latin typeface="Times New Roman"/>
                          <a:ea typeface="Times New Roman"/>
                          <a:cs typeface="Times New Roman"/>
                        </a:rPr>
                        <a:t> </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o</a:t>
                      </a:r>
                      <a:r>
                        <a:rPr lang="en-US" sz="900" spc="55" dirty="0">
                          <a:effectLst/>
                          <a:latin typeface="Times New Roman"/>
                          <a:ea typeface="Times New Roman"/>
                          <a:cs typeface="Times New Roman"/>
                        </a:rPr>
                        <a:t> </a:t>
                      </a:r>
                      <a:r>
                        <a:rPr lang="en-US" sz="900" spc="5" dirty="0">
                          <a:effectLst/>
                          <a:latin typeface="Times New Roman"/>
                          <a:ea typeface="Times New Roman"/>
                          <a:cs typeface="Times New Roman"/>
                        </a:rPr>
                        <a:t>b</a:t>
                      </a:r>
                      <a:r>
                        <a:rPr lang="en-US" sz="900" dirty="0">
                          <a:effectLst/>
                          <a:latin typeface="Times New Roman"/>
                          <a:ea typeface="Times New Roman"/>
                          <a:cs typeface="Times New Roman"/>
                        </a:rPr>
                        <a:t>e</a:t>
                      </a:r>
                      <a:r>
                        <a:rPr lang="en-US" sz="900" spc="45" dirty="0">
                          <a:effectLst/>
                          <a:latin typeface="Times New Roman"/>
                          <a:ea typeface="Times New Roman"/>
                          <a:cs typeface="Times New Roman"/>
                        </a:rPr>
                        <a:t> </a:t>
                      </a:r>
                      <a:r>
                        <a:rPr lang="en-US" sz="900" dirty="0">
                          <a:effectLst/>
                          <a:latin typeface="Times New Roman"/>
                          <a:ea typeface="Times New Roman"/>
                          <a:cs typeface="Times New Roman"/>
                        </a:rPr>
                        <a:t>i</a:t>
                      </a:r>
                      <a:r>
                        <a:rPr lang="en-US" sz="900" spc="5" dirty="0">
                          <a:effectLst/>
                          <a:latin typeface="Times New Roman"/>
                          <a:ea typeface="Times New Roman"/>
                          <a:cs typeface="Times New Roman"/>
                        </a:rPr>
                        <a:t>nt</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rv</a:t>
                      </a:r>
                      <a:r>
                        <a:rPr lang="en-US" sz="900" spc="-10" dirty="0">
                          <a:effectLst/>
                          <a:latin typeface="Times New Roman"/>
                          <a:ea typeface="Times New Roman"/>
                          <a:cs typeface="Times New Roman"/>
                        </a:rPr>
                        <a:t>i</a:t>
                      </a:r>
                      <a:r>
                        <a:rPr lang="en-US" sz="900" spc="15" dirty="0">
                          <a:effectLst/>
                          <a:latin typeface="Times New Roman"/>
                          <a:ea typeface="Times New Roman"/>
                          <a:cs typeface="Times New Roman"/>
                        </a:rPr>
                        <a:t>e</a:t>
                      </a:r>
                      <a:r>
                        <a:rPr lang="en-US" sz="900" dirty="0">
                          <a:effectLst/>
                          <a:latin typeface="Times New Roman"/>
                          <a:ea typeface="Times New Roman"/>
                          <a:cs typeface="Times New Roman"/>
                        </a:rPr>
                        <a:t>w</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d</a:t>
                      </a:r>
                      <a:r>
                        <a:rPr lang="en-US" sz="900" spc="-20" dirty="0">
                          <a:effectLst/>
                          <a:latin typeface="Times New Roman"/>
                          <a:ea typeface="Times New Roman"/>
                          <a:cs typeface="Times New Roman"/>
                        </a:rPr>
                        <a:t> </a:t>
                      </a:r>
                      <a:r>
                        <a:rPr lang="en-US" sz="900" spc="5" dirty="0">
                          <a:effectLst/>
                          <a:latin typeface="Times New Roman"/>
                          <a:ea typeface="Times New Roman"/>
                          <a:cs typeface="Times New Roman"/>
                        </a:rPr>
                        <a:t>b</a:t>
                      </a:r>
                      <a:r>
                        <a:rPr lang="en-US" sz="900" dirty="0">
                          <a:effectLst/>
                          <a:latin typeface="Times New Roman"/>
                          <a:ea typeface="Times New Roman"/>
                          <a:cs typeface="Times New Roman"/>
                        </a:rPr>
                        <a:t>y P</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e</a:t>
                      </a:r>
                      <a:r>
                        <a:rPr lang="en-US" sz="900" spc="10" dirty="0">
                          <a:effectLst/>
                          <a:latin typeface="Times New Roman"/>
                          <a:ea typeface="Times New Roman"/>
                          <a:cs typeface="Times New Roman"/>
                        </a:rPr>
                        <a:t>r</a:t>
                      </a:r>
                      <a:r>
                        <a:rPr lang="en-US" sz="900" dirty="0">
                          <a:effectLst/>
                          <a:latin typeface="Times New Roman"/>
                          <a:ea typeface="Times New Roman"/>
                          <a:cs typeface="Times New Roman"/>
                        </a:rPr>
                        <a:t>s</a:t>
                      </a:r>
                      <a:r>
                        <a:rPr lang="en-US" sz="900" spc="35" dirty="0">
                          <a:effectLst/>
                          <a:latin typeface="Times New Roman"/>
                          <a:ea typeface="Times New Roman"/>
                          <a:cs typeface="Times New Roman"/>
                        </a:rPr>
                        <a:t> </a:t>
                      </a:r>
                      <a:r>
                        <a:rPr lang="en-US" sz="900" dirty="0">
                          <a:effectLst/>
                          <a:latin typeface="Times New Roman"/>
                          <a:ea typeface="Times New Roman"/>
                          <a:cs typeface="Times New Roman"/>
                        </a:rPr>
                        <a:t>Co</a:t>
                      </a:r>
                      <a:r>
                        <a:rPr lang="en-US" sz="900" spc="10" dirty="0">
                          <a:effectLst/>
                          <a:latin typeface="Times New Roman"/>
                          <a:ea typeface="Times New Roman"/>
                          <a:cs typeface="Times New Roman"/>
                        </a:rPr>
                        <a:t>m</a:t>
                      </a:r>
                      <a:r>
                        <a:rPr lang="en-US" sz="900" spc="-10" dirty="0">
                          <a:effectLst/>
                          <a:latin typeface="Times New Roman"/>
                          <a:ea typeface="Times New Roman"/>
                          <a:cs typeface="Times New Roman"/>
                        </a:rPr>
                        <a:t>m</a:t>
                      </a:r>
                      <a:r>
                        <a:rPr lang="en-US" sz="900" dirty="0">
                          <a:effectLst/>
                          <a:latin typeface="Times New Roman"/>
                          <a:ea typeface="Times New Roman"/>
                          <a:cs typeface="Times New Roman"/>
                        </a:rPr>
                        <a:t>i</a:t>
                      </a:r>
                      <a:r>
                        <a:rPr lang="en-US" sz="900" spc="5" dirty="0">
                          <a:effectLst/>
                          <a:latin typeface="Times New Roman"/>
                          <a:ea typeface="Times New Roman"/>
                          <a:cs typeface="Times New Roman"/>
                        </a:rPr>
                        <a:t>tt</a:t>
                      </a:r>
                      <a:r>
                        <a:rPr lang="en-US" sz="900" dirty="0">
                          <a:effectLst/>
                          <a:latin typeface="Times New Roman"/>
                          <a:ea typeface="Times New Roman"/>
                          <a:cs typeface="Times New Roman"/>
                        </a:rPr>
                        <a:t>ee</a:t>
                      </a:r>
                      <a:endParaRPr lang="en-US" sz="900" dirty="0">
                        <a:effectLst/>
                        <a:latin typeface="Calibri"/>
                        <a:ea typeface="Calibri"/>
                        <a:cs typeface="Times New Roman"/>
                      </a:endParaRPr>
                    </a:p>
                    <a:p>
                      <a:pPr marL="64770" marR="0">
                        <a:lnSpc>
                          <a:spcPct val="115000"/>
                        </a:lnSpc>
                        <a:spcBef>
                          <a:spcPts val="5"/>
                        </a:spcBef>
                        <a:spcAft>
                          <a:spcPts val="0"/>
                        </a:spcAft>
                        <a:tabLst>
                          <a:tab pos="292100" algn="l"/>
                        </a:tabLst>
                      </a:pPr>
                      <a:r>
                        <a:rPr lang="en-US" sz="900" dirty="0">
                          <a:effectLst/>
                          <a:latin typeface="Times New Roman"/>
                          <a:ea typeface="Times New Roman"/>
                          <a:cs typeface="Times New Roman"/>
                        </a:rPr>
                        <a:t>3.	C</a:t>
                      </a:r>
                      <a:r>
                        <a:rPr lang="en-US" sz="900" spc="5" dirty="0">
                          <a:effectLst/>
                          <a:latin typeface="Times New Roman"/>
                          <a:ea typeface="Times New Roman"/>
                          <a:cs typeface="Times New Roman"/>
                        </a:rPr>
                        <a:t>h</a:t>
                      </a:r>
                      <a:r>
                        <a:rPr lang="en-US" sz="900" dirty="0">
                          <a:effectLst/>
                          <a:latin typeface="Times New Roman"/>
                          <a:ea typeface="Times New Roman"/>
                          <a:cs typeface="Times New Roman"/>
                        </a:rPr>
                        <a:t>air co</a:t>
                      </a:r>
                      <a:r>
                        <a:rPr lang="en-US" sz="900" spc="5" dirty="0">
                          <a:effectLst/>
                          <a:latin typeface="Times New Roman"/>
                          <a:ea typeface="Times New Roman"/>
                          <a:cs typeface="Times New Roman"/>
                        </a:rPr>
                        <a:t>n</a:t>
                      </a:r>
                      <a:r>
                        <a:rPr lang="en-US" sz="900" dirty="0">
                          <a:effectLst/>
                          <a:latin typeface="Times New Roman"/>
                          <a:ea typeface="Times New Roman"/>
                          <a:cs typeface="Times New Roman"/>
                        </a:rPr>
                        <a:t>v</a:t>
                      </a:r>
                      <a:r>
                        <a:rPr lang="en-US" sz="900" spc="-5" dirty="0">
                          <a:effectLst/>
                          <a:latin typeface="Times New Roman"/>
                          <a:ea typeface="Times New Roman"/>
                          <a:cs typeface="Times New Roman"/>
                        </a:rPr>
                        <a:t>e</a:t>
                      </a:r>
                      <a:r>
                        <a:rPr lang="en-US" sz="900" spc="15" dirty="0">
                          <a:effectLst/>
                          <a:latin typeface="Times New Roman"/>
                          <a:ea typeface="Times New Roman"/>
                          <a:cs typeface="Times New Roman"/>
                        </a:rPr>
                        <a:t>n</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s</a:t>
                      </a:r>
                      <a:r>
                        <a:rPr lang="en-US" sz="900" spc="60" dirty="0">
                          <a:effectLst/>
                          <a:latin typeface="Times New Roman"/>
                          <a:ea typeface="Times New Roman"/>
                          <a:cs typeface="Times New Roman"/>
                        </a:rPr>
                        <a:t> </a:t>
                      </a:r>
                      <a:r>
                        <a:rPr lang="en-US" sz="900" spc="5" dirty="0">
                          <a:effectLst/>
                          <a:latin typeface="Times New Roman"/>
                          <a:ea typeface="Times New Roman"/>
                          <a:cs typeface="Times New Roman"/>
                        </a:rPr>
                        <a:t>th</a:t>
                      </a:r>
                      <a:r>
                        <a:rPr lang="en-US" sz="900" dirty="0">
                          <a:effectLst/>
                          <a:latin typeface="Times New Roman"/>
                          <a:ea typeface="Times New Roman"/>
                          <a:cs typeface="Times New Roman"/>
                        </a:rPr>
                        <a:t>e</a:t>
                      </a:r>
                      <a:r>
                        <a:rPr lang="en-US" sz="900" spc="90" dirty="0">
                          <a:effectLst/>
                          <a:latin typeface="Times New Roman"/>
                          <a:ea typeface="Times New Roman"/>
                          <a:cs typeface="Times New Roman"/>
                        </a:rPr>
                        <a:t> </a:t>
                      </a:r>
                      <a:r>
                        <a:rPr lang="en-US" sz="900" dirty="0">
                          <a:effectLst/>
                          <a:latin typeface="Times New Roman"/>
                          <a:ea typeface="Times New Roman"/>
                          <a:cs typeface="Times New Roman"/>
                        </a:rPr>
                        <a:t>P</a:t>
                      </a:r>
                      <a:r>
                        <a:rPr lang="en-US" sz="900" spc="15" dirty="0">
                          <a:effectLst/>
                          <a:latin typeface="Times New Roman"/>
                          <a:ea typeface="Times New Roman"/>
                          <a:cs typeface="Times New Roman"/>
                        </a:rPr>
                        <a:t>e</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r</a:t>
                      </a:r>
                      <a:r>
                        <a:rPr lang="en-US" sz="900" spc="40" dirty="0">
                          <a:effectLst/>
                          <a:latin typeface="Times New Roman"/>
                          <a:ea typeface="Times New Roman"/>
                          <a:cs typeface="Times New Roman"/>
                        </a:rPr>
                        <a:t> </a:t>
                      </a:r>
                      <a:r>
                        <a:rPr lang="en-US" sz="900" spc="10" dirty="0">
                          <a:effectLst/>
                          <a:latin typeface="Times New Roman"/>
                          <a:ea typeface="Times New Roman"/>
                          <a:cs typeface="Times New Roman"/>
                        </a:rPr>
                        <a:t>c</a:t>
                      </a:r>
                      <a:r>
                        <a:rPr lang="en-US" sz="900" spc="15" dirty="0">
                          <a:effectLst/>
                          <a:latin typeface="Times New Roman"/>
                          <a:ea typeface="Times New Roman"/>
                          <a:cs typeface="Times New Roman"/>
                        </a:rPr>
                        <a:t>o</a:t>
                      </a:r>
                      <a:r>
                        <a:rPr lang="en-US" sz="900" dirty="0">
                          <a:effectLst/>
                          <a:latin typeface="Times New Roman"/>
                          <a:ea typeface="Times New Roman"/>
                          <a:cs typeface="Times New Roman"/>
                        </a:rPr>
                        <a:t>mmi</a:t>
                      </a:r>
                      <a:r>
                        <a:rPr lang="en-US" sz="900" spc="5" dirty="0">
                          <a:effectLst/>
                          <a:latin typeface="Times New Roman"/>
                          <a:ea typeface="Times New Roman"/>
                          <a:cs typeface="Times New Roman"/>
                        </a:rPr>
                        <a:t>tt</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es.</a:t>
                      </a:r>
                      <a:endParaRPr lang="en-US" sz="9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a:lnSpc>
                          <a:spcPct val="115000"/>
                        </a:lnSpc>
                        <a:spcBef>
                          <a:spcPts val="10"/>
                        </a:spcBef>
                        <a:spcAft>
                          <a:spcPts val="0"/>
                        </a:spcAft>
                      </a:pPr>
                      <a:r>
                        <a:rPr lang="en-US" sz="900" u="sng" dirty="0" smtClean="0">
                          <a:effectLst/>
                          <a:uFill>
                            <a:solidFill>
                              <a:srgbClr val="000000"/>
                            </a:solidFill>
                          </a:uFill>
                          <a:latin typeface="Times New Roman"/>
                          <a:ea typeface="Calibri"/>
                          <a:cs typeface="Times New Roman"/>
                        </a:rPr>
                        <a:t>School</a:t>
                      </a:r>
                      <a:r>
                        <a:rPr lang="en-US" sz="900" u="sng" baseline="0" dirty="0" smtClean="0">
                          <a:effectLst/>
                          <a:uFill>
                            <a:solidFill>
                              <a:srgbClr val="000000"/>
                            </a:solidFill>
                          </a:uFill>
                          <a:latin typeface="Times New Roman"/>
                          <a:ea typeface="Calibri"/>
                          <a:cs typeface="Times New Roman"/>
                        </a:rPr>
                        <a:t> Promotion and Tenure Committee</a:t>
                      </a:r>
                    </a:p>
                    <a:p>
                      <a:pPr marL="293370" marR="0" indent="-228600">
                        <a:lnSpc>
                          <a:spcPct val="115000"/>
                        </a:lnSpc>
                        <a:spcBef>
                          <a:spcPts val="10"/>
                        </a:spcBef>
                        <a:spcAft>
                          <a:spcPts val="0"/>
                        </a:spcAft>
                        <a:buFont typeface="+mj-lt"/>
                        <a:buAutoNum type="arabicPeriod"/>
                      </a:pPr>
                      <a:r>
                        <a:rPr lang="en-US" sz="900" u="none" baseline="0" dirty="0" smtClean="0">
                          <a:effectLst/>
                          <a:uFill>
                            <a:solidFill>
                              <a:srgbClr val="000000"/>
                            </a:solidFill>
                          </a:uFill>
                          <a:latin typeface="Times New Roman"/>
                          <a:ea typeface="Calibri"/>
                          <a:cs typeface="Times New Roman"/>
                        </a:rPr>
                        <a:t>Each School of the College will have one committee</a:t>
                      </a:r>
                    </a:p>
                    <a:p>
                      <a:pPr marL="293370" marR="0" indent="-228600">
                        <a:lnSpc>
                          <a:spcPct val="115000"/>
                        </a:lnSpc>
                        <a:spcBef>
                          <a:spcPts val="10"/>
                        </a:spcBef>
                        <a:spcAft>
                          <a:spcPts val="0"/>
                        </a:spcAft>
                        <a:buFont typeface="+mj-lt"/>
                        <a:buAutoNum type="arabicPeriod"/>
                      </a:pPr>
                      <a:r>
                        <a:rPr lang="en-US" sz="900" u="none" baseline="0" dirty="0" smtClean="0">
                          <a:effectLst/>
                          <a:uFill>
                            <a:solidFill>
                              <a:srgbClr val="000000"/>
                            </a:solidFill>
                          </a:uFill>
                          <a:latin typeface="Times New Roman"/>
                          <a:ea typeface="Calibri"/>
                          <a:cs typeface="Times New Roman"/>
                        </a:rPr>
                        <a:t>Each committee will consist of one tenured Associate or Full Professor (not the Chair or Dept. Member of A.C.) from each Department in the School.</a:t>
                      </a:r>
                    </a:p>
                    <a:p>
                      <a:pPr marL="293370" marR="0" indent="-228600">
                        <a:lnSpc>
                          <a:spcPct val="115000"/>
                        </a:lnSpc>
                        <a:spcBef>
                          <a:spcPts val="10"/>
                        </a:spcBef>
                        <a:spcAft>
                          <a:spcPts val="0"/>
                        </a:spcAft>
                        <a:buFont typeface="+mj-lt"/>
                        <a:buAutoNum type="arabicPeriod"/>
                      </a:pPr>
                      <a:r>
                        <a:rPr lang="en-US" sz="900" u="none" baseline="0" dirty="0" smtClean="0">
                          <a:effectLst/>
                          <a:uFill>
                            <a:solidFill>
                              <a:srgbClr val="000000"/>
                            </a:solidFill>
                          </a:uFill>
                          <a:latin typeface="Times New Roman"/>
                          <a:ea typeface="Calibri"/>
                          <a:cs typeface="Times New Roman"/>
                        </a:rPr>
                        <a:t>Selection by vote for 3 year terms in conjunction with Department triennial elections</a:t>
                      </a:r>
                    </a:p>
                    <a:p>
                      <a:pPr marL="293370" marR="0" indent="-228600">
                        <a:lnSpc>
                          <a:spcPct val="115000"/>
                        </a:lnSpc>
                        <a:spcBef>
                          <a:spcPts val="10"/>
                        </a:spcBef>
                        <a:spcAft>
                          <a:spcPts val="0"/>
                        </a:spcAft>
                        <a:buFont typeface="+mj-lt"/>
                        <a:buAutoNum type="arabicPeriod"/>
                      </a:pPr>
                      <a:r>
                        <a:rPr lang="en-US" sz="900" u="none" baseline="0" dirty="0" smtClean="0">
                          <a:effectLst/>
                          <a:uFill>
                            <a:solidFill>
                              <a:srgbClr val="000000"/>
                            </a:solidFill>
                          </a:uFill>
                          <a:latin typeface="Times New Roman"/>
                          <a:ea typeface="Calibri"/>
                          <a:cs typeface="Times New Roman"/>
                        </a:rPr>
                        <a:t>Dean will convene and meet with the Committee but will not participate in the voting process.</a:t>
                      </a:r>
                    </a:p>
                    <a:p>
                      <a:pPr marL="293370" marR="0" indent="-228600">
                        <a:lnSpc>
                          <a:spcPct val="115000"/>
                        </a:lnSpc>
                        <a:spcBef>
                          <a:spcPts val="10"/>
                        </a:spcBef>
                        <a:spcAft>
                          <a:spcPts val="0"/>
                        </a:spcAft>
                        <a:buFont typeface="+mj-lt"/>
                        <a:buAutoNum type="arabicPeriod"/>
                      </a:pPr>
                      <a:r>
                        <a:rPr lang="en-US" sz="900" u="none" baseline="0" dirty="0" smtClean="0">
                          <a:effectLst/>
                          <a:uFill>
                            <a:solidFill>
                              <a:srgbClr val="000000"/>
                            </a:solidFill>
                          </a:uFill>
                          <a:latin typeface="Times New Roman"/>
                          <a:ea typeface="Calibri"/>
                          <a:cs typeface="Times New Roman"/>
                        </a:rPr>
                        <a:t>Associate and Full will vote on all promotion candidate.  Full Professor will vote on candidate to full rank.</a:t>
                      </a:r>
                    </a:p>
                    <a:p>
                      <a:pPr marL="293370" marR="0" indent="-228600">
                        <a:lnSpc>
                          <a:spcPct val="115000"/>
                        </a:lnSpc>
                        <a:spcBef>
                          <a:spcPts val="10"/>
                        </a:spcBef>
                        <a:spcAft>
                          <a:spcPts val="0"/>
                        </a:spcAft>
                        <a:buFont typeface="+mj-lt"/>
                        <a:buAutoNum type="arabicPeriod"/>
                      </a:pPr>
                      <a:endParaRPr lang="en-US" sz="900" u="none"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00" marR="0">
                        <a:lnSpc>
                          <a:spcPct val="115000"/>
                        </a:lnSpc>
                        <a:spcBef>
                          <a:spcPts val="10"/>
                        </a:spcBef>
                        <a:spcAft>
                          <a:spcPts val="0"/>
                        </a:spcAft>
                      </a:pPr>
                      <a:r>
                        <a:rPr lang="en-US" sz="900" u="sng" dirty="0" smtClean="0">
                          <a:effectLst/>
                          <a:uFill>
                            <a:solidFill>
                              <a:srgbClr val="000000"/>
                            </a:solidFill>
                          </a:uFill>
                          <a:latin typeface="Times New Roman"/>
                          <a:ea typeface="Times New Roman"/>
                          <a:cs typeface="Times New Roman"/>
                        </a:rPr>
                        <a:t>Col</a:t>
                      </a:r>
                      <a:r>
                        <a:rPr lang="en-US" sz="900" u="sng" spc="-5" dirty="0" smtClean="0">
                          <a:effectLst/>
                          <a:uFill>
                            <a:solidFill>
                              <a:srgbClr val="000000"/>
                            </a:solidFill>
                          </a:uFill>
                          <a:latin typeface="Times New Roman"/>
                          <a:ea typeface="Times New Roman"/>
                          <a:cs typeface="Times New Roman"/>
                        </a:rPr>
                        <a:t>l</a:t>
                      </a:r>
                      <a:r>
                        <a:rPr lang="en-US" sz="900" u="sng" spc="5" dirty="0" smtClean="0">
                          <a:effectLst/>
                          <a:uFill>
                            <a:solidFill>
                              <a:srgbClr val="000000"/>
                            </a:solidFill>
                          </a:uFill>
                          <a:latin typeface="Times New Roman"/>
                          <a:ea typeface="Times New Roman"/>
                          <a:cs typeface="Times New Roman"/>
                        </a:rPr>
                        <a:t>e</a:t>
                      </a:r>
                      <a:r>
                        <a:rPr lang="en-US" sz="900" u="sng" dirty="0" smtClean="0">
                          <a:effectLst/>
                          <a:uFill>
                            <a:solidFill>
                              <a:srgbClr val="000000"/>
                            </a:solidFill>
                          </a:uFill>
                          <a:latin typeface="Times New Roman"/>
                          <a:ea typeface="Times New Roman"/>
                          <a:cs typeface="Times New Roman"/>
                        </a:rPr>
                        <a:t>g</a:t>
                      </a:r>
                      <a:r>
                        <a:rPr lang="en-US" sz="900" u="sng" spc="5" dirty="0" smtClean="0">
                          <a:effectLst/>
                          <a:uFill>
                            <a:solidFill>
                              <a:srgbClr val="000000"/>
                            </a:solidFill>
                          </a:uFill>
                          <a:latin typeface="Times New Roman"/>
                          <a:ea typeface="Times New Roman"/>
                          <a:cs typeface="Times New Roman"/>
                        </a:rPr>
                        <a:t>e</a:t>
                      </a:r>
                      <a:r>
                        <a:rPr lang="en-US" sz="900" u="sng" spc="-5" dirty="0" smtClean="0">
                          <a:effectLst/>
                          <a:uFill>
                            <a:solidFill>
                              <a:srgbClr val="000000"/>
                            </a:solidFill>
                          </a:uFill>
                          <a:latin typeface="Times New Roman"/>
                          <a:ea typeface="Times New Roman"/>
                          <a:cs typeface="Times New Roman"/>
                        </a:rPr>
                        <a:t>-</a:t>
                      </a:r>
                      <a:r>
                        <a:rPr lang="en-US" sz="900" u="sng" spc="5" dirty="0" smtClean="0">
                          <a:effectLst/>
                          <a:uFill>
                            <a:solidFill>
                              <a:srgbClr val="000000"/>
                            </a:solidFill>
                          </a:uFill>
                          <a:latin typeface="Times New Roman"/>
                          <a:ea typeface="Times New Roman"/>
                          <a:cs typeface="Times New Roman"/>
                        </a:rPr>
                        <a:t>W</a:t>
                      </a:r>
                      <a:r>
                        <a:rPr lang="en-US" sz="900" u="sng" spc="-5" dirty="0" smtClean="0">
                          <a:effectLst/>
                          <a:uFill>
                            <a:solidFill>
                              <a:srgbClr val="000000"/>
                            </a:solidFill>
                          </a:uFill>
                          <a:latin typeface="Times New Roman"/>
                          <a:ea typeface="Times New Roman"/>
                          <a:cs typeface="Times New Roman"/>
                        </a:rPr>
                        <a:t>i</a:t>
                      </a:r>
                      <a:r>
                        <a:rPr lang="en-US" sz="900" u="sng" spc="15" dirty="0" smtClean="0">
                          <a:effectLst/>
                          <a:uFill>
                            <a:solidFill>
                              <a:srgbClr val="000000"/>
                            </a:solidFill>
                          </a:uFill>
                          <a:latin typeface="Times New Roman"/>
                          <a:ea typeface="Times New Roman"/>
                          <a:cs typeface="Times New Roman"/>
                        </a:rPr>
                        <a:t>d</a:t>
                      </a:r>
                      <a:r>
                        <a:rPr lang="en-US" sz="900" u="sng" dirty="0" smtClean="0">
                          <a:effectLst/>
                          <a:uFill>
                            <a:solidFill>
                              <a:srgbClr val="000000"/>
                            </a:solidFill>
                          </a:uFill>
                          <a:latin typeface="Times New Roman"/>
                          <a:ea typeface="Times New Roman"/>
                          <a:cs typeface="Times New Roman"/>
                        </a:rPr>
                        <a:t>e</a:t>
                      </a:r>
                      <a:r>
                        <a:rPr lang="en-US" sz="900" u="sng" spc="-25" dirty="0" smtClean="0">
                          <a:effectLst/>
                          <a:uFill>
                            <a:solidFill>
                              <a:srgbClr val="000000"/>
                            </a:solidFill>
                          </a:uFill>
                          <a:latin typeface="Times New Roman"/>
                          <a:ea typeface="Times New Roman"/>
                          <a:cs typeface="Times New Roman"/>
                        </a:rPr>
                        <a:t> </a:t>
                      </a:r>
                      <a:r>
                        <a:rPr lang="en-US" sz="900" u="sng" dirty="0" smtClean="0">
                          <a:effectLst/>
                          <a:uFill>
                            <a:solidFill>
                              <a:srgbClr val="000000"/>
                            </a:solidFill>
                          </a:uFill>
                          <a:latin typeface="Times New Roman"/>
                          <a:ea typeface="Times New Roman"/>
                          <a:cs typeface="Times New Roman"/>
                        </a:rPr>
                        <a:t>P&amp;B:</a:t>
                      </a:r>
                      <a:endParaRPr lang="en-US" sz="900" dirty="0" smtClean="0">
                        <a:effectLst/>
                        <a:latin typeface="+mn-lt"/>
                        <a:ea typeface="Calibri"/>
                        <a:cs typeface="Times New Roman"/>
                      </a:endParaRPr>
                    </a:p>
                    <a:p>
                      <a:pPr marL="63500" marR="0" indent="0">
                        <a:lnSpc>
                          <a:spcPct val="115000"/>
                        </a:lnSpc>
                        <a:spcBef>
                          <a:spcPts val="75"/>
                        </a:spcBef>
                        <a:spcAft>
                          <a:spcPts val="0"/>
                        </a:spcAft>
                        <a:buFont typeface="+mj-lt"/>
                        <a:buNone/>
                        <a:tabLst>
                          <a:tab pos="279400" algn="l"/>
                        </a:tabLst>
                      </a:pPr>
                      <a:r>
                        <a:rPr lang="en-US" sz="900" dirty="0" smtClean="0">
                          <a:effectLst/>
                          <a:latin typeface="Times New Roman"/>
                          <a:ea typeface="Times New Roman"/>
                          <a:cs typeface="Times New Roman"/>
                        </a:rPr>
                        <a:t>1.	School re</a:t>
                      </a:r>
                      <a:r>
                        <a:rPr lang="en-US" sz="900" spc="5" dirty="0" smtClean="0">
                          <a:effectLst/>
                          <a:latin typeface="Times New Roman"/>
                          <a:ea typeface="Times New Roman"/>
                          <a:cs typeface="Times New Roman"/>
                        </a:rPr>
                        <a:t>p</a:t>
                      </a:r>
                      <a:r>
                        <a:rPr lang="en-US" sz="900" dirty="0" smtClean="0">
                          <a:effectLst/>
                          <a:latin typeface="Times New Roman"/>
                          <a:ea typeface="Times New Roman"/>
                          <a:cs typeface="Times New Roman"/>
                        </a:rPr>
                        <a:t>ort</a:t>
                      </a:r>
                      <a:r>
                        <a:rPr lang="en-US" sz="900" spc="155" dirty="0" smtClean="0">
                          <a:effectLst/>
                          <a:latin typeface="Times New Roman"/>
                          <a:ea typeface="Times New Roman"/>
                          <a:cs typeface="Times New Roman"/>
                        </a:rPr>
                        <a:t> </a:t>
                      </a:r>
                      <a:r>
                        <a:rPr lang="en-US" sz="900" dirty="0" smtClean="0">
                          <a:effectLst/>
                          <a:latin typeface="Times New Roman"/>
                          <a:ea typeface="Times New Roman"/>
                          <a:cs typeface="Times New Roman"/>
                        </a:rPr>
                        <a:t>a</a:t>
                      </a:r>
                      <a:r>
                        <a:rPr lang="en-US" sz="900" spc="5" dirty="0" smtClean="0">
                          <a:effectLst/>
                          <a:latin typeface="Times New Roman"/>
                          <a:ea typeface="Times New Roman"/>
                          <a:cs typeface="Times New Roman"/>
                        </a:rPr>
                        <a:t>n</a:t>
                      </a:r>
                      <a:r>
                        <a:rPr lang="en-US" sz="900" dirty="0" smtClean="0">
                          <a:effectLst/>
                          <a:latin typeface="Times New Roman"/>
                          <a:ea typeface="Times New Roman"/>
                          <a:cs typeface="Times New Roman"/>
                        </a:rPr>
                        <a:t>d</a:t>
                      </a:r>
                      <a:r>
                        <a:rPr lang="en-US" sz="900" spc="50" dirty="0" smtClean="0">
                          <a:effectLst/>
                          <a:latin typeface="Times New Roman"/>
                          <a:ea typeface="Times New Roman"/>
                          <a:cs typeface="Times New Roman"/>
                        </a:rPr>
                        <a:t> </a:t>
                      </a:r>
                      <a:r>
                        <a:rPr lang="en-US" sz="900" dirty="0" smtClean="0">
                          <a:effectLst/>
                          <a:latin typeface="Times New Roman"/>
                          <a:ea typeface="Times New Roman"/>
                          <a:cs typeface="Times New Roman"/>
                        </a:rPr>
                        <a:t>vo</a:t>
                      </a:r>
                      <a:r>
                        <a:rPr lang="en-US" sz="900" spc="5" dirty="0" smtClean="0">
                          <a:effectLst/>
                          <a:latin typeface="Times New Roman"/>
                          <a:ea typeface="Times New Roman"/>
                          <a:cs typeface="Times New Roman"/>
                        </a:rPr>
                        <a:t>t</a:t>
                      </a:r>
                      <a:r>
                        <a:rPr lang="en-US" sz="900" dirty="0" smtClean="0">
                          <a:effectLst/>
                          <a:latin typeface="Times New Roman"/>
                          <a:ea typeface="Times New Roman"/>
                          <a:cs typeface="Times New Roman"/>
                        </a:rPr>
                        <a:t>e</a:t>
                      </a:r>
                      <a:r>
                        <a:rPr lang="en-US" sz="900" spc="45" dirty="0" smtClean="0">
                          <a:effectLst/>
                          <a:latin typeface="Times New Roman"/>
                          <a:ea typeface="Times New Roman"/>
                          <a:cs typeface="Times New Roman"/>
                        </a:rPr>
                        <a:t> </a:t>
                      </a:r>
                      <a:r>
                        <a:rPr lang="en-US" sz="900" spc="5" dirty="0" smtClean="0">
                          <a:effectLst/>
                          <a:latin typeface="Times New Roman"/>
                          <a:ea typeface="Times New Roman"/>
                          <a:cs typeface="Times New Roman"/>
                        </a:rPr>
                        <a:t>p</a:t>
                      </a:r>
                      <a:r>
                        <a:rPr lang="en-US" sz="900" dirty="0" smtClean="0">
                          <a:effectLst/>
                          <a:latin typeface="Times New Roman"/>
                          <a:ea typeface="Times New Roman"/>
                          <a:cs typeface="Times New Roman"/>
                        </a:rPr>
                        <a:t>re</a:t>
                      </a:r>
                      <a:r>
                        <a:rPr lang="en-US" sz="900" spc="10" dirty="0" smtClean="0">
                          <a:effectLst/>
                          <a:latin typeface="Times New Roman"/>
                          <a:ea typeface="Times New Roman"/>
                          <a:cs typeface="Times New Roman"/>
                        </a:rPr>
                        <a:t>s</a:t>
                      </a:r>
                      <a:r>
                        <a:rPr lang="en-US" sz="900" dirty="0" smtClean="0">
                          <a:effectLst/>
                          <a:latin typeface="Times New Roman"/>
                          <a:ea typeface="Times New Roman"/>
                          <a:cs typeface="Times New Roman"/>
                        </a:rPr>
                        <a:t>e</a:t>
                      </a:r>
                      <a:r>
                        <a:rPr lang="en-US" sz="900" spc="15" dirty="0" smtClean="0">
                          <a:effectLst/>
                          <a:latin typeface="Times New Roman"/>
                          <a:ea typeface="Times New Roman"/>
                          <a:cs typeface="Times New Roman"/>
                        </a:rPr>
                        <a:t>n</a:t>
                      </a:r>
                      <a:r>
                        <a:rPr lang="en-US" sz="900" dirty="0" smtClean="0">
                          <a:effectLst/>
                          <a:latin typeface="Times New Roman"/>
                          <a:ea typeface="Times New Roman"/>
                          <a:cs typeface="Times New Roman"/>
                        </a:rPr>
                        <a:t>ted</a:t>
                      </a:r>
                      <a:r>
                        <a:rPr lang="en-US" sz="900" spc="180" dirty="0" smtClean="0">
                          <a:effectLst/>
                          <a:latin typeface="Times New Roman"/>
                          <a:ea typeface="Times New Roman"/>
                          <a:cs typeface="Times New Roman"/>
                        </a:rPr>
                        <a:t> </a:t>
                      </a:r>
                      <a:r>
                        <a:rPr lang="en-US" sz="900" spc="5" dirty="0" smtClean="0">
                          <a:effectLst/>
                          <a:latin typeface="Times New Roman"/>
                          <a:ea typeface="Times New Roman"/>
                          <a:cs typeface="Times New Roman"/>
                        </a:rPr>
                        <a:t>t</a:t>
                      </a:r>
                      <a:r>
                        <a:rPr lang="en-US" sz="900" dirty="0" smtClean="0">
                          <a:effectLst/>
                          <a:latin typeface="Times New Roman"/>
                          <a:ea typeface="Times New Roman"/>
                          <a:cs typeface="Times New Roman"/>
                        </a:rPr>
                        <a:t>o</a:t>
                      </a:r>
                      <a:endParaRPr lang="en-US" sz="900" dirty="0" smtClean="0">
                        <a:effectLst/>
                        <a:latin typeface="+mn-lt"/>
                        <a:ea typeface="Calibri"/>
                        <a:cs typeface="Times New Roman"/>
                      </a:endParaRPr>
                    </a:p>
                    <a:p>
                      <a:pPr marL="292100" marR="0" indent="0">
                        <a:lnSpc>
                          <a:spcPct val="115000"/>
                        </a:lnSpc>
                        <a:spcBef>
                          <a:spcPts val="60"/>
                        </a:spcBef>
                        <a:spcAft>
                          <a:spcPts val="0"/>
                        </a:spcAft>
                        <a:buFont typeface="+mj-lt"/>
                        <a:buNone/>
                      </a:pPr>
                      <a:r>
                        <a:rPr lang="en-US" sz="900" dirty="0" smtClean="0">
                          <a:effectLst/>
                          <a:latin typeface="Times New Roman"/>
                          <a:ea typeface="Times New Roman"/>
                          <a:cs typeface="Times New Roman"/>
                        </a:rPr>
                        <a:t>Coll</a:t>
                      </a:r>
                      <a:r>
                        <a:rPr lang="en-US" sz="900" spc="-5" dirty="0" smtClean="0">
                          <a:effectLst/>
                          <a:latin typeface="Times New Roman"/>
                          <a:ea typeface="Times New Roman"/>
                          <a:cs typeface="Times New Roman"/>
                        </a:rPr>
                        <a:t>e</a:t>
                      </a:r>
                      <a:r>
                        <a:rPr lang="en-US" sz="900" spc="10" dirty="0" smtClean="0">
                          <a:effectLst/>
                          <a:latin typeface="Times New Roman"/>
                          <a:ea typeface="Times New Roman"/>
                          <a:cs typeface="Times New Roman"/>
                        </a:rPr>
                        <a:t>g</a:t>
                      </a:r>
                      <a:r>
                        <a:rPr lang="en-US" sz="900" dirty="0" smtClean="0">
                          <a:effectLst/>
                          <a:latin typeface="Times New Roman"/>
                          <a:ea typeface="Times New Roman"/>
                          <a:cs typeface="Times New Roman"/>
                        </a:rPr>
                        <a:t>e</a:t>
                      </a:r>
                      <a:r>
                        <a:rPr lang="en-US" sz="900" spc="-25" dirty="0" smtClean="0">
                          <a:effectLst/>
                          <a:latin typeface="Times New Roman"/>
                          <a:ea typeface="Times New Roman"/>
                          <a:cs typeface="Times New Roman"/>
                        </a:rPr>
                        <a:t> </a:t>
                      </a:r>
                      <a:r>
                        <a:rPr lang="en-US" sz="900" dirty="0" smtClean="0">
                          <a:effectLst/>
                          <a:latin typeface="Times New Roman"/>
                          <a:ea typeface="Times New Roman"/>
                          <a:cs typeface="Times New Roman"/>
                        </a:rPr>
                        <a:t>P</a:t>
                      </a:r>
                      <a:r>
                        <a:rPr lang="en-US" sz="900" spc="10" dirty="0" smtClean="0">
                          <a:effectLst/>
                          <a:latin typeface="Times New Roman"/>
                          <a:ea typeface="Times New Roman"/>
                          <a:cs typeface="Times New Roman"/>
                        </a:rPr>
                        <a:t>&amp;</a:t>
                      </a:r>
                      <a:r>
                        <a:rPr lang="en-US" sz="900" dirty="0" smtClean="0">
                          <a:effectLst/>
                          <a:latin typeface="Times New Roman"/>
                          <a:ea typeface="Times New Roman"/>
                          <a:cs typeface="Times New Roman"/>
                        </a:rPr>
                        <a:t>B</a:t>
                      </a:r>
                      <a:r>
                        <a:rPr lang="en-US" sz="900" spc="-70" dirty="0" smtClean="0">
                          <a:effectLst/>
                          <a:latin typeface="Times New Roman"/>
                          <a:ea typeface="Times New Roman"/>
                          <a:cs typeface="Times New Roman"/>
                        </a:rPr>
                        <a:t> </a:t>
                      </a:r>
                      <a:r>
                        <a:rPr lang="en-US" sz="900" dirty="0" smtClean="0">
                          <a:effectLst/>
                          <a:latin typeface="Times New Roman"/>
                          <a:ea typeface="Times New Roman"/>
                          <a:cs typeface="Times New Roman"/>
                        </a:rPr>
                        <a:t>in</a:t>
                      </a:r>
                      <a:r>
                        <a:rPr lang="en-US" sz="900" spc="55" dirty="0" smtClean="0">
                          <a:effectLst/>
                          <a:latin typeface="Times New Roman"/>
                          <a:ea typeface="Times New Roman"/>
                          <a:cs typeface="Times New Roman"/>
                        </a:rPr>
                        <a:t> </a:t>
                      </a:r>
                      <a:r>
                        <a:rPr lang="en-US" sz="900" dirty="0" smtClean="0">
                          <a:effectLst/>
                          <a:latin typeface="Times New Roman"/>
                          <a:ea typeface="Times New Roman"/>
                          <a:cs typeface="Times New Roman"/>
                        </a:rPr>
                        <a:t>S</a:t>
                      </a:r>
                      <a:r>
                        <a:rPr lang="en-US" sz="900" spc="5" dirty="0" smtClean="0">
                          <a:effectLst/>
                          <a:latin typeface="Times New Roman"/>
                          <a:ea typeface="Times New Roman"/>
                          <a:cs typeface="Times New Roman"/>
                        </a:rPr>
                        <a:t>p</a:t>
                      </a:r>
                      <a:r>
                        <a:rPr lang="en-US" sz="900" dirty="0" smtClean="0">
                          <a:effectLst/>
                          <a:latin typeface="Times New Roman"/>
                          <a:ea typeface="Times New Roman"/>
                          <a:cs typeface="Times New Roman"/>
                        </a:rPr>
                        <a:t>ri</a:t>
                      </a:r>
                      <a:r>
                        <a:rPr lang="en-US" sz="900" spc="5" dirty="0" smtClean="0">
                          <a:effectLst/>
                          <a:latin typeface="Times New Roman"/>
                          <a:ea typeface="Times New Roman"/>
                          <a:cs typeface="Times New Roman"/>
                        </a:rPr>
                        <a:t>n</a:t>
                      </a:r>
                      <a:r>
                        <a:rPr lang="en-US" sz="900" dirty="0" smtClean="0">
                          <a:effectLst/>
                          <a:latin typeface="Times New Roman"/>
                          <a:ea typeface="Times New Roman"/>
                          <a:cs typeface="Times New Roman"/>
                        </a:rPr>
                        <a:t>g</a:t>
                      </a:r>
                      <a:endParaRPr lang="en-US" sz="900" dirty="0" smtClean="0">
                        <a:effectLst/>
                        <a:latin typeface="+mn-lt"/>
                        <a:ea typeface="Calibri"/>
                        <a:cs typeface="Times New Roman"/>
                      </a:endParaRPr>
                    </a:p>
                    <a:p>
                      <a:pPr marL="63500" marR="213995" indent="0">
                        <a:lnSpc>
                          <a:spcPct val="106000"/>
                        </a:lnSpc>
                        <a:spcBef>
                          <a:spcPts val="75"/>
                        </a:spcBef>
                        <a:spcAft>
                          <a:spcPts val="0"/>
                        </a:spcAft>
                        <a:buFont typeface="+mj-lt"/>
                        <a:buNone/>
                        <a:tabLst>
                          <a:tab pos="279400" algn="l"/>
                        </a:tabLst>
                      </a:pPr>
                      <a:r>
                        <a:rPr lang="en-US" sz="900" dirty="0" smtClean="0">
                          <a:effectLst/>
                          <a:latin typeface="Times New Roman"/>
                          <a:ea typeface="Times New Roman"/>
                          <a:cs typeface="Times New Roman"/>
                        </a:rPr>
                        <a:t>2.	P&amp;B is</a:t>
                      </a:r>
                      <a:r>
                        <a:rPr lang="en-US" sz="900" baseline="0" dirty="0" smtClean="0">
                          <a:effectLst/>
                          <a:latin typeface="Times New Roman"/>
                          <a:ea typeface="Times New Roman"/>
                          <a:cs typeface="Times New Roman"/>
                        </a:rPr>
                        <a:t> chaired by </a:t>
                      </a:r>
                      <a:r>
                        <a:rPr lang="en-US" sz="900" dirty="0" smtClean="0">
                          <a:effectLst/>
                          <a:latin typeface="Times New Roman"/>
                          <a:ea typeface="Times New Roman"/>
                          <a:cs typeface="Times New Roman"/>
                        </a:rPr>
                        <a:t>Pre</a:t>
                      </a:r>
                      <a:r>
                        <a:rPr lang="en-US" sz="900" spc="-10" dirty="0" smtClean="0">
                          <a:effectLst/>
                          <a:latin typeface="Times New Roman"/>
                          <a:ea typeface="Times New Roman"/>
                          <a:cs typeface="Times New Roman"/>
                        </a:rPr>
                        <a:t>s</a:t>
                      </a:r>
                      <a:r>
                        <a:rPr lang="en-US" sz="900" dirty="0" smtClean="0">
                          <a:effectLst/>
                          <a:latin typeface="Times New Roman"/>
                          <a:ea typeface="Times New Roman"/>
                          <a:cs typeface="Times New Roman"/>
                        </a:rPr>
                        <a:t>i</a:t>
                      </a:r>
                      <a:r>
                        <a:rPr lang="en-US" sz="900" spc="15" dirty="0" smtClean="0">
                          <a:effectLst/>
                          <a:latin typeface="Times New Roman"/>
                          <a:ea typeface="Times New Roman"/>
                          <a:cs typeface="Times New Roman"/>
                        </a:rPr>
                        <a:t>d</a:t>
                      </a:r>
                      <a:r>
                        <a:rPr lang="en-US" sz="900" dirty="0" smtClean="0">
                          <a:effectLst/>
                          <a:latin typeface="Times New Roman"/>
                          <a:ea typeface="Times New Roman"/>
                          <a:cs typeface="Times New Roman"/>
                        </a:rPr>
                        <a:t>e</a:t>
                      </a:r>
                      <a:r>
                        <a:rPr lang="en-US" sz="900" spc="5" dirty="0" smtClean="0">
                          <a:effectLst/>
                          <a:latin typeface="Times New Roman"/>
                          <a:ea typeface="Times New Roman"/>
                          <a:cs typeface="Times New Roman"/>
                        </a:rPr>
                        <a:t>n</a:t>
                      </a:r>
                      <a:r>
                        <a:rPr lang="en-US" sz="900" dirty="0" smtClean="0">
                          <a:effectLst/>
                          <a:latin typeface="Times New Roman"/>
                          <a:ea typeface="Times New Roman"/>
                          <a:cs typeface="Times New Roman"/>
                        </a:rPr>
                        <a:t>t</a:t>
                      </a:r>
                      <a:r>
                        <a:rPr lang="en-US" sz="900" spc="-25" dirty="0" smtClean="0">
                          <a:effectLst/>
                          <a:latin typeface="Times New Roman"/>
                          <a:ea typeface="Times New Roman"/>
                          <a:cs typeface="Times New Roman"/>
                        </a:rPr>
                        <a:t> or</a:t>
                      </a:r>
                      <a:endParaRPr lang="en-US" sz="900" dirty="0" smtClean="0">
                        <a:effectLst/>
                        <a:latin typeface="+mn-lt"/>
                        <a:ea typeface="Calibri"/>
                        <a:cs typeface="Times New Roman"/>
                      </a:endParaRPr>
                    </a:p>
                    <a:p>
                      <a:pPr marL="292100" marR="0" indent="-228600">
                        <a:lnSpc>
                          <a:spcPts val="1140"/>
                        </a:lnSpc>
                        <a:spcBef>
                          <a:spcPts val="0"/>
                        </a:spcBef>
                        <a:spcAft>
                          <a:spcPts val="0"/>
                        </a:spcAft>
                        <a:buFont typeface="+mj-lt"/>
                        <a:buAutoNum type="arabicPeriod" startAt="3"/>
                        <a:tabLst>
                          <a:tab pos="279400" algn="l"/>
                        </a:tabLst>
                      </a:pPr>
                      <a:r>
                        <a:rPr lang="en-US" sz="900" dirty="0" smtClean="0">
                          <a:effectLst/>
                          <a:latin typeface="Times New Roman"/>
                          <a:ea typeface="Times New Roman"/>
                          <a:cs typeface="Times New Roman"/>
                        </a:rPr>
                        <a:t>R</a:t>
                      </a:r>
                      <a:r>
                        <a:rPr lang="en-US" sz="900" spc="-5" dirty="0" smtClean="0">
                          <a:effectLst/>
                          <a:latin typeface="Times New Roman"/>
                          <a:ea typeface="Times New Roman"/>
                          <a:cs typeface="Times New Roman"/>
                        </a:rPr>
                        <a:t>e</a:t>
                      </a:r>
                      <a:r>
                        <a:rPr lang="en-US" sz="900" dirty="0" smtClean="0">
                          <a:effectLst/>
                          <a:latin typeface="Times New Roman"/>
                          <a:ea typeface="Times New Roman"/>
                          <a:cs typeface="Times New Roman"/>
                        </a:rPr>
                        <a:t>co</a:t>
                      </a:r>
                      <a:r>
                        <a:rPr lang="en-US" sz="900" spc="10" dirty="0" smtClean="0">
                          <a:effectLst/>
                          <a:latin typeface="Times New Roman"/>
                          <a:ea typeface="Times New Roman"/>
                          <a:cs typeface="Times New Roman"/>
                        </a:rPr>
                        <a:t>mm</a:t>
                      </a:r>
                      <a:r>
                        <a:rPr lang="en-US" sz="900" spc="-5" dirty="0" smtClean="0">
                          <a:effectLst/>
                          <a:latin typeface="Times New Roman"/>
                          <a:ea typeface="Times New Roman"/>
                          <a:cs typeface="Times New Roman"/>
                        </a:rPr>
                        <a:t>e</a:t>
                      </a:r>
                      <a:r>
                        <a:rPr lang="en-US" sz="900" spc="5" dirty="0" smtClean="0">
                          <a:effectLst/>
                          <a:latin typeface="Times New Roman"/>
                          <a:ea typeface="Times New Roman"/>
                          <a:cs typeface="Times New Roman"/>
                        </a:rPr>
                        <a:t>nd</a:t>
                      </a:r>
                      <a:r>
                        <a:rPr lang="en-US" sz="900" dirty="0" smtClean="0">
                          <a:effectLst/>
                          <a:latin typeface="Times New Roman"/>
                          <a:ea typeface="Times New Roman"/>
                          <a:cs typeface="Times New Roman"/>
                        </a:rPr>
                        <a:t>a</a:t>
                      </a:r>
                      <a:r>
                        <a:rPr lang="en-US" sz="900" spc="5" dirty="0" smtClean="0">
                          <a:effectLst/>
                          <a:latin typeface="Times New Roman"/>
                          <a:ea typeface="Times New Roman"/>
                          <a:cs typeface="Times New Roman"/>
                        </a:rPr>
                        <a:t>t</a:t>
                      </a:r>
                      <a:r>
                        <a:rPr lang="en-US" sz="900" spc="-10" dirty="0" smtClean="0">
                          <a:effectLst/>
                          <a:latin typeface="Times New Roman"/>
                          <a:ea typeface="Times New Roman"/>
                          <a:cs typeface="Times New Roman"/>
                        </a:rPr>
                        <a:t>i</a:t>
                      </a:r>
                      <a:r>
                        <a:rPr lang="en-US" sz="900" dirty="0" smtClean="0">
                          <a:effectLst/>
                          <a:latin typeface="Times New Roman"/>
                          <a:ea typeface="Times New Roman"/>
                          <a:cs typeface="Times New Roman"/>
                        </a:rPr>
                        <a:t>ons</a:t>
                      </a:r>
                      <a:r>
                        <a:rPr lang="en-US" sz="900" baseline="0" dirty="0" smtClean="0">
                          <a:effectLst/>
                          <a:latin typeface="Times New Roman"/>
                          <a:ea typeface="Times New Roman"/>
                          <a:cs typeface="Times New Roman"/>
                        </a:rPr>
                        <a:t> of the College P&amp;B and School P&amp;T will be forward to the President for consideration.</a:t>
                      </a:r>
                      <a:endParaRPr lang="en-US" sz="9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00" marR="54610">
                        <a:lnSpc>
                          <a:spcPct val="106000"/>
                        </a:lnSpc>
                        <a:spcBef>
                          <a:spcPts val="10"/>
                        </a:spcBef>
                        <a:spcAft>
                          <a:spcPts val="0"/>
                        </a:spcAft>
                      </a:pPr>
                      <a:r>
                        <a:rPr lang="en-US" sz="900" dirty="0">
                          <a:effectLst/>
                          <a:latin typeface="Times New Roman"/>
                          <a:ea typeface="Times New Roman"/>
                          <a:cs typeface="Times New Roman"/>
                        </a:rPr>
                        <a:t>A</a:t>
                      </a:r>
                      <a:r>
                        <a:rPr lang="en-US" sz="900" spc="5" dirty="0">
                          <a:effectLst/>
                          <a:latin typeface="Times New Roman"/>
                          <a:ea typeface="Times New Roman"/>
                          <a:cs typeface="Times New Roman"/>
                        </a:rPr>
                        <a:t>pp</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als</a:t>
                      </a:r>
                      <a:r>
                        <a:rPr lang="en-US" sz="900" spc="-25" dirty="0">
                          <a:effectLst/>
                          <a:latin typeface="Times New Roman"/>
                          <a:ea typeface="Times New Roman"/>
                          <a:cs typeface="Times New Roman"/>
                        </a:rPr>
                        <a:t> </a:t>
                      </a:r>
                      <a:r>
                        <a:rPr lang="en-US" sz="900" spc="-10" dirty="0">
                          <a:effectLst/>
                          <a:latin typeface="Times New Roman"/>
                          <a:ea typeface="Times New Roman"/>
                          <a:cs typeface="Times New Roman"/>
                        </a:rPr>
                        <a:t>m</a:t>
                      </a:r>
                      <a:r>
                        <a:rPr lang="en-US" sz="900" spc="10" dirty="0">
                          <a:effectLst/>
                          <a:latin typeface="Times New Roman"/>
                          <a:ea typeface="Times New Roman"/>
                          <a:cs typeface="Times New Roman"/>
                        </a:rPr>
                        <a:t>a</a:t>
                      </a:r>
                      <a:r>
                        <a:rPr lang="en-US" sz="900" dirty="0">
                          <a:effectLst/>
                          <a:latin typeface="Times New Roman"/>
                          <a:ea typeface="Times New Roman"/>
                          <a:cs typeface="Times New Roman"/>
                        </a:rPr>
                        <a:t>y</a:t>
                      </a:r>
                      <a:r>
                        <a:rPr lang="en-US" sz="900" spc="-30" dirty="0">
                          <a:effectLst/>
                          <a:latin typeface="Times New Roman"/>
                          <a:ea typeface="Times New Roman"/>
                          <a:cs typeface="Times New Roman"/>
                        </a:rPr>
                        <a:t> </a:t>
                      </a:r>
                      <a:r>
                        <a:rPr lang="en-US" sz="900" spc="5" dirty="0">
                          <a:effectLst/>
                          <a:latin typeface="Times New Roman"/>
                          <a:ea typeface="Times New Roman"/>
                          <a:cs typeface="Times New Roman"/>
                        </a:rPr>
                        <a:t>b</a:t>
                      </a:r>
                      <a:r>
                        <a:rPr lang="en-US" sz="900" dirty="0">
                          <a:effectLst/>
                          <a:latin typeface="Times New Roman"/>
                          <a:ea typeface="Times New Roman"/>
                          <a:cs typeface="Times New Roman"/>
                        </a:rPr>
                        <a:t>e</a:t>
                      </a:r>
                      <a:r>
                        <a:rPr lang="en-US" sz="900" spc="45" dirty="0">
                          <a:effectLst/>
                          <a:latin typeface="Times New Roman"/>
                          <a:ea typeface="Times New Roman"/>
                          <a:cs typeface="Times New Roman"/>
                        </a:rPr>
                        <a:t> </a:t>
                      </a:r>
                      <a:r>
                        <a:rPr lang="en-US" sz="900" dirty="0">
                          <a:effectLst/>
                          <a:latin typeface="Times New Roman"/>
                          <a:ea typeface="Times New Roman"/>
                          <a:cs typeface="Times New Roman"/>
                        </a:rPr>
                        <a:t>ma</a:t>
                      </a:r>
                      <a:r>
                        <a:rPr lang="en-US" sz="900" spc="15" dirty="0">
                          <a:effectLst/>
                          <a:latin typeface="Times New Roman"/>
                          <a:ea typeface="Times New Roman"/>
                          <a:cs typeface="Times New Roman"/>
                        </a:rPr>
                        <a:t>d</a:t>
                      </a:r>
                      <a:r>
                        <a:rPr lang="en-US" sz="900" dirty="0">
                          <a:effectLst/>
                          <a:latin typeface="Times New Roman"/>
                          <a:ea typeface="Times New Roman"/>
                          <a:cs typeface="Times New Roman"/>
                        </a:rPr>
                        <a:t>e </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o</a:t>
                      </a:r>
                      <a:r>
                        <a:rPr lang="en-US" sz="900" spc="55" dirty="0">
                          <a:effectLst/>
                          <a:latin typeface="Times New Roman"/>
                          <a:ea typeface="Times New Roman"/>
                          <a:cs typeface="Times New Roman"/>
                        </a:rPr>
                        <a:t> </a:t>
                      </a:r>
                      <a:r>
                        <a:rPr lang="en-US" sz="900" spc="5" dirty="0">
                          <a:effectLst/>
                          <a:latin typeface="Times New Roman"/>
                          <a:ea typeface="Times New Roman"/>
                          <a:cs typeface="Times New Roman"/>
                        </a:rPr>
                        <a:t>th</a:t>
                      </a:r>
                      <a:r>
                        <a:rPr lang="en-US" sz="900" dirty="0">
                          <a:effectLst/>
                          <a:latin typeface="Times New Roman"/>
                          <a:ea typeface="Times New Roman"/>
                          <a:cs typeface="Times New Roman"/>
                        </a:rPr>
                        <a:t>e</a:t>
                      </a:r>
                      <a:r>
                        <a:rPr lang="en-US" sz="900" spc="90" dirty="0">
                          <a:effectLst/>
                          <a:latin typeface="Times New Roman"/>
                          <a:ea typeface="Times New Roman"/>
                          <a:cs typeface="Times New Roman"/>
                        </a:rPr>
                        <a:t> </a:t>
                      </a:r>
                      <a:r>
                        <a:rPr lang="en-US" sz="900" dirty="0">
                          <a:effectLst/>
                          <a:latin typeface="Times New Roman"/>
                          <a:ea typeface="Times New Roman"/>
                          <a:cs typeface="Times New Roman"/>
                        </a:rPr>
                        <a:t>Perso</a:t>
                      </a:r>
                      <a:r>
                        <a:rPr lang="en-US" sz="900" spc="5" dirty="0">
                          <a:effectLst/>
                          <a:latin typeface="Times New Roman"/>
                          <a:ea typeface="Times New Roman"/>
                          <a:cs typeface="Times New Roman"/>
                        </a:rPr>
                        <a:t>nn</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l A</a:t>
                      </a:r>
                      <a:r>
                        <a:rPr lang="en-US" sz="900" spc="5" dirty="0">
                          <a:effectLst/>
                          <a:latin typeface="Times New Roman"/>
                          <a:ea typeface="Times New Roman"/>
                          <a:cs typeface="Times New Roman"/>
                        </a:rPr>
                        <a:t>pp</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als</a:t>
                      </a:r>
                      <a:r>
                        <a:rPr lang="en-US" sz="900" spc="-25" dirty="0">
                          <a:effectLst/>
                          <a:latin typeface="Times New Roman"/>
                          <a:ea typeface="Times New Roman"/>
                          <a:cs typeface="Times New Roman"/>
                        </a:rPr>
                        <a:t> </a:t>
                      </a:r>
                      <a:r>
                        <a:rPr lang="en-US" sz="900" dirty="0">
                          <a:effectLst/>
                          <a:latin typeface="Times New Roman"/>
                          <a:ea typeface="Times New Roman"/>
                          <a:cs typeface="Times New Roman"/>
                        </a:rPr>
                        <a:t>C</a:t>
                      </a:r>
                      <a:r>
                        <a:rPr lang="en-US" sz="900" spc="15" dirty="0">
                          <a:effectLst/>
                          <a:latin typeface="Times New Roman"/>
                          <a:ea typeface="Times New Roman"/>
                          <a:cs typeface="Times New Roman"/>
                        </a:rPr>
                        <a:t>o</a:t>
                      </a:r>
                      <a:r>
                        <a:rPr lang="en-US" sz="900" spc="-10" dirty="0">
                          <a:effectLst/>
                          <a:latin typeface="Times New Roman"/>
                          <a:ea typeface="Times New Roman"/>
                          <a:cs typeface="Times New Roman"/>
                        </a:rPr>
                        <a:t>m</a:t>
                      </a:r>
                      <a:r>
                        <a:rPr lang="en-US" sz="900" dirty="0">
                          <a:effectLst/>
                          <a:latin typeface="Times New Roman"/>
                          <a:ea typeface="Times New Roman"/>
                          <a:cs typeface="Times New Roman"/>
                        </a:rPr>
                        <a:t>mit</a:t>
                      </a:r>
                      <a:r>
                        <a:rPr lang="en-US" sz="900" spc="15" dirty="0">
                          <a:effectLst/>
                          <a:latin typeface="Times New Roman"/>
                          <a:ea typeface="Times New Roman"/>
                          <a:cs typeface="Times New Roman"/>
                        </a:rPr>
                        <a:t>t</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e</a:t>
                      </a:r>
                      <a:endParaRPr lang="en-US" sz="9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5073">
                <a:tc>
                  <a:txBody>
                    <a:bodyPr/>
                    <a:lstStyle/>
                    <a:p>
                      <a:pPr marL="64770" marR="0">
                        <a:lnSpc>
                          <a:spcPct val="115000"/>
                        </a:lnSpc>
                        <a:spcBef>
                          <a:spcPts val="10"/>
                        </a:spcBef>
                        <a:spcAft>
                          <a:spcPts val="0"/>
                        </a:spcAft>
                      </a:pPr>
                      <a:r>
                        <a:rPr lang="en-US" sz="900" u="sng" dirty="0">
                          <a:effectLst/>
                          <a:uFill>
                            <a:solidFill>
                              <a:srgbClr val="000000"/>
                            </a:solidFill>
                          </a:uFill>
                          <a:latin typeface="Times New Roman"/>
                          <a:ea typeface="Times New Roman"/>
                          <a:cs typeface="Times New Roman"/>
                        </a:rPr>
                        <a:t>Pe</a:t>
                      </a:r>
                      <a:r>
                        <a:rPr lang="en-US" sz="900" u="sng" spc="5" dirty="0">
                          <a:effectLst/>
                          <a:uFill>
                            <a:solidFill>
                              <a:srgbClr val="000000"/>
                            </a:solidFill>
                          </a:uFill>
                          <a:latin typeface="Times New Roman"/>
                          <a:ea typeface="Times New Roman"/>
                          <a:cs typeface="Times New Roman"/>
                        </a:rPr>
                        <a:t>e</a:t>
                      </a:r>
                      <a:r>
                        <a:rPr lang="en-US" sz="900" u="sng" dirty="0">
                          <a:effectLst/>
                          <a:uFill>
                            <a:solidFill>
                              <a:srgbClr val="000000"/>
                            </a:solidFill>
                          </a:uFill>
                          <a:latin typeface="Times New Roman"/>
                          <a:ea typeface="Times New Roman"/>
                          <a:cs typeface="Times New Roman"/>
                        </a:rPr>
                        <a:t>r</a:t>
                      </a:r>
                      <a:r>
                        <a:rPr lang="en-US" sz="900" u="sng" spc="80" dirty="0">
                          <a:effectLst/>
                          <a:uFill>
                            <a:solidFill>
                              <a:srgbClr val="000000"/>
                            </a:solidFill>
                          </a:uFill>
                          <a:latin typeface="Times New Roman"/>
                          <a:ea typeface="Times New Roman"/>
                          <a:cs typeface="Times New Roman"/>
                        </a:rPr>
                        <a:t> </a:t>
                      </a:r>
                      <a:r>
                        <a:rPr lang="en-US" sz="900" u="sng" dirty="0">
                          <a:effectLst/>
                          <a:uFill>
                            <a:solidFill>
                              <a:srgbClr val="000000"/>
                            </a:solidFill>
                          </a:uFill>
                          <a:latin typeface="Times New Roman"/>
                          <a:ea typeface="Times New Roman"/>
                          <a:cs typeface="Times New Roman"/>
                        </a:rPr>
                        <a:t>C</a:t>
                      </a:r>
                      <a:r>
                        <a:rPr lang="en-US" sz="900" u="sng" spc="15" dirty="0">
                          <a:effectLst/>
                          <a:uFill>
                            <a:solidFill>
                              <a:srgbClr val="000000"/>
                            </a:solidFill>
                          </a:uFill>
                          <a:latin typeface="Times New Roman"/>
                          <a:ea typeface="Times New Roman"/>
                          <a:cs typeface="Times New Roman"/>
                        </a:rPr>
                        <a:t>o</a:t>
                      </a:r>
                      <a:r>
                        <a:rPr lang="en-US" sz="900" u="sng" dirty="0">
                          <a:effectLst/>
                          <a:uFill>
                            <a:solidFill>
                              <a:srgbClr val="000000"/>
                            </a:solidFill>
                          </a:uFill>
                          <a:latin typeface="Times New Roman"/>
                          <a:ea typeface="Times New Roman"/>
                          <a:cs typeface="Times New Roman"/>
                        </a:rPr>
                        <a:t>m</a:t>
                      </a:r>
                      <a:r>
                        <a:rPr lang="en-US" sz="900" u="sng" spc="5" dirty="0">
                          <a:effectLst/>
                          <a:uFill>
                            <a:solidFill>
                              <a:srgbClr val="000000"/>
                            </a:solidFill>
                          </a:uFill>
                          <a:latin typeface="Times New Roman"/>
                          <a:ea typeface="Times New Roman"/>
                          <a:cs typeface="Times New Roman"/>
                        </a:rPr>
                        <a:t>m</a:t>
                      </a:r>
                      <a:r>
                        <a:rPr lang="en-US" sz="900" u="sng" spc="-5" dirty="0">
                          <a:effectLst/>
                          <a:uFill>
                            <a:solidFill>
                              <a:srgbClr val="000000"/>
                            </a:solidFill>
                          </a:uFill>
                          <a:latin typeface="Times New Roman"/>
                          <a:ea typeface="Times New Roman"/>
                          <a:cs typeface="Times New Roman"/>
                        </a:rPr>
                        <a:t>i</a:t>
                      </a:r>
                      <a:r>
                        <a:rPr lang="en-US" sz="900" u="sng" dirty="0">
                          <a:effectLst/>
                          <a:uFill>
                            <a:solidFill>
                              <a:srgbClr val="000000"/>
                            </a:solidFill>
                          </a:uFill>
                          <a:latin typeface="Times New Roman"/>
                          <a:ea typeface="Times New Roman"/>
                          <a:cs typeface="Times New Roman"/>
                        </a:rPr>
                        <a:t>tt</a:t>
                      </a:r>
                      <a:r>
                        <a:rPr lang="en-US" sz="900" u="sng" spc="5" dirty="0">
                          <a:effectLst/>
                          <a:uFill>
                            <a:solidFill>
                              <a:srgbClr val="000000"/>
                            </a:solidFill>
                          </a:uFill>
                          <a:latin typeface="Times New Roman"/>
                          <a:ea typeface="Times New Roman"/>
                          <a:cs typeface="Times New Roman"/>
                        </a:rPr>
                        <a:t>ee</a:t>
                      </a:r>
                      <a:r>
                        <a:rPr lang="en-US" sz="900" u="sng" spc="-10" dirty="0">
                          <a:effectLst/>
                          <a:uFill>
                            <a:solidFill>
                              <a:srgbClr val="000000"/>
                            </a:solidFill>
                          </a:uFill>
                          <a:latin typeface="Times New Roman"/>
                          <a:ea typeface="Times New Roman"/>
                          <a:cs typeface="Times New Roman"/>
                        </a:rPr>
                        <a:t>s</a:t>
                      </a:r>
                      <a:r>
                        <a:rPr lang="en-US" sz="900" u="sng" dirty="0">
                          <a:effectLst/>
                          <a:uFill>
                            <a:solidFill>
                              <a:srgbClr val="000000"/>
                            </a:solidFill>
                          </a:uFill>
                          <a:latin typeface="Times New Roman"/>
                          <a:ea typeface="Times New Roman"/>
                          <a:cs typeface="Times New Roman"/>
                        </a:rPr>
                        <a:t>:</a:t>
                      </a:r>
                      <a:endParaRPr lang="en-US" sz="900" dirty="0">
                        <a:effectLst/>
                        <a:latin typeface="Calibri"/>
                        <a:ea typeface="Calibri"/>
                        <a:cs typeface="Times New Roman"/>
                      </a:endParaRPr>
                    </a:p>
                    <a:p>
                      <a:pPr marL="64770" marR="0">
                        <a:lnSpc>
                          <a:spcPct val="115000"/>
                        </a:lnSpc>
                        <a:spcBef>
                          <a:spcPts val="75"/>
                        </a:spcBef>
                        <a:spcAft>
                          <a:spcPts val="0"/>
                        </a:spcAft>
                        <a:tabLst>
                          <a:tab pos="292100" algn="l"/>
                        </a:tabLst>
                      </a:pPr>
                      <a:r>
                        <a:rPr lang="en-US" sz="900" dirty="0">
                          <a:effectLst/>
                          <a:latin typeface="Times New Roman"/>
                          <a:ea typeface="Times New Roman"/>
                          <a:cs typeface="Times New Roman"/>
                        </a:rPr>
                        <a:t>1.	Elect</a:t>
                      </a:r>
                      <a:r>
                        <a:rPr lang="en-US" sz="900" spc="-20" dirty="0">
                          <a:effectLst/>
                          <a:latin typeface="Times New Roman"/>
                          <a:ea typeface="Times New Roman"/>
                          <a:cs typeface="Times New Roman"/>
                        </a:rPr>
                        <a:t> </a:t>
                      </a:r>
                      <a:r>
                        <a:rPr lang="en-US" sz="900" dirty="0">
                          <a:effectLst/>
                          <a:latin typeface="Times New Roman"/>
                          <a:ea typeface="Times New Roman"/>
                          <a:cs typeface="Times New Roman"/>
                        </a:rPr>
                        <a:t>a</a:t>
                      </a:r>
                      <a:r>
                        <a:rPr lang="en-US" sz="900" spc="5" dirty="0">
                          <a:effectLst/>
                          <a:latin typeface="Times New Roman"/>
                          <a:ea typeface="Times New Roman"/>
                          <a:cs typeface="Times New Roman"/>
                        </a:rPr>
                        <a:t> </a:t>
                      </a:r>
                      <a:r>
                        <a:rPr lang="en-US" sz="900" dirty="0">
                          <a:effectLst/>
                          <a:latin typeface="Times New Roman"/>
                          <a:ea typeface="Times New Roman"/>
                          <a:cs typeface="Times New Roman"/>
                        </a:rPr>
                        <a:t>re</a:t>
                      </a:r>
                      <a:r>
                        <a:rPr lang="en-US" sz="900" spc="5" dirty="0">
                          <a:effectLst/>
                          <a:latin typeface="Times New Roman"/>
                          <a:ea typeface="Times New Roman"/>
                          <a:cs typeface="Times New Roman"/>
                        </a:rPr>
                        <a:t>p</a:t>
                      </a:r>
                      <a:r>
                        <a:rPr lang="en-US" sz="900" dirty="0">
                          <a:effectLst/>
                          <a:latin typeface="Times New Roman"/>
                          <a:ea typeface="Times New Roman"/>
                          <a:cs typeface="Times New Roman"/>
                        </a:rPr>
                        <a:t>re</a:t>
                      </a:r>
                      <a:r>
                        <a:rPr lang="en-US" sz="900" spc="10" dirty="0">
                          <a:effectLst/>
                          <a:latin typeface="Times New Roman"/>
                          <a:ea typeface="Times New Roman"/>
                          <a:cs typeface="Times New Roman"/>
                        </a:rPr>
                        <a:t>s</a:t>
                      </a:r>
                      <a:r>
                        <a:rPr lang="en-US" sz="900" spc="-5" dirty="0">
                          <a:effectLst/>
                          <a:latin typeface="Times New Roman"/>
                          <a:ea typeface="Times New Roman"/>
                          <a:cs typeface="Times New Roman"/>
                        </a:rPr>
                        <a:t>e</a:t>
                      </a:r>
                      <a:r>
                        <a:rPr lang="en-US" sz="900" spc="5" dirty="0">
                          <a:effectLst/>
                          <a:latin typeface="Times New Roman"/>
                          <a:ea typeface="Times New Roman"/>
                          <a:cs typeface="Times New Roman"/>
                        </a:rPr>
                        <a:t>n</a:t>
                      </a:r>
                      <a:r>
                        <a:rPr lang="en-US" sz="900" dirty="0">
                          <a:effectLst/>
                          <a:latin typeface="Times New Roman"/>
                          <a:ea typeface="Times New Roman"/>
                          <a:cs typeface="Times New Roman"/>
                        </a:rPr>
                        <a:t>ta</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i</a:t>
                      </a:r>
                      <a:r>
                        <a:rPr lang="en-US" sz="900" spc="10" dirty="0">
                          <a:effectLst/>
                          <a:latin typeface="Times New Roman"/>
                          <a:ea typeface="Times New Roman"/>
                          <a:cs typeface="Times New Roman"/>
                        </a:rPr>
                        <a:t>v</a:t>
                      </a:r>
                      <a:r>
                        <a:rPr lang="en-US" sz="900" dirty="0">
                          <a:effectLst/>
                          <a:latin typeface="Times New Roman"/>
                          <a:ea typeface="Times New Roman"/>
                          <a:cs typeface="Times New Roman"/>
                        </a:rPr>
                        <a:t>e</a:t>
                      </a:r>
                      <a:r>
                        <a:rPr lang="en-US" sz="900" spc="-30" dirty="0">
                          <a:effectLst/>
                          <a:latin typeface="Times New Roman"/>
                          <a:ea typeface="Times New Roman"/>
                          <a:cs typeface="Times New Roman"/>
                        </a:rPr>
                        <a:t> </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o</a:t>
                      </a:r>
                      <a:r>
                        <a:rPr lang="en-US" sz="900" spc="55" dirty="0">
                          <a:effectLst/>
                          <a:latin typeface="Times New Roman"/>
                          <a:ea typeface="Times New Roman"/>
                          <a:cs typeface="Times New Roman"/>
                        </a:rPr>
                        <a:t> </a:t>
                      </a:r>
                      <a:r>
                        <a:rPr lang="en-US" sz="900" spc="5" dirty="0">
                          <a:effectLst/>
                          <a:latin typeface="Times New Roman"/>
                          <a:ea typeface="Times New Roman"/>
                          <a:cs typeface="Times New Roman"/>
                        </a:rPr>
                        <a:t>b</a:t>
                      </a:r>
                      <a:r>
                        <a:rPr lang="en-US" sz="900" dirty="0">
                          <a:effectLst/>
                          <a:latin typeface="Times New Roman"/>
                          <a:ea typeface="Times New Roman"/>
                          <a:cs typeface="Times New Roman"/>
                        </a:rPr>
                        <a:t>e</a:t>
                      </a:r>
                      <a:r>
                        <a:rPr lang="en-US" sz="900" spc="45" dirty="0">
                          <a:effectLst/>
                          <a:latin typeface="Times New Roman"/>
                          <a:ea typeface="Times New Roman"/>
                          <a:cs typeface="Times New Roman"/>
                        </a:rPr>
                        <a:t> </a:t>
                      </a:r>
                      <a:r>
                        <a:rPr lang="en-US" sz="900" dirty="0">
                          <a:effectLst/>
                          <a:latin typeface="Times New Roman"/>
                          <a:ea typeface="Times New Roman"/>
                          <a:cs typeface="Times New Roman"/>
                        </a:rPr>
                        <a:t>i</a:t>
                      </a:r>
                      <a:r>
                        <a:rPr lang="en-US" sz="900" spc="5" dirty="0">
                          <a:effectLst/>
                          <a:latin typeface="Times New Roman"/>
                          <a:ea typeface="Times New Roman"/>
                          <a:cs typeface="Times New Roman"/>
                        </a:rPr>
                        <a:t>nt</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rv</a:t>
                      </a:r>
                      <a:r>
                        <a:rPr lang="en-US" sz="900" spc="10" dirty="0">
                          <a:effectLst/>
                          <a:latin typeface="Times New Roman"/>
                          <a:ea typeface="Times New Roman"/>
                          <a:cs typeface="Times New Roman"/>
                        </a:rPr>
                        <a:t>i</a:t>
                      </a:r>
                      <a:r>
                        <a:rPr lang="en-US" sz="900" spc="-5" dirty="0">
                          <a:effectLst/>
                          <a:latin typeface="Times New Roman"/>
                          <a:ea typeface="Times New Roman"/>
                          <a:cs typeface="Times New Roman"/>
                        </a:rPr>
                        <a:t>e</a:t>
                      </a:r>
                      <a:r>
                        <a:rPr lang="en-US" sz="900" spc="5" dirty="0">
                          <a:effectLst/>
                          <a:latin typeface="Times New Roman"/>
                          <a:ea typeface="Times New Roman"/>
                          <a:cs typeface="Times New Roman"/>
                        </a:rPr>
                        <a:t>w</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d</a:t>
                      </a:r>
                      <a:r>
                        <a:rPr lang="en-US" sz="900" spc="-20" dirty="0">
                          <a:effectLst/>
                          <a:latin typeface="Times New Roman"/>
                          <a:ea typeface="Times New Roman"/>
                          <a:cs typeface="Times New Roman"/>
                        </a:rPr>
                        <a:t> </a:t>
                      </a:r>
                      <a:r>
                        <a:rPr lang="en-US" sz="900" spc="15" dirty="0">
                          <a:effectLst/>
                          <a:latin typeface="Times New Roman"/>
                          <a:ea typeface="Times New Roman"/>
                          <a:cs typeface="Times New Roman"/>
                        </a:rPr>
                        <a:t>b</a:t>
                      </a:r>
                      <a:r>
                        <a:rPr lang="en-US" sz="900" dirty="0">
                          <a:effectLst/>
                          <a:latin typeface="Times New Roman"/>
                          <a:ea typeface="Times New Roman"/>
                          <a:cs typeface="Times New Roman"/>
                        </a:rPr>
                        <a:t>y</a:t>
                      </a:r>
                      <a:r>
                        <a:rPr lang="en-US" sz="900" spc="-55" dirty="0">
                          <a:effectLst/>
                          <a:latin typeface="Times New Roman"/>
                          <a:ea typeface="Times New Roman"/>
                          <a:cs typeface="Times New Roman"/>
                        </a:rPr>
                        <a:t> </a:t>
                      </a:r>
                      <a:r>
                        <a:rPr lang="en-US" sz="900" spc="5" dirty="0">
                          <a:effectLst/>
                          <a:latin typeface="Times New Roman"/>
                          <a:ea typeface="Times New Roman"/>
                          <a:cs typeface="Times New Roman"/>
                        </a:rPr>
                        <a:t>th</a:t>
                      </a:r>
                      <a:r>
                        <a:rPr lang="en-US" sz="900" dirty="0">
                          <a:effectLst/>
                          <a:latin typeface="Times New Roman"/>
                          <a:ea typeface="Times New Roman"/>
                          <a:cs typeface="Times New Roman"/>
                        </a:rPr>
                        <a:t>e</a:t>
                      </a:r>
                      <a:endParaRPr lang="en-US" sz="900" dirty="0">
                        <a:effectLst/>
                        <a:latin typeface="Calibri"/>
                        <a:ea typeface="Calibri"/>
                        <a:cs typeface="Times New Roman"/>
                      </a:endParaRPr>
                    </a:p>
                    <a:p>
                      <a:pPr marL="293370" marR="0">
                        <a:lnSpc>
                          <a:spcPct val="115000"/>
                        </a:lnSpc>
                        <a:spcBef>
                          <a:spcPts val="60"/>
                        </a:spcBef>
                        <a:spcAft>
                          <a:spcPts val="0"/>
                        </a:spcAft>
                      </a:pPr>
                      <a:r>
                        <a:rPr lang="en-US" sz="900" dirty="0">
                          <a:effectLst/>
                          <a:latin typeface="Times New Roman"/>
                          <a:ea typeface="Times New Roman"/>
                          <a:cs typeface="Times New Roman"/>
                        </a:rPr>
                        <a:t>A</a:t>
                      </a:r>
                      <a:r>
                        <a:rPr lang="en-US" sz="900" spc="5" dirty="0">
                          <a:effectLst/>
                          <a:latin typeface="Times New Roman"/>
                          <a:ea typeface="Times New Roman"/>
                          <a:cs typeface="Times New Roman"/>
                        </a:rPr>
                        <a:t>d</a:t>
                      </a:r>
                      <a:r>
                        <a:rPr lang="en-US" sz="900" spc="-5" dirty="0">
                          <a:effectLst/>
                          <a:latin typeface="Times New Roman"/>
                          <a:ea typeface="Times New Roman"/>
                          <a:cs typeface="Times New Roman"/>
                        </a:rPr>
                        <a:t>-</a:t>
                      </a:r>
                      <a:r>
                        <a:rPr lang="en-US" sz="900" spc="5" dirty="0">
                          <a:effectLst/>
                          <a:latin typeface="Times New Roman"/>
                          <a:ea typeface="Times New Roman"/>
                          <a:cs typeface="Times New Roman"/>
                        </a:rPr>
                        <a:t>h</a:t>
                      </a:r>
                      <a:r>
                        <a:rPr lang="en-US" sz="900" dirty="0">
                          <a:effectLst/>
                          <a:latin typeface="Times New Roman"/>
                          <a:ea typeface="Times New Roman"/>
                          <a:cs typeface="Times New Roman"/>
                        </a:rPr>
                        <a:t>oc</a:t>
                      </a:r>
                      <a:r>
                        <a:rPr lang="en-US" sz="900" spc="-25" dirty="0">
                          <a:effectLst/>
                          <a:latin typeface="Times New Roman"/>
                          <a:ea typeface="Times New Roman"/>
                          <a:cs typeface="Times New Roman"/>
                        </a:rPr>
                        <a:t> </a:t>
                      </a:r>
                      <a:r>
                        <a:rPr lang="en-US" sz="900" dirty="0">
                          <a:effectLst/>
                          <a:latin typeface="Times New Roman"/>
                          <a:ea typeface="Times New Roman"/>
                          <a:cs typeface="Times New Roman"/>
                        </a:rPr>
                        <a:t>Co</a:t>
                      </a:r>
                      <a:r>
                        <a:rPr lang="en-US" sz="900" spc="10" dirty="0">
                          <a:effectLst/>
                          <a:latin typeface="Times New Roman"/>
                          <a:ea typeface="Times New Roman"/>
                          <a:cs typeface="Times New Roman"/>
                        </a:rPr>
                        <a:t>m</a:t>
                      </a:r>
                      <a:r>
                        <a:rPr lang="en-US" sz="900" spc="-10" dirty="0">
                          <a:effectLst/>
                          <a:latin typeface="Times New Roman"/>
                          <a:ea typeface="Times New Roman"/>
                          <a:cs typeface="Times New Roman"/>
                        </a:rPr>
                        <a:t>m</a:t>
                      </a:r>
                      <a:r>
                        <a:rPr lang="en-US" sz="900" dirty="0">
                          <a:effectLst/>
                          <a:latin typeface="Times New Roman"/>
                          <a:ea typeface="Times New Roman"/>
                          <a:cs typeface="Times New Roman"/>
                        </a:rPr>
                        <a:t>i</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t</a:t>
                      </a:r>
                      <a:r>
                        <a:rPr lang="en-US" sz="900" spc="15" dirty="0">
                          <a:effectLst/>
                          <a:latin typeface="Times New Roman"/>
                          <a:ea typeface="Times New Roman"/>
                          <a:cs typeface="Times New Roman"/>
                        </a:rPr>
                        <a:t>e</a:t>
                      </a:r>
                      <a:r>
                        <a:rPr lang="en-US" sz="900" dirty="0">
                          <a:effectLst/>
                          <a:latin typeface="Times New Roman"/>
                          <a:ea typeface="Times New Roman"/>
                          <a:cs typeface="Times New Roman"/>
                        </a:rPr>
                        <a:t>e</a:t>
                      </a:r>
                      <a:endParaRPr lang="en-US" sz="900" dirty="0">
                        <a:effectLst/>
                        <a:latin typeface="Calibri"/>
                        <a:ea typeface="Calibri"/>
                        <a:cs typeface="Times New Roman"/>
                      </a:endParaRPr>
                    </a:p>
                    <a:p>
                      <a:pPr marL="293370" marR="140335" indent="-228600">
                        <a:lnSpc>
                          <a:spcPct val="106000"/>
                        </a:lnSpc>
                        <a:spcBef>
                          <a:spcPts val="75"/>
                        </a:spcBef>
                        <a:spcAft>
                          <a:spcPts val="0"/>
                        </a:spcAft>
                        <a:tabLst>
                          <a:tab pos="292100" algn="l"/>
                        </a:tabLst>
                      </a:pPr>
                      <a:r>
                        <a:rPr lang="en-US" sz="900" dirty="0">
                          <a:effectLst/>
                          <a:latin typeface="Times New Roman"/>
                          <a:ea typeface="Times New Roman"/>
                          <a:cs typeface="Times New Roman"/>
                        </a:rPr>
                        <a:t>2.	Draft</a:t>
                      </a:r>
                      <a:r>
                        <a:rPr lang="en-US" sz="900" spc="-65" dirty="0">
                          <a:effectLst/>
                          <a:latin typeface="Times New Roman"/>
                          <a:ea typeface="Times New Roman"/>
                          <a:cs typeface="Times New Roman"/>
                        </a:rPr>
                        <a:t> </a:t>
                      </a:r>
                      <a:r>
                        <a:rPr lang="en-US" sz="900" dirty="0">
                          <a:effectLst/>
                          <a:latin typeface="Times New Roman"/>
                          <a:ea typeface="Times New Roman"/>
                          <a:cs typeface="Times New Roman"/>
                        </a:rPr>
                        <a:t>a</a:t>
                      </a:r>
                      <a:r>
                        <a:rPr lang="en-US" sz="900" spc="10" dirty="0">
                          <a:effectLst/>
                          <a:latin typeface="Times New Roman"/>
                          <a:ea typeface="Times New Roman"/>
                          <a:cs typeface="Times New Roman"/>
                        </a:rPr>
                        <a:t> </a:t>
                      </a:r>
                      <a:r>
                        <a:rPr lang="en-US" sz="900" dirty="0">
                          <a:effectLst/>
                          <a:latin typeface="Times New Roman"/>
                          <a:ea typeface="Times New Roman"/>
                          <a:cs typeface="Times New Roman"/>
                        </a:rPr>
                        <a:t>wri</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t</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n</a:t>
                      </a:r>
                      <a:r>
                        <a:rPr lang="en-US" sz="900" spc="-20" dirty="0">
                          <a:effectLst/>
                          <a:latin typeface="Times New Roman"/>
                          <a:ea typeface="Times New Roman"/>
                          <a:cs typeface="Times New Roman"/>
                        </a:rPr>
                        <a:t> </a:t>
                      </a:r>
                      <a:r>
                        <a:rPr lang="en-US" sz="900" dirty="0">
                          <a:effectLst/>
                          <a:latin typeface="Times New Roman"/>
                          <a:ea typeface="Times New Roman"/>
                          <a:cs typeface="Times New Roman"/>
                        </a:rPr>
                        <a:t>re</a:t>
                      </a:r>
                      <a:r>
                        <a:rPr lang="en-US" sz="900" spc="5" dirty="0">
                          <a:effectLst/>
                          <a:latin typeface="Times New Roman"/>
                          <a:ea typeface="Times New Roman"/>
                          <a:cs typeface="Times New Roman"/>
                        </a:rPr>
                        <a:t>p</a:t>
                      </a:r>
                      <a:r>
                        <a:rPr lang="en-US" sz="900" dirty="0">
                          <a:effectLst/>
                          <a:latin typeface="Times New Roman"/>
                          <a:ea typeface="Times New Roman"/>
                          <a:cs typeface="Times New Roman"/>
                        </a:rPr>
                        <a:t>ort</a:t>
                      </a:r>
                      <a:r>
                        <a:rPr lang="en-US" sz="900" spc="155" dirty="0">
                          <a:effectLst/>
                          <a:latin typeface="Times New Roman"/>
                          <a:ea typeface="Times New Roman"/>
                          <a:cs typeface="Times New Roman"/>
                        </a:rPr>
                        <a:t> </a:t>
                      </a:r>
                      <a:r>
                        <a:rPr lang="en-US" sz="900" spc="5" dirty="0">
                          <a:effectLst/>
                          <a:latin typeface="Times New Roman"/>
                          <a:ea typeface="Times New Roman"/>
                          <a:cs typeface="Times New Roman"/>
                        </a:rPr>
                        <a:t>p</a:t>
                      </a:r>
                      <a:r>
                        <a:rPr lang="en-US" sz="900" dirty="0">
                          <a:effectLst/>
                          <a:latin typeface="Times New Roman"/>
                          <a:ea typeface="Times New Roman"/>
                          <a:cs typeface="Times New Roman"/>
                        </a:rPr>
                        <a:t>re</a:t>
                      </a:r>
                      <a:r>
                        <a:rPr lang="en-US" sz="900" spc="5" dirty="0">
                          <a:effectLst/>
                          <a:latin typeface="Times New Roman"/>
                          <a:ea typeface="Times New Roman"/>
                          <a:cs typeface="Times New Roman"/>
                        </a:rPr>
                        <a:t>p</a:t>
                      </a:r>
                      <a:r>
                        <a:rPr lang="en-US" sz="900" dirty="0">
                          <a:effectLst/>
                          <a:latin typeface="Times New Roman"/>
                          <a:ea typeface="Times New Roman"/>
                          <a:cs typeface="Times New Roman"/>
                        </a:rPr>
                        <a:t>ar</a:t>
                      </a:r>
                      <a:r>
                        <a:rPr lang="en-US" sz="900" spc="15" dirty="0">
                          <a:effectLst/>
                          <a:latin typeface="Times New Roman"/>
                          <a:ea typeface="Times New Roman"/>
                          <a:cs typeface="Times New Roman"/>
                        </a:rPr>
                        <a:t>e</a:t>
                      </a:r>
                      <a:r>
                        <a:rPr lang="en-US" sz="900" dirty="0">
                          <a:effectLst/>
                          <a:latin typeface="Times New Roman"/>
                          <a:ea typeface="Times New Roman"/>
                          <a:cs typeface="Times New Roman"/>
                        </a:rPr>
                        <a:t>d</a:t>
                      </a:r>
                      <a:r>
                        <a:rPr lang="en-US" sz="900" spc="195" dirty="0">
                          <a:effectLst/>
                          <a:latin typeface="Times New Roman"/>
                          <a:ea typeface="Times New Roman"/>
                          <a:cs typeface="Times New Roman"/>
                        </a:rPr>
                        <a:t> </a:t>
                      </a:r>
                      <a:r>
                        <a:rPr lang="en-US" sz="900" dirty="0">
                          <a:effectLst/>
                          <a:latin typeface="Times New Roman"/>
                          <a:ea typeface="Times New Roman"/>
                          <a:cs typeface="Times New Roman"/>
                        </a:rPr>
                        <a:t>a</a:t>
                      </a:r>
                      <a:r>
                        <a:rPr lang="en-US" sz="900" spc="5" dirty="0">
                          <a:effectLst/>
                          <a:latin typeface="Times New Roman"/>
                          <a:ea typeface="Times New Roman"/>
                          <a:cs typeface="Times New Roman"/>
                        </a:rPr>
                        <a:t>n</a:t>
                      </a:r>
                      <a:r>
                        <a:rPr lang="en-US" sz="900" dirty="0">
                          <a:effectLst/>
                          <a:latin typeface="Times New Roman"/>
                          <a:ea typeface="Times New Roman"/>
                          <a:cs typeface="Times New Roman"/>
                        </a:rPr>
                        <a:t>d</a:t>
                      </a:r>
                      <a:r>
                        <a:rPr lang="en-US" sz="900" spc="50" dirty="0">
                          <a:effectLst/>
                          <a:latin typeface="Times New Roman"/>
                          <a:ea typeface="Times New Roman"/>
                          <a:cs typeface="Times New Roman"/>
                        </a:rPr>
                        <a:t> </a:t>
                      </a:r>
                      <a:r>
                        <a:rPr lang="en-US" sz="900" dirty="0">
                          <a:effectLst/>
                          <a:latin typeface="Times New Roman"/>
                          <a:ea typeface="Times New Roman"/>
                          <a:cs typeface="Times New Roman"/>
                        </a:rPr>
                        <a:t>vo</a:t>
                      </a:r>
                      <a:r>
                        <a:rPr lang="en-US" sz="900" spc="5" dirty="0">
                          <a:effectLst/>
                          <a:latin typeface="Times New Roman"/>
                          <a:ea typeface="Times New Roman"/>
                          <a:cs typeface="Times New Roman"/>
                        </a:rPr>
                        <a:t>t</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d</a:t>
                      </a:r>
                      <a:r>
                        <a:rPr lang="en-US" sz="900" spc="75" dirty="0">
                          <a:effectLst/>
                          <a:latin typeface="Times New Roman"/>
                          <a:ea typeface="Times New Roman"/>
                          <a:cs typeface="Times New Roman"/>
                        </a:rPr>
                        <a:t> </a:t>
                      </a:r>
                      <a:r>
                        <a:rPr lang="en-US" sz="900" dirty="0">
                          <a:effectLst/>
                          <a:latin typeface="Times New Roman"/>
                          <a:ea typeface="Times New Roman"/>
                          <a:cs typeface="Times New Roman"/>
                        </a:rPr>
                        <a:t>on </a:t>
                      </a:r>
                      <a:r>
                        <a:rPr lang="en-US" sz="900" spc="5" dirty="0">
                          <a:effectLst/>
                          <a:latin typeface="Times New Roman"/>
                          <a:ea typeface="Times New Roman"/>
                          <a:cs typeface="Times New Roman"/>
                        </a:rPr>
                        <a:t>b</a:t>
                      </a:r>
                      <a:r>
                        <a:rPr lang="en-US" sz="900" dirty="0">
                          <a:effectLst/>
                          <a:latin typeface="Times New Roman"/>
                          <a:ea typeface="Times New Roman"/>
                          <a:cs typeface="Times New Roman"/>
                        </a:rPr>
                        <a:t>y</a:t>
                      </a:r>
                      <a:r>
                        <a:rPr lang="en-US" sz="900" spc="-50" dirty="0">
                          <a:effectLst/>
                          <a:latin typeface="Times New Roman"/>
                          <a:ea typeface="Times New Roman"/>
                          <a:cs typeface="Times New Roman"/>
                        </a:rPr>
                        <a:t> </a:t>
                      </a:r>
                      <a:r>
                        <a:rPr lang="en-US" sz="900" dirty="0">
                          <a:effectLst/>
                          <a:latin typeface="Times New Roman"/>
                          <a:ea typeface="Times New Roman"/>
                          <a:cs typeface="Times New Roman"/>
                        </a:rPr>
                        <a:t>Peer</a:t>
                      </a:r>
                      <a:r>
                        <a:rPr lang="en-US" sz="900" spc="40" dirty="0">
                          <a:effectLst/>
                          <a:latin typeface="Times New Roman"/>
                          <a:ea typeface="Times New Roman"/>
                          <a:cs typeface="Times New Roman"/>
                        </a:rPr>
                        <a:t> </a:t>
                      </a:r>
                      <a:r>
                        <a:rPr lang="en-US" sz="900" dirty="0">
                          <a:effectLst/>
                          <a:latin typeface="Times New Roman"/>
                          <a:ea typeface="Times New Roman"/>
                          <a:cs typeface="Times New Roman"/>
                        </a:rPr>
                        <a:t>Co</a:t>
                      </a:r>
                      <a:r>
                        <a:rPr lang="en-US" sz="900" spc="10" dirty="0">
                          <a:effectLst/>
                          <a:latin typeface="Times New Roman"/>
                          <a:ea typeface="Times New Roman"/>
                          <a:cs typeface="Times New Roman"/>
                        </a:rPr>
                        <a:t>m</a:t>
                      </a:r>
                      <a:r>
                        <a:rPr lang="en-US" sz="900" spc="-10" dirty="0">
                          <a:effectLst/>
                          <a:latin typeface="Times New Roman"/>
                          <a:ea typeface="Times New Roman"/>
                          <a:cs typeface="Times New Roman"/>
                        </a:rPr>
                        <a:t>m</a:t>
                      </a:r>
                      <a:r>
                        <a:rPr lang="en-US" sz="900" dirty="0">
                          <a:effectLst/>
                          <a:latin typeface="Times New Roman"/>
                          <a:ea typeface="Times New Roman"/>
                          <a:cs typeface="Times New Roman"/>
                        </a:rPr>
                        <a:t>i</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t</a:t>
                      </a:r>
                      <a:r>
                        <a:rPr lang="en-US" sz="900" spc="15" dirty="0">
                          <a:effectLst/>
                          <a:latin typeface="Times New Roman"/>
                          <a:ea typeface="Times New Roman"/>
                          <a:cs typeface="Times New Roman"/>
                        </a:rPr>
                        <a:t>e</a:t>
                      </a:r>
                      <a:r>
                        <a:rPr lang="en-US" sz="900" dirty="0">
                          <a:effectLst/>
                          <a:latin typeface="Times New Roman"/>
                          <a:ea typeface="Times New Roman"/>
                          <a:cs typeface="Times New Roman"/>
                        </a:rPr>
                        <a:t>e</a:t>
                      </a:r>
                      <a:endParaRPr lang="en-US" sz="900" dirty="0">
                        <a:effectLst/>
                        <a:latin typeface="Calibri"/>
                        <a:ea typeface="Calibri"/>
                        <a:cs typeface="Times New Roman"/>
                      </a:endParaRPr>
                    </a:p>
                    <a:p>
                      <a:pPr marL="293370" marR="463550" indent="-228600">
                        <a:lnSpc>
                          <a:spcPct val="105000"/>
                        </a:lnSpc>
                        <a:spcBef>
                          <a:spcPts val="0"/>
                        </a:spcBef>
                        <a:spcAft>
                          <a:spcPts val="0"/>
                        </a:spcAft>
                        <a:tabLst>
                          <a:tab pos="292100" algn="l"/>
                        </a:tabLst>
                      </a:pPr>
                      <a:r>
                        <a:rPr lang="en-US" sz="900" dirty="0">
                          <a:effectLst/>
                          <a:latin typeface="Times New Roman"/>
                          <a:ea typeface="Times New Roman"/>
                          <a:cs typeface="Times New Roman"/>
                        </a:rPr>
                        <a:t>3.	M</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m</a:t>
                      </a:r>
                      <a:r>
                        <a:rPr lang="en-US" sz="900" spc="15" dirty="0">
                          <a:effectLst/>
                          <a:latin typeface="Times New Roman"/>
                          <a:ea typeface="Times New Roman"/>
                          <a:cs typeface="Times New Roman"/>
                        </a:rPr>
                        <a:t>b</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rs</a:t>
                      </a:r>
                      <a:r>
                        <a:rPr lang="en-US" sz="900" spc="90" dirty="0">
                          <a:effectLst/>
                          <a:latin typeface="Times New Roman"/>
                          <a:ea typeface="Times New Roman"/>
                          <a:cs typeface="Times New Roman"/>
                        </a:rPr>
                        <a:t> </a:t>
                      </a:r>
                      <a:r>
                        <a:rPr lang="en-US" sz="900" spc="-10" dirty="0">
                          <a:effectLst/>
                          <a:latin typeface="Times New Roman"/>
                          <a:ea typeface="Times New Roman"/>
                          <a:cs typeface="Times New Roman"/>
                        </a:rPr>
                        <a:t>s</a:t>
                      </a:r>
                      <a:r>
                        <a:rPr lang="en-US" sz="900" dirty="0">
                          <a:effectLst/>
                          <a:latin typeface="Times New Roman"/>
                          <a:ea typeface="Times New Roman"/>
                          <a:cs typeface="Times New Roman"/>
                        </a:rPr>
                        <a:t>ign</a:t>
                      </a:r>
                      <a:r>
                        <a:rPr lang="en-US" sz="900" spc="-10" dirty="0">
                          <a:effectLst/>
                          <a:latin typeface="Times New Roman"/>
                          <a:ea typeface="Times New Roman"/>
                          <a:cs typeface="Times New Roman"/>
                        </a:rPr>
                        <a:t> </a:t>
                      </a:r>
                      <a:r>
                        <a:rPr lang="en-US" sz="900" dirty="0">
                          <a:effectLst/>
                          <a:latin typeface="Times New Roman"/>
                          <a:ea typeface="Times New Roman"/>
                          <a:cs typeface="Times New Roman"/>
                        </a:rPr>
                        <a:t>re</a:t>
                      </a:r>
                      <a:r>
                        <a:rPr lang="en-US" sz="900" spc="5" dirty="0">
                          <a:effectLst/>
                          <a:latin typeface="Times New Roman"/>
                          <a:ea typeface="Times New Roman"/>
                          <a:cs typeface="Times New Roman"/>
                        </a:rPr>
                        <a:t>p</a:t>
                      </a:r>
                      <a:r>
                        <a:rPr lang="en-US" sz="900" dirty="0">
                          <a:effectLst/>
                          <a:latin typeface="Times New Roman"/>
                          <a:ea typeface="Times New Roman"/>
                          <a:cs typeface="Times New Roman"/>
                        </a:rPr>
                        <a:t>or</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a:t>
                      </a:r>
                      <a:r>
                        <a:rPr lang="en-US" sz="900" spc="145" dirty="0">
                          <a:effectLst/>
                          <a:latin typeface="Times New Roman"/>
                          <a:ea typeface="Times New Roman"/>
                          <a:cs typeface="Times New Roman"/>
                        </a:rPr>
                        <a:t> </a:t>
                      </a:r>
                      <a:r>
                        <a:rPr lang="en-US" sz="900" spc="10" dirty="0">
                          <a:effectLst/>
                          <a:latin typeface="Times New Roman"/>
                          <a:ea typeface="Times New Roman"/>
                          <a:cs typeface="Times New Roman"/>
                        </a:rPr>
                        <a:t>a</a:t>
                      </a:r>
                      <a:r>
                        <a:rPr lang="en-US" sz="900" spc="5" dirty="0">
                          <a:effectLst/>
                          <a:latin typeface="Times New Roman"/>
                          <a:ea typeface="Times New Roman"/>
                          <a:cs typeface="Times New Roman"/>
                        </a:rPr>
                        <a:t>n</a:t>
                      </a:r>
                      <a:r>
                        <a:rPr lang="en-US" sz="900" dirty="0">
                          <a:effectLst/>
                          <a:latin typeface="Times New Roman"/>
                          <a:ea typeface="Times New Roman"/>
                          <a:cs typeface="Times New Roman"/>
                        </a:rPr>
                        <a:t>d</a:t>
                      </a:r>
                      <a:r>
                        <a:rPr lang="en-US" sz="900" spc="50" dirty="0">
                          <a:effectLst/>
                          <a:latin typeface="Times New Roman"/>
                          <a:ea typeface="Times New Roman"/>
                          <a:cs typeface="Times New Roman"/>
                        </a:rPr>
                        <a:t> </a:t>
                      </a:r>
                      <a:r>
                        <a:rPr lang="en-US" sz="900" spc="-10" dirty="0">
                          <a:effectLst/>
                          <a:latin typeface="Times New Roman"/>
                          <a:ea typeface="Times New Roman"/>
                          <a:cs typeface="Times New Roman"/>
                        </a:rPr>
                        <a:t>m</a:t>
                      </a:r>
                      <a:r>
                        <a:rPr lang="en-US" sz="900" dirty="0">
                          <a:effectLst/>
                          <a:latin typeface="Times New Roman"/>
                          <a:ea typeface="Times New Roman"/>
                          <a:cs typeface="Times New Roman"/>
                        </a:rPr>
                        <a:t>ay</a:t>
                      </a:r>
                      <a:r>
                        <a:rPr lang="en-US" sz="900" spc="-20" dirty="0">
                          <a:effectLst/>
                          <a:latin typeface="Times New Roman"/>
                          <a:ea typeface="Times New Roman"/>
                          <a:cs typeface="Times New Roman"/>
                        </a:rPr>
                        <a:t> </a:t>
                      </a:r>
                      <a:r>
                        <a:rPr lang="en-US" sz="900" spc="10" dirty="0">
                          <a:effectLst/>
                          <a:latin typeface="Times New Roman"/>
                          <a:ea typeface="Times New Roman"/>
                          <a:cs typeface="Times New Roman"/>
                        </a:rPr>
                        <a:t>a</a:t>
                      </a:r>
                      <a:r>
                        <a:rPr lang="en-US" sz="900" spc="5" dirty="0">
                          <a:effectLst/>
                          <a:latin typeface="Times New Roman"/>
                          <a:ea typeface="Times New Roman"/>
                          <a:cs typeface="Times New Roman"/>
                        </a:rPr>
                        <a:t>pp</a:t>
                      </a:r>
                      <a:r>
                        <a:rPr lang="en-US" sz="900" spc="-5" dirty="0">
                          <a:effectLst/>
                          <a:latin typeface="Times New Roman"/>
                          <a:ea typeface="Times New Roman"/>
                          <a:cs typeface="Times New Roman"/>
                        </a:rPr>
                        <a:t>e</a:t>
                      </a:r>
                      <a:r>
                        <a:rPr lang="en-US" sz="900" spc="5" dirty="0">
                          <a:effectLst/>
                          <a:latin typeface="Times New Roman"/>
                          <a:ea typeface="Times New Roman"/>
                          <a:cs typeface="Times New Roman"/>
                        </a:rPr>
                        <a:t>n</a:t>
                      </a:r>
                      <a:r>
                        <a:rPr lang="en-US" sz="900" dirty="0">
                          <a:effectLst/>
                          <a:latin typeface="Times New Roman"/>
                          <a:ea typeface="Times New Roman"/>
                          <a:cs typeface="Times New Roman"/>
                        </a:rPr>
                        <a:t>d comme</a:t>
                      </a:r>
                      <a:r>
                        <a:rPr lang="en-US" sz="900" spc="5" dirty="0">
                          <a:effectLst/>
                          <a:latin typeface="Times New Roman"/>
                          <a:ea typeface="Times New Roman"/>
                          <a:cs typeface="Times New Roman"/>
                        </a:rPr>
                        <a:t>nt</a:t>
                      </a:r>
                      <a:r>
                        <a:rPr lang="en-US" sz="900" spc="-10" dirty="0">
                          <a:effectLst/>
                          <a:latin typeface="Times New Roman"/>
                          <a:ea typeface="Times New Roman"/>
                          <a:cs typeface="Times New Roman"/>
                        </a:rPr>
                        <a:t>s</a:t>
                      </a:r>
                      <a:r>
                        <a:rPr lang="en-US" sz="900" dirty="0">
                          <a:effectLst/>
                          <a:latin typeface="Times New Roman"/>
                          <a:ea typeface="Times New Roman"/>
                          <a:cs typeface="Times New Roman"/>
                        </a:rPr>
                        <a:t>.</a:t>
                      </a:r>
                      <a:endParaRPr lang="en-US" sz="900" dirty="0">
                        <a:effectLst/>
                        <a:latin typeface="Calibri"/>
                        <a:ea typeface="Calibri"/>
                        <a:cs typeface="Times New Roman"/>
                      </a:endParaRPr>
                    </a:p>
                    <a:p>
                      <a:pPr marL="293370" marR="153670" indent="-228600">
                        <a:lnSpc>
                          <a:spcPct val="105000"/>
                        </a:lnSpc>
                        <a:spcBef>
                          <a:spcPts val="15"/>
                        </a:spcBef>
                        <a:spcAft>
                          <a:spcPts val="0"/>
                        </a:spcAft>
                        <a:tabLst>
                          <a:tab pos="292100" algn="l"/>
                        </a:tabLst>
                      </a:pPr>
                      <a:r>
                        <a:rPr lang="en-US" sz="900" dirty="0">
                          <a:effectLst/>
                          <a:latin typeface="Times New Roman"/>
                          <a:ea typeface="Times New Roman"/>
                          <a:cs typeface="Times New Roman"/>
                        </a:rPr>
                        <a:t>4.	C</a:t>
                      </a:r>
                      <a:r>
                        <a:rPr lang="en-US" sz="900" spc="5" dirty="0">
                          <a:effectLst/>
                          <a:latin typeface="Times New Roman"/>
                          <a:ea typeface="Times New Roman"/>
                          <a:cs typeface="Times New Roman"/>
                        </a:rPr>
                        <a:t>h</a:t>
                      </a:r>
                      <a:r>
                        <a:rPr lang="en-US" sz="900" dirty="0">
                          <a:effectLst/>
                          <a:latin typeface="Times New Roman"/>
                          <a:ea typeface="Times New Roman"/>
                          <a:cs typeface="Times New Roman"/>
                        </a:rPr>
                        <a:t>air </a:t>
                      </a:r>
                      <a:r>
                        <a:rPr lang="en-US" sz="900" spc="5" dirty="0">
                          <a:effectLst/>
                          <a:latin typeface="Times New Roman"/>
                          <a:ea typeface="Times New Roman"/>
                          <a:cs typeface="Times New Roman"/>
                        </a:rPr>
                        <a:t>h</a:t>
                      </a:r>
                      <a:r>
                        <a:rPr lang="en-US" sz="900" dirty="0">
                          <a:effectLst/>
                          <a:latin typeface="Times New Roman"/>
                          <a:ea typeface="Times New Roman"/>
                          <a:cs typeface="Times New Roman"/>
                        </a:rPr>
                        <a:t>ol</a:t>
                      </a:r>
                      <a:r>
                        <a:rPr lang="en-US" sz="900" spc="5" dirty="0">
                          <a:effectLst/>
                          <a:latin typeface="Times New Roman"/>
                          <a:ea typeface="Times New Roman"/>
                          <a:cs typeface="Times New Roman"/>
                        </a:rPr>
                        <a:t>d</a:t>
                      </a:r>
                      <a:r>
                        <a:rPr lang="en-US" sz="900" dirty="0">
                          <a:effectLst/>
                          <a:latin typeface="Times New Roman"/>
                          <a:ea typeface="Times New Roman"/>
                          <a:cs typeface="Times New Roman"/>
                        </a:rPr>
                        <a:t>s</a:t>
                      </a:r>
                      <a:r>
                        <a:rPr lang="en-US" sz="900" spc="-25" dirty="0">
                          <a:effectLst/>
                          <a:latin typeface="Times New Roman"/>
                          <a:ea typeface="Times New Roman"/>
                          <a:cs typeface="Times New Roman"/>
                        </a:rPr>
                        <a:t> </a:t>
                      </a:r>
                      <a:r>
                        <a:rPr lang="en-US" sz="900" dirty="0">
                          <a:effectLst/>
                          <a:latin typeface="Times New Roman"/>
                          <a:ea typeface="Times New Roman"/>
                          <a:cs typeface="Times New Roman"/>
                        </a:rPr>
                        <a:t>co</a:t>
                      </a:r>
                      <a:r>
                        <a:rPr lang="en-US" sz="900" spc="5" dirty="0">
                          <a:effectLst/>
                          <a:latin typeface="Times New Roman"/>
                          <a:ea typeface="Times New Roman"/>
                          <a:cs typeface="Times New Roman"/>
                        </a:rPr>
                        <a:t>n</a:t>
                      </a:r>
                      <a:r>
                        <a:rPr lang="en-US" sz="900" dirty="0">
                          <a:effectLst/>
                          <a:latin typeface="Times New Roman"/>
                          <a:ea typeface="Times New Roman"/>
                          <a:cs typeface="Times New Roman"/>
                        </a:rPr>
                        <a:t>f</a:t>
                      </a:r>
                      <a:r>
                        <a:rPr lang="en-US" sz="900" spc="-5" dirty="0">
                          <a:effectLst/>
                          <a:latin typeface="Times New Roman"/>
                          <a:ea typeface="Times New Roman"/>
                          <a:cs typeface="Times New Roman"/>
                        </a:rPr>
                        <a:t>e</a:t>
                      </a:r>
                      <a:r>
                        <a:rPr lang="en-US" sz="900" spc="10" dirty="0">
                          <a:effectLst/>
                          <a:latin typeface="Times New Roman"/>
                          <a:ea typeface="Times New Roman"/>
                          <a:cs typeface="Times New Roman"/>
                        </a:rPr>
                        <a:t>r</a:t>
                      </a:r>
                      <a:r>
                        <a:rPr lang="en-US" sz="900" spc="-5" dirty="0">
                          <a:effectLst/>
                          <a:latin typeface="Times New Roman"/>
                          <a:ea typeface="Times New Roman"/>
                          <a:cs typeface="Times New Roman"/>
                        </a:rPr>
                        <a:t>e</a:t>
                      </a:r>
                      <a:r>
                        <a:rPr lang="en-US" sz="900" spc="5" dirty="0">
                          <a:effectLst/>
                          <a:latin typeface="Times New Roman"/>
                          <a:ea typeface="Times New Roman"/>
                          <a:cs typeface="Times New Roman"/>
                        </a:rPr>
                        <a:t>n</a:t>
                      </a:r>
                      <a:r>
                        <a:rPr lang="en-US" sz="900" dirty="0">
                          <a:effectLst/>
                          <a:latin typeface="Times New Roman"/>
                          <a:ea typeface="Times New Roman"/>
                          <a:cs typeface="Times New Roman"/>
                        </a:rPr>
                        <a:t>ce</a:t>
                      </a:r>
                      <a:r>
                        <a:rPr lang="en-US" sz="900" spc="125" dirty="0">
                          <a:effectLst/>
                          <a:latin typeface="Times New Roman"/>
                          <a:ea typeface="Times New Roman"/>
                          <a:cs typeface="Times New Roman"/>
                        </a:rPr>
                        <a:t> </a:t>
                      </a:r>
                      <a:r>
                        <a:rPr lang="en-US" sz="900" dirty="0">
                          <a:effectLst/>
                          <a:latin typeface="Times New Roman"/>
                          <a:ea typeface="Times New Roman"/>
                          <a:cs typeface="Times New Roman"/>
                        </a:rPr>
                        <a:t>wi</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h</a:t>
                      </a:r>
                      <a:r>
                        <a:rPr lang="en-US" sz="900" spc="-25" dirty="0">
                          <a:effectLst/>
                          <a:latin typeface="Times New Roman"/>
                          <a:ea typeface="Times New Roman"/>
                          <a:cs typeface="Times New Roman"/>
                        </a:rPr>
                        <a:t> </a:t>
                      </a:r>
                      <a:r>
                        <a:rPr lang="en-US" sz="900" spc="10" dirty="0">
                          <a:effectLst/>
                          <a:latin typeface="Times New Roman"/>
                          <a:ea typeface="Times New Roman"/>
                          <a:cs typeface="Times New Roman"/>
                        </a:rPr>
                        <a:t>c</a:t>
                      </a:r>
                      <a:r>
                        <a:rPr lang="en-US" sz="900" spc="-5" dirty="0">
                          <a:effectLst/>
                          <a:latin typeface="Times New Roman"/>
                          <a:ea typeface="Times New Roman"/>
                          <a:cs typeface="Times New Roman"/>
                        </a:rPr>
                        <a:t>o</a:t>
                      </a:r>
                      <a:r>
                        <a:rPr lang="en-US" sz="900" spc="5" dirty="0">
                          <a:effectLst/>
                          <a:latin typeface="Times New Roman"/>
                          <a:ea typeface="Times New Roman"/>
                          <a:cs typeface="Times New Roman"/>
                        </a:rPr>
                        <a:t>n</a:t>
                      </a:r>
                      <a:r>
                        <a:rPr lang="en-US" sz="900" dirty="0">
                          <a:effectLst/>
                          <a:latin typeface="Times New Roman"/>
                          <a:ea typeface="Times New Roman"/>
                          <a:cs typeface="Times New Roman"/>
                        </a:rPr>
                        <a:t>f</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re</a:t>
                      </a:r>
                      <a:r>
                        <a:rPr lang="en-US" sz="900" spc="5" dirty="0">
                          <a:effectLst/>
                          <a:latin typeface="Times New Roman"/>
                          <a:ea typeface="Times New Roman"/>
                          <a:cs typeface="Times New Roman"/>
                        </a:rPr>
                        <a:t>n</a:t>
                      </a:r>
                      <a:r>
                        <a:rPr lang="en-US" sz="900" spc="10" dirty="0">
                          <a:effectLst/>
                          <a:latin typeface="Times New Roman"/>
                          <a:ea typeface="Times New Roman"/>
                          <a:cs typeface="Times New Roman"/>
                        </a:rPr>
                        <a:t>c</a:t>
                      </a:r>
                      <a:r>
                        <a:rPr lang="en-US" sz="900" dirty="0">
                          <a:effectLst/>
                          <a:latin typeface="Times New Roman"/>
                          <a:ea typeface="Times New Roman"/>
                          <a:cs typeface="Times New Roman"/>
                        </a:rPr>
                        <a:t>e</a:t>
                      </a:r>
                      <a:r>
                        <a:rPr lang="en-US" sz="900" spc="110" dirty="0">
                          <a:effectLst/>
                          <a:latin typeface="Times New Roman"/>
                          <a:ea typeface="Times New Roman"/>
                          <a:cs typeface="Times New Roman"/>
                        </a:rPr>
                        <a:t> </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o </a:t>
                      </a:r>
                      <a:r>
                        <a:rPr lang="en-US" sz="900" spc="5" dirty="0">
                          <a:effectLst/>
                          <a:latin typeface="Times New Roman"/>
                          <a:ea typeface="Times New Roman"/>
                          <a:cs typeface="Times New Roman"/>
                        </a:rPr>
                        <a:t>d</a:t>
                      </a:r>
                      <a:r>
                        <a:rPr lang="en-US" sz="900" dirty="0">
                          <a:effectLst/>
                          <a:latin typeface="Times New Roman"/>
                          <a:ea typeface="Times New Roman"/>
                          <a:cs typeface="Times New Roman"/>
                        </a:rPr>
                        <a:t>i</a:t>
                      </a:r>
                      <a:r>
                        <a:rPr lang="en-US" sz="900" spc="-10" dirty="0">
                          <a:effectLst/>
                          <a:latin typeface="Times New Roman"/>
                          <a:ea typeface="Times New Roman"/>
                          <a:cs typeface="Times New Roman"/>
                        </a:rPr>
                        <a:t>s</a:t>
                      </a:r>
                      <a:r>
                        <a:rPr lang="en-US" sz="900" dirty="0">
                          <a:effectLst/>
                          <a:latin typeface="Times New Roman"/>
                          <a:ea typeface="Times New Roman"/>
                          <a:cs typeface="Times New Roman"/>
                        </a:rPr>
                        <a:t>c</a:t>
                      </a:r>
                      <a:r>
                        <a:rPr lang="en-US" sz="900" spc="5" dirty="0">
                          <a:effectLst/>
                          <a:latin typeface="Times New Roman"/>
                          <a:ea typeface="Times New Roman"/>
                          <a:cs typeface="Times New Roman"/>
                        </a:rPr>
                        <a:t>u</a:t>
                      </a:r>
                      <a:r>
                        <a:rPr lang="en-US" sz="900" spc="10" dirty="0">
                          <a:effectLst/>
                          <a:latin typeface="Times New Roman"/>
                          <a:ea typeface="Times New Roman"/>
                          <a:cs typeface="Times New Roman"/>
                        </a:rPr>
                        <a:t>s</a:t>
                      </a:r>
                      <a:r>
                        <a:rPr lang="en-US" sz="900" dirty="0">
                          <a:effectLst/>
                          <a:latin typeface="Times New Roman"/>
                          <a:ea typeface="Times New Roman"/>
                          <a:cs typeface="Times New Roman"/>
                        </a:rPr>
                        <a:t>s</a:t>
                      </a:r>
                      <a:r>
                        <a:rPr lang="en-US" sz="900" spc="-10" dirty="0">
                          <a:effectLst/>
                          <a:latin typeface="Times New Roman"/>
                          <a:ea typeface="Times New Roman"/>
                          <a:cs typeface="Times New Roman"/>
                        </a:rPr>
                        <a:t> </a:t>
                      </a:r>
                      <a:r>
                        <a:rPr lang="en-US" sz="900" spc="5" dirty="0">
                          <a:effectLst/>
                          <a:latin typeface="Times New Roman"/>
                          <a:ea typeface="Times New Roman"/>
                          <a:cs typeface="Times New Roman"/>
                        </a:rPr>
                        <a:t>p</a:t>
                      </a:r>
                      <a:r>
                        <a:rPr lang="en-US" sz="900" dirty="0">
                          <a:effectLst/>
                          <a:latin typeface="Times New Roman"/>
                          <a:ea typeface="Times New Roman"/>
                          <a:cs typeface="Times New Roman"/>
                        </a:rPr>
                        <a:t>e</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r</a:t>
                      </a:r>
                      <a:r>
                        <a:rPr lang="en-US" sz="900" spc="105" dirty="0">
                          <a:effectLst/>
                          <a:latin typeface="Times New Roman"/>
                          <a:ea typeface="Times New Roman"/>
                          <a:cs typeface="Times New Roman"/>
                        </a:rPr>
                        <a:t> </a:t>
                      </a:r>
                      <a:r>
                        <a:rPr lang="en-US" sz="900" spc="20" dirty="0">
                          <a:effectLst/>
                          <a:latin typeface="Times New Roman"/>
                          <a:ea typeface="Times New Roman"/>
                          <a:cs typeface="Times New Roman"/>
                        </a:rPr>
                        <a:t>r</a:t>
                      </a:r>
                      <a:r>
                        <a:rPr lang="en-US" sz="900" spc="-5" dirty="0">
                          <a:effectLst/>
                          <a:latin typeface="Times New Roman"/>
                          <a:ea typeface="Times New Roman"/>
                          <a:cs typeface="Times New Roman"/>
                        </a:rPr>
                        <a:t>e</a:t>
                      </a:r>
                      <a:r>
                        <a:rPr lang="en-US" sz="900" spc="5" dirty="0">
                          <a:effectLst/>
                          <a:latin typeface="Times New Roman"/>
                          <a:ea typeface="Times New Roman"/>
                          <a:cs typeface="Times New Roman"/>
                        </a:rPr>
                        <a:t>p</a:t>
                      </a:r>
                      <a:r>
                        <a:rPr lang="en-US" sz="900" dirty="0">
                          <a:effectLst/>
                          <a:latin typeface="Times New Roman"/>
                          <a:ea typeface="Times New Roman"/>
                          <a:cs typeface="Times New Roman"/>
                        </a:rPr>
                        <a:t>or</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a:t>
                      </a:r>
                      <a:r>
                        <a:rPr lang="en-US" sz="900" spc="150" dirty="0">
                          <a:effectLst/>
                          <a:latin typeface="Times New Roman"/>
                          <a:ea typeface="Times New Roman"/>
                          <a:cs typeface="Times New Roman"/>
                        </a:rPr>
                        <a:t> </a:t>
                      </a:r>
                      <a:r>
                        <a:rPr lang="en-US" sz="900" dirty="0">
                          <a:effectLst/>
                          <a:latin typeface="Times New Roman"/>
                          <a:ea typeface="Times New Roman"/>
                          <a:cs typeface="Times New Roman"/>
                        </a:rPr>
                        <a:t>C</a:t>
                      </a:r>
                      <a:r>
                        <a:rPr lang="en-US" sz="900" spc="5" dirty="0">
                          <a:effectLst/>
                          <a:latin typeface="Times New Roman"/>
                          <a:ea typeface="Times New Roman"/>
                          <a:cs typeface="Times New Roman"/>
                        </a:rPr>
                        <a:t>h</a:t>
                      </a:r>
                      <a:r>
                        <a:rPr lang="en-US" sz="900" dirty="0">
                          <a:effectLst/>
                          <a:latin typeface="Times New Roman"/>
                          <a:ea typeface="Times New Roman"/>
                          <a:cs typeface="Times New Roman"/>
                        </a:rPr>
                        <a:t>air </a:t>
                      </a:r>
                      <a:r>
                        <a:rPr lang="en-US" sz="900" spc="15" dirty="0">
                          <a:effectLst/>
                          <a:latin typeface="Times New Roman"/>
                          <a:ea typeface="Times New Roman"/>
                          <a:cs typeface="Times New Roman"/>
                        </a:rPr>
                        <a:t>d</a:t>
                      </a:r>
                      <a:r>
                        <a:rPr lang="en-US" sz="900" spc="-10" dirty="0">
                          <a:effectLst/>
                          <a:latin typeface="Times New Roman"/>
                          <a:ea typeface="Times New Roman"/>
                          <a:cs typeface="Times New Roman"/>
                        </a:rPr>
                        <a:t>r</a:t>
                      </a:r>
                      <a:r>
                        <a:rPr lang="en-US" sz="900" spc="10" dirty="0">
                          <a:effectLst/>
                          <a:latin typeface="Times New Roman"/>
                          <a:ea typeface="Times New Roman"/>
                          <a:cs typeface="Times New Roman"/>
                        </a:rPr>
                        <a:t>a</a:t>
                      </a:r>
                      <a:r>
                        <a:rPr lang="en-US" sz="900" spc="5" dirty="0">
                          <a:effectLst/>
                          <a:latin typeface="Times New Roman"/>
                          <a:ea typeface="Times New Roman"/>
                          <a:cs typeface="Times New Roman"/>
                        </a:rPr>
                        <a:t>f</a:t>
                      </a:r>
                      <a:r>
                        <a:rPr lang="en-US" sz="900" dirty="0">
                          <a:effectLst/>
                          <a:latin typeface="Times New Roman"/>
                          <a:ea typeface="Times New Roman"/>
                          <a:cs typeface="Times New Roman"/>
                        </a:rPr>
                        <a:t>ts</a:t>
                      </a:r>
                      <a:r>
                        <a:rPr lang="en-US" sz="900" spc="55" dirty="0">
                          <a:effectLst/>
                          <a:latin typeface="Times New Roman"/>
                          <a:ea typeface="Times New Roman"/>
                          <a:cs typeface="Times New Roman"/>
                        </a:rPr>
                        <a:t> </a:t>
                      </a:r>
                      <a:r>
                        <a:rPr lang="en-US" sz="900" dirty="0">
                          <a:effectLst/>
                          <a:latin typeface="Times New Roman"/>
                          <a:ea typeface="Times New Roman"/>
                          <a:cs typeface="Times New Roman"/>
                        </a:rPr>
                        <a:t>a</a:t>
                      </a:r>
                      <a:r>
                        <a:rPr lang="en-US" sz="900" spc="5" dirty="0">
                          <a:effectLst/>
                          <a:latin typeface="Times New Roman"/>
                          <a:ea typeface="Times New Roman"/>
                          <a:cs typeface="Times New Roman"/>
                        </a:rPr>
                        <a:t> </a:t>
                      </a:r>
                      <a:r>
                        <a:rPr lang="en-US" sz="900" dirty="0">
                          <a:effectLst/>
                          <a:latin typeface="Times New Roman"/>
                          <a:ea typeface="Times New Roman"/>
                          <a:cs typeface="Times New Roman"/>
                        </a:rPr>
                        <a:t>m</a:t>
                      </a:r>
                      <a:r>
                        <a:rPr lang="en-US" sz="900" spc="15" dirty="0">
                          <a:effectLst/>
                          <a:latin typeface="Times New Roman"/>
                          <a:ea typeface="Times New Roman"/>
                          <a:cs typeface="Times New Roman"/>
                        </a:rPr>
                        <a:t>e</a:t>
                      </a:r>
                      <a:r>
                        <a:rPr lang="en-US" sz="900" spc="-5" dirty="0">
                          <a:effectLst/>
                          <a:latin typeface="Times New Roman"/>
                          <a:ea typeface="Times New Roman"/>
                          <a:cs typeface="Times New Roman"/>
                        </a:rPr>
                        <a:t>e</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i</a:t>
                      </a:r>
                      <a:r>
                        <a:rPr lang="en-US" sz="900" spc="5" dirty="0">
                          <a:effectLst/>
                          <a:latin typeface="Times New Roman"/>
                          <a:ea typeface="Times New Roman"/>
                          <a:cs typeface="Times New Roman"/>
                        </a:rPr>
                        <a:t>n</a:t>
                      </a:r>
                      <a:r>
                        <a:rPr lang="en-US" sz="900" dirty="0">
                          <a:effectLst/>
                          <a:latin typeface="Times New Roman"/>
                          <a:ea typeface="Times New Roman"/>
                          <a:cs typeface="Times New Roman"/>
                        </a:rPr>
                        <a:t>g </a:t>
                      </a:r>
                      <a:r>
                        <a:rPr lang="en-US" sz="900" spc="-10" dirty="0">
                          <a:effectLst/>
                          <a:latin typeface="Times New Roman"/>
                          <a:ea typeface="Times New Roman"/>
                          <a:cs typeface="Times New Roman"/>
                        </a:rPr>
                        <a:t>m</a:t>
                      </a:r>
                      <a:r>
                        <a:rPr lang="en-US" sz="900" spc="15" dirty="0">
                          <a:effectLst/>
                          <a:latin typeface="Times New Roman"/>
                          <a:ea typeface="Times New Roman"/>
                          <a:cs typeface="Times New Roman"/>
                        </a:rPr>
                        <a:t>e</a:t>
                      </a:r>
                      <a:r>
                        <a:rPr lang="en-US" sz="900" spc="-10" dirty="0">
                          <a:effectLst/>
                          <a:latin typeface="Times New Roman"/>
                          <a:ea typeface="Times New Roman"/>
                          <a:cs typeface="Times New Roman"/>
                        </a:rPr>
                        <a:t>m</a:t>
                      </a:r>
                      <a:r>
                        <a:rPr lang="en-US" sz="900" dirty="0">
                          <a:effectLst/>
                          <a:latin typeface="Times New Roman"/>
                          <a:ea typeface="Times New Roman"/>
                          <a:cs typeface="Times New Roman"/>
                        </a:rPr>
                        <a:t>o</a:t>
                      </a:r>
                      <a:r>
                        <a:rPr lang="en-US" sz="900" spc="80" dirty="0">
                          <a:effectLst/>
                          <a:latin typeface="Times New Roman"/>
                          <a:ea typeface="Times New Roman"/>
                          <a:cs typeface="Times New Roman"/>
                        </a:rPr>
                        <a:t> </a:t>
                      </a:r>
                      <a:r>
                        <a:rPr lang="en-US" sz="900" dirty="0">
                          <a:effectLst/>
                          <a:latin typeface="Times New Roman"/>
                          <a:ea typeface="Times New Roman"/>
                          <a:cs typeface="Times New Roman"/>
                        </a:rPr>
                        <a:t>sig</a:t>
                      </a:r>
                      <a:r>
                        <a:rPr lang="en-US" sz="900" spc="15" dirty="0">
                          <a:effectLst/>
                          <a:latin typeface="Times New Roman"/>
                          <a:ea typeface="Times New Roman"/>
                          <a:cs typeface="Times New Roman"/>
                        </a:rPr>
                        <a:t>n</a:t>
                      </a:r>
                      <a:r>
                        <a:rPr lang="en-US" sz="900" dirty="0">
                          <a:effectLst/>
                          <a:latin typeface="Times New Roman"/>
                          <a:ea typeface="Times New Roman"/>
                          <a:cs typeface="Times New Roman"/>
                        </a:rPr>
                        <a:t>ed</a:t>
                      </a:r>
                      <a:r>
                        <a:rPr lang="en-US" sz="900" spc="-20" dirty="0">
                          <a:effectLst/>
                          <a:latin typeface="Times New Roman"/>
                          <a:ea typeface="Times New Roman"/>
                          <a:cs typeface="Times New Roman"/>
                        </a:rPr>
                        <a:t> </a:t>
                      </a:r>
                      <a:r>
                        <a:rPr lang="en-US" sz="900" spc="5" dirty="0">
                          <a:effectLst/>
                          <a:latin typeface="Times New Roman"/>
                          <a:ea typeface="Times New Roman"/>
                          <a:cs typeface="Times New Roman"/>
                        </a:rPr>
                        <a:t>b</a:t>
                      </a:r>
                      <a:r>
                        <a:rPr lang="en-US" sz="900" dirty="0">
                          <a:effectLst/>
                          <a:latin typeface="Times New Roman"/>
                          <a:ea typeface="Times New Roman"/>
                          <a:cs typeface="Times New Roman"/>
                        </a:rPr>
                        <a:t>y</a:t>
                      </a:r>
                      <a:r>
                        <a:rPr lang="en-US" sz="900" spc="-45" dirty="0">
                          <a:effectLst/>
                          <a:latin typeface="Times New Roman"/>
                          <a:ea typeface="Times New Roman"/>
                          <a:cs typeface="Times New Roman"/>
                        </a:rPr>
                        <a:t> </a:t>
                      </a:r>
                      <a:r>
                        <a:rPr lang="en-US" sz="900" dirty="0">
                          <a:effectLst/>
                          <a:latin typeface="Times New Roman"/>
                          <a:ea typeface="Times New Roman"/>
                          <a:cs typeface="Times New Roman"/>
                        </a:rPr>
                        <a:t>C</a:t>
                      </a:r>
                      <a:r>
                        <a:rPr lang="en-US" sz="900" spc="5" dirty="0">
                          <a:effectLst/>
                          <a:latin typeface="Times New Roman"/>
                          <a:ea typeface="Times New Roman"/>
                          <a:cs typeface="Times New Roman"/>
                        </a:rPr>
                        <a:t>h</a:t>
                      </a:r>
                      <a:r>
                        <a:rPr lang="en-US" sz="900" dirty="0">
                          <a:effectLst/>
                          <a:latin typeface="Times New Roman"/>
                          <a:ea typeface="Times New Roman"/>
                          <a:cs typeface="Times New Roman"/>
                        </a:rPr>
                        <a:t>air a</a:t>
                      </a:r>
                      <a:r>
                        <a:rPr lang="en-US" sz="900" spc="5" dirty="0">
                          <a:effectLst/>
                          <a:latin typeface="Times New Roman"/>
                          <a:ea typeface="Times New Roman"/>
                          <a:cs typeface="Times New Roman"/>
                        </a:rPr>
                        <a:t>n</a:t>
                      </a:r>
                      <a:r>
                        <a:rPr lang="en-US" sz="900" dirty="0">
                          <a:effectLst/>
                          <a:latin typeface="Times New Roman"/>
                          <a:ea typeface="Times New Roman"/>
                          <a:cs typeface="Times New Roman"/>
                        </a:rPr>
                        <a:t>d</a:t>
                      </a:r>
                      <a:r>
                        <a:rPr lang="en-US" sz="900" spc="50" dirty="0">
                          <a:effectLst/>
                          <a:latin typeface="Times New Roman"/>
                          <a:ea typeface="Times New Roman"/>
                          <a:cs typeface="Times New Roman"/>
                        </a:rPr>
                        <a:t> </a:t>
                      </a:r>
                      <a:r>
                        <a:rPr lang="en-US" sz="900" spc="10" dirty="0">
                          <a:effectLst/>
                          <a:latin typeface="Times New Roman"/>
                          <a:ea typeface="Times New Roman"/>
                          <a:cs typeface="Times New Roman"/>
                        </a:rPr>
                        <a:t>c</a:t>
                      </a:r>
                      <a:r>
                        <a:rPr lang="en-US" sz="900" spc="-10" dirty="0">
                          <a:effectLst/>
                          <a:latin typeface="Times New Roman"/>
                          <a:ea typeface="Times New Roman"/>
                          <a:cs typeface="Times New Roman"/>
                        </a:rPr>
                        <a:t>a</a:t>
                      </a:r>
                      <a:r>
                        <a:rPr lang="en-US" sz="900" dirty="0">
                          <a:effectLst/>
                          <a:latin typeface="Times New Roman"/>
                          <a:ea typeface="Times New Roman"/>
                          <a:cs typeface="Times New Roman"/>
                        </a:rPr>
                        <a:t>n</a:t>
                      </a:r>
                      <a:r>
                        <a:rPr lang="en-US" sz="900" spc="5" dirty="0">
                          <a:effectLst/>
                          <a:latin typeface="Times New Roman"/>
                          <a:ea typeface="Times New Roman"/>
                          <a:cs typeface="Times New Roman"/>
                        </a:rPr>
                        <a:t>d</a:t>
                      </a:r>
                      <a:r>
                        <a:rPr lang="en-US" sz="900" dirty="0">
                          <a:effectLst/>
                          <a:latin typeface="Times New Roman"/>
                          <a:ea typeface="Times New Roman"/>
                          <a:cs typeface="Times New Roman"/>
                        </a:rPr>
                        <a:t>i</a:t>
                      </a:r>
                      <a:r>
                        <a:rPr lang="en-US" sz="900" spc="5" dirty="0">
                          <a:effectLst/>
                          <a:latin typeface="Times New Roman"/>
                          <a:ea typeface="Times New Roman"/>
                          <a:cs typeface="Times New Roman"/>
                        </a:rPr>
                        <a:t>d</a:t>
                      </a:r>
                      <a:r>
                        <a:rPr lang="en-US" sz="900" dirty="0">
                          <a:effectLst/>
                          <a:latin typeface="Times New Roman"/>
                          <a:ea typeface="Times New Roman"/>
                          <a:cs typeface="Times New Roman"/>
                        </a:rPr>
                        <a:t>a</a:t>
                      </a:r>
                      <a:r>
                        <a:rPr lang="en-US" sz="900" spc="5" dirty="0">
                          <a:effectLst/>
                          <a:latin typeface="Times New Roman"/>
                          <a:ea typeface="Times New Roman"/>
                          <a:cs typeface="Times New Roman"/>
                        </a:rPr>
                        <a:t>t</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 Ca</a:t>
                      </a:r>
                      <a:r>
                        <a:rPr lang="en-US" sz="900" spc="5" dirty="0">
                          <a:effectLst/>
                          <a:latin typeface="Times New Roman"/>
                          <a:ea typeface="Times New Roman"/>
                          <a:cs typeface="Times New Roman"/>
                        </a:rPr>
                        <a:t>nd</a:t>
                      </a:r>
                      <a:r>
                        <a:rPr lang="en-US" sz="900" dirty="0">
                          <a:effectLst/>
                          <a:latin typeface="Times New Roman"/>
                          <a:ea typeface="Times New Roman"/>
                          <a:cs typeface="Times New Roman"/>
                        </a:rPr>
                        <a:t>i</a:t>
                      </a:r>
                      <a:r>
                        <a:rPr lang="en-US" sz="900" spc="5" dirty="0">
                          <a:effectLst/>
                          <a:latin typeface="Times New Roman"/>
                          <a:ea typeface="Times New Roman"/>
                          <a:cs typeface="Times New Roman"/>
                        </a:rPr>
                        <a:t>d</a:t>
                      </a:r>
                      <a:r>
                        <a:rPr lang="en-US" sz="900" dirty="0">
                          <a:effectLst/>
                          <a:latin typeface="Times New Roman"/>
                          <a:ea typeface="Times New Roman"/>
                          <a:cs typeface="Times New Roman"/>
                        </a:rPr>
                        <a:t>a</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e</a:t>
                      </a:r>
                      <a:r>
                        <a:rPr lang="en-US" sz="900" spc="-30" dirty="0">
                          <a:effectLst/>
                          <a:latin typeface="Times New Roman"/>
                          <a:ea typeface="Times New Roman"/>
                          <a:cs typeface="Times New Roman"/>
                        </a:rPr>
                        <a:t> </a:t>
                      </a:r>
                      <a:r>
                        <a:rPr lang="en-US" sz="900" dirty="0">
                          <a:effectLst/>
                          <a:latin typeface="Times New Roman"/>
                          <a:ea typeface="Times New Roman"/>
                          <a:cs typeface="Times New Roman"/>
                        </a:rPr>
                        <a:t>also</a:t>
                      </a:r>
                      <a:r>
                        <a:rPr lang="en-US" sz="900" spc="-25" dirty="0">
                          <a:effectLst/>
                          <a:latin typeface="Times New Roman"/>
                          <a:ea typeface="Times New Roman"/>
                          <a:cs typeface="Times New Roman"/>
                        </a:rPr>
                        <a:t> </a:t>
                      </a:r>
                      <a:r>
                        <a:rPr lang="en-US" sz="900" dirty="0">
                          <a:effectLst/>
                          <a:latin typeface="Times New Roman"/>
                          <a:ea typeface="Times New Roman"/>
                          <a:cs typeface="Times New Roman"/>
                        </a:rPr>
                        <a:t>re</a:t>
                      </a:r>
                      <a:r>
                        <a:rPr lang="en-US" sz="900" spc="10" dirty="0">
                          <a:effectLst/>
                          <a:latin typeface="Times New Roman"/>
                          <a:ea typeface="Times New Roman"/>
                          <a:cs typeface="Times New Roman"/>
                        </a:rPr>
                        <a:t>c</a:t>
                      </a:r>
                      <a:r>
                        <a:rPr lang="en-US" sz="900" dirty="0">
                          <a:effectLst/>
                          <a:latin typeface="Times New Roman"/>
                          <a:ea typeface="Times New Roman"/>
                          <a:cs typeface="Times New Roman"/>
                        </a:rPr>
                        <a:t>ei</a:t>
                      </a:r>
                      <a:r>
                        <a:rPr lang="en-US" sz="900" spc="10" dirty="0">
                          <a:effectLst/>
                          <a:latin typeface="Times New Roman"/>
                          <a:ea typeface="Times New Roman"/>
                          <a:cs typeface="Times New Roman"/>
                        </a:rPr>
                        <a:t>v</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s</a:t>
                      </a:r>
                      <a:r>
                        <a:rPr lang="en-US" sz="900" spc="-30" dirty="0">
                          <a:effectLst/>
                          <a:latin typeface="Times New Roman"/>
                          <a:ea typeface="Times New Roman"/>
                          <a:cs typeface="Times New Roman"/>
                        </a:rPr>
                        <a:t> </a:t>
                      </a:r>
                      <a:r>
                        <a:rPr lang="en-US" sz="900" spc="5" dirty="0">
                          <a:effectLst/>
                          <a:latin typeface="Times New Roman"/>
                          <a:ea typeface="Times New Roman"/>
                          <a:cs typeface="Times New Roman"/>
                        </a:rPr>
                        <a:t>un</a:t>
                      </a:r>
                      <a:r>
                        <a:rPr lang="en-US" sz="900" spc="10" dirty="0">
                          <a:effectLst/>
                          <a:latin typeface="Times New Roman"/>
                          <a:ea typeface="Times New Roman"/>
                          <a:cs typeface="Times New Roman"/>
                        </a:rPr>
                        <a:t>s</a:t>
                      </a:r>
                      <a:r>
                        <a:rPr lang="en-US" sz="900" dirty="0">
                          <a:effectLst/>
                          <a:latin typeface="Times New Roman"/>
                          <a:ea typeface="Times New Roman"/>
                          <a:cs typeface="Times New Roman"/>
                        </a:rPr>
                        <a:t>i</a:t>
                      </a:r>
                      <a:r>
                        <a:rPr lang="en-US" sz="900" spc="10" dirty="0">
                          <a:effectLst/>
                          <a:latin typeface="Times New Roman"/>
                          <a:ea typeface="Times New Roman"/>
                          <a:cs typeface="Times New Roman"/>
                        </a:rPr>
                        <a:t>g</a:t>
                      </a:r>
                      <a:r>
                        <a:rPr lang="en-US" sz="900" spc="5" dirty="0">
                          <a:effectLst/>
                          <a:latin typeface="Times New Roman"/>
                          <a:ea typeface="Times New Roman"/>
                          <a:cs typeface="Times New Roman"/>
                        </a:rPr>
                        <a:t>n</a:t>
                      </a:r>
                      <a:r>
                        <a:rPr lang="en-US" sz="900" spc="-5" dirty="0">
                          <a:effectLst/>
                          <a:latin typeface="Times New Roman"/>
                          <a:ea typeface="Times New Roman"/>
                          <a:cs typeface="Times New Roman"/>
                        </a:rPr>
                        <a:t>e</a:t>
                      </a:r>
                      <a:r>
                        <a:rPr lang="en-US" sz="900" dirty="0">
                          <a:effectLst/>
                          <a:latin typeface="Times New Roman"/>
                          <a:ea typeface="Times New Roman"/>
                          <a:cs typeface="Times New Roman"/>
                        </a:rPr>
                        <a:t>d</a:t>
                      </a:r>
                      <a:r>
                        <a:rPr lang="en-US" sz="900" spc="-20" dirty="0">
                          <a:effectLst/>
                          <a:latin typeface="Times New Roman"/>
                          <a:ea typeface="Times New Roman"/>
                          <a:cs typeface="Times New Roman"/>
                        </a:rPr>
                        <a:t> </a:t>
                      </a:r>
                      <a:r>
                        <a:rPr lang="en-US" sz="900" dirty="0">
                          <a:effectLst/>
                          <a:latin typeface="Times New Roman"/>
                          <a:ea typeface="Times New Roman"/>
                          <a:cs typeface="Times New Roman"/>
                        </a:rPr>
                        <a:t>co</a:t>
                      </a:r>
                      <a:r>
                        <a:rPr lang="en-US" sz="900" spc="5" dirty="0">
                          <a:effectLst/>
                          <a:latin typeface="Times New Roman"/>
                          <a:ea typeface="Times New Roman"/>
                          <a:cs typeface="Times New Roman"/>
                        </a:rPr>
                        <a:t>p</a:t>
                      </a:r>
                      <a:r>
                        <a:rPr lang="en-US" sz="900" dirty="0">
                          <a:effectLst/>
                          <a:latin typeface="Times New Roman"/>
                          <a:ea typeface="Times New Roman"/>
                          <a:cs typeface="Times New Roman"/>
                        </a:rPr>
                        <a:t>y</a:t>
                      </a:r>
                      <a:r>
                        <a:rPr lang="en-US" sz="900" spc="-45" dirty="0">
                          <a:effectLst/>
                          <a:latin typeface="Times New Roman"/>
                          <a:ea typeface="Times New Roman"/>
                          <a:cs typeface="Times New Roman"/>
                        </a:rPr>
                        <a:t> </a:t>
                      </a:r>
                      <a:r>
                        <a:rPr lang="en-US" sz="900" dirty="0">
                          <a:effectLst/>
                          <a:latin typeface="Times New Roman"/>
                          <a:ea typeface="Times New Roman"/>
                          <a:cs typeface="Times New Roman"/>
                        </a:rPr>
                        <a:t>of</a:t>
                      </a:r>
                      <a:r>
                        <a:rPr lang="en-US" sz="900" spc="-25" dirty="0">
                          <a:effectLst/>
                          <a:latin typeface="Times New Roman"/>
                          <a:ea typeface="Times New Roman"/>
                          <a:cs typeface="Times New Roman"/>
                        </a:rPr>
                        <a:t> </a:t>
                      </a:r>
                      <a:r>
                        <a:rPr lang="en-US" sz="900" spc="5" dirty="0">
                          <a:effectLst/>
                          <a:latin typeface="Times New Roman"/>
                          <a:ea typeface="Times New Roman"/>
                          <a:cs typeface="Times New Roman"/>
                        </a:rPr>
                        <a:t>th</a:t>
                      </a:r>
                      <a:r>
                        <a:rPr lang="en-US" sz="900" dirty="0">
                          <a:effectLst/>
                          <a:latin typeface="Times New Roman"/>
                          <a:ea typeface="Times New Roman"/>
                          <a:cs typeface="Times New Roman"/>
                        </a:rPr>
                        <a:t>e r</a:t>
                      </a:r>
                      <a:r>
                        <a:rPr lang="en-US" sz="900" spc="-5" dirty="0">
                          <a:effectLst/>
                          <a:latin typeface="Times New Roman"/>
                          <a:ea typeface="Times New Roman"/>
                          <a:cs typeface="Times New Roman"/>
                        </a:rPr>
                        <a:t>e</a:t>
                      </a:r>
                      <a:r>
                        <a:rPr lang="en-US" sz="900" spc="5" dirty="0">
                          <a:effectLst/>
                          <a:latin typeface="Times New Roman"/>
                          <a:ea typeface="Times New Roman"/>
                          <a:cs typeface="Times New Roman"/>
                        </a:rPr>
                        <a:t>p</a:t>
                      </a:r>
                      <a:r>
                        <a:rPr lang="en-US" sz="900" dirty="0">
                          <a:effectLst/>
                          <a:latin typeface="Times New Roman"/>
                          <a:ea typeface="Times New Roman"/>
                          <a:cs typeface="Times New Roman"/>
                        </a:rPr>
                        <a:t>or</a:t>
                      </a:r>
                      <a:r>
                        <a:rPr lang="en-US" sz="900" spc="5" dirty="0">
                          <a:effectLst/>
                          <a:latin typeface="Times New Roman"/>
                          <a:ea typeface="Times New Roman"/>
                          <a:cs typeface="Times New Roman"/>
                        </a:rPr>
                        <a:t>t</a:t>
                      </a:r>
                      <a:r>
                        <a:rPr lang="en-US" sz="900" dirty="0">
                          <a:effectLst/>
                          <a:latin typeface="Times New Roman"/>
                          <a:ea typeface="Times New Roman"/>
                          <a:cs typeface="Times New Roman"/>
                        </a:rPr>
                        <a:t>.</a:t>
                      </a:r>
                      <a:endParaRPr lang="en-US" sz="9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900" dirty="0">
                          <a:effectLst/>
                          <a:latin typeface="Calibri"/>
                          <a:ea typeface="Calibri"/>
                          <a:cs typeface="Times New Roman"/>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00" marR="0">
                        <a:lnSpc>
                          <a:spcPct val="115000"/>
                        </a:lnSpc>
                        <a:spcBef>
                          <a:spcPts val="10"/>
                        </a:spcBef>
                        <a:spcAft>
                          <a:spcPts val="0"/>
                        </a:spcAft>
                      </a:pPr>
                      <a:endParaRPr lang="en-US" sz="9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900" dirty="0">
                          <a:effectLst/>
                          <a:latin typeface="Calibri"/>
                          <a:ea typeface="Calibri"/>
                          <a:cs typeface="Times New Roman"/>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2"/>
          <p:cNvSpPr>
            <a:spLocks noChangeArrowheads="1"/>
          </p:cNvSpPr>
          <p:nvPr/>
        </p:nvSpPr>
        <p:spPr bwMode="auto">
          <a:xfrm>
            <a:off x="457200" y="10429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Title 5"/>
          <p:cNvSpPr>
            <a:spLocks noGrp="1"/>
          </p:cNvSpPr>
          <p:nvPr>
            <p:ph type="title"/>
          </p:nvPr>
        </p:nvSpPr>
        <p:spPr>
          <a:xfrm>
            <a:off x="457200" y="274638"/>
            <a:ext cx="8229600" cy="768350"/>
          </a:xfrm>
        </p:spPr>
        <p:txBody>
          <a:bodyPr>
            <a:normAutofit fontScale="90000"/>
          </a:bodyPr>
          <a:lstStyle/>
          <a:p>
            <a:r>
              <a:rPr lang="en-US" altLang="en-US" dirty="0" smtClean="0"/>
              <a:t>Proposed </a:t>
            </a:r>
            <a:r>
              <a:rPr lang="en-US" altLang="en-US" dirty="0"/>
              <a:t>NYCCT Promotion Procedure</a:t>
            </a:r>
            <a:endParaRPr lang="en-US" dirty="0"/>
          </a:p>
        </p:txBody>
      </p:sp>
    </p:spTree>
    <p:extLst>
      <p:ext uri="{BB962C8B-B14F-4D97-AF65-F5344CB8AC3E}">
        <p14:creationId xmlns:p14="http://schemas.microsoft.com/office/powerpoint/2010/main" val="21849655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369718275"/>
              </p:ext>
            </p:extLst>
          </p:nvPr>
        </p:nvGraphicFramePr>
        <p:xfrm>
          <a:off x="381000" y="914400"/>
          <a:ext cx="8077200" cy="495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147" name="Rectangle 75"/>
          <p:cNvSpPr>
            <a:spLocks noGrp="1" noChangeArrowheads="1"/>
          </p:cNvSpPr>
          <p:nvPr>
            <p:ph type="title"/>
          </p:nvPr>
        </p:nvSpPr>
        <p:spPr>
          <a:xfrm>
            <a:off x="457200" y="274638"/>
            <a:ext cx="8229600" cy="639762"/>
          </a:xfrm>
          <a:noFill/>
          <a:ln/>
        </p:spPr>
        <p:txBody>
          <a:bodyPr anchor="b"/>
          <a:lstStyle/>
          <a:p>
            <a:r>
              <a:rPr lang="en-US" altLang="en-US" sz="3200" dirty="0" smtClean="0"/>
              <a:t>Proposed NYCCT Promotion Procedure</a:t>
            </a:r>
            <a:endParaRPr lang="en-US" altLang="en-US" sz="3200" dirty="0"/>
          </a:p>
        </p:txBody>
      </p:sp>
    </p:spTree>
    <p:extLst>
      <p:ext uri="{BB962C8B-B14F-4D97-AF65-F5344CB8AC3E}">
        <p14:creationId xmlns:p14="http://schemas.microsoft.com/office/powerpoint/2010/main" val="21964769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TotalTime>
  <Words>599</Words>
  <Application>Microsoft Office PowerPoint</Application>
  <PresentationFormat>On-screen Show (4:3)</PresentationFormat>
  <Paragraphs>122</Paragraphs>
  <Slides>10</Slides>
  <Notes>2</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Report of the Personnel Committee on Promotion and Tenure Procedures</vt:lpstr>
      <vt:lpstr>Personnel Committee  Fall 2015  Members</vt:lpstr>
      <vt:lpstr>Report of the Personnel Committee on Promotion and Tenure Procedures</vt:lpstr>
      <vt:lpstr>Report of the Personnel Committee on Promotion and Tenure Procedures</vt:lpstr>
      <vt:lpstr>Current NYCCT Promotion Procedure</vt:lpstr>
      <vt:lpstr>Current NYCCT Promotion Procedure</vt:lpstr>
      <vt:lpstr>Report of the Personnel Committee on Promotion and Tenure Procedures</vt:lpstr>
      <vt:lpstr>Proposed NYCCT Promotion Procedure</vt:lpstr>
      <vt:lpstr>Proposed NYCCT Promotion Procedure</vt:lpstr>
      <vt:lpstr>Report of the Personnel Committee on Promotion and Tenure Procedures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 of the Personnel Committee on Promotion and Tenure Procedures</dc:title>
  <dc:creator>Pete</dc:creator>
  <cp:lastModifiedBy>Peter Catapano</cp:lastModifiedBy>
  <cp:revision>15</cp:revision>
  <dcterms:created xsi:type="dcterms:W3CDTF">2015-12-14T20:35:16Z</dcterms:created>
  <dcterms:modified xsi:type="dcterms:W3CDTF">2015-12-16T16:56:52Z</dcterms:modified>
</cp:coreProperties>
</file>