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Sea Flow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Ryan Fleming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9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Bath time difficult?</a:t>
            </a:r>
          </a:p>
          <a:p>
            <a:pPr marL="0" indent="0" algn="ctr">
              <a:buNone/>
            </a:pPr>
            <a:r>
              <a:rPr lang="en-US" dirty="0" smtClean="0"/>
              <a:t>Child will not stop moving around?</a:t>
            </a:r>
          </a:p>
          <a:p>
            <a:pPr marL="0" indent="0" algn="ctr">
              <a:buNone/>
            </a:pPr>
            <a:r>
              <a:rPr lang="en-US" dirty="0" smtClean="0"/>
              <a:t>Hard to get children into the bath?</a:t>
            </a:r>
          </a:p>
          <a:p>
            <a:pPr marL="0" indent="0" algn="ctr">
              <a:buNone/>
            </a:pPr>
            <a:r>
              <a:rPr lang="en-US" dirty="0" smtClean="0"/>
              <a:t>Bath time not fun for both of you?</a:t>
            </a:r>
          </a:p>
          <a:p>
            <a:pPr marL="0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619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000" dirty="0" smtClean="0"/>
              <a:t>Now introducing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“Sea Flow”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an 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49742" y="172679"/>
            <a:ext cx="4844515" cy="734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77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Easily Suction Cup to any bath tub or wall!</a:t>
            </a:r>
          </a:p>
          <a:p>
            <a:pPr>
              <a:buFontTx/>
              <a:buChar char="-"/>
            </a:pPr>
            <a:r>
              <a:rPr lang="en-US" dirty="0" smtClean="0"/>
              <a:t>Keeps your children occupied while you bathe them!</a:t>
            </a:r>
          </a:p>
          <a:p>
            <a:pPr>
              <a:buFontTx/>
              <a:buChar char="-"/>
            </a:pPr>
            <a:r>
              <a:rPr lang="en-US" dirty="0" smtClean="0"/>
              <a:t>Is very interesting to them!  </a:t>
            </a:r>
          </a:p>
          <a:p>
            <a:pPr marL="0" indent="0" algn="ctr">
              <a:buNone/>
            </a:pPr>
            <a:r>
              <a:rPr lang="en-US" dirty="0" smtClean="0"/>
              <a:t>Will make bath time more fun and a lot easier for parents!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81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Purple Octopus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Pour water in through his head and watch the water come out of his tentacles!</a:t>
            </a:r>
          </a:p>
          <a:p>
            <a:pPr marL="0" indent="0" algn="ctr">
              <a:buNone/>
            </a:pPr>
            <a:r>
              <a:rPr lang="en-US" dirty="0" smtClean="0"/>
              <a:t>Purple Tint in order to see through</a:t>
            </a:r>
            <a:endParaRPr lang="en-US" dirty="0"/>
          </a:p>
        </p:txBody>
      </p:sp>
      <p:pic>
        <p:nvPicPr>
          <p:cNvPr id="4" name="Picture 3" descr="purple_octop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861" y="3432492"/>
            <a:ext cx="4114286" cy="2880000"/>
          </a:xfrm>
          <a:prstGeom prst="rect">
            <a:avLst/>
          </a:prstGeom>
        </p:spPr>
      </p:pic>
      <p:pic>
        <p:nvPicPr>
          <p:cNvPr id="5" name="Picture 4" descr="Scan 1.jpe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2" t="5146" r="19792" b="65377"/>
          <a:stretch/>
        </p:blipFill>
        <p:spPr>
          <a:xfrm rot="16200000">
            <a:off x="1057085" y="3857761"/>
            <a:ext cx="2887898" cy="202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7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Nemo</a:t>
            </a:r>
            <a:r>
              <a:rPr lang="en-US" dirty="0" smtClean="0"/>
              <a:t>” 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58650"/>
            <a:ext cx="7583487" cy="42089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		Pour </a:t>
            </a:r>
            <a:r>
              <a:rPr lang="en-US" dirty="0" smtClean="0"/>
              <a:t>water in through </a:t>
            </a:r>
            <a:r>
              <a:rPr lang="en-US" dirty="0" smtClean="0"/>
              <a:t>the </a:t>
            </a:r>
            <a:r>
              <a:rPr lang="en-US" dirty="0" smtClean="0"/>
              <a:t>top and watch the water </a:t>
            </a:r>
            <a:r>
              <a:rPr lang="en-US" dirty="0" smtClean="0"/>
              <a:t>come </a:t>
            </a:r>
            <a:r>
              <a:rPr lang="en-US" dirty="0" smtClean="0"/>
              <a:t>out of his mouth spin the “hook” that is trying to catch him</a:t>
            </a:r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dirty="0" err="1" smtClean="0"/>
              <a:t>Nemo</a:t>
            </a:r>
            <a:r>
              <a:rPr lang="en-US" dirty="0" smtClean="0"/>
              <a:t>” Color so children can relate him to the movie</a:t>
            </a:r>
            <a:endParaRPr lang="en-US" dirty="0"/>
          </a:p>
        </p:txBody>
      </p:sp>
      <p:pic>
        <p:nvPicPr>
          <p:cNvPr id="4" name="Picture 3" descr="nem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7" r="20496"/>
          <a:stretch/>
        </p:blipFill>
        <p:spPr>
          <a:xfrm>
            <a:off x="4243759" y="3654144"/>
            <a:ext cx="3432378" cy="3014069"/>
          </a:xfrm>
          <a:prstGeom prst="rect">
            <a:avLst/>
          </a:prstGeom>
        </p:spPr>
      </p:pic>
      <p:pic>
        <p:nvPicPr>
          <p:cNvPr id="5" name="Picture 4" descr="Scan 1.jpe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25" b="30797"/>
          <a:stretch/>
        </p:blipFill>
        <p:spPr>
          <a:xfrm rot="16200000">
            <a:off x="443279" y="3651511"/>
            <a:ext cx="3778588" cy="225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3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</a:t>
            </a:r>
            <a:r>
              <a:rPr lang="en-US" dirty="0" err="1" smtClean="0"/>
              <a:t>JellyFish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Pour water in through the top and watch the grooves in the hard plastic “swirl” the water and come out of its tentacles</a:t>
            </a:r>
          </a:p>
          <a:p>
            <a:pPr marL="0" indent="0" algn="ctr">
              <a:buNone/>
            </a:pPr>
            <a:r>
              <a:rPr lang="en-US" dirty="0" smtClean="0"/>
              <a:t>Clear jellyfish because most jelly fish are clear and you can see inside of them</a:t>
            </a:r>
            <a:endParaRPr lang="en-US" dirty="0"/>
          </a:p>
        </p:txBody>
      </p:sp>
      <p:pic>
        <p:nvPicPr>
          <p:cNvPr id="4" name="Picture 3" descr="jellyfis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966" y="3526971"/>
            <a:ext cx="2202984" cy="3165814"/>
          </a:xfrm>
          <a:prstGeom prst="rect">
            <a:avLst/>
          </a:prstGeom>
        </p:spPr>
      </p:pic>
      <p:pic>
        <p:nvPicPr>
          <p:cNvPr id="5" name="Picture 4" descr="Scan 1.jpe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8" t="70336" r="22451"/>
          <a:stretch/>
        </p:blipFill>
        <p:spPr>
          <a:xfrm rot="16200000">
            <a:off x="464895" y="4101229"/>
            <a:ext cx="3148785" cy="203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32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Childhood of Fun bath times!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310507"/>
            <a:ext cx="7583487" cy="42089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“Sea Flow”</a:t>
            </a:r>
            <a:endParaRPr lang="en-US" dirty="0"/>
          </a:p>
        </p:txBody>
      </p:sp>
      <p:pic>
        <p:nvPicPr>
          <p:cNvPr id="4" name="Picture 3" descr="Scan 1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r="3561"/>
          <a:stretch/>
        </p:blipFill>
        <p:spPr>
          <a:xfrm rot="16200000">
            <a:off x="2200694" y="691632"/>
            <a:ext cx="47426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1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37</TotalTime>
  <Words>157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Revolution</vt:lpstr>
      <vt:lpstr>Sea Flow</vt:lpstr>
      <vt:lpstr>PowerPoint Presentation</vt:lpstr>
      <vt:lpstr>Now introducing “Sea Flow”</vt:lpstr>
      <vt:lpstr>PowerPoint Presentation</vt:lpstr>
      <vt:lpstr>Purple Octopus</vt:lpstr>
      <vt:lpstr>“Nemo” Fish</vt:lpstr>
      <vt:lpstr>Clear JellyFish</vt:lpstr>
      <vt:lpstr>A Childhood of Fun bath times!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Flow</dc:title>
  <dc:creator>Ryan Fleming</dc:creator>
  <cp:lastModifiedBy>Ryan Fleming</cp:lastModifiedBy>
  <cp:revision>8</cp:revision>
  <dcterms:created xsi:type="dcterms:W3CDTF">2016-12-08T20:23:54Z</dcterms:created>
  <dcterms:modified xsi:type="dcterms:W3CDTF">2016-12-14T21:29:44Z</dcterms:modified>
</cp:coreProperties>
</file>