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64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85FE3-BD0A-4F60-A48B-A4BDA7019EA6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76A54-AB9C-463B-8392-4FB93DE5136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85FE3-BD0A-4F60-A48B-A4BDA7019EA6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76A54-AB9C-463B-8392-4FB93DE513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85FE3-BD0A-4F60-A48B-A4BDA7019EA6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76A54-AB9C-463B-8392-4FB93DE513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85FE3-BD0A-4F60-A48B-A4BDA7019EA6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76A54-AB9C-463B-8392-4FB93DE513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85FE3-BD0A-4F60-A48B-A4BDA7019EA6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4AF76A54-AB9C-463B-8392-4FB93DE51362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85FE3-BD0A-4F60-A48B-A4BDA7019EA6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76A54-AB9C-463B-8392-4FB93DE513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85FE3-BD0A-4F60-A48B-A4BDA7019EA6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76A54-AB9C-463B-8392-4FB93DE513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85FE3-BD0A-4F60-A48B-A4BDA7019EA6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76A54-AB9C-463B-8392-4FB93DE513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85FE3-BD0A-4F60-A48B-A4BDA7019EA6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76A54-AB9C-463B-8392-4FB93DE513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85FE3-BD0A-4F60-A48B-A4BDA7019EA6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76A54-AB9C-463B-8392-4FB93DE513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85FE3-BD0A-4F60-A48B-A4BDA7019EA6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F76A54-AB9C-463B-8392-4FB93DE51362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2985FE3-BD0A-4F60-A48B-A4BDA7019EA6}" type="datetimeFigureOut">
              <a:rPr lang="en-US" smtClean="0"/>
              <a:t>12/15/2016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4AF76A54-AB9C-463B-8392-4FB93DE51362}" type="slidenum">
              <a:rPr lang="en-US" smtClean="0"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TOY CLOCK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Hozaifa</a:t>
            </a:r>
            <a:r>
              <a:rPr lang="en-US" dirty="0" smtClean="0"/>
              <a:t> </a:t>
            </a:r>
            <a:r>
              <a:rPr lang="en-US" dirty="0" err="1" smtClean="0"/>
              <a:t>Jameel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46484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9" name="Picture 5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768" r="67725" b="14384"/>
          <a:stretch/>
        </p:blipFill>
        <p:spPr bwMode="auto">
          <a:xfrm>
            <a:off x="533400" y="1676400"/>
            <a:ext cx="8077200" cy="495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748628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Features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dirty="0"/>
              <a:t>S</a:t>
            </a:r>
            <a:r>
              <a:rPr lang="en-US" dirty="0" smtClean="0"/>
              <a:t>peaker which announces time so children can look and the hands and learn how to tell time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Timer that parents can set to alert the children that its time to stop playing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Built in lithium ion battery for long lasting function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dirty="0" smtClean="0"/>
              <a:t>Miniature camera that allows parents to keep an eye on their children while their playing or learning with the toy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504158207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26</TotalTime>
  <Words>66</Words>
  <Application>Microsoft Office PowerPoint</Application>
  <PresentationFormat>On-screen Show (4:3)</PresentationFormat>
  <Paragraphs>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Apex</vt:lpstr>
      <vt:lpstr>TOY CLOCK</vt:lpstr>
      <vt:lpstr>PowerPoint Presentation</vt:lpstr>
      <vt:lpstr>Features</vt:lpstr>
    </vt:vector>
  </TitlesOfParts>
  <Company>CUNY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TOY CLOCK</dc:title>
  <dc:creator>Labs</dc:creator>
  <cp:lastModifiedBy>Labs</cp:lastModifiedBy>
  <cp:revision>3</cp:revision>
  <dcterms:created xsi:type="dcterms:W3CDTF">2016-12-15T18:47:54Z</dcterms:created>
  <dcterms:modified xsi:type="dcterms:W3CDTF">2016-12-15T19:14:07Z</dcterms:modified>
</cp:coreProperties>
</file>