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73" r:id="rId3"/>
    <p:sldId id="276" r:id="rId4"/>
    <p:sldId id="277" r:id="rId5"/>
    <p:sldId id="278" r:id="rId6"/>
    <p:sldId id="2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4D2A63-B09A-47FE-8D08-2292CA1276E3}" v="5" dt="2022-03-08T18:38:02.6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FC4D2A63-B09A-47FE-8D08-2292CA1276E3}"/>
    <pc:docChg chg="custSel modSld">
      <pc:chgData name="Tom Smith" userId="eac52e5223bf4258" providerId="LiveId" clId="{FC4D2A63-B09A-47FE-8D08-2292CA1276E3}" dt="2022-03-08T18:38:02.674" v="17" actId="14100"/>
      <pc:docMkLst>
        <pc:docMk/>
      </pc:docMkLst>
      <pc:sldChg chg="modSp mod">
        <pc:chgData name="Tom Smith" userId="eac52e5223bf4258" providerId="LiveId" clId="{FC4D2A63-B09A-47FE-8D08-2292CA1276E3}" dt="2022-03-07T16:49:17.252" v="16" actId="20577"/>
        <pc:sldMkLst>
          <pc:docMk/>
          <pc:sldMk cId="1552480648" sldId="272"/>
        </pc:sldMkLst>
        <pc:spChg chg="mod">
          <ac:chgData name="Tom Smith" userId="eac52e5223bf4258" providerId="LiveId" clId="{FC4D2A63-B09A-47FE-8D08-2292CA1276E3}" dt="2022-03-07T16:49:17.252" v="16" actId="20577"/>
          <ac:spMkLst>
            <pc:docMk/>
            <pc:sldMk cId="1552480648" sldId="272"/>
            <ac:spMk id="3" creationId="{00000000-0000-0000-0000-000000000000}"/>
          </ac:spMkLst>
        </pc:spChg>
      </pc:sldChg>
      <pc:sldChg chg="modSp">
        <pc:chgData name="Tom Smith" userId="eac52e5223bf4258" providerId="LiveId" clId="{FC4D2A63-B09A-47FE-8D08-2292CA1276E3}" dt="2022-03-08T18:38:02.674" v="17" actId="14100"/>
        <pc:sldMkLst>
          <pc:docMk/>
          <pc:sldMk cId="1350591097" sldId="273"/>
        </pc:sldMkLst>
        <pc:spChg chg="mod">
          <ac:chgData name="Tom Smith" userId="eac52e5223bf4258" providerId="LiveId" clId="{FC4D2A63-B09A-47FE-8D08-2292CA1276E3}" dt="2022-03-07T16:48:47.590" v="1" actId="20577"/>
          <ac:spMkLst>
            <pc:docMk/>
            <pc:sldMk cId="1350591097" sldId="273"/>
            <ac:spMk id="3" creationId="{EE575050-47E3-4430-A5FA-F9441B26E4BD}"/>
          </ac:spMkLst>
        </pc:spChg>
        <pc:picChg chg="mod">
          <ac:chgData name="Tom Smith" userId="eac52e5223bf4258" providerId="LiveId" clId="{FC4D2A63-B09A-47FE-8D08-2292CA1276E3}" dt="2022-03-08T18:38:02.674" v="17" actId="14100"/>
          <ac:picMkLst>
            <pc:docMk/>
            <pc:sldMk cId="1350591097" sldId="273"/>
            <ac:picMk id="1026" creationId="{7876A1B5-821E-4947-8340-314160FC8DF0}"/>
          </ac:picMkLst>
        </pc:picChg>
      </pc:sldChg>
      <pc:sldChg chg="modSp">
        <pc:chgData name="Tom Smith" userId="eac52e5223bf4258" providerId="LiveId" clId="{FC4D2A63-B09A-47FE-8D08-2292CA1276E3}" dt="2022-03-07T16:49:00.348" v="3" actId="20577"/>
        <pc:sldMkLst>
          <pc:docMk/>
          <pc:sldMk cId="455418371" sldId="278"/>
        </pc:sldMkLst>
        <pc:spChg chg="mod">
          <ac:chgData name="Tom Smith" userId="eac52e5223bf4258" providerId="LiveId" clId="{FC4D2A63-B09A-47FE-8D08-2292CA1276E3}" dt="2022-03-07T16:49:00.348" v="3" actId="20577"/>
          <ac:spMkLst>
            <pc:docMk/>
            <pc:sldMk cId="455418371" sldId="278"/>
            <ac:spMk id="25" creationId="{C085C0B9-0F0A-4D14-91EC-2EA042B48F6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eng1121.citytech1@gmail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eng1121.citytech1@gmail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1121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2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Peer Review!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8" name="Rectangle 157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15FFB0-39B3-40DC-B0AD-E6F838945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/>
              <a:t>Speech! Letter!</a:t>
            </a:r>
          </a:p>
        </p:txBody>
      </p:sp>
      <p:sp>
        <p:nvSpPr>
          <p:cNvPr id="160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75050-47E3-4430-A5FA-F9441B26E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2807208"/>
            <a:ext cx="4420035" cy="3410712"/>
          </a:xfrm>
        </p:spPr>
        <p:txBody>
          <a:bodyPr anchor="t">
            <a:normAutofit/>
          </a:bodyPr>
          <a:lstStyle/>
          <a:p>
            <a:r>
              <a:rPr lang="en-US" sz="1700" dirty="0"/>
              <a:t>To earn your 50 points for this first draft, put </a:t>
            </a:r>
            <a:r>
              <a:rPr lang="en-US" sz="1700" b="1" dirty="0"/>
              <a:t>me</a:t>
            </a:r>
            <a:r>
              <a:rPr lang="en-US" sz="1700" dirty="0"/>
              <a:t> as a “cc” and be ready to add your future partner’s email in the “to” in a few minutes.</a:t>
            </a:r>
          </a:p>
          <a:p>
            <a:r>
              <a:rPr lang="en-US" sz="1700" dirty="0"/>
              <a:t>My email: </a:t>
            </a:r>
            <a:r>
              <a:rPr lang="en-US" sz="1700" dirty="0">
                <a:hlinkClick r:id="rId2"/>
              </a:rPr>
              <a:t>eng1121.citytech2@gmail.com</a:t>
            </a:r>
            <a:endParaRPr lang="en-US" sz="1700" dirty="0"/>
          </a:p>
          <a:p>
            <a:r>
              <a:rPr lang="en-US" sz="1700" dirty="0"/>
              <a:t>If you’ve posted your 1</a:t>
            </a:r>
            <a:r>
              <a:rPr lang="en-US" sz="1700" baseline="30000" dirty="0"/>
              <a:t>st</a:t>
            </a:r>
            <a:r>
              <a:rPr lang="en-US" sz="1700" dirty="0"/>
              <a:t> draft, copy the URL and paste it into the body of the email. </a:t>
            </a:r>
          </a:p>
          <a:p>
            <a:r>
              <a:rPr lang="en-US" sz="1700" dirty="0"/>
              <a:t>If you haven’t posted it, but you have the assignment to be peer reviewed with you, attach the document to the email.</a:t>
            </a:r>
          </a:p>
          <a:p>
            <a:r>
              <a:rPr lang="en-US" sz="1700" dirty="0"/>
              <a:t>If you don’t have a letter or speech to be peer reviewed, let me know </a:t>
            </a:r>
            <a:r>
              <a:rPr lang="en-US" sz="1700" b="1" dirty="0"/>
              <a:t>now</a:t>
            </a:r>
            <a:r>
              <a:rPr lang="en-US" sz="1700" dirty="0"/>
              <a:t>. </a:t>
            </a:r>
          </a:p>
          <a:p>
            <a:endParaRPr lang="en-US" sz="1700" dirty="0"/>
          </a:p>
          <a:p>
            <a:endParaRPr lang="en-US" sz="1700" dirty="0"/>
          </a:p>
        </p:txBody>
      </p:sp>
      <p:pic>
        <p:nvPicPr>
          <p:cNvPr id="1026" name="Picture 2" descr="What is the Difference Between Writing a Speech and an Essay? – Speak Well  Academy">
            <a:extLst>
              <a:ext uri="{FF2B5EF4-FFF2-40B4-BE49-F238E27FC236}">
                <a16:creationId xmlns:a16="http://schemas.microsoft.com/office/drawing/2014/main" id="{7876A1B5-821E-4947-8340-314160FC8D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9" b="1"/>
          <a:stretch/>
        </p:blipFill>
        <p:spPr bwMode="auto">
          <a:xfrm>
            <a:off x="5116492" y="698429"/>
            <a:ext cx="6441523" cy="509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59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3B4F82-C63F-4E60-81BE-CE513B250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Peer Review!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C085C0B9-0F0A-4D14-91EC-2EA042B48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2200" dirty="0"/>
              <a:t>Go to the Course Profile on OpenLab.</a:t>
            </a:r>
          </a:p>
          <a:p>
            <a:r>
              <a:rPr lang="en-US" sz="2200" dirty="0"/>
              <a:t>Find “ENG1121 Peer Review Worksheet for Unit 1.”</a:t>
            </a:r>
          </a:p>
          <a:p>
            <a:r>
              <a:rPr lang="en-US" sz="2200" dirty="0"/>
              <a:t>Download a copy NOW. </a:t>
            </a:r>
          </a:p>
          <a:p>
            <a:r>
              <a:rPr lang="en-US" sz="2200" dirty="0"/>
              <a:t>While you’re waiting for a partner, review the worksheet.</a:t>
            </a:r>
          </a:p>
          <a:p>
            <a:r>
              <a:rPr lang="en-US" sz="2200" dirty="0"/>
              <a:t>You must fully complete this document and email it to your partner </a:t>
            </a:r>
            <a:r>
              <a:rPr lang="en-US" sz="2200" b="1" i="1" dirty="0"/>
              <a:t>and</a:t>
            </a:r>
            <a:r>
              <a:rPr lang="en-US" sz="2200" dirty="0"/>
              <a:t> me by the end of class. </a:t>
            </a:r>
          </a:p>
        </p:txBody>
      </p:sp>
    </p:spTree>
    <p:extLst>
      <p:ext uri="{BB962C8B-B14F-4D97-AF65-F5344CB8AC3E}">
        <p14:creationId xmlns:p14="http://schemas.microsoft.com/office/powerpoint/2010/main" val="174406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15FFB0-39B3-40DC-B0AD-E6F838945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/>
              <a:t>Speech! Letter!</a:t>
            </a:r>
          </a:p>
        </p:txBody>
      </p:sp>
      <p:sp>
        <p:nvSpPr>
          <p:cNvPr id="19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75050-47E3-4430-A5FA-F9441B26E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pPr marL="342900" indent="-342900">
              <a:buAutoNum type="arabicParenR"/>
            </a:pPr>
            <a:r>
              <a:rPr lang="en-US" sz="2200" dirty="0"/>
              <a:t>email the URL of the speech or letter to your partner—get their email right away;</a:t>
            </a:r>
          </a:p>
          <a:p>
            <a:pPr marL="342900" indent="-342900">
              <a:buAutoNum type="arabicParenR"/>
            </a:pPr>
            <a:r>
              <a:rPr lang="en-US" sz="2200" dirty="0"/>
              <a:t>if your partner doesn’t exchange their email within a few minutes, let me know;</a:t>
            </a:r>
          </a:p>
          <a:p>
            <a:pPr marL="342900" indent="-342900">
              <a:buAutoNum type="arabicParenR"/>
            </a:pPr>
            <a:r>
              <a:rPr lang="en-US" sz="2200" dirty="0"/>
              <a:t>if you’re in a group of 3, you’ll have to discuss who will peer review whose work—for example, A will review B, B will review C, and C will review A.</a:t>
            </a:r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1026" name="Picture 2" descr="What is the Difference Between Writing a Speech and an Essay? – Speak Well  Academy">
            <a:extLst>
              <a:ext uri="{FF2B5EF4-FFF2-40B4-BE49-F238E27FC236}">
                <a16:creationId xmlns:a16="http://schemas.microsoft.com/office/drawing/2014/main" id="{7876A1B5-821E-4947-8340-314160FC8D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9" b="1"/>
          <a:stretch/>
        </p:blipFill>
        <p:spPr bwMode="auto">
          <a:xfrm>
            <a:off x="6099048" y="1269593"/>
            <a:ext cx="5458968" cy="431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59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3B4F82-C63F-4E60-81BE-CE513B250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Peer Review!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C085C0B9-0F0A-4D14-91EC-2EA042B48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2200" dirty="0"/>
              <a:t>You must fully complete this document and email it to your partner </a:t>
            </a:r>
            <a:r>
              <a:rPr lang="en-US" sz="2200" b="1" i="1" dirty="0"/>
              <a:t>and</a:t>
            </a:r>
            <a:r>
              <a:rPr lang="en-US" sz="2200" dirty="0"/>
              <a:t> me.</a:t>
            </a:r>
          </a:p>
          <a:p>
            <a:r>
              <a:rPr lang="en-US" sz="2200" dirty="0"/>
              <a:t>My email: </a:t>
            </a:r>
            <a:r>
              <a:rPr lang="en-US" sz="2200" dirty="0">
                <a:hlinkClick r:id="rId2"/>
              </a:rPr>
              <a:t>eng1121.citytech2@gmail.com</a:t>
            </a:r>
            <a:endParaRPr lang="en-US" sz="2200" dirty="0"/>
          </a:p>
          <a:p>
            <a:r>
              <a:rPr lang="en-US" sz="2200" dirty="0"/>
              <a:t>This is how each of you </a:t>
            </a:r>
            <a:r>
              <a:rPr lang="en-US" sz="2200" b="1" i="1" dirty="0"/>
              <a:t>seal</a:t>
            </a:r>
            <a:r>
              <a:rPr lang="en-US" sz="2200" dirty="0"/>
              <a:t> those 50 points for U1, so 1) don’t forget to do this before you go to the next thing, and 2) make sure your partner does the same!</a:t>
            </a:r>
          </a:p>
        </p:txBody>
      </p:sp>
    </p:spTree>
    <p:extLst>
      <p:ext uri="{BB962C8B-B14F-4D97-AF65-F5344CB8AC3E}">
        <p14:creationId xmlns:p14="http://schemas.microsoft.com/office/powerpoint/2010/main" val="45541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31236"/>
            <a:ext cx="9780639" cy="530367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Submit your U1 Writing Assignment to OpenLab. Directions on where and how to post your letter or speech can be found in the Course Profile.</a:t>
            </a:r>
          </a:p>
          <a:p>
            <a:pPr lvl="1"/>
            <a:r>
              <a:rPr lang="en-US" dirty="0"/>
              <a:t>Create a NEW post titled Full </a:t>
            </a:r>
            <a:r>
              <a:rPr lang="en-US" b="1" dirty="0"/>
              <a:t>Name, U1 Writing Assignment (Final Draft) </a:t>
            </a:r>
            <a:r>
              <a:rPr lang="en-US" dirty="0"/>
              <a:t>and save it under </a:t>
            </a:r>
            <a:r>
              <a:rPr lang="en-US" b="1" dirty="0"/>
              <a:t>U1 Work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If I don’t see the title </a:t>
            </a:r>
            <a:r>
              <a:rPr lang="en-US" b="1" dirty="0"/>
              <a:t>Full Name, U1 Writing Assignment (Final Draft)</a:t>
            </a:r>
            <a:r>
              <a:rPr lang="en-US" dirty="0"/>
              <a:t>, I won’t evaluate it and you’ll earn a 0 for this assignment!</a:t>
            </a:r>
          </a:p>
          <a:p>
            <a:pPr lvl="1"/>
            <a:r>
              <a:rPr lang="en-US" b="1" dirty="0"/>
              <a:t>DO NOT </a:t>
            </a:r>
            <a:r>
              <a:rPr lang="en-US" dirty="0"/>
              <a:t>simply copy and paste your letter/speech into the body of the post! Please follow the directions on the Course Profile and save it as a PDF!</a:t>
            </a:r>
          </a:p>
          <a:p>
            <a:pPr lvl="1"/>
            <a:r>
              <a:rPr lang="en-US" dirty="0"/>
              <a:t>Submit this assignment by </a:t>
            </a:r>
            <a:r>
              <a:rPr lang="en-US" b="1" dirty="0"/>
              <a:t>11:59PM on Thursday, March 10</a:t>
            </a:r>
            <a:r>
              <a:rPr lang="en-US" dirty="0"/>
              <a:t>. This is a hard deadline!</a:t>
            </a:r>
          </a:p>
          <a:p>
            <a:r>
              <a:rPr lang="en-US" b="1" dirty="0"/>
              <a:t>Read</a:t>
            </a:r>
            <a:r>
              <a:rPr lang="en-US" dirty="0"/>
              <a:t> assignment guidelines for </a:t>
            </a:r>
            <a:r>
              <a:rPr lang="en-US" b="1" dirty="0"/>
              <a:t>Unit 2: Annotated Bibliography Project</a:t>
            </a:r>
            <a:r>
              <a:rPr lang="en-US" dirty="0"/>
              <a:t>.</a:t>
            </a:r>
          </a:p>
          <a:p>
            <a:r>
              <a:rPr lang="en-US" dirty="0"/>
              <a:t>Review the </a:t>
            </a:r>
            <a:r>
              <a:rPr lang="en-US" b="1" dirty="0"/>
              <a:t>student Annotated Bibliographies </a:t>
            </a:r>
            <a:r>
              <a:rPr lang="en-US" dirty="0"/>
              <a:t>in the Course Profile (there are two examples).</a:t>
            </a:r>
          </a:p>
          <a:p>
            <a:r>
              <a:rPr lang="en-US" b="1" dirty="0"/>
              <a:t>Watch</a:t>
            </a:r>
            <a:r>
              <a:rPr lang="en-US" dirty="0"/>
              <a:t> the City Tech Library’s Video, “Writing an Annotated Bibliography.”</a:t>
            </a:r>
          </a:p>
          <a:p>
            <a:r>
              <a:rPr lang="en-US" b="1" dirty="0"/>
              <a:t>Read</a:t>
            </a:r>
            <a:r>
              <a:rPr lang="en-US" dirty="0"/>
              <a:t> Purdue OWL’s “Annotated Bibliography Breakdown.”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7970" y="4621160"/>
            <a:ext cx="1582411" cy="223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2571</TotalTime>
  <Words>501</Words>
  <Application>Microsoft Office PowerPoint</Application>
  <PresentationFormat>Widescreen</PresentationFormat>
  <Paragraphs>36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ENG 1121  English Composition 2 </vt:lpstr>
      <vt:lpstr>Speech! Letter!</vt:lpstr>
      <vt:lpstr>Peer Review!</vt:lpstr>
      <vt:lpstr>Speech! Letter!</vt:lpstr>
      <vt:lpstr>Peer Review!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35</cp:revision>
  <dcterms:created xsi:type="dcterms:W3CDTF">2020-01-25T02:18:25Z</dcterms:created>
  <dcterms:modified xsi:type="dcterms:W3CDTF">2022-03-08T18:38:03Z</dcterms:modified>
</cp:coreProperties>
</file>