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9" r:id="rId2"/>
    <p:sldId id="267" r:id="rId3"/>
    <p:sldId id="268" r:id="rId4"/>
    <p:sldId id="266" r:id="rId5"/>
    <p:sldId id="269" r:id="rId6"/>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9060CF4-5DD2-4621-B3FA-F51A2A3E0FDF}" v="14" dt="2021-10-04T20:23:10.3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2714" autoAdjust="0"/>
  </p:normalViewPr>
  <p:slideViewPr>
    <p:cSldViewPr snapToGrid="0">
      <p:cViewPr varScale="1">
        <p:scale>
          <a:sx n="79" d="100"/>
          <a:sy n="79" d="100"/>
        </p:scale>
        <p:origin x="850"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C9060CF4-5DD2-4621-B3FA-F51A2A3E0FDF}"/>
    <pc:docChg chg="undo redo custSel delSld modSld">
      <pc:chgData name="Tom Smith" userId="eac52e5223bf4258" providerId="LiveId" clId="{C9060CF4-5DD2-4621-B3FA-F51A2A3E0FDF}" dt="2021-10-05T13:34:21.864" v="1099" actId="20577"/>
      <pc:docMkLst>
        <pc:docMk/>
      </pc:docMkLst>
      <pc:sldChg chg="modSp mod modNotesTx">
        <pc:chgData name="Tom Smith" userId="eac52e5223bf4258" providerId="LiveId" clId="{C9060CF4-5DD2-4621-B3FA-F51A2A3E0FDF}" dt="2021-10-05T13:34:21.864" v="1099" actId="20577"/>
        <pc:sldMkLst>
          <pc:docMk/>
          <pc:sldMk cId="3355501316" sldId="259"/>
        </pc:sldMkLst>
        <pc:spChg chg="mod">
          <ac:chgData name="Tom Smith" userId="eac52e5223bf4258" providerId="LiveId" clId="{C9060CF4-5DD2-4621-B3FA-F51A2A3E0FDF}" dt="2021-10-05T13:34:21.864" v="1099" actId="20577"/>
          <ac:spMkLst>
            <pc:docMk/>
            <pc:sldMk cId="3355501316" sldId="259"/>
            <ac:spMk id="3" creationId="{00000000-0000-0000-0000-000000000000}"/>
          </ac:spMkLst>
        </pc:spChg>
      </pc:sldChg>
      <pc:sldChg chg="modSp mod">
        <pc:chgData name="Tom Smith" userId="eac52e5223bf4258" providerId="LiveId" clId="{C9060CF4-5DD2-4621-B3FA-F51A2A3E0FDF}" dt="2021-10-04T20:29:48.640" v="1084" actId="20577"/>
        <pc:sldMkLst>
          <pc:docMk/>
          <pc:sldMk cId="2222755150" sldId="260"/>
        </pc:sldMkLst>
        <pc:spChg chg="mod">
          <ac:chgData name="Tom Smith" userId="eac52e5223bf4258" providerId="LiveId" clId="{C9060CF4-5DD2-4621-B3FA-F51A2A3E0FDF}" dt="2021-10-04T20:25:37.941" v="1045" actId="20577"/>
          <ac:spMkLst>
            <pc:docMk/>
            <pc:sldMk cId="2222755150" sldId="260"/>
            <ac:spMk id="2" creationId="{00000000-0000-0000-0000-000000000000}"/>
          </ac:spMkLst>
        </pc:spChg>
        <pc:spChg chg="mod">
          <ac:chgData name="Tom Smith" userId="eac52e5223bf4258" providerId="LiveId" clId="{C9060CF4-5DD2-4621-B3FA-F51A2A3E0FDF}" dt="2021-10-04T20:29:48.640" v="1084" actId="20577"/>
          <ac:spMkLst>
            <pc:docMk/>
            <pc:sldMk cId="2222755150" sldId="260"/>
            <ac:spMk id="3" creationId="{00000000-0000-0000-0000-000000000000}"/>
          </ac:spMkLst>
        </pc:spChg>
      </pc:sldChg>
      <pc:sldChg chg="addSp delSp modSp mod modNotesTx">
        <pc:chgData name="Tom Smith" userId="eac52e5223bf4258" providerId="LiveId" clId="{C9060CF4-5DD2-4621-B3FA-F51A2A3E0FDF}" dt="2021-10-04T20:22:12.052" v="967" actId="20577"/>
        <pc:sldMkLst>
          <pc:docMk/>
          <pc:sldMk cId="904032203" sldId="266"/>
        </pc:sldMkLst>
        <pc:spChg chg="mod">
          <ac:chgData name="Tom Smith" userId="eac52e5223bf4258" providerId="LiveId" clId="{C9060CF4-5DD2-4621-B3FA-F51A2A3E0FDF}" dt="2021-10-04T20:13:27.717" v="463" actId="26606"/>
          <ac:spMkLst>
            <pc:docMk/>
            <pc:sldMk cId="904032203" sldId="266"/>
            <ac:spMk id="2" creationId="{00000000-0000-0000-0000-000000000000}"/>
          </ac:spMkLst>
        </pc:spChg>
        <pc:spChg chg="del">
          <ac:chgData name="Tom Smith" userId="eac52e5223bf4258" providerId="LiveId" clId="{C9060CF4-5DD2-4621-B3FA-F51A2A3E0FDF}" dt="2021-10-04T20:10:38.929" v="139" actId="26606"/>
          <ac:spMkLst>
            <pc:docMk/>
            <pc:sldMk cId="904032203" sldId="266"/>
            <ac:spMk id="82" creationId="{87CC2527-562A-4F69-B487-4371E5B243E7}"/>
          </ac:spMkLst>
        </pc:spChg>
        <pc:spChg chg="add del">
          <ac:chgData name="Tom Smith" userId="eac52e5223bf4258" providerId="LiveId" clId="{C9060CF4-5DD2-4621-B3FA-F51A2A3E0FDF}" dt="2021-10-04T20:13:27.717" v="463" actId="26606"/>
          <ac:spMkLst>
            <pc:docMk/>
            <pc:sldMk cId="904032203" sldId="266"/>
            <ac:spMk id="143" creationId="{04812C46-200A-4DEB-A05E-3ED6C68C2387}"/>
          </ac:spMkLst>
        </pc:spChg>
        <pc:spChg chg="add del">
          <ac:chgData name="Tom Smith" userId="eac52e5223bf4258" providerId="LiveId" clId="{C9060CF4-5DD2-4621-B3FA-F51A2A3E0FDF}" dt="2021-10-04T20:13:27.717" v="463" actId="26606"/>
          <ac:spMkLst>
            <pc:docMk/>
            <pc:sldMk cId="904032203" sldId="266"/>
            <ac:spMk id="145" creationId="{D1EA859B-E555-4109-94F3-6700E046E008}"/>
          </ac:spMkLst>
        </pc:spChg>
        <pc:spChg chg="add">
          <ac:chgData name="Tom Smith" userId="eac52e5223bf4258" providerId="LiveId" clId="{C9060CF4-5DD2-4621-B3FA-F51A2A3E0FDF}" dt="2021-10-04T20:14:47.337" v="536" actId="26606"/>
          <ac:spMkLst>
            <pc:docMk/>
            <pc:sldMk cId="904032203" sldId="266"/>
            <ac:spMk id="147" creationId="{5871FC61-DD4E-47D4-81FD-8A7E7D12B371}"/>
          </ac:spMkLst>
        </pc:spChg>
        <pc:spChg chg="add">
          <ac:chgData name="Tom Smith" userId="eac52e5223bf4258" providerId="LiveId" clId="{C9060CF4-5DD2-4621-B3FA-F51A2A3E0FDF}" dt="2021-10-04T20:14:47.337" v="536" actId="26606"/>
          <ac:spMkLst>
            <pc:docMk/>
            <pc:sldMk cId="904032203" sldId="266"/>
            <ac:spMk id="149" creationId="{F9EC3F91-A75C-4F74-867E-E4C28C13546B}"/>
          </ac:spMkLst>
        </pc:spChg>
        <pc:spChg chg="add">
          <ac:chgData name="Tom Smith" userId="eac52e5223bf4258" providerId="LiveId" clId="{C9060CF4-5DD2-4621-B3FA-F51A2A3E0FDF}" dt="2021-10-04T20:14:47.337" v="536" actId="26606"/>
          <ac:spMkLst>
            <pc:docMk/>
            <pc:sldMk cId="904032203" sldId="266"/>
            <ac:spMk id="151" creationId="{829A1E2C-5AC8-40FC-99E9-832069D39792}"/>
          </ac:spMkLst>
        </pc:spChg>
        <pc:spChg chg="add del">
          <ac:chgData name="Tom Smith" userId="eac52e5223bf4258" providerId="LiveId" clId="{C9060CF4-5DD2-4621-B3FA-F51A2A3E0FDF}" dt="2021-10-04T20:14:47.337" v="536" actId="26606"/>
          <ac:spMkLst>
            <pc:docMk/>
            <pc:sldMk cId="904032203" sldId="266"/>
            <ac:spMk id="192" creationId="{8181FC64-B306-4821-98E2-780662EFC486}"/>
          </ac:spMkLst>
        </pc:spChg>
        <pc:spChg chg="add del">
          <ac:chgData name="Tom Smith" userId="eac52e5223bf4258" providerId="LiveId" clId="{C9060CF4-5DD2-4621-B3FA-F51A2A3E0FDF}" dt="2021-10-04T20:14:47.337" v="536" actId="26606"/>
          <ac:spMkLst>
            <pc:docMk/>
            <pc:sldMk cId="904032203" sldId="266"/>
            <ac:spMk id="193" creationId="{5871FC61-DD4E-47D4-81FD-8A7E7D12B371}"/>
          </ac:spMkLst>
        </pc:spChg>
        <pc:spChg chg="add del">
          <ac:chgData name="Tom Smith" userId="eac52e5223bf4258" providerId="LiveId" clId="{C9060CF4-5DD2-4621-B3FA-F51A2A3E0FDF}" dt="2021-10-04T20:14:47.337" v="536" actId="26606"/>
          <ac:spMkLst>
            <pc:docMk/>
            <pc:sldMk cId="904032203" sldId="266"/>
            <ac:spMk id="194" creationId="{F9EC3F91-A75C-4F74-867E-E4C28C13546B}"/>
          </ac:spMkLst>
        </pc:spChg>
        <pc:spChg chg="add del">
          <ac:chgData name="Tom Smith" userId="eac52e5223bf4258" providerId="LiveId" clId="{C9060CF4-5DD2-4621-B3FA-F51A2A3E0FDF}" dt="2021-10-04T20:14:47.337" v="536" actId="26606"/>
          <ac:spMkLst>
            <pc:docMk/>
            <pc:sldMk cId="904032203" sldId="266"/>
            <ac:spMk id="195" creationId="{829A1E2C-5AC8-40FC-99E9-832069D39792}"/>
          </ac:spMkLst>
        </pc:spChg>
        <pc:spChg chg="add mod">
          <ac:chgData name="Tom Smith" userId="eac52e5223bf4258" providerId="LiveId" clId="{C9060CF4-5DD2-4621-B3FA-F51A2A3E0FDF}" dt="2021-10-04T20:22:12.052" v="967" actId="20577"/>
          <ac:spMkLst>
            <pc:docMk/>
            <pc:sldMk cId="904032203" sldId="266"/>
            <ac:spMk id="2060" creationId="{9494A7C0-486E-48E5-B8ED-447FCA6E6A4F}"/>
          </ac:spMkLst>
        </pc:spChg>
        <pc:spChg chg="add">
          <ac:chgData name="Tom Smith" userId="eac52e5223bf4258" providerId="LiveId" clId="{C9060CF4-5DD2-4621-B3FA-F51A2A3E0FDF}" dt="2021-10-04T20:14:47.337" v="536" actId="26606"/>
          <ac:spMkLst>
            <pc:docMk/>
            <pc:sldMk cId="904032203" sldId="266"/>
            <ac:spMk id="2062" creationId="{8181FC64-B306-4821-98E2-780662EFC486}"/>
          </ac:spMkLst>
        </pc:spChg>
        <pc:picChg chg="mod">
          <ac:chgData name="Tom Smith" userId="eac52e5223bf4258" providerId="LiveId" clId="{C9060CF4-5DD2-4621-B3FA-F51A2A3E0FDF}" dt="2021-10-04T20:13:27.717" v="463" actId="26606"/>
          <ac:picMkLst>
            <pc:docMk/>
            <pc:sldMk cId="904032203" sldId="266"/>
            <ac:picMk id="2056" creationId="{7BC3781F-516C-4CC8-B63B-425C189B3B04}"/>
          </ac:picMkLst>
        </pc:picChg>
        <pc:cxnChg chg="del">
          <ac:chgData name="Tom Smith" userId="eac52e5223bf4258" providerId="LiveId" clId="{C9060CF4-5DD2-4621-B3FA-F51A2A3E0FDF}" dt="2021-10-04T20:10:38.929" v="139" actId="26606"/>
          <ac:cxnSpMkLst>
            <pc:docMk/>
            <pc:sldMk cId="904032203" sldId="266"/>
            <ac:cxnSpMk id="84" creationId="{BCDAEC91-5BCE-4B55-9CC0-43EF94CB734B}"/>
          </ac:cxnSpMkLst>
        </pc:cxnChg>
      </pc:sldChg>
      <pc:sldChg chg="addSp delSp modSp mod setBg setClrOvrMap delDesignElem chgLayout">
        <pc:chgData name="Tom Smith" userId="eac52e5223bf4258" providerId="LiveId" clId="{C9060CF4-5DD2-4621-B3FA-F51A2A3E0FDF}" dt="2021-10-04T20:26:23.257" v="1046" actId="27107"/>
        <pc:sldMkLst>
          <pc:docMk/>
          <pc:sldMk cId="653966852" sldId="267"/>
        </pc:sldMkLst>
        <pc:spChg chg="add mod ord">
          <ac:chgData name="Tom Smith" userId="eac52e5223bf4258" providerId="LiveId" clId="{C9060CF4-5DD2-4621-B3FA-F51A2A3E0FDF}" dt="2021-10-04T19:32:30.065" v="43" actId="313"/>
          <ac:spMkLst>
            <pc:docMk/>
            <pc:sldMk cId="653966852" sldId="267"/>
            <ac:spMk id="2" creationId="{FA0B9DE3-9C74-4425-844E-9DD40B3D6CEA}"/>
          </ac:spMkLst>
        </pc:spChg>
        <pc:spChg chg="mod ord">
          <ac:chgData name="Tom Smith" userId="eac52e5223bf4258" providerId="LiveId" clId="{C9060CF4-5DD2-4621-B3FA-F51A2A3E0FDF}" dt="2021-10-04T20:26:23.257" v="1046" actId="27107"/>
          <ac:spMkLst>
            <pc:docMk/>
            <pc:sldMk cId="653966852" sldId="267"/>
            <ac:spMk id="3" creationId="{00000000-0000-0000-0000-000000000000}"/>
          </ac:spMkLst>
        </pc:spChg>
        <pc:spChg chg="add">
          <ac:chgData name="Tom Smith" userId="eac52e5223bf4258" providerId="LiveId" clId="{C9060CF4-5DD2-4621-B3FA-F51A2A3E0FDF}" dt="2021-10-04T19:32:06.313" v="6" actId="26606"/>
          <ac:spMkLst>
            <pc:docMk/>
            <pc:sldMk cId="653966852" sldId="267"/>
            <ac:spMk id="5" creationId="{777A147A-9ED8-46B4-8660-1B3C2AA880B5}"/>
          </ac:spMkLst>
        </pc:spChg>
        <pc:spChg chg="add">
          <ac:chgData name="Tom Smith" userId="eac52e5223bf4258" providerId="LiveId" clId="{C9060CF4-5DD2-4621-B3FA-F51A2A3E0FDF}" dt="2021-10-04T19:32:06.313" v="6" actId="26606"/>
          <ac:spMkLst>
            <pc:docMk/>
            <pc:sldMk cId="653966852" sldId="267"/>
            <ac:spMk id="6" creationId="{5D6C15A0-C087-4593-8414-2B4EC1CDC3DE}"/>
          </ac:spMkLst>
        </pc:spChg>
        <pc:spChg chg="del">
          <ac:chgData name="Tom Smith" userId="eac52e5223bf4258" providerId="LiveId" clId="{C9060CF4-5DD2-4621-B3FA-F51A2A3E0FDF}" dt="2021-10-04T19:31:49.916" v="4" actId="26606"/>
          <ac:spMkLst>
            <pc:docMk/>
            <pc:sldMk cId="653966852" sldId="267"/>
            <ac:spMk id="8" creationId="{EA67B5B4-3A24-436E-B663-1B2EBFF8A0CD}"/>
          </ac:spMkLst>
        </pc:spChg>
        <pc:spChg chg="del">
          <ac:chgData name="Tom Smith" userId="eac52e5223bf4258" providerId="LiveId" clId="{C9060CF4-5DD2-4621-B3FA-F51A2A3E0FDF}" dt="2021-10-04T19:31:49.916" v="4" actId="26606"/>
          <ac:spMkLst>
            <pc:docMk/>
            <pc:sldMk cId="653966852" sldId="267"/>
            <ac:spMk id="10" creationId="{987FDF89-C993-41F4-A1B8-DBAFF16008A9}"/>
          </ac:spMkLst>
        </pc:spChg>
        <pc:spChg chg="del">
          <ac:chgData name="Tom Smith" userId="eac52e5223bf4258" providerId="LiveId" clId="{C9060CF4-5DD2-4621-B3FA-F51A2A3E0FDF}" dt="2021-10-04T19:31:49.916" v="4" actId="26606"/>
          <ac:spMkLst>
            <pc:docMk/>
            <pc:sldMk cId="653966852" sldId="267"/>
            <ac:spMk id="12" creationId="{64E585EA-75FD-4025-8270-F66A58A15CDA}"/>
          </ac:spMkLst>
        </pc:spChg>
        <pc:spChg chg="add del">
          <ac:chgData name="Tom Smith" userId="eac52e5223bf4258" providerId="LiveId" clId="{C9060CF4-5DD2-4621-B3FA-F51A2A3E0FDF}" dt="2021-10-04T19:31:58.002" v="5" actId="700"/>
          <ac:spMkLst>
            <pc:docMk/>
            <pc:sldMk cId="653966852" sldId="267"/>
            <ac:spMk id="17" creationId="{100EDD19-6802-4EC3-95CE-CFFAB042CFD6}"/>
          </ac:spMkLst>
        </pc:spChg>
        <pc:spChg chg="add del">
          <ac:chgData name="Tom Smith" userId="eac52e5223bf4258" providerId="LiveId" clId="{C9060CF4-5DD2-4621-B3FA-F51A2A3E0FDF}" dt="2021-10-04T19:31:58.002" v="5" actId="700"/>
          <ac:spMkLst>
            <pc:docMk/>
            <pc:sldMk cId="653966852" sldId="267"/>
            <ac:spMk id="19" creationId="{DB17E863-922E-4C26-BD64-E8FD41D28661}"/>
          </ac:spMkLst>
        </pc:spChg>
      </pc:sldChg>
      <pc:sldChg chg="addSp delSp modSp mod modAnim">
        <pc:chgData name="Tom Smith" userId="eac52e5223bf4258" providerId="LiveId" clId="{C9060CF4-5DD2-4621-B3FA-F51A2A3E0FDF}" dt="2021-10-04T20:09:12.088" v="110" actId="26606"/>
        <pc:sldMkLst>
          <pc:docMk/>
          <pc:sldMk cId="2863269998" sldId="268"/>
        </pc:sldMkLst>
        <pc:spChg chg="mod">
          <ac:chgData name="Tom Smith" userId="eac52e5223bf4258" providerId="LiveId" clId="{C9060CF4-5DD2-4621-B3FA-F51A2A3E0FDF}" dt="2021-10-04T20:09:12.088" v="110" actId="26606"/>
          <ac:spMkLst>
            <pc:docMk/>
            <pc:sldMk cId="2863269998" sldId="268"/>
            <ac:spMk id="2" creationId="{BF027AF6-DE54-474B-87C0-43D8834DDA8C}"/>
          </ac:spMkLst>
        </pc:spChg>
        <pc:spChg chg="mod">
          <ac:chgData name="Tom Smith" userId="eac52e5223bf4258" providerId="LiveId" clId="{C9060CF4-5DD2-4621-B3FA-F51A2A3E0FDF}" dt="2021-10-04T20:09:12.088" v="110" actId="26606"/>
          <ac:spMkLst>
            <pc:docMk/>
            <pc:sldMk cId="2863269998" sldId="268"/>
            <ac:spMk id="3" creationId="{91A8119A-758E-4254-BDA5-4CA1E1633A5F}"/>
          </ac:spMkLst>
        </pc:spChg>
        <pc:spChg chg="del">
          <ac:chgData name="Tom Smith" userId="eac52e5223bf4258" providerId="LiveId" clId="{C9060CF4-5DD2-4621-B3FA-F51A2A3E0FDF}" dt="2021-10-04T20:09:12.088" v="110" actId="26606"/>
          <ac:spMkLst>
            <pc:docMk/>
            <pc:sldMk cId="2863269998" sldId="268"/>
            <ac:spMk id="71" creationId="{3CD9DF72-87A3-404E-A828-84CBF11A8303}"/>
          </ac:spMkLst>
        </pc:spChg>
        <pc:spChg chg="add">
          <ac:chgData name="Tom Smith" userId="eac52e5223bf4258" providerId="LiveId" clId="{C9060CF4-5DD2-4621-B3FA-F51A2A3E0FDF}" dt="2021-10-04T20:09:12.088" v="110" actId="26606"/>
          <ac:spMkLst>
            <pc:docMk/>
            <pc:sldMk cId="2863269998" sldId="268"/>
            <ac:spMk id="135" creationId="{F13C74B1-5B17-4795-BED0-7140497B445A}"/>
          </ac:spMkLst>
        </pc:spChg>
        <pc:spChg chg="add">
          <ac:chgData name="Tom Smith" userId="eac52e5223bf4258" providerId="LiveId" clId="{C9060CF4-5DD2-4621-B3FA-F51A2A3E0FDF}" dt="2021-10-04T20:09:12.088" v="110" actId="26606"/>
          <ac:spMkLst>
            <pc:docMk/>
            <pc:sldMk cId="2863269998" sldId="268"/>
            <ac:spMk id="137" creationId="{D4974D33-8DC5-464E-8C6D-BE58F0669C17}"/>
          </ac:spMkLst>
        </pc:spChg>
        <pc:picChg chg="mod ord">
          <ac:chgData name="Tom Smith" userId="eac52e5223bf4258" providerId="LiveId" clId="{C9060CF4-5DD2-4621-B3FA-F51A2A3E0FDF}" dt="2021-10-04T20:09:12.088" v="110" actId="26606"/>
          <ac:picMkLst>
            <pc:docMk/>
            <pc:sldMk cId="2863269998" sldId="268"/>
            <ac:picMk id="1026" creationId="{059DDE25-1F5D-4745-8D85-D94B9866B9D9}"/>
          </ac:picMkLst>
        </pc:picChg>
        <pc:cxnChg chg="del">
          <ac:chgData name="Tom Smith" userId="eac52e5223bf4258" providerId="LiveId" clId="{C9060CF4-5DD2-4621-B3FA-F51A2A3E0FDF}" dt="2021-10-04T20:09:12.088" v="110" actId="26606"/>
          <ac:cxnSpMkLst>
            <pc:docMk/>
            <pc:sldMk cId="2863269998" sldId="268"/>
            <ac:cxnSpMk id="73" creationId="{20E3A342-4D61-4E3F-AF90-1AB42AEB96CC}"/>
          </ac:cxnSpMkLst>
        </pc:cxnChg>
      </pc:sldChg>
      <pc:sldChg chg="modSp mod modAnim">
        <pc:chgData name="Tom Smith" userId="eac52e5223bf4258" providerId="LiveId" clId="{C9060CF4-5DD2-4621-B3FA-F51A2A3E0FDF}" dt="2021-10-04T20:23:10.397" v="975" actId="20577"/>
        <pc:sldMkLst>
          <pc:docMk/>
          <pc:sldMk cId="2207841286" sldId="269"/>
        </pc:sldMkLst>
        <pc:spChg chg="mod">
          <ac:chgData name="Tom Smith" userId="eac52e5223bf4258" providerId="LiveId" clId="{C9060CF4-5DD2-4621-B3FA-F51A2A3E0FDF}" dt="2021-10-04T20:16:59.471" v="561" actId="20577"/>
          <ac:spMkLst>
            <pc:docMk/>
            <pc:sldMk cId="2207841286" sldId="269"/>
            <ac:spMk id="2" creationId="{730D82DC-A1D9-47D0-BEA2-EE724797C403}"/>
          </ac:spMkLst>
        </pc:spChg>
        <pc:spChg chg="mod">
          <ac:chgData name="Tom Smith" userId="eac52e5223bf4258" providerId="LiveId" clId="{C9060CF4-5DD2-4621-B3FA-F51A2A3E0FDF}" dt="2021-10-04T20:23:10.397" v="975" actId="20577"/>
          <ac:spMkLst>
            <pc:docMk/>
            <pc:sldMk cId="2207841286" sldId="269"/>
            <ac:spMk id="3" creationId="{693B8A79-1AA6-4E72-A005-61ABE03E7675}"/>
          </ac:spMkLst>
        </pc:spChg>
      </pc:sldChg>
      <pc:sldChg chg="del">
        <pc:chgData name="Tom Smith" userId="eac52e5223bf4258" providerId="LiveId" clId="{C9060CF4-5DD2-4621-B3FA-F51A2A3E0FDF}" dt="2021-10-04T19:31:25.458" v="3" actId="47"/>
        <pc:sldMkLst>
          <pc:docMk/>
          <pc:sldMk cId="2633316158" sldId="27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10/5/2021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7074981-25C1-457C-8386-0D62D672533A}" type="slidenum">
              <a:rPr lang="en-US" smtClean="0"/>
              <a:t>4</a:t>
            </a:fld>
            <a:endParaRPr lang="en-US"/>
          </a:p>
        </p:txBody>
      </p:sp>
    </p:spTree>
    <p:extLst>
      <p:ext uri="{BB962C8B-B14F-4D97-AF65-F5344CB8AC3E}">
        <p14:creationId xmlns:p14="http://schemas.microsoft.com/office/powerpoint/2010/main" val="637490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6</a:t>
            </a:fld>
            <a:endParaRPr lang="en-US"/>
          </a:p>
        </p:txBody>
      </p:sp>
    </p:spTree>
    <p:extLst>
      <p:ext uri="{BB962C8B-B14F-4D97-AF65-F5344CB8AC3E}">
        <p14:creationId xmlns:p14="http://schemas.microsoft.com/office/powerpoint/2010/main" val="4177603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10/5/2021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10/5/2021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10/5/2021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10/5/2021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10/5/2021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10/5/2021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1141</a:t>
            </a:r>
            <a:br>
              <a:rPr lang="en-US" sz="4400" dirty="0">
                <a:effectLst/>
                <a:ea typeface="Batang" panose="02030600000101010101" pitchFamily="18" charset="-127"/>
              </a:rPr>
            </a:br>
            <a:r>
              <a:rPr lang="en-US" b="1" dirty="0">
                <a:effectLst/>
                <a:ea typeface="Times New Roman" panose="02020603050405020304" pitchFamily="18" charset="0"/>
              </a:rPr>
              <a:t>Creative Writing</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92500" lnSpcReduction="1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Discuss POV in fiction (or any genre)</a:t>
            </a:r>
          </a:p>
          <a:p>
            <a:r>
              <a:rPr lang="en-US" sz="4100" dirty="0">
                <a:cs typeface="Times New Roman" panose="02020603050405020304" pitchFamily="18" charset="0"/>
              </a:rPr>
              <a:t>Share your memoir writing</a:t>
            </a: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A0B9DE3-9C74-4425-844E-9DD40B3D6CEA}"/>
              </a:ext>
            </a:extLst>
          </p:cNvPr>
          <p:cNvSpPr>
            <a:spLocks noGrp="1"/>
          </p:cNvSpPr>
          <p:nvPr>
            <p:ph type="title"/>
          </p:nvPr>
        </p:nvSpPr>
        <p:spPr>
          <a:xfrm>
            <a:off x="841248" y="548640"/>
            <a:ext cx="3600860" cy="5431536"/>
          </a:xfrm>
        </p:spPr>
        <p:txBody>
          <a:bodyPr>
            <a:normAutofit/>
          </a:bodyPr>
          <a:lstStyle/>
          <a:p>
            <a:r>
              <a:rPr lang="en-US" sz="5400" dirty="0"/>
              <a:t>“The First Day,” by Edward P. Jones</a:t>
            </a:r>
          </a:p>
        </p:txBody>
      </p:sp>
      <p:sp>
        <p:nvSpPr>
          <p:cNvPr id="6"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5126418" y="552091"/>
            <a:ext cx="6224335" cy="5431536"/>
          </a:xfrm>
        </p:spPr>
        <p:txBody>
          <a:bodyPr anchor="ctr">
            <a:normAutofit/>
          </a:bodyPr>
          <a:lstStyle/>
          <a:p>
            <a:pPr marL="0" indent="0">
              <a:buNone/>
            </a:pPr>
            <a:r>
              <a:rPr lang="en-US" sz="1500" dirty="0"/>
              <a:t>In an otherwise unremarkable September morning, long before I learned to be ashamed of my mother, she takes my hand and we set off down to begin my very first day of school. I am wearing a </a:t>
            </a:r>
            <a:r>
              <a:rPr lang="en-US" sz="1500" dirty="0" err="1"/>
              <a:t>checkeredlike</a:t>
            </a:r>
            <a:r>
              <a:rPr lang="en-US" sz="1500" dirty="0"/>
              <a:t> blue-and-green cotton dress, and scattered about these colors are bits of yellow and white and brown. My mother has uncharacteristically spent nearly an hour on my hair that morning, plaiting and </a:t>
            </a:r>
            <a:r>
              <a:rPr lang="en-US" sz="1500" dirty="0" err="1"/>
              <a:t>replaiting</a:t>
            </a:r>
            <a:r>
              <a:rPr lang="en-US" sz="1500" dirty="0"/>
              <a:t> so that now my scalp tingles. Whenever I turn my head quickly, my nose fills with the faint smell of Dixie Peach hair grease. The smell is somehow a soothing one now and I will reach for it time- and time again before the morning ends. All the plaits, each with a blue barrette near the tip and each twisted into an uncommon sturdiness, will last until I go to bed that night, something that has never happened before. My stomach is full of milk and oatmeal sweetened with brown sugar. Like everything else I have on, my pale green slip and underwear are new, the underwear having come three to a plastic package with a little girl on the front who appears to be dancing. Behind my ears, my mother, to stop my whining, has dabbed the stingiest bit of her gardenia perfume, the last present my father gave her before he disappeared into memory. Because I cannot smell it, I have only her word that the perfume is there. I am also wearing yellow socks trimmed with thin lines of black and white around the tops. My shoes are my greatest joy, black patent-leather miracles, and when one is nicked at the toe later that morning in class, my heart will break. </a:t>
            </a:r>
          </a:p>
        </p:txBody>
      </p:sp>
    </p:spTree>
    <p:extLst>
      <p:ext uri="{BB962C8B-B14F-4D97-AF65-F5344CB8AC3E}">
        <p14:creationId xmlns:p14="http://schemas.microsoft.com/office/powerpoint/2010/main" val="6539668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F027AF6-DE54-474B-87C0-43D8834DDA8C}"/>
              </a:ext>
            </a:extLst>
          </p:cNvPr>
          <p:cNvSpPr>
            <a:spLocks noGrp="1"/>
          </p:cNvSpPr>
          <p:nvPr>
            <p:ph type="title"/>
          </p:nvPr>
        </p:nvSpPr>
        <p:spPr>
          <a:xfrm>
            <a:off x="640080" y="325369"/>
            <a:ext cx="4368602" cy="1956841"/>
          </a:xfrm>
        </p:spPr>
        <p:txBody>
          <a:bodyPr anchor="b">
            <a:normAutofit/>
          </a:bodyPr>
          <a:lstStyle/>
          <a:p>
            <a:r>
              <a:rPr lang="en-US" sz="5400" dirty="0"/>
              <a:t>POV in Fiction</a:t>
            </a:r>
          </a:p>
        </p:txBody>
      </p:sp>
      <p:sp>
        <p:nvSpPr>
          <p:cNvPr id="13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1A8119A-758E-4254-BDA5-4CA1E1633A5F}"/>
              </a:ext>
            </a:extLst>
          </p:cNvPr>
          <p:cNvSpPr>
            <a:spLocks noGrp="1"/>
          </p:cNvSpPr>
          <p:nvPr>
            <p:ph idx="1"/>
          </p:nvPr>
        </p:nvSpPr>
        <p:spPr>
          <a:xfrm>
            <a:off x="640080" y="2872899"/>
            <a:ext cx="4243589" cy="3320668"/>
          </a:xfrm>
        </p:spPr>
        <p:txBody>
          <a:bodyPr>
            <a:normAutofit/>
          </a:bodyPr>
          <a:lstStyle/>
          <a:p>
            <a:pPr>
              <a:buFont typeface="+mj-lt"/>
              <a:buAutoNum type="arabicPeriod"/>
            </a:pPr>
            <a:r>
              <a:rPr lang="en-US" sz="1700" b="0" i="0">
                <a:effectLst/>
                <a:latin typeface="Lato"/>
              </a:rPr>
              <a:t>What is the </a:t>
            </a:r>
            <a:r>
              <a:rPr lang="en-US" sz="1700" b="1" i="0">
                <a:effectLst/>
                <a:latin typeface="Lato"/>
              </a:rPr>
              <a:t>point of view </a:t>
            </a:r>
            <a:r>
              <a:rPr lang="en-US" sz="1700" b="0" i="0">
                <a:effectLst/>
                <a:latin typeface="Lato"/>
              </a:rPr>
              <a:t>of the narrator? (First person? Third person?) How do you know?</a:t>
            </a:r>
          </a:p>
          <a:p>
            <a:pPr>
              <a:buFont typeface="+mj-lt"/>
              <a:buAutoNum type="arabicPeriod"/>
            </a:pPr>
            <a:r>
              <a:rPr lang="en-US" sz="1700" b="0" i="0">
                <a:effectLst/>
                <a:latin typeface="Lato"/>
              </a:rPr>
              <a:t>What is the age of the narrator when the story </a:t>
            </a:r>
            <a:r>
              <a:rPr lang="en-US" sz="1700" b="1" i="0">
                <a:effectLst/>
                <a:latin typeface="Lato"/>
              </a:rPr>
              <a:t>occurs</a:t>
            </a:r>
            <a:r>
              <a:rPr lang="en-US" sz="1700" b="0" i="0">
                <a:effectLst/>
                <a:latin typeface="Lato"/>
              </a:rPr>
              <a:t>? How do you know?</a:t>
            </a:r>
          </a:p>
          <a:p>
            <a:pPr>
              <a:buFont typeface="+mj-lt"/>
              <a:buAutoNum type="arabicPeriod"/>
            </a:pPr>
            <a:r>
              <a:rPr lang="en-US" sz="1700" b="0" i="0">
                <a:effectLst/>
                <a:latin typeface="Lato"/>
              </a:rPr>
              <a:t>What is the age of the narrator when they </a:t>
            </a:r>
            <a:r>
              <a:rPr lang="en-US" sz="1700" b="1" i="0">
                <a:effectLst/>
                <a:latin typeface="Lato"/>
              </a:rPr>
              <a:t>share </a:t>
            </a:r>
            <a:r>
              <a:rPr lang="en-US" sz="1700" b="0" i="0">
                <a:effectLst/>
                <a:latin typeface="Lato"/>
              </a:rPr>
              <a:t>this story? How do you know?</a:t>
            </a:r>
          </a:p>
          <a:p>
            <a:pPr>
              <a:buFont typeface="+mj-lt"/>
              <a:buAutoNum type="arabicPeriod"/>
            </a:pPr>
            <a:r>
              <a:rPr lang="en-US" sz="1700" b="0" i="0">
                <a:effectLst/>
                <a:latin typeface="Lato"/>
              </a:rPr>
              <a:t>What </a:t>
            </a:r>
            <a:r>
              <a:rPr lang="en-US" sz="1700" b="1" i="0">
                <a:effectLst/>
                <a:latin typeface="Lato"/>
              </a:rPr>
              <a:t>time period</a:t>
            </a:r>
            <a:r>
              <a:rPr lang="en-US" sz="1700" b="0" i="0">
                <a:effectLst/>
                <a:latin typeface="Lato"/>
              </a:rPr>
              <a:t> do you imagine this story takes place? (Present, 1990s, 1970s, or a different time?) What are the clues to your guess?</a:t>
            </a:r>
          </a:p>
        </p:txBody>
      </p:sp>
      <p:pic>
        <p:nvPicPr>
          <p:cNvPr id="1026" name="Picture 2" descr="point of view photography">
            <a:extLst>
              <a:ext uri="{FF2B5EF4-FFF2-40B4-BE49-F238E27FC236}">
                <a16:creationId xmlns:a16="http://schemas.microsoft.com/office/drawing/2014/main" id="{059DDE25-1F5D-4745-8D85-D94B9866B9D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618" r="17680"/>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3269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2" name="Rectangle 144">
            <a:extLst>
              <a:ext uri="{FF2B5EF4-FFF2-40B4-BE49-F238E27FC236}">
                <a16:creationId xmlns:a16="http://schemas.microsoft.com/office/drawing/2014/main" id="{8181FC64-B306-4821-98E2-780662EFC4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pic>
        <p:nvPicPr>
          <p:cNvPr id="2056" name="Picture 8" descr="The Moth StorySLAM">
            <a:extLst>
              <a:ext uri="{FF2B5EF4-FFF2-40B4-BE49-F238E27FC236}">
                <a16:creationId xmlns:a16="http://schemas.microsoft.com/office/drawing/2014/main" id="{7BC3781F-516C-4CC8-B63B-425C189B3B0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810" r="1" b="1"/>
          <a:stretch/>
        </p:blipFill>
        <p:spPr bwMode="auto">
          <a:xfrm>
            <a:off x="20" y="10"/>
            <a:ext cx="9947062" cy="6857990"/>
          </a:xfrm>
          <a:prstGeom prst="rect">
            <a:avLst/>
          </a:prstGeom>
          <a:noFill/>
          <a:extLst>
            <a:ext uri="{909E8E84-426E-40DD-AFC4-6F175D3DCCD1}">
              <a14:hiddenFill xmlns:a14="http://schemas.microsoft.com/office/drawing/2010/main">
                <a:solidFill>
                  <a:srgbClr val="FFFFFF"/>
                </a:solidFill>
              </a14:hiddenFill>
            </a:ext>
          </a:extLst>
        </p:spPr>
      </p:pic>
      <p:sp>
        <p:nvSpPr>
          <p:cNvPr id="147" name="Freeform: Shape 146">
            <a:extLst>
              <a:ext uri="{FF2B5EF4-FFF2-40B4-BE49-F238E27FC236}">
                <a16:creationId xmlns:a16="http://schemas.microsoft.com/office/drawing/2014/main" id="{5871FC61-DD4E-47D4-81FD-8A7E7D12B3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986049" y="0"/>
            <a:ext cx="5205951" cy="6858000"/>
          </a:xfrm>
          <a:custGeom>
            <a:avLst/>
            <a:gdLst>
              <a:gd name="connsiteX0" fmla="*/ 0 w 5205951"/>
              <a:gd name="connsiteY0" fmla="*/ 0 h 6858000"/>
              <a:gd name="connsiteX1" fmla="*/ 1709529 w 5205951"/>
              <a:gd name="connsiteY1" fmla="*/ 0 h 6858000"/>
              <a:gd name="connsiteX2" fmla="*/ 2489695 w 5205951"/>
              <a:gd name="connsiteY2" fmla="*/ 0 h 6858000"/>
              <a:gd name="connsiteX3" fmla="*/ 3582928 w 5205951"/>
              <a:gd name="connsiteY3" fmla="*/ 0 h 6858000"/>
              <a:gd name="connsiteX4" fmla="*/ 3605052 w 5205951"/>
              <a:gd name="connsiteY4" fmla="*/ 14997 h 6858000"/>
              <a:gd name="connsiteX5" fmla="*/ 5205951 w 5205951"/>
              <a:gd name="connsiteY5" fmla="*/ 3621656 h 6858000"/>
              <a:gd name="connsiteX6" fmla="*/ 3331601 w 5205951"/>
              <a:gd name="connsiteY6" fmla="*/ 6374814 h 6858000"/>
              <a:gd name="connsiteX7" fmla="*/ 2814953 w 5205951"/>
              <a:gd name="connsiteY7" fmla="*/ 6780599 h 6858000"/>
              <a:gd name="connsiteX8" fmla="*/ 2703197 w 5205951"/>
              <a:gd name="connsiteY8" fmla="*/ 6858000 h 6858000"/>
              <a:gd name="connsiteX9" fmla="*/ 2489695 w 5205951"/>
              <a:gd name="connsiteY9" fmla="*/ 6858000 h 6858000"/>
              <a:gd name="connsiteX10" fmla="*/ 1709529 w 5205951"/>
              <a:gd name="connsiteY10" fmla="*/ 6858000 h 6858000"/>
              <a:gd name="connsiteX11" fmla="*/ 0 w 5205951"/>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05951" h="6858000">
                <a:moveTo>
                  <a:pt x="0" y="0"/>
                </a:moveTo>
                <a:lnTo>
                  <a:pt x="1709529" y="0"/>
                </a:lnTo>
                <a:lnTo>
                  <a:pt x="2489695" y="0"/>
                </a:lnTo>
                <a:lnTo>
                  <a:pt x="3582928" y="0"/>
                </a:lnTo>
                <a:lnTo>
                  <a:pt x="3605052" y="14997"/>
                </a:lnTo>
                <a:cubicBezTo>
                  <a:pt x="4632215" y="754641"/>
                  <a:pt x="5205951" y="2093192"/>
                  <a:pt x="5205951" y="3621656"/>
                </a:cubicBezTo>
                <a:cubicBezTo>
                  <a:pt x="5205951" y="4969131"/>
                  <a:pt x="4277226" y="5602839"/>
                  <a:pt x="3331601" y="6374814"/>
                </a:cubicBezTo>
                <a:cubicBezTo>
                  <a:pt x="3159398" y="6515397"/>
                  <a:pt x="2988771" y="6653108"/>
                  <a:pt x="2814953" y="6780599"/>
                </a:cubicBezTo>
                <a:lnTo>
                  <a:pt x="2703197" y="6858000"/>
                </a:lnTo>
                <a:lnTo>
                  <a:pt x="2489695" y="6858000"/>
                </a:lnTo>
                <a:lnTo>
                  <a:pt x="1709529"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useBgFill="1">
        <p:nvSpPr>
          <p:cNvPr id="149" name="Freeform: Shape 148">
            <a:extLst>
              <a:ext uri="{FF2B5EF4-FFF2-40B4-BE49-F238E27FC236}">
                <a16:creationId xmlns:a16="http://schemas.microsoft.com/office/drawing/2014/main" id="{F9EC3F91-A75C-4F74-867E-E4C28C1354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8226" y="0"/>
            <a:ext cx="5043774" cy="6858000"/>
          </a:xfrm>
          <a:custGeom>
            <a:avLst/>
            <a:gdLst>
              <a:gd name="connsiteX0" fmla="*/ 1648981 w 5043774"/>
              <a:gd name="connsiteY0" fmla="*/ 0 h 6858000"/>
              <a:gd name="connsiteX1" fmla="*/ 2759699 w 5043774"/>
              <a:gd name="connsiteY1" fmla="*/ 0 h 6858000"/>
              <a:gd name="connsiteX2" fmla="*/ 3379301 w 5043774"/>
              <a:gd name="connsiteY2" fmla="*/ 0 h 6858000"/>
              <a:gd name="connsiteX3" fmla="*/ 3552342 w 5043774"/>
              <a:gd name="connsiteY3" fmla="*/ 0 h 6858000"/>
              <a:gd name="connsiteX4" fmla="*/ 4617166 w 5043774"/>
              <a:gd name="connsiteY4" fmla="*/ 0 h 6858000"/>
              <a:gd name="connsiteX5" fmla="*/ 4786130 w 5043774"/>
              <a:gd name="connsiteY5" fmla="*/ 0 h 6858000"/>
              <a:gd name="connsiteX6" fmla="*/ 4980168 w 5043774"/>
              <a:gd name="connsiteY6" fmla="*/ 0 h 6858000"/>
              <a:gd name="connsiteX7" fmla="*/ 5043774 w 5043774"/>
              <a:gd name="connsiteY7" fmla="*/ 0 h 6858000"/>
              <a:gd name="connsiteX8" fmla="*/ 5043774 w 5043774"/>
              <a:gd name="connsiteY8" fmla="*/ 6858000 h 6858000"/>
              <a:gd name="connsiteX9" fmla="*/ 4980168 w 5043774"/>
              <a:gd name="connsiteY9" fmla="*/ 6858000 h 6858000"/>
              <a:gd name="connsiteX10" fmla="*/ 4786130 w 5043774"/>
              <a:gd name="connsiteY10" fmla="*/ 6858000 h 6858000"/>
              <a:gd name="connsiteX11" fmla="*/ 4617166 w 5043774"/>
              <a:gd name="connsiteY11" fmla="*/ 6858000 h 6858000"/>
              <a:gd name="connsiteX12" fmla="*/ 3552342 w 5043774"/>
              <a:gd name="connsiteY12" fmla="*/ 6858000 h 6858000"/>
              <a:gd name="connsiteX13" fmla="*/ 3379301 w 5043774"/>
              <a:gd name="connsiteY13" fmla="*/ 6858000 h 6858000"/>
              <a:gd name="connsiteX14" fmla="*/ 2759699 w 5043774"/>
              <a:gd name="connsiteY14" fmla="*/ 6858000 h 6858000"/>
              <a:gd name="connsiteX15" fmla="*/ 2542782 w 5043774"/>
              <a:gd name="connsiteY15" fmla="*/ 6858000 h 6858000"/>
              <a:gd name="connsiteX16" fmla="*/ 2429239 w 5043774"/>
              <a:gd name="connsiteY16" fmla="*/ 6780599 h 6858000"/>
              <a:gd name="connsiteX17" fmla="*/ 1904328 w 5043774"/>
              <a:gd name="connsiteY17" fmla="*/ 6374814 h 6858000"/>
              <a:gd name="connsiteX18" fmla="*/ 0 w 5043774"/>
              <a:gd name="connsiteY18" fmla="*/ 3621656 h 6858000"/>
              <a:gd name="connsiteX19" fmla="*/ 1626503 w 5043774"/>
              <a:gd name="connsiteY19"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43774" h="6858000">
                <a:moveTo>
                  <a:pt x="1648981" y="0"/>
                </a:moveTo>
                <a:lnTo>
                  <a:pt x="2759699" y="0"/>
                </a:lnTo>
                <a:lnTo>
                  <a:pt x="3379301" y="0"/>
                </a:lnTo>
                <a:lnTo>
                  <a:pt x="3552342" y="0"/>
                </a:lnTo>
                <a:lnTo>
                  <a:pt x="4617166" y="0"/>
                </a:lnTo>
                <a:lnTo>
                  <a:pt x="4786130" y="0"/>
                </a:lnTo>
                <a:lnTo>
                  <a:pt x="4980168" y="0"/>
                </a:lnTo>
                <a:lnTo>
                  <a:pt x="5043774" y="0"/>
                </a:lnTo>
                <a:lnTo>
                  <a:pt x="5043774" y="6858000"/>
                </a:lnTo>
                <a:lnTo>
                  <a:pt x="4980168" y="6858000"/>
                </a:lnTo>
                <a:lnTo>
                  <a:pt x="4786130" y="6858000"/>
                </a:lnTo>
                <a:lnTo>
                  <a:pt x="4617166" y="6858000"/>
                </a:lnTo>
                <a:lnTo>
                  <a:pt x="3552342" y="6858000"/>
                </a:lnTo>
                <a:lnTo>
                  <a:pt x="3379301" y="6858000"/>
                </a:lnTo>
                <a:lnTo>
                  <a:pt x="2759699" y="6858000"/>
                </a:lnTo>
                <a:lnTo>
                  <a:pt x="2542782" y="6858000"/>
                </a:lnTo>
                <a:lnTo>
                  <a:pt x="2429239" y="6780599"/>
                </a:lnTo>
                <a:cubicBezTo>
                  <a:pt x="2252641" y="6653108"/>
                  <a:pt x="2079285" y="6515397"/>
                  <a:pt x="1904328" y="6374814"/>
                </a:cubicBezTo>
                <a:cubicBezTo>
                  <a:pt x="943579" y="5602839"/>
                  <a:pt x="0" y="4969131"/>
                  <a:pt x="0" y="3621656"/>
                </a:cubicBezTo>
                <a:cubicBezTo>
                  <a:pt x="0" y="2093192"/>
                  <a:pt x="582912" y="754641"/>
                  <a:pt x="1626503" y="14997"/>
                </a:cubicBezTo>
                <a:close/>
              </a:path>
            </a:pathLst>
          </a:cu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prstClr val="white"/>
              </a:solidFill>
              <a:latin typeface="Meiryo"/>
            </a:endParaRPr>
          </a:p>
        </p:txBody>
      </p:sp>
      <p:sp>
        <p:nvSpPr>
          <p:cNvPr id="151" name="Freeform: Shape 150">
            <a:extLst>
              <a:ext uri="{FF2B5EF4-FFF2-40B4-BE49-F238E27FC236}">
                <a16:creationId xmlns:a16="http://schemas.microsoft.com/office/drawing/2014/main" id="{829A1E2C-5AC8-40FC-99E9-832069D397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97013"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Meiryo"/>
              <a:ea typeface="+mn-ea"/>
              <a:cs typeface="+mn-cs"/>
            </a:endParaRPr>
          </a:p>
        </p:txBody>
      </p:sp>
      <p:sp>
        <p:nvSpPr>
          <p:cNvPr id="2" name="Title 1"/>
          <p:cNvSpPr>
            <a:spLocks noGrp="1"/>
          </p:cNvSpPr>
          <p:nvPr>
            <p:ph type="title"/>
          </p:nvPr>
        </p:nvSpPr>
        <p:spPr>
          <a:xfrm>
            <a:off x="8046720" y="1045597"/>
            <a:ext cx="3633746" cy="1588422"/>
          </a:xfrm>
        </p:spPr>
        <p:txBody>
          <a:bodyPr vert="horz" lIns="91440" tIns="45720" rIns="91440" bIns="45720" rtlCol="0" anchor="b">
            <a:normAutofit/>
          </a:bodyPr>
          <a:lstStyle/>
          <a:p>
            <a:r>
              <a:rPr lang="en-US" sz="3600"/>
              <a:t>Reading!</a:t>
            </a:r>
          </a:p>
        </p:txBody>
      </p:sp>
      <p:sp>
        <p:nvSpPr>
          <p:cNvPr id="2060" name="Content Placeholder 2059">
            <a:extLst>
              <a:ext uri="{FF2B5EF4-FFF2-40B4-BE49-F238E27FC236}">
                <a16:creationId xmlns:a16="http://schemas.microsoft.com/office/drawing/2014/main" id="{9494A7C0-486E-48E5-B8ED-447FCA6E6A4F}"/>
              </a:ext>
            </a:extLst>
          </p:cNvPr>
          <p:cNvSpPr>
            <a:spLocks noGrp="1"/>
          </p:cNvSpPr>
          <p:nvPr>
            <p:ph idx="1"/>
          </p:nvPr>
        </p:nvSpPr>
        <p:spPr>
          <a:xfrm>
            <a:off x="8046719" y="2722729"/>
            <a:ext cx="3633747" cy="2700062"/>
          </a:xfrm>
        </p:spPr>
        <p:txBody>
          <a:bodyPr>
            <a:normAutofit fontScale="92500" lnSpcReduction="10000"/>
          </a:bodyPr>
          <a:lstStyle/>
          <a:p>
            <a:r>
              <a:rPr lang="en-US" sz="1700" dirty="0"/>
              <a:t>I’m going to put you in breakout rooms in a moment.</a:t>
            </a:r>
          </a:p>
          <a:p>
            <a:r>
              <a:rPr lang="en-US" sz="1700" dirty="0"/>
              <a:t>Share </a:t>
            </a:r>
            <a:r>
              <a:rPr lang="en-US" sz="1700" b="1" dirty="0"/>
              <a:t>one</a:t>
            </a:r>
            <a:r>
              <a:rPr lang="en-US" sz="1700" dirty="0"/>
              <a:t> of your memoirs (either the “Meet My ___” or Memoir 2) with your group.</a:t>
            </a:r>
          </a:p>
          <a:p>
            <a:r>
              <a:rPr lang="en-US" sz="1700" dirty="0"/>
              <a:t>Read them out loud to each other! You’ll have 20 minutes, so that’s about 5 minutes per person!</a:t>
            </a:r>
          </a:p>
          <a:p>
            <a:r>
              <a:rPr lang="en-US" sz="1700" dirty="0"/>
              <a:t>Be sure to clap or snap after each person reads—this is a time to celebrate!</a:t>
            </a:r>
          </a:p>
          <a:p>
            <a:pPr marL="0" indent="0">
              <a:buNone/>
            </a:pPr>
            <a:endParaRPr lang="en-US" sz="1700" dirty="0"/>
          </a:p>
        </p:txBody>
      </p:sp>
    </p:spTree>
    <p:extLst>
      <p:ext uri="{BB962C8B-B14F-4D97-AF65-F5344CB8AC3E}">
        <p14:creationId xmlns:p14="http://schemas.microsoft.com/office/powerpoint/2010/main" val="904032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Self-Reflection 101: What is self-reflection? Why is reflection import |  Holstee">
            <a:extLst>
              <a:ext uri="{FF2B5EF4-FFF2-40B4-BE49-F238E27FC236}">
                <a16:creationId xmlns:a16="http://schemas.microsoft.com/office/drawing/2014/main" id="{C3AE197A-AA94-41DC-B0E7-2E05517A21A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590" r="23171" b="2349"/>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30D82DC-A1D9-47D0-BEA2-EE724797C403}"/>
              </a:ext>
            </a:extLst>
          </p:cNvPr>
          <p:cNvSpPr>
            <a:spLocks noGrp="1"/>
          </p:cNvSpPr>
          <p:nvPr>
            <p:ph type="title"/>
          </p:nvPr>
        </p:nvSpPr>
        <p:spPr>
          <a:xfrm>
            <a:off x="371094" y="1161288"/>
            <a:ext cx="3438144" cy="1124712"/>
          </a:xfrm>
        </p:spPr>
        <p:txBody>
          <a:bodyPr anchor="b">
            <a:normAutofit/>
          </a:bodyPr>
          <a:lstStyle/>
          <a:p>
            <a:r>
              <a:rPr lang="en-US" sz="2800" dirty="0"/>
              <a:t>Transition to Fiction</a:t>
            </a:r>
          </a:p>
        </p:txBody>
      </p:sp>
      <p:sp>
        <p:nvSpPr>
          <p:cNvPr id="75" name="Rectangle 7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7" name="Rectangle 7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693B8A79-1AA6-4E72-A005-61ABE03E7675}"/>
              </a:ext>
            </a:extLst>
          </p:cNvPr>
          <p:cNvSpPr>
            <a:spLocks noGrp="1"/>
          </p:cNvSpPr>
          <p:nvPr>
            <p:ph idx="1"/>
          </p:nvPr>
        </p:nvSpPr>
        <p:spPr>
          <a:xfrm>
            <a:off x="371094" y="2718054"/>
            <a:ext cx="3438906" cy="3207258"/>
          </a:xfrm>
        </p:spPr>
        <p:txBody>
          <a:bodyPr anchor="t">
            <a:normAutofit/>
          </a:bodyPr>
          <a:lstStyle/>
          <a:p>
            <a:r>
              <a:rPr lang="en-US" sz="1700" dirty="0"/>
              <a:t>How is fiction similar to nonfiction/memoir?</a:t>
            </a:r>
          </a:p>
          <a:p>
            <a:r>
              <a:rPr lang="en-US" sz="1700" dirty="0"/>
              <a:t>How is it different?</a:t>
            </a:r>
          </a:p>
          <a:p>
            <a:r>
              <a:rPr lang="en-US" sz="1700" dirty="0"/>
              <a:t>Have you ever written a short story before?</a:t>
            </a:r>
          </a:p>
          <a:p>
            <a:r>
              <a:rPr lang="en-US" sz="1700" dirty="0"/>
              <a:t>Was it a good experience? Why or why not?</a:t>
            </a:r>
          </a:p>
        </p:txBody>
      </p:sp>
    </p:spTree>
    <p:extLst>
      <p:ext uri="{BB962C8B-B14F-4D97-AF65-F5344CB8AC3E}">
        <p14:creationId xmlns:p14="http://schemas.microsoft.com/office/powerpoint/2010/main" val="2207841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 (also on the Assignment page)</a:t>
            </a:r>
          </a:p>
        </p:txBody>
      </p:sp>
      <p:sp>
        <p:nvSpPr>
          <p:cNvPr id="3" name="Content Placeholder 2"/>
          <p:cNvSpPr>
            <a:spLocks noGrp="1"/>
          </p:cNvSpPr>
          <p:nvPr>
            <p:ph idx="1"/>
          </p:nvPr>
        </p:nvSpPr>
        <p:spPr>
          <a:xfrm>
            <a:off x="838200" y="1481916"/>
            <a:ext cx="9680268" cy="5252991"/>
          </a:xfrm>
        </p:spPr>
        <p:txBody>
          <a:bodyPr>
            <a:normAutofit fontScale="85000" lnSpcReduction="20000"/>
          </a:bodyPr>
          <a:lstStyle/>
          <a:p>
            <a:pPr algn="l">
              <a:buFont typeface="Arial" panose="020B0604020202020204" pitchFamily="34" charset="0"/>
              <a:buChar char="•"/>
            </a:pPr>
            <a:r>
              <a:rPr lang="en-US" i="0" dirty="0">
                <a:solidFill>
                  <a:srgbClr val="444444"/>
                </a:solidFill>
                <a:effectLst/>
                <a:latin typeface="Lato" panose="020F0502020204030203" pitchFamily="34" charset="0"/>
              </a:rPr>
              <a:t>Journal Assignment 3: Reflect on your experience with memoir writing—good, bad, so-so, and </a:t>
            </a:r>
            <a:r>
              <a:rPr lang="en-US" i="1" dirty="0">
                <a:solidFill>
                  <a:srgbClr val="444444"/>
                </a:solidFill>
                <a:effectLst/>
                <a:latin typeface="Lato" panose="020F0502020204030203" pitchFamily="34" charset="0"/>
              </a:rPr>
              <a:t>why.</a:t>
            </a:r>
            <a:r>
              <a:rPr lang="en-US" i="0" dirty="0">
                <a:solidFill>
                  <a:srgbClr val="444444"/>
                </a:solidFill>
                <a:effectLst/>
                <a:latin typeface="Lato" panose="020F0502020204030203" pitchFamily="34" charset="0"/>
              </a:rPr>
              <a:t> Title it Full Name, Journal #3. Post it under Journals by 11:59 PM on Wednesday, October 6. (This assignment will be helpful at the end of the semester!)</a:t>
            </a:r>
          </a:p>
          <a:p>
            <a:pPr algn="l">
              <a:buFont typeface="Arial" panose="020B0604020202020204" pitchFamily="34" charset="0"/>
              <a:buChar char="•"/>
            </a:pPr>
            <a:r>
              <a:rPr lang="en-US" i="0" dirty="0">
                <a:solidFill>
                  <a:srgbClr val="444444"/>
                </a:solidFill>
                <a:effectLst/>
                <a:latin typeface="Lato" panose="020F0502020204030203" pitchFamily="34" charset="0"/>
              </a:rPr>
              <a:t>A brief paragraph critiquing Jones’ work. What did you enjoy? What questions/suggestions do you have for the author? Post it with your Full Name, Jones Critique under Discussions by 11:59 PM on Wednesday, October 6.</a:t>
            </a:r>
          </a:p>
          <a:p>
            <a:pPr algn="l"/>
            <a:r>
              <a:rPr lang="en-US" i="0" dirty="0">
                <a:solidFill>
                  <a:srgbClr val="444444"/>
                </a:solidFill>
                <a:effectLst/>
                <a:latin typeface="Lato" panose="020F0502020204030203" pitchFamily="34" charset="0"/>
              </a:rPr>
              <a:t>By 11:59 on Thursday, October 7, students will: Journal Assignment 4. Choose </a:t>
            </a:r>
            <a:r>
              <a:rPr lang="en-US" i="1" dirty="0">
                <a:solidFill>
                  <a:srgbClr val="444444"/>
                </a:solidFill>
                <a:effectLst/>
                <a:latin typeface="Lato" panose="020F0502020204030203" pitchFamily="34" charset="0"/>
              </a:rPr>
              <a:t>ONE </a:t>
            </a:r>
            <a:r>
              <a:rPr lang="en-US" i="0" dirty="0">
                <a:solidFill>
                  <a:srgbClr val="444444"/>
                </a:solidFill>
                <a:effectLst/>
                <a:latin typeface="Lato" panose="020F0502020204030203" pitchFamily="34" charset="0"/>
              </a:rPr>
              <a:t>of the four prompts on the Assignment page; title it Full Name, Journal #4 under Journals</a:t>
            </a:r>
            <a:r>
              <a:rPr lang="en-US" dirty="0">
                <a:solidFill>
                  <a:srgbClr val="444444"/>
                </a:solidFill>
                <a:latin typeface="Lato" panose="020F0502020204030203" pitchFamily="34" charset="0"/>
              </a:rPr>
              <a:t>. (This assignment will help you write your first short story!)</a:t>
            </a:r>
          </a:p>
          <a:p>
            <a:pPr algn="l"/>
            <a:r>
              <a:rPr lang="en-US" i="0" dirty="0">
                <a:solidFill>
                  <a:srgbClr val="444444"/>
                </a:solidFill>
                <a:effectLst/>
                <a:latin typeface="Lato" panose="020F0502020204030203" pitchFamily="34" charset="0"/>
              </a:rPr>
              <a:t>Read Ursula K Le </a:t>
            </a:r>
            <a:r>
              <a:rPr lang="en-US" i="0" dirty="0" err="1">
                <a:solidFill>
                  <a:srgbClr val="444444"/>
                </a:solidFill>
                <a:effectLst/>
                <a:latin typeface="Lato" panose="020F0502020204030203" pitchFamily="34" charset="0"/>
              </a:rPr>
              <a:t>Guin’s</a:t>
            </a:r>
            <a:r>
              <a:rPr lang="en-US" i="0" dirty="0">
                <a:solidFill>
                  <a:srgbClr val="444444"/>
                </a:solidFill>
                <a:effectLst/>
                <a:latin typeface="Lato" panose="020F0502020204030203" pitchFamily="34" charset="0"/>
              </a:rPr>
              <a:t> “The Wife’s Story” by class time on Tuesday, October 12. </a:t>
            </a:r>
          </a:p>
          <a:p>
            <a:pPr algn="l"/>
            <a:r>
              <a:rPr lang="en-US" i="0" dirty="0">
                <a:solidFill>
                  <a:srgbClr val="444444"/>
                </a:solidFill>
                <a:effectLst/>
                <a:latin typeface="Lato" panose="020F0502020204030203" pitchFamily="34" charset="0"/>
              </a:rPr>
              <a:t>Revise your second memoir and post it under Memoir by 11:59 PM on Tuesday, October 12. You can revise the version you’ve already posted, just be sure to title it Full Name, Memoir 2 (Revised).</a:t>
            </a:r>
          </a:p>
          <a:p>
            <a:pPr algn="l">
              <a:buFont typeface="Arial" panose="020B0604020202020204" pitchFamily="34" charset="0"/>
              <a:buChar char="•"/>
            </a:pPr>
            <a:endParaRPr lang="en-US" b="0" i="0" dirty="0">
              <a:solidFill>
                <a:srgbClr val="444444"/>
              </a:solidFill>
              <a:effectLst/>
              <a:latin typeface="Lato" panose="020F0502020204030203" pitchFamily="34" charset="0"/>
            </a:endParaRPr>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18468" y="4496410"/>
            <a:ext cx="1670663" cy="2361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27551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645</TotalTime>
  <Words>764</Words>
  <Application>Microsoft Office PowerPoint</Application>
  <PresentationFormat>Widescreen</PresentationFormat>
  <Paragraphs>30</Paragraphs>
  <Slides>6</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Meiryo</vt:lpstr>
      <vt:lpstr>Arial</vt:lpstr>
      <vt:lpstr>Calibri</vt:lpstr>
      <vt:lpstr>Calibri Light</vt:lpstr>
      <vt:lpstr>Lato</vt:lpstr>
      <vt:lpstr>Office Theme</vt:lpstr>
      <vt:lpstr>ENG 1141 Creative Writing</vt:lpstr>
      <vt:lpstr>“The First Day,” by Edward P. Jones</vt:lpstr>
      <vt:lpstr>POV in Fiction</vt:lpstr>
      <vt:lpstr>Reading!</vt:lpstr>
      <vt:lpstr>Transition to Fiction</vt:lpstr>
      <vt:lpstr>Homework (also on the Assignment page)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67</cp:revision>
  <dcterms:created xsi:type="dcterms:W3CDTF">2020-01-25T02:18:25Z</dcterms:created>
  <dcterms:modified xsi:type="dcterms:W3CDTF">2021-10-05T13:34:46Z</dcterms:modified>
</cp:coreProperties>
</file>