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5DCD5-570A-4BF6-95EA-3880CF4F2CC0}" type="datetimeFigureOut">
              <a:rPr lang="en-US" smtClean="0"/>
              <a:t>3/7/2012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B189D-221D-40DA-B11B-80EB9468BC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4067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5DCD5-570A-4BF6-95EA-3880CF4F2CC0}" type="datetimeFigureOut">
              <a:rPr lang="en-US" smtClean="0"/>
              <a:t>3/7/2012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B189D-221D-40DA-B11B-80EB9468BC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4358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5DCD5-570A-4BF6-95EA-3880CF4F2CC0}" type="datetimeFigureOut">
              <a:rPr lang="en-US" smtClean="0"/>
              <a:t>3/7/2012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B189D-221D-40DA-B11B-80EB9468BC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697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5DCD5-570A-4BF6-95EA-3880CF4F2CC0}" type="datetimeFigureOut">
              <a:rPr lang="en-US" smtClean="0"/>
              <a:t>3/7/2012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B189D-221D-40DA-B11B-80EB9468BC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018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5DCD5-570A-4BF6-95EA-3880CF4F2CC0}" type="datetimeFigureOut">
              <a:rPr lang="en-US" smtClean="0"/>
              <a:t>3/7/2012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B189D-221D-40DA-B11B-80EB9468BC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40816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5DCD5-570A-4BF6-95EA-3880CF4F2CC0}" type="datetimeFigureOut">
              <a:rPr lang="en-US" smtClean="0"/>
              <a:t>3/7/2012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B189D-221D-40DA-B11B-80EB9468BC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524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5DCD5-570A-4BF6-95EA-3880CF4F2CC0}" type="datetimeFigureOut">
              <a:rPr lang="en-US" smtClean="0"/>
              <a:t>3/7/2012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B189D-221D-40DA-B11B-80EB9468BC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880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5DCD5-570A-4BF6-95EA-3880CF4F2CC0}" type="datetimeFigureOut">
              <a:rPr lang="en-US" smtClean="0"/>
              <a:t>3/7/2012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B189D-221D-40DA-B11B-80EB9468BC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614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5DCD5-570A-4BF6-95EA-3880CF4F2CC0}" type="datetimeFigureOut">
              <a:rPr lang="en-US" smtClean="0"/>
              <a:t>3/7/2012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B189D-221D-40DA-B11B-80EB9468BC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389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5DCD5-570A-4BF6-95EA-3880CF4F2CC0}" type="datetimeFigureOut">
              <a:rPr lang="en-US" smtClean="0"/>
              <a:t>3/7/2012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B189D-221D-40DA-B11B-80EB9468BC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283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5DCD5-570A-4BF6-95EA-3880CF4F2CC0}" type="datetimeFigureOut">
              <a:rPr lang="en-US" smtClean="0"/>
              <a:t>3/7/2012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B189D-221D-40DA-B11B-80EB9468BC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186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05DCD5-570A-4BF6-95EA-3880CF4F2CC0}" type="datetimeFigureOut">
              <a:rPr lang="en-US" smtClean="0"/>
              <a:t>3/7/2012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7B189D-221D-40DA-B11B-80EB9468BC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119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563" t="32617" r="18435" b="13672"/>
          <a:stretch/>
        </p:blipFill>
        <p:spPr bwMode="auto">
          <a:xfrm>
            <a:off x="1828800" y="0"/>
            <a:ext cx="7315200" cy="523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6200" y="5361801"/>
            <a:ext cx="7907934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Photo Area</a:t>
            </a:r>
          </a:p>
          <a:p>
            <a:endParaRPr lang="en-US" sz="1200" dirty="0">
              <a:latin typeface="Arial" pitchFamily="34" charset="0"/>
              <a:cs typeface="Arial" pitchFamily="34" charset="0"/>
            </a:endParaRPr>
          </a:p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Place reference photos here, label each photo with a letter and place that letter at the correct location on the map.</a:t>
            </a:r>
          </a:p>
          <a:p>
            <a:endParaRPr lang="en-US" sz="1200" dirty="0">
              <a:latin typeface="Arial" pitchFamily="34" charset="0"/>
              <a:cs typeface="Arial" pitchFamily="34" charset="0"/>
            </a:endParaRPr>
          </a:p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Remember to create two maps:</a:t>
            </a:r>
          </a:p>
          <a:p>
            <a:pPr marL="171450" indent="-171450">
              <a:buFont typeface="Wingdings" pitchFamily="2" charset="2"/>
              <a:buChar char="§"/>
            </a:pPr>
            <a:r>
              <a:rPr lang="en-US" sz="1200" dirty="0" smtClean="0">
                <a:latin typeface="Arial" pitchFamily="34" charset="0"/>
                <a:cs typeface="Arial" pitchFamily="34" charset="0"/>
              </a:rPr>
              <a:t>One map documenting your observations from your field trip</a:t>
            </a:r>
          </a:p>
          <a:p>
            <a:pPr marL="171450" indent="-171450">
              <a:buFont typeface="Wingdings" pitchFamily="2" charset="2"/>
              <a:buChar char="§"/>
            </a:pPr>
            <a:r>
              <a:rPr lang="en-US" sz="1200" dirty="0" smtClean="0">
                <a:latin typeface="Arial" pitchFamily="34" charset="0"/>
                <a:cs typeface="Arial" pitchFamily="34" charset="0"/>
              </a:rPr>
              <a:t>A second map documenting proposed solutions (remove all field trip observations from the second map)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5238750"/>
            <a:ext cx="914400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0" y="0"/>
            <a:ext cx="1828800" cy="984885"/>
          </a:xfrm>
          <a:prstGeom prst="rect">
            <a:avLst/>
          </a:prstGeom>
          <a:noFill/>
        </p:spPr>
        <p:txBody>
          <a:bodyPr wrap="square" lIns="137160" tIns="137160" rIns="137160" bIns="137160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Map 1 </a:t>
            </a:r>
          </a:p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Site Observations</a:t>
            </a:r>
            <a:endParaRPr lang="en-US" sz="1200" dirty="0">
              <a:latin typeface="Arial" pitchFamily="34" charset="0"/>
              <a:cs typeface="Arial" pitchFamily="34" charset="0"/>
            </a:endParaRPr>
          </a:p>
          <a:p>
            <a:endParaRPr lang="en-US" sz="1200" b="1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1000" b="1" dirty="0" smtClean="0">
                <a:latin typeface="Arial" pitchFamily="34" charset="0"/>
                <a:cs typeface="Arial" pitchFamily="34" charset="0"/>
              </a:rPr>
              <a:t>Key</a:t>
            </a:r>
            <a:endParaRPr lang="en-US" sz="10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98264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563" t="32617" r="18435" b="13672"/>
          <a:stretch/>
        </p:blipFill>
        <p:spPr bwMode="auto">
          <a:xfrm>
            <a:off x="1828800" y="0"/>
            <a:ext cx="7315200" cy="523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6200" y="5361801"/>
            <a:ext cx="7907934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Photo Area</a:t>
            </a:r>
          </a:p>
          <a:p>
            <a:endParaRPr lang="en-US" sz="1200" dirty="0">
              <a:latin typeface="Arial" pitchFamily="34" charset="0"/>
              <a:cs typeface="Arial" pitchFamily="34" charset="0"/>
            </a:endParaRPr>
          </a:p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Place reference photos here, label each photo with a letter and place that letter at the correct location on the map.</a:t>
            </a:r>
          </a:p>
          <a:p>
            <a:endParaRPr lang="en-US" sz="1200" dirty="0">
              <a:latin typeface="Arial" pitchFamily="34" charset="0"/>
              <a:cs typeface="Arial" pitchFamily="34" charset="0"/>
            </a:endParaRPr>
          </a:p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Remember to create two maps:</a:t>
            </a:r>
          </a:p>
          <a:p>
            <a:pPr marL="171450" indent="-171450">
              <a:buFont typeface="Wingdings" pitchFamily="2" charset="2"/>
              <a:buChar char="§"/>
            </a:pPr>
            <a:r>
              <a:rPr lang="en-US" sz="1200" dirty="0" smtClean="0">
                <a:latin typeface="Arial" pitchFamily="34" charset="0"/>
                <a:cs typeface="Arial" pitchFamily="34" charset="0"/>
              </a:rPr>
              <a:t>One map documenting your observations from your field trip</a:t>
            </a:r>
          </a:p>
          <a:p>
            <a:pPr marL="171450" indent="-171450">
              <a:buFont typeface="Wingdings" pitchFamily="2" charset="2"/>
              <a:buChar char="§"/>
            </a:pPr>
            <a:r>
              <a:rPr lang="en-US" sz="1200" dirty="0" smtClean="0">
                <a:latin typeface="Arial" pitchFamily="34" charset="0"/>
                <a:cs typeface="Arial" pitchFamily="34" charset="0"/>
              </a:rPr>
              <a:t>A second map documenting proposed solutions (remove all field trip observations from the second map)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5238750"/>
            <a:ext cx="914400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0" y="0"/>
            <a:ext cx="1905000" cy="984885"/>
          </a:xfrm>
          <a:prstGeom prst="rect">
            <a:avLst/>
          </a:prstGeom>
          <a:noFill/>
        </p:spPr>
        <p:txBody>
          <a:bodyPr wrap="square" lIns="137160" tIns="137160" rIns="137160" bIns="137160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Map 2 </a:t>
            </a:r>
          </a:p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Proposed Interventions</a:t>
            </a:r>
            <a:endParaRPr lang="en-US" sz="1200" dirty="0">
              <a:latin typeface="Arial" pitchFamily="34" charset="0"/>
              <a:cs typeface="Arial" pitchFamily="34" charset="0"/>
            </a:endParaRPr>
          </a:p>
          <a:p>
            <a:endParaRPr lang="en-US" sz="1200" b="1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1000" b="1" dirty="0" smtClean="0">
                <a:latin typeface="Arial" pitchFamily="34" charset="0"/>
                <a:cs typeface="Arial" pitchFamily="34" charset="0"/>
              </a:rPr>
              <a:t>Key</a:t>
            </a:r>
            <a:endParaRPr lang="en-US" sz="10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95413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124</Words>
  <Application>Microsoft Office PowerPoint</Application>
  <PresentationFormat>On-screen Show (4:3)</PresentationFormat>
  <Paragraphs>22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Professor Professor</dc:creator>
  <cp:lastModifiedBy>Professor Professor</cp:lastModifiedBy>
  <cp:revision>2</cp:revision>
  <dcterms:created xsi:type="dcterms:W3CDTF">2012-03-08T00:03:40Z</dcterms:created>
  <dcterms:modified xsi:type="dcterms:W3CDTF">2012-03-08T00:19:44Z</dcterms:modified>
</cp:coreProperties>
</file>