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8" d="100"/>
          <a:sy n="98" d="100"/>
        </p:scale>
        <p:origin x="762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1748ED-6724-48AD-9BF8-2BA206F272CA}" type="datetimeFigureOut">
              <a:rPr lang="en-US" smtClean="0"/>
              <a:t>4/18/2016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71B86D-15FF-4D6A-87D4-A41EDE0A7A5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1748ED-6724-48AD-9BF8-2BA206F272CA}" type="datetimeFigureOut">
              <a:rPr lang="en-US" smtClean="0"/>
              <a:t>4/18/2016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71B86D-15FF-4D6A-87D4-A41EDE0A7A5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1748ED-6724-48AD-9BF8-2BA206F272CA}" type="datetimeFigureOut">
              <a:rPr lang="en-US" smtClean="0"/>
              <a:t>4/18/2016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71B86D-15FF-4D6A-87D4-A41EDE0A7A5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1748ED-6724-48AD-9BF8-2BA206F272CA}" type="datetimeFigureOut">
              <a:rPr lang="en-US" smtClean="0"/>
              <a:t>4/18/2016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71B86D-15FF-4D6A-87D4-A41EDE0A7A5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1748ED-6724-48AD-9BF8-2BA206F272CA}" type="datetimeFigureOut">
              <a:rPr lang="en-US" smtClean="0"/>
              <a:t>4/18/2016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71B86D-15FF-4D6A-87D4-A41EDE0A7A5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1748ED-6724-48AD-9BF8-2BA206F272CA}" type="datetimeFigureOut">
              <a:rPr lang="en-US" smtClean="0"/>
              <a:t>4/18/2016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71B86D-15FF-4D6A-87D4-A41EDE0A7A5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1748ED-6724-48AD-9BF8-2BA206F272CA}" type="datetimeFigureOut">
              <a:rPr lang="en-US" smtClean="0"/>
              <a:t>4/18/2016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71B86D-15FF-4D6A-87D4-A41EDE0A7A5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1748ED-6724-48AD-9BF8-2BA206F272CA}" type="datetimeFigureOut">
              <a:rPr lang="en-US" smtClean="0"/>
              <a:t>4/18/2016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71B86D-15FF-4D6A-87D4-A41EDE0A7A5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1748ED-6724-48AD-9BF8-2BA206F272CA}" type="datetimeFigureOut">
              <a:rPr lang="en-US" smtClean="0"/>
              <a:t>4/18/2016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71B86D-15FF-4D6A-87D4-A41EDE0A7A5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1748ED-6724-48AD-9BF8-2BA206F272CA}" type="datetimeFigureOut">
              <a:rPr lang="en-US" smtClean="0"/>
              <a:t>4/18/2016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71B86D-15FF-4D6A-87D4-A41EDE0A7A5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1748ED-6724-48AD-9BF8-2BA206F272CA}" type="datetimeFigureOut">
              <a:rPr lang="en-US" smtClean="0"/>
              <a:t>4/18/2016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71B86D-15FF-4D6A-87D4-A41EDE0A7A5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1748ED-6724-48AD-9BF8-2BA206F272CA}" type="datetimeFigureOut">
              <a:rPr lang="en-US" smtClean="0"/>
              <a:t>4/18/2016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71B86D-15FF-4D6A-87D4-A41EDE0A7A54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9906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Cambria" pitchFamily="18" charset="0"/>
              </a:rPr>
              <a:t>Radiologic Technology &amp; Medical Imaging</a:t>
            </a:r>
            <a:endParaRPr lang="en-US" dirty="0">
              <a:latin typeface="Cambria" pitchFamily="18" charset="0"/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57200" y="2438400"/>
            <a:ext cx="8382000" cy="3687763"/>
          </a:xfrm>
        </p:spPr>
        <p:txBody>
          <a:bodyPr>
            <a:normAutofit/>
          </a:bodyPr>
          <a:lstStyle/>
          <a:p>
            <a:r>
              <a:rPr lang="en-US" sz="2800" dirty="0"/>
              <a:t>Acquaint new students with the mission and culture of the </a:t>
            </a:r>
            <a:r>
              <a:rPr lang="en-US" sz="2800" dirty="0" smtClean="0"/>
              <a:t>department.</a:t>
            </a:r>
          </a:p>
          <a:p>
            <a:endParaRPr lang="en-US" sz="2800" dirty="0"/>
          </a:p>
          <a:p>
            <a:r>
              <a:rPr lang="en-US" sz="2800" dirty="0" smtClean="0"/>
              <a:t>Familiarize </a:t>
            </a:r>
            <a:r>
              <a:rPr lang="en-US" sz="2800" dirty="0"/>
              <a:t>students with the department's </a:t>
            </a:r>
            <a:r>
              <a:rPr lang="en-US" sz="2800" dirty="0" smtClean="0"/>
              <a:t>facilities.</a:t>
            </a:r>
          </a:p>
          <a:p>
            <a:endParaRPr lang="en-US" sz="2800" dirty="0"/>
          </a:p>
          <a:p>
            <a:r>
              <a:rPr lang="en-US" sz="2800" dirty="0" smtClean="0"/>
              <a:t>Create </a:t>
            </a:r>
            <a:r>
              <a:rPr lang="en-US" sz="2800" dirty="0"/>
              <a:t>an appreciation for knowledge and </a:t>
            </a:r>
            <a:r>
              <a:rPr lang="en-US" sz="2800" dirty="0" smtClean="0"/>
              <a:t>learning.</a:t>
            </a:r>
            <a:endParaRPr lang="en-US" sz="2800" dirty="0"/>
          </a:p>
          <a:p>
            <a:endParaRPr lang="en-US" sz="2800" dirty="0" smtClean="0">
              <a:latin typeface="Cambria" pitchFamily="18" charset="0"/>
            </a:endParaRPr>
          </a:p>
        </p:txBody>
      </p:sp>
      <p:grpSp>
        <p:nvGrpSpPr>
          <p:cNvPr id="1026" name="Group 196"/>
          <p:cNvGrpSpPr>
            <a:grpSpLocks/>
          </p:cNvGrpSpPr>
          <p:nvPr/>
        </p:nvGrpSpPr>
        <p:grpSpPr bwMode="auto">
          <a:xfrm>
            <a:off x="203200" y="190500"/>
            <a:ext cx="8788400" cy="762000"/>
            <a:chOff x="330" y="308"/>
            <a:chExt cx="11586" cy="835"/>
          </a:xfrm>
        </p:grpSpPr>
        <p:sp>
          <p:nvSpPr>
            <p:cNvPr id="226" name="Rectangle 197"/>
            <p:cNvSpPr>
              <a:spLocks noChangeArrowheads="1"/>
            </p:cNvSpPr>
            <p:nvPr/>
          </p:nvSpPr>
          <p:spPr bwMode="auto">
            <a:xfrm>
              <a:off x="377" y="360"/>
              <a:ext cx="9346" cy="720"/>
            </a:xfrm>
            <a:prstGeom prst="rect">
              <a:avLst/>
            </a:prstGeom>
            <a:solidFill>
              <a:srgbClr val="B8CCE4"/>
            </a:solidFill>
            <a:ln w="19050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3200" b="0" i="0" u="none" strike="noStrike" cap="none" normalizeH="0" baseline="0" dirty="0" smtClean="0">
                  <a:ln>
                    <a:noFill/>
                  </a:ln>
                  <a:solidFill>
                    <a:srgbClr val="262626"/>
                  </a:solidFill>
                  <a:effectLst/>
                  <a:latin typeface="Cambria" pitchFamily="18" charset="0"/>
                  <a:cs typeface="Arial" pitchFamily="34" charset="0"/>
                </a:rPr>
                <a:t>First-year Experience Committee</a:t>
              </a:r>
            </a:p>
          </p:txBody>
        </p:sp>
        <p:sp>
          <p:nvSpPr>
            <p:cNvPr id="227" name="Rectangle 198"/>
            <p:cNvSpPr>
              <a:spLocks noChangeArrowheads="1"/>
            </p:cNvSpPr>
            <p:nvPr/>
          </p:nvSpPr>
          <p:spPr bwMode="auto">
            <a:xfrm>
              <a:off x="8500" y="360"/>
              <a:ext cx="3322" cy="720"/>
            </a:xfrm>
            <a:prstGeom prst="rect">
              <a:avLst/>
            </a:prstGeom>
            <a:gradFill rotWithShape="1">
              <a:gsLst>
                <a:gs pos="0">
                  <a:srgbClr val="FFFF80"/>
                </a:gs>
                <a:gs pos="50000">
                  <a:srgbClr val="FFFFB3"/>
                </a:gs>
                <a:gs pos="100000">
                  <a:srgbClr val="FFFFDA"/>
                </a:gs>
              </a:gsLst>
              <a:lin ang="8100000" scaled="1"/>
            </a:gradFill>
            <a:ln w="25400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2400" b="0" i="0" u="none" strike="noStrike" cap="none" normalizeH="0" baseline="0" dirty="0" smtClean="0">
                  <a:ln>
                    <a:noFill/>
                  </a:ln>
                  <a:solidFill>
                    <a:srgbClr val="262626"/>
                  </a:solidFill>
                  <a:effectLst/>
                  <a:latin typeface="Cambria" pitchFamily="18" charset="0"/>
                  <a:cs typeface="Arial" pitchFamily="34" charset="0"/>
                </a:rPr>
                <a:t>  April 19, 2016</a:t>
              </a:r>
              <a:endPara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28" name="Rectangle 199"/>
            <p:cNvSpPr>
              <a:spLocks noChangeArrowheads="1"/>
            </p:cNvSpPr>
            <p:nvPr/>
          </p:nvSpPr>
          <p:spPr bwMode="auto">
            <a:xfrm>
              <a:off x="330" y="308"/>
              <a:ext cx="11586" cy="835"/>
            </a:xfrm>
            <a:prstGeom prst="rect">
              <a:avLst/>
            </a:prstGeom>
            <a:noFill/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pic>
        <p:nvPicPr>
          <p:cNvPr id="10" name="Picture 9" descr="C:\Users\kGoodlad\AppData\Local\Temp\Temp1_citytech_fullpackage-1.zip\Non Designer\citytechLogo\B&amp;W\citytechlogotype_1lineblack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8220" y="6198696"/>
            <a:ext cx="7512570" cy="58651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40</Words>
  <Application>Microsoft Office PowerPoint</Application>
  <PresentationFormat>On-screen Show (4:3)</PresentationFormat>
  <Paragraphs>8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Cambria</vt:lpstr>
      <vt:lpstr>Office Theme</vt:lpstr>
      <vt:lpstr>Radiologic Technology &amp; Medical Imaging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Add your name and  your department here</dc:title>
  <dc:creator>goodvino95@gmail.com</dc:creator>
  <cp:lastModifiedBy>Anthony DeVito</cp:lastModifiedBy>
  <cp:revision>4</cp:revision>
  <cp:lastPrinted>2016-04-18T15:05:43Z</cp:lastPrinted>
  <dcterms:created xsi:type="dcterms:W3CDTF">2016-04-07T12:46:59Z</dcterms:created>
  <dcterms:modified xsi:type="dcterms:W3CDTF">2016-04-18T15:12:59Z</dcterms:modified>
</cp:coreProperties>
</file>