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5"/>
  </p:notesMasterIdLst>
  <p:sldIdLst>
    <p:sldId id="256" r:id="rId2"/>
    <p:sldId id="257" r:id="rId3"/>
    <p:sldId id="264" r:id="rId4"/>
    <p:sldId id="265" r:id="rId5"/>
    <p:sldId id="258" r:id="rId6"/>
    <p:sldId id="267" r:id="rId7"/>
    <p:sldId id="263" r:id="rId8"/>
    <p:sldId id="270" r:id="rId9"/>
    <p:sldId id="261" r:id="rId10"/>
    <p:sldId id="268" r:id="rId11"/>
    <p:sldId id="266" r:id="rId12"/>
    <p:sldId id="259" r:id="rId13"/>
    <p:sldId id="26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1532" autoAdjust="0"/>
    <p:restoredTop sz="81172" autoAdjust="0"/>
  </p:normalViewPr>
  <p:slideViewPr>
    <p:cSldViewPr>
      <p:cViewPr>
        <p:scale>
          <a:sx n="50" d="100"/>
          <a:sy n="50" d="100"/>
        </p:scale>
        <p:origin x="-516" y="-204"/>
      </p:cViewPr>
      <p:guideLst>
        <p:guide orient="horz" pos="2160"/>
        <p:guide pos="2880"/>
      </p:guideLst>
    </p:cSldViewPr>
  </p:slideViewPr>
  <p:outlineViewPr>
    <p:cViewPr>
      <p:scale>
        <a:sx n="33" d="100"/>
        <a:sy n="33" d="100"/>
      </p:scale>
      <p:origin x="0" y="84"/>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1" Type="http://schemas.openxmlformats.org/officeDocument/2006/relationships/image" Target="../media/image2.png"/></Relationships>
</file>

<file path=ppt/diagrams/_rels/data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_rels/data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rawing1.xml.rels><?xml version="1.0" encoding="UTF-8" standalone="yes"?>
<Relationships xmlns="http://schemas.openxmlformats.org/package/2006/relationships"><Relationship Id="rId1" Type="http://schemas.openxmlformats.org/officeDocument/2006/relationships/image" Target="../media/image2.png"/></Relationships>
</file>

<file path=ppt/diagrams/_rels/drawing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7A504C-9389-42B9-BCCB-E6688D0A0D87}"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9E3B0E74-C899-4BD4-91D8-7696AAA8BA7B}">
      <dgm:prSet/>
      <dgm:spPr/>
      <dgm:t>
        <a:bodyPr/>
        <a:lstStyle/>
        <a:p>
          <a:pPr rtl="0"/>
          <a:r>
            <a:rPr lang="en-US" dirty="0" smtClean="0"/>
            <a:t>Water</a:t>
          </a:r>
          <a:endParaRPr lang="en-US" dirty="0"/>
        </a:p>
      </dgm:t>
    </dgm:pt>
    <dgm:pt modelId="{31CDD0E0-1331-4DDB-B111-B872F9871DBC}" type="parTrans" cxnId="{A029B5F4-F4EB-47DA-AEDE-A00C8AB4F346}">
      <dgm:prSet/>
      <dgm:spPr/>
      <dgm:t>
        <a:bodyPr/>
        <a:lstStyle/>
        <a:p>
          <a:endParaRPr lang="en-US"/>
        </a:p>
      </dgm:t>
    </dgm:pt>
    <dgm:pt modelId="{7574E543-365F-4804-8AF8-6150E1F5550A}" type="sibTrans" cxnId="{A029B5F4-F4EB-47DA-AEDE-A00C8AB4F346}">
      <dgm:prSet/>
      <dgm:spPr/>
      <dgm:t>
        <a:bodyPr/>
        <a:lstStyle/>
        <a:p>
          <a:endParaRPr lang="en-US"/>
        </a:p>
      </dgm:t>
    </dgm:pt>
    <dgm:pt modelId="{A7511607-F266-468B-AD12-253E1607DC6B}">
      <dgm:prSet/>
      <dgm:spPr/>
      <dgm:t>
        <a:bodyPr/>
        <a:lstStyle/>
        <a:p>
          <a:pPr rtl="0"/>
          <a:r>
            <a:rPr lang="en-US" dirty="0" smtClean="0"/>
            <a:t>Barley</a:t>
          </a:r>
          <a:endParaRPr lang="en-US" dirty="0"/>
        </a:p>
      </dgm:t>
    </dgm:pt>
    <dgm:pt modelId="{5B50DD97-B584-49B4-9C0E-6F32B20C5F93}" type="parTrans" cxnId="{65B7D413-0CA3-41B2-B496-91994B463D81}">
      <dgm:prSet/>
      <dgm:spPr/>
      <dgm:t>
        <a:bodyPr/>
        <a:lstStyle/>
        <a:p>
          <a:endParaRPr lang="en-US"/>
        </a:p>
      </dgm:t>
    </dgm:pt>
    <dgm:pt modelId="{48495710-A14D-4FAF-8515-795EB0855D7D}" type="sibTrans" cxnId="{65B7D413-0CA3-41B2-B496-91994B463D81}">
      <dgm:prSet/>
      <dgm:spPr/>
      <dgm:t>
        <a:bodyPr/>
        <a:lstStyle/>
        <a:p>
          <a:endParaRPr lang="en-US"/>
        </a:p>
      </dgm:t>
    </dgm:pt>
    <dgm:pt modelId="{3002F204-49D7-4D3D-AC2E-B7AD805CDF0F}">
      <dgm:prSet/>
      <dgm:spPr/>
      <dgm:t>
        <a:bodyPr/>
        <a:lstStyle/>
        <a:p>
          <a:pPr rtl="0"/>
          <a:r>
            <a:rPr lang="en-US" dirty="0" smtClean="0"/>
            <a:t>Hops</a:t>
          </a:r>
          <a:endParaRPr lang="en-US" dirty="0"/>
        </a:p>
      </dgm:t>
    </dgm:pt>
    <dgm:pt modelId="{01C9BE3C-5E1D-4DEC-A3F7-60B6537AC193}" type="parTrans" cxnId="{9B571B55-FC5D-4F86-9848-317D824A4B81}">
      <dgm:prSet/>
      <dgm:spPr/>
      <dgm:t>
        <a:bodyPr/>
        <a:lstStyle/>
        <a:p>
          <a:endParaRPr lang="en-US"/>
        </a:p>
      </dgm:t>
    </dgm:pt>
    <dgm:pt modelId="{8D8025A9-48ED-4C81-9EE2-3551223C3E8F}" type="sibTrans" cxnId="{9B571B55-FC5D-4F86-9848-317D824A4B81}">
      <dgm:prSet/>
      <dgm:spPr/>
      <dgm:t>
        <a:bodyPr/>
        <a:lstStyle/>
        <a:p>
          <a:endParaRPr lang="en-US"/>
        </a:p>
      </dgm:t>
    </dgm:pt>
    <dgm:pt modelId="{AA520C83-0069-45A0-AC68-80085ADDE62C}">
      <dgm:prSet/>
      <dgm:spPr/>
      <dgm:t>
        <a:bodyPr/>
        <a:lstStyle/>
        <a:p>
          <a:pPr rtl="0"/>
          <a:r>
            <a:rPr lang="en-US" dirty="0" smtClean="0"/>
            <a:t>Yeast</a:t>
          </a:r>
          <a:endParaRPr lang="en-US" dirty="0"/>
        </a:p>
      </dgm:t>
    </dgm:pt>
    <dgm:pt modelId="{C17A024C-0EFE-4668-BD62-9AEF19AD3E70}" type="parTrans" cxnId="{79BF3E29-5482-46CD-AEE7-C70D14113B90}">
      <dgm:prSet/>
      <dgm:spPr/>
      <dgm:t>
        <a:bodyPr/>
        <a:lstStyle/>
        <a:p>
          <a:endParaRPr lang="en-US"/>
        </a:p>
      </dgm:t>
    </dgm:pt>
    <dgm:pt modelId="{4105D355-FC77-4C0D-9A9F-6A8E509199DF}" type="sibTrans" cxnId="{79BF3E29-5482-46CD-AEE7-C70D14113B90}">
      <dgm:prSet/>
      <dgm:spPr/>
      <dgm:t>
        <a:bodyPr/>
        <a:lstStyle/>
        <a:p>
          <a:endParaRPr lang="en-US"/>
        </a:p>
      </dgm:t>
    </dgm:pt>
    <dgm:pt modelId="{9D2B5F8F-5EED-4FAD-B702-0C4AEF859EB8}" type="pres">
      <dgm:prSet presAssocID="{E77A504C-9389-42B9-BCCB-E6688D0A0D87}" presName="composite" presStyleCnt="0">
        <dgm:presLayoutVars>
          <dgm:chMax val="5"/>
          <dgm:dir/>
          <dgm:animLvl val="ctr"/>
          <dgm:resizeHandles val="exact"/>
        </dgm:presLayoutVars>
      </dgm:prSet>
      <dgm:spPr/>
      <dgm:t>
        <a:bodyPr/>
        <a:lstStyle/>
        <a:p>
          <a:endParaRPr lang="en-US"/>
        </a:p>
      </dgm:t>
    </dgm:pt>
    <dgm:pt modelId="{89F590C8-A0E6-45F3-874E-07A1923FFA0C}" type="pres">
      <dgm:prSet presAssocID="{E77A504C-9389-42B9-BCCB-E6688D0A0D87}" presName="cycle" presStyleCnt="0"/>
      <dgm:spPr/>
    </dgm:pt>
    <dgm:pt modelId="{5EDE3C1A-5B17-4EE5-8E1D-7008F47B2DA9}" type="pres">
      <dgm:prSet presAssocID="{E77A504C-9389-42B9-BCCB-E6688D0A0D87}" presName="centerShape" presStyleCnt="0"/>
      <dgm:spPr/>
    </dgm:pt>
    <dgm:pt modelId="{3D40E4CA-F80F-4B83-86B1-F436009F1FF9}" type="pres">
      <dgm:prSet presAssocID="{E77A504C-9389-42B9-BCCB-E6688D0A0D87}" presName="connSite" presStyleLbl="node1" presStyleIdx="0" presStyleCnt="5"/>
      <dgm:spPr/>
    </dgm:pt>
    <dgm:pt modelId="{9EC5CB75-DE7A-4A88-AD85-AC909A06D792}" type="pres">
      <dgm:prSet presAssocID="{E77A504C-9389-42B9-BCCB-E6688D0A0D87}" presName="visible" presStyleLbl="node1" presStyleIdx="0" presStyleCnt="5" custScaleX="134046" custScaleY="125788"/>
      <dgm:spPr>
        <a:blipFill rotWithShape="0">
          <a:blip xmlns:r="http://schemas.openxmlformats.org/officeDocument/2006/relationships" r:embed="rId1"/>
          <a:stretch>
            <a:fillRect/>
          </a:stretch>
        </a:blipFill>
      </dgm:spPr>
    </dgm:pt>
    <dgm:pt modelId="{22102521-4FA3-458F-BAD0-72A6EE06BDC0}" type="pres">
      <dgm:prSet presAssocID="{31CDD0E0-1331-4DDB-B111-B872F9871DBC}" presName="Name25" presStyleLbl="parChTrans1D1" presStyleIdx="0" presStyleCnt="4"/>
      <dgm:spPr/>
      <dgm:t>
        <a:bodyPr/>
        <a:lstStyle/>
        <a:p>
          <a:endParaRPr lang="en-US"/>
        </a:p>
      </dgm:t>
    </dgm:pt>
    <dgm:pt modelId="{7C0AB83B-CD78-4F06-8219-562EAE234316}" type="pres">
      <dgm:prSet presAssocID="{9E3B0E74-C899-4BD4-91D8-7696AAA8BA7B}" presName="node" presStyleCnt="0"/>
      <dgm:spPr/>
    </dgm:pt>
    <dgm:pt modelId="{72192358-ED2B-4C63-AC4C-915A436D69B5}" type="pres">
      <dgm:prSet presAssocID="{9E3B0E74-C899-4BD4-91D8-7696AAA8BA7B}" presName="parentNode" presStyleLbl="node1" presStyleIdx="1" presStyleCnt="5" custScaleX="125556" custScaleY="120250">
        <dgm:presLayoutVars>
          <dgm:chMax val="1"/>
          <dgm:bulletEnabled val="1"/>
        </dgm:presLayoutVars>
      </dgm:prSet>
      <dgm:spPr/>
      <dgm:t>
        <a:bodyPr/>
        <a:lstStyle/>
        <a:p>
          <a:endParaRPr lang="en-US"/>
        </a:p>
      </dgm:t>
    </dgm:pt>
    <dgm:pt modelId="{1A7CD8BD-D066-4BE8-8288-CE9984427051}" type="pres">
      <dgm:prSet presAssocID="{9E3B0E74-C899-4BD4-91D8-7696AAA8BA7B}" presName="childNode" presStyleLbl="revTx" presStyleIdx="0" presStyleCnt="0">
        <dgm:presLayoutVars>
          <dgm:bulletEnabled val="1"/>
        </dgm:presLayoutVars>
      </dgm:prSet>
      <dgm:spPr/>
    </dgm:pt>
    <dgm:pt modelId="{703712FA-B38C-47FD-ACE2-282AFD1AC471}" type="pres">
      <dgm:prSet presAssocID="{5B50DD97-B584-49B4-9C0E-6F32B20C5F93}" presName="Name25" presStyleLbl="parChTrans1D1" presStyleIdx="1" presStyleCnt="4"/>
      <dgm:spPr/>
      <dgm:t>
        <a:bodyPr/>
        <a:lstStyle/>
        <a:p>
          <a:endParaRPr lang="en-US"/>
        </a:p>
      </dgm:t>
    </dgm:pt>
    <dgm:pt modelId="{CA87C3E4-6BBA-4F5C-B8E1-4683FC430753}" type="pres">
      <dgm:prSet presAssocID="{A7511607-F266-468B-AD12-253E1607DC6B}" presName="node" presStyleCnt="0"/>
      <dgm:spPr/>
    </dgm:pt>
    <dgm:pt modelId="{1616B1C9-75CB-4930-8BFC-D66727991282}" type="pres">
      <dgm:prSet presAssocID="{A7511607-F266-468B-AD12-253E1607DC6B}" presName="parentNode" presStyleLbl="node1" presStyleIdx="2" presStyleCnt="5" custScaleX="125556" custScaleY="120250" custLinFactNeighborX="54157" custLinFactNeighborY="-1887">
        <dgm:presLayoutVars>
          <dgm:chMax val="1"/>
          <dgm:bulletEnabled val="1"/>
        </dgm:presLayoutVars>
      </dgm:prSet>
      <dgm:spPr/>
      <dgm:t>
        <a:bodyPr/>
        <a:lstStyle/>
        <a:p>
          <a:endParaRPr lang="en-US"/>
        </a:p>
      </dgm:t>
    </dgm:pt>
    <dgm:pt modelId="{D9E8A204-7674-4820-B8B0-C7ED0218CE46}" type="pres">
      <dgm:prSet presAssocID="{A7511607-F266-468B-AD12-253E1607DC6B}" presName="childNode" presStyleLbl="revTx" presStyleIdx="0" presStyleCnt="0">
        <dgm:presLayoutVars>
          <dgm:bulletEnabled val="1"/>
        </dgm:presLayoutVars>
      </dgm:prSet>
      <dgm:spPr/>
    </dgm:pt>
    <dgm:pt modelId="{EBD340D2-6381-4EF5-913E-1B0D424EFB8F}" type="pres">
      <dgm:prSet presAssocID="{01C9BE3C-5E1D-4DEC-A3F7-60B6537AC193}" presName="Name25" presStyleLbl="parChTrans1D1" presStyleIdx="2" presStyleCnt="4"/>
      <dgm:spPr/>
      <dgm:t>
        <a:bodyPr/>
        <a:lstStyle/>
        <a:p>
          <a:endParaRPr lang="en-US"/>
        </a:p>
      </dgm:t>
    </dgm:pt>
    <dgm:pt modelId="{4D978D53-E8F2-4D73-87DF-A2A6C7BD65C9}" type="pres">
      <dgm:prSet presAssocID="{3002F204-49D7-4D3D-AC2E-B7AD805CDF0F}" presName="node" presStyleCnt="0"/>
      <dgm:spPr/>
    </dgm:pt>
    <dgm:pt modelId="{C9A6B070-0C1A-4741-97FE-AC1633D7FC4A}" type="pres">
      <dgm:prSet presAssocID="{3002F204-49D7-4D3D-AC2E-B7AD805CDF0F}" presName="parentNode" presStyleLbl="node1" presStyleIdx="3" presStyleCnt="5" custScaleX="125556" custScaleY="120250" custLinFactNeighborX="39525" custLinFactNeighborY="927">
        <dgm:presLayoutVars>
          <dgm:chMax val="1"/>
          <dgm:bulletEnabled val="1"/>
        </dgm:presLayoutVars>
      </dgm:prSet>
      <dgm:spPr/>
      <dgm:t>
        <a:bodyPr/>
        <a:lstStyle/>
        <a:p>
          <a:endParaRPr lang="en-US"/>
        </a:p>
      </dgm:t>
    </dgm:pt>
    <dgm:pt modelId="{E3423949-ACB1-4E0D-9689-0C70D5880063}" type="pres">
      <dgm:prSet presAssocID="{3002F204-49D7-4D3D-AC2E-B7AD805CDF0F}" presName="childNode" presStyleLbl="revTx" presStyleIdx="0" presStyleCnt="0">
        <dgm:presLayoutVars>
          <dgm:bulletEnabled val="1"/>
        </dgm:presLayoutVars>
      </dgm:prSet>
      <dgm:spPr/>
    </dgm:pt>
    <dgm:pt modelId="{D393253E-C4B6-48A1-A27D-DF5631528CAB}" type="pres">
      <dgm:prSet presAssocID="{C17A024C-0EFE-4668-BD62-9AEF19AD3E70}" presName="Name25" presStyleLbl="parChTrans1D1" presStyleIdx="3" presStyleCnt="4"/>
      <dgm:spPr/>
      <dgm:t>
        <a:bodyPr/>
        <a:lstStyle/>
        <a:p>
          <a:endParaRPr lang="en-US"/>
        </a:p>
      </dgm:t>
    </dgm:pt>
    <dgm:pt modelId="{1D4775BD-E169-4E4B-AB24-B6085B199EFD}" type="pres">
      <dgm:prSet presAssocID="{AA520C83-0069-45A0-AC68-80085ADDE62C}" presName="node" presStyleCnt="0"/>
      <dgm:spPr/>
    </dgm:pt>
    <dgm:pt modelId="{7B2EB9C6-DE3F-4EE0-A35A-0E5F837D5136}" type="pres">
      <dgm:prSet presAssocID="{AA520C83-0069-45A0-AC68-80085ADDE62C}" presName="parentNode" presStyleLbl="node1" presStyleIdx="4" presStyleCnt="5" custScaleX="125556" custScaleY="120250">
        <dgm:presLayoutVars>
          <dgm:chMax val="1"/>
          <dgm:bulletEnabled val="1"/>
        </dgm:presLayoutVars>
      </dgm:prSet>
      <dgm:spPr/>
      <dgm:t>
        <a:bodyPr/>
        <a:lstStyle/>
        <a:p>
          <a:endParaRPr lang="en-US"/>
        </a:p>
      </dgm:t>
    </dgm:pt>
    <dgm:pt modelId="{9ED191C3-A630-4256-BF33-1E63DF8507EE}" type="pres">
      <dgm:prSet presAssocID="{AA520C83-0069-45A0-AC68-80085ADDE62C}" presName="childNode" presStyleLbl="revTx" presStyleIdx="0" presStyleCnt="0">
        <dgm:presLayoutVars>
          <dgm:bulletEnabled val="1"/>
        </dgm:presLayoutVars>
      </dgm:prSet>
      <dgm:spPr/>
    </dgm:pt>
  </dgm:ptLst>
  <dgm:cxnLst>
    <dgm:cxn modelId="{79BF3E29-5482-46CD-AEE7-C70D14113B90}" srcId="{E77A504C-9389-42B9-BCCB-E6688D0A0D87}" destId="{AA520C83-0069-45A0-AC68-80085ADDE62C}" srcOrd="3" destOrd="0" parTransId="{C17A024C-0EFE-4668-BD62-9AEF19AD3E70}" sibTransId="{4105D355-FC77-4C0D-9A9F-6A8E509199DF}"/>
    <dgm:cxn modelId="{9B571B55-FC5D-4F86-9848-317D824A4B81}" srcId="{E77A504C-9389-42B9-BCCB-E6688D0A0D87}" destId="{3002F204-49D7-4D3D-AC2E-B7AD805CDF0F}" srcOrd="2" destOrd="0" parTransId="{01C9BE3C-5E1D-4DEC-A3F7-60B6537AC193}" sibTransId="{8D8025A9-48ED-4C81-9EE2-3551223C3E8F}"/>
    <dgm:cxn modelId="{59E6A965-DBB9-4D86-A875-426B14301417}" type="presOf" srcId="{C17A024C-0EFE-4668-BD62-9AEF19AD3E70}" destId="{D393253E-C4B6-48A1-A27D-DF5631528CAB}" srcOrd="0" destOrd="0" presId="urn:microsoft.com/office/officeart/2005/8/layout/radial2"/>
    <dgm:cxn modelId="{DD212826-333E-4DB2-AD93-36C4EE0A3415}" type="presOf" srcId="{31CDD0E0-1331-4DDB-B111-B872F9871DBC}" destId="{22102521-4FA3-458F-BAD0-72A6EE06BDC0}" srcOrd="0" destOrd="0" presId="urn:microsoft.com/office/officeart/2005/8/layout/radial2"/>
    <dgm:cxn modelId="{6BBD0B7C-2571-4DDD-A3CE-01F11C1C69D9}" type="presOf" srcId="{A7511607-F266-468B-AD12-253E1607DC6B}" destId="{1616B1C9-75CB-4930-8BFC-D66727991282}" srcOrd="0" destOrd="0" presId="urn:microsoft.com/office/officeart/2005/8/layout/radial2"/>
    <dgm:cxn modelId="{A029B5F4-F4EB-47DA-AEDE-A00C8AB4F346}" srcId="{E77A504C-9389-42B9-BCCB-E6688D0A0D87}" destId="{9E3B0E74-C899-4BD4-91D8-7696AAA8BA7B}" srcOrd="0" destOrd="0" parTransId="{31CDD0E0-1331-4DDB-B111-B872F9871DBC}" sibTransId="{7574E543-365F-4804-8AF8-6150E1F5550A}"/>
    <dgm:cxn modelId="{88F8DC2F-5A64-4FE8-8D94-0E0A7BDFD4E8}" type="presOf" srcId="{5B50DD97-B584-49B4-9C0E-6F32B20C5F93}" destId="{703712FA-B38C-47FD-ACE2-282AFD1AC471}" srcOrd="0" destOrd="0" presId="urn:microsoft.com/office/officeart/2005/8/layout/radial2"/>
    <dgm:cxn modelId="{918D069E-28DB-4188-9B99-33F8EF4F1265}" type="presOf" srcId="{AA520C83-0069-45A0-AC68-80085ADDE62C}" destId="{7B2EB9C6-DE3F-4EE0-A35A-0E5F837D5136}" srcOrd="0" destOrd="0" presId="urn:microsoft.com/office/officeart/2005/8/layout/radial2"/>
    <dgm:cxn modelId="{755ABF03-F69C-462A-B737-9567CD50B1F5}" type="presOf" srcId="{9E3B0E74-C899-4BD4-91D8-7696AAA8BA7B}" destId="{72192358-ED2B-4C63-AC4C-915A436D69B5}" srcOrd="0" destOrd="0" presId="urn:microsoft.com/office/officeart/2005/8/layout/radial2"/>
    <dgm:cxn modelId="{B467A277-E66C-4BC5-A604-6302BAE4BEFA}" type="presOf" srcId="{01C9BE3C-5E1D-4DEC-A3F7-60B6537AC193}" destId="{EBD340D2-6381-4EF5-913E-1B0D424EFB8F}" srcOrd="0" destOrd="0" presId="urn:microsoft.com/office/officeart/2005/8/layout/radial2"/>
    <dgm:cxn modelId="{691921A1-F417-44F1-8608-4B9EB5A7F687}" type="presOf" srcId="{E77A504C-9389-42B9-BCCB-E6688D0A0D87}" destId="{9D2B5F8F-5EED-4FAD-B702-0C4AEF859EB8}" srcOrd="0" destOrd="0" presId="urn:microsoft.com/office/officeart/2005/8/layout/radial2"/>
    <dgm:cxn modelId="{65B7D413-0CA3-41B2-B496-91994B463D81}" srcId="{E77A504C-9389-42B9-BCCB-E6688D0A0D87}" destId="{A7511607-F266-468B-AD12-253E1607DC6B}" srcOrd="1" destOrd="0" parTransId="{5B50DD97-B584-49B4-9C0E-6F32B20C5F93}" sibTransId="{48495710-A14D-4FAF-8515-795EB0855D7D}"/>
    <dgm:cxn modelId="{0194F642-4CA6-44B7-BEAE-CCEFA923BC4A}" type="presOf" srcId="{3002F204-49D7-4D3D-AC2E-B7AD805CDF0F}" destId="{C9A6B070-0C1A-4741-97FE-AC1633D7FC4A}" srcOrd="0" destOrd="0" presId="urn:microsoft.com/office/officeart/2005/8/layout/radial2"/>
    <dgm:cxn modelId="{EE7E3B26-3439-4144-908F-AED2A4DFA274}" type="presParOf" srcId="{9D2B5F8F-5EED-4FAD-B702-0C4AEF859EB8}" destId="{89F590C8-A0E6-45F3-874E-07A1923FFA0C}" srcOrd="0" destOrd="0" presId="urn:microsoft.com/office/officeart/2005/8/layout/radial2"/>
    <dgm:cxn modelId="{E4BFB4AC-ACBD-4D08-A426-9AC0F0547EA7}" type="presParOf" srcId="{89F590C8-A0E6-45F3-874E-07A1923FFA0C}" destId="{5EDE3C1A-5B17-4EE5-8E1D-7008F47B2DA9}" srcOrd="0" destOrd="0" presId="urn:microsoft.com/office/officeart/2005/8/layout/radial2"/>
    <dgm:cxn modelId="{B31D19FF-9A0E-4EA2-89E0-5F3370BAE50B}" type="presParOf" srcId="{5EDE3C1A-5B17-4EE5-8E1D-7008F47B2DA9}" destId="{3D40E4CA-F80F-4B83-86B1-F436009F1FF9}" srcOrd="0" destOrd="0" presId="urn:microsoft.com/office/officeart/2005/8/layout/radial2"/>
    <dgm:cxn modelId="{F738B4DE-C7A8-4DC9-88B8-43125F000DC4}" type="presParOf" srcId="{5EDE3C1A-5B17-4EE5-8E1D-7008F47B2DA9}" destId="{9EC5CB75-DE7A-4A88-AD85-AC909A06D792}" srcOrd="1" destOrd="0" presId="urn:microsoft.com/office/officeart/2005/8/layout/radial2"/>
    <dgm:cxn modelId="{9ABD4F01-BB97-47CD-9334-B0110F6D3E5B}" type="presParOf" srcId="{89F590C8-A0E6-45F3-874E-07A1923FFA0C}" destId="{22102521-4FA3-458F-BAD0-72A6EE06BDC0}" srcOrd="1" destOrd="0" presId="urn:microsoft.com/office/officeart/2005/8/layout/radial2"/>
    <dgm:cxn modelId="{725549D9-3CD5-4EE7-AB42-5DDB006DBFDA}" type="presParOf" srcId="{89F590C8-A0E6-45F3-874E-07A1923FFA0C}" destId="{7C0AB83B-CD78-4F06-8219-562EAE234316}" srcOrd="2" destOrd="0" presId="urn:microsoft.com/office/officeart/2005/8/layout/radial2"/>
    <dgm:cxn modelId="{C1811562-E98C-4E75-A4AA-FDC998FF8D97}" type="presParOf" srcId="{7C0AB83B-CD78-4F06-8219-562EAE234316}" destId="{72192358-ED2B-4C63-AC4C-915A436D69B5}" srcOrd="0" destOrd="0" presId="urn:microsoft.com/office/officeart/2005/8/layout/radial2"/>
    <dgm:cxn modelId="{48400772-7242-49D6-A00E-5F4F93422579}" type="presParOf" srcId="{7C0AB83B-CD78-4F06-8219-562EAE234316}" destId="{1A7CD8BD-D066-4BE8-8288-CE9984427051}" srcOrd="1" destOrd="0" presId="urn:microsoft.com/office/officeart/2005/8/layout/radial2"/>
    <dgm:cxn modelId="{DB437F51-CF34-44B9-A564-97D80125CF69}" type="presParOf" srcId="{89F590C8-A0E6-45F3-874E-07A1923FFA0C}" destId="{703712FA-B38C-47FD-ACE2-282AFD1AC471}" srcOrd="3" destOrd="0" presId="urn:microsoft.com/office/officeart/2005/8/layout/radial2"/>
    <dgm:cxn modelId="{70381CCA-6CD4-42FC-97AC-ED79D1277B89}" type="presParOf" srcId="{89F590C8-A0E6-45F3-874E-07A1923FFA0C}" destId="{CA87C3E4-6BBA-4F5C-B8E1-4683FC430753}" srcOrd="4" destOrd="0" presId="urn:microsoft.com/office/officeart/2005/8/layout/radial2"/>
    <dgm:cxn modelId="{23CD1A91-D457-43C0-BDC9-FB96551B5DB4}" type="presParOf" srcId="{CA87C3E4-6BBA-4F5C-B8E1-4683FC430753}" destId="{1616B1C9-75CB-4930-8BFC-D66727991282}" srcOrd="0" destOrd="0" presId="urn:microsoft.com/office/officeart/2005/8/layout/radial2"/>
    <dgm:cxn modelId="{40AFC7C4-E940-45C7-BD13-8176EC1C5C55}" type="presParOf" srcId="{CA87C3E4-6BBA-4F5C-B8E1-4683FC430753}" destId="{D9E8A204-7674-4820-B8B0-C7ED0218CE46}" srcOrd="1" destOrd="0" presId="urn:microsoft.com/office/officeart/2005/8/layout/radial2"/>
    <dgm:cxn modelId="{F77583A5-60AC-43F1-9876-AE5B55952181}" type="presParOf" srcId="{89F590C8-A0E6-45F3-874E-07A1923FFA0C}" destId="{EBD340D2-6381-4EF5-913E-1B0D424EFB8F}" srcOrd="5" destOrd="0" presId="urn:microsoft.com/office/officeart/2005/8/layout/radial2"/>
    <dgm:cxn modelId="{46D18B1A-096A-4A0E-AEE9-5391F556B3DE}" type="presParOf" srcId="{89F590C8-A0E6-45F3-874E-07A1923FFA0C}" destId="{4D978D53-E8F2-4D73-87DF-A2A6C7BD65C9}" srcOrd="6" destOrd="0" presId="urn:microsoft.com/office/officeart/2005/8/layout/radial2"/>
    <dgm:cxn modelId="{FC807035-4A27-4527-9003-530D31599965}" type="presParOf" srcId="{4D978D53-E8F2-4D73-87DF-A2A6C7BD65C9}" destId="{C9A6B070-0C1A-4741-97FE-AC1633D7FC4A}" srcOrd="0" destOrd="0" presId="urn:microsoft.com/office/officeart/2005/8/layout/radial2"/>
    <dgm:cxn modelId="{0451A237-BA99-4F47-B1BC-3B49774D22D5}" type="presParOf" srcId="{4D978D53-E8F2-4D73-87DF-A2A6C7BD65C9}" destId="{E3423949-ACB1-4E0D-9689-0C70D5880063}" srcOrd="1" destOrd="0" presId="urn:microsoft.com/office/officeart/2005/8/layout/radial2"/>
    <dgm:cxn modelId="{B6AF1989-D67E-4196-B3D1-841FCDD06CAD}" type="presParOf" srcId="{89F590C8-A0E6-45F3-874E-07A1923FFA0C}" destId="{D393253E-C4B6-48A1-A27D-DF5631528CAB}" srcOrd="7" destOrd="0" presId="urn:microsoft.com/office/officeart/2005/8/layout/radial2"/>
    <dgm:cxn modelId="{035CA803-9714-4FB0-ADE5-62C4F1D77B3C}" type="presParOf" srcId="{89F590C8-A0E6-45F3-874E-07A1923FFA0C}" destId="{1D4775BD-E169-4E4B-AB24-B6085B199EFD}" srcOrd="8" destOrd="0" presId="urn:microsoft.com/office/officeart/2005/8/layout/radial2"/>
    <dgm:cxn modelId="{242A17B8-B504-4702-8326-A0532AF1D56E}" type="presParOf" srcId="{1D4775BD-E169-4E4B-AB24-B6085B199EFD}" destId="{7B2EB9C6-DE3F-4EE0-A35A-0E5F837D5136}" srcOrd="0" destOrd="0" presId="urn:microsoft.com/office/officeart/2005/8/layout/radial2"/>
    <dgm:cxn modelId="{3E34FF96-7268-4AFE-9B19-7D4F7CF6C660}" type="presParOf" srcId="{1D4775BD-E169-4E4B-AB24-B6085B199EFD}" destId="{9ED191C3-A630-4256-BF33-1E63DF8507EE}" srcOrd="1" destOrd="0" presId="urn:microsoft.com/office/officeart/2005/8/layout/radial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EF71DDB-0482-439F-8E94-DFBBC61D9520}"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71296C1B-243F-4949-A4EE-DFABE440DCE1}">
      <dgm:prSet phldrT="[Text]"/>
      <dgm:spPr/>
      <dgm:t>
        <a:bodyPr/>
        <a:lstStyle/>
        <a:p>
          <a:r>
            <a:rPr lang="en-US" dirty="0" err="1" smtClean="0"/>
            <a:t>Wort</a:t>
          </a:r>
          <a:endParaRPr lang="en-US" dirty="0"/>
        </a:p>
      </dgm:t>
    </dgm:pt>
    <dgm:pt modelId="{CE0E895A-14B8-4776-B6E1-F8A99AAB3FF7}" type="parTrans" cxnId="{34244C73-5DF9-4A3B-94E3-6E790C1EC539}">
      <dgm:prSet/>
      <dgm:spPr/>
      <dgm:t>
        <a:bodyPr/>
        <a:lstStyle/>
        <a:p>
          <a:endParaRPr lang="en-US"/>
        </a:p>
      </dgm:t>
    </dgm:pt>
    <dgm:pt modelId="{096C8EBD-BF79-4DC2-AFB4-BE21A8C6BE7D}" type="sibTrans" cxnId="{34244C73-5DF9-4A3B-94E3-6E790C1EC539}">
      <dgm:prSet/>
      <dgm:spPr/>
      <dgm:t>
        <a:bodyPr/>
        <a:lstStyle/>
        <a:p>
          <a:endParaRPr lang="en-US"/>
        </a:p>
      </dgm:t>
    </dgm:pt>
    <dgm:pt modelId="{2163EB3F-A31A-45E7-8D65-D46ACC104190}">
      <dgm:prSet phldrT="[Text]"/>
      <dgm:spPr/>
      <dgm:t>
        <a:bodyPr/>
        <a:lstStyle/>
        <a:p>
          <a:r>
            <a:rPr lang="en-US" dirty="0" smtClean="0"/>
            <a:t>Hot, Sweet Liquid &amp; Hops Combination </a:t>
          </a:r>
          <a:r>
            <a:rPr lang="en-US" i="1" dirty="0" smtClean="0"/>
            <a:t>Prior</a:t>
          </a:r>
          <a:r>
            <a:rPr lang="en-US" i="0" dirty="0" smtClean="0"/>
            <a:t> to Fermentation</a:t>
          </a:r>
          <a:endParaRPr lang="en-US" dirty="0"/>
        </a:p>
      </dgm:t>
    </dgm:pt>
    <dgm:pt modelId="{0C2F3241-3E75-4742-A52E-A666053396DC}" type="parTrans" cxnId="{DAA638A3-5C77-4C15-925F-E25E718901A4}">
      <dgm:prSet/>
      <dgm:spPr/>
      <dgm:t>
        <a:bodyPr/>
        <a:lstStyle/>
        <a:p>
          <a:endParaRPr lang="en-US"/>
        </a:p>
      </dgm:t>
    </dgm:pt>
    <dgm:pt modelId="{D09D4724-C895-43FD-BD2F-5AE21DA2F4A4}" type="sibTrans" cxnId="{DAA638A3-5C77-4C15-925F-E25E718901A4}">
      <dgm:prSet/>
      <dgm:spPr/>
      <dgm:t>
        <a:bodyPr/>
        <a:lstStyle/>
        <a:p>
          <a:endParaRPr lang="en-US"/>
        </a:p>
      </dgm:t>
    </dgm:pt>
    <dgm:pt modelId="{1B207418-D5CE-493D-A86E-59BCC86A31A5}">
      <dgm:prSet phldrT="[Text]"/>
      <dgm:spPr/>
      <dgm:t>
        <a:bodyPr/>
        <a:lstStyle/>
        <a:p>
          <a:r>
            <a:rPr lang="en-US" dirty="0" err="1" smtClean="0"/>
            <a:t>Seperated</a:t>
          </a:r>
          <a:r>
            <a:rPr lang="en-US" dirty="0" smtClean="0"/>
            <a:t> in </a:t>
          </a:r>
          <a:r>
            <a:rPr lang="en-US" dirty="0" smtClean="0"/>
            <a:t>a Lauder </a:t>
          </a:r>
          <a:r>
            <a:rPr lang="en-US" dirty="0" err="1" smtClean="0"/>
            <a:t>Tun</a:t>
          </a:r>
          <a:endParaRPr lang="en-US" dirty="0"/>
        </a:p>
      </dgm:t>
    </dgm:pt>
    <dgm:pt modelId="{7031489C-E8A1-45E1-84A7-7358FDB2A15C}" type="parTrans" cxnId="{4147A49F-7CA6-4DCC-81E9-F30EEC9352F4}">
      <dgm:prSet/>
      <dgm:spPr/>
      <dgm:t>
        <a:bodyPr/>
        <a:lstStyle/>
        <a:p>
          <a:endParaRPr lang="en-US"/>
        </a:p>
      </dgm:t>
    </dgm:pt>
    <dgm:pt modelId="{B436F106-979B-46CD-B986-02C25C3F60CB}" type="sibTrans" cxnId="{4147A49F-7CA6-4DCC-81E9-F30EEC9352F4}">
      <dgm:prSet/>
      <dgm:spPr/>
      <dgm:t>
        <a:bodyPr/>
        <a:lstStyle/>
        <a:p>
          <a:endParaRPr lang="en-US"/>
        </a:p>
      </dgm:t>
    </dgm:pt>
    <dgm:pt modelId="{2C6C3DF4-E854-42E6-A144-60EA1C19E343}">
      <dgm:prSet phldrT="[Text]"/>
      <dgm:spPr/>
      <dgm:t>
        <a:bodyPr/>
        <a:lstStyle/>
        <a:p>
          <a:r>
            <a:rPr lang="en-US" dirty="0" smtClean="0"/>
            <a:t>Malting Barley</a:t>
          </a:r>
          <a:endParaRPr lang="en-US" dirty="0"/>
        </a:p>
      </dgm:t>
    </dgm:pt>
    <dgm:pt modelId="{4E9E8738-513C-4B85-9E08-A401B1EE5F9F}" type="parTrans" cxnId="{3677817B-6FF2-451B-898D-D6990EF28EA0}">
      <dgm:prSet/>
      <dgm:spPr/>
      <dgm:t>
        <a:bodyPr/>
        <a:lstStyle/>
        <a:p>
          <a:endParaRPr lang="en-US"/>
        </a:p>
      </dgm:t>
    </dgm:pt>
    <dgm:pt modelId="{7B451391-8CC3-4C99-AB81-3374AEB5B3C1}" type="sibTrans" cxnId="{3677817B-6FF2-451B-898D-D6990EF28EA0}">
      <dgm:prSet/>
      <dgm:spPr/>
      <dgm:t>
        <a:bodyPr/>
        <a:lstStyle/>
        <a:p>
          <a:endParaRPr lang="en-US"/>
        </a:p>
      </dgm:t>
    </dgm:pt>
    <dgm:pt modelId="{F1782551-2C18-4FA9-B20E-BD7F96ABCDC0}">
      <dgm:prSet/>
      <dgm:spPr/>
      <dgm:t>
        <a:bodyPr/>
        <a:lstStyle/>
        <a:p>
          <a:r>
            <a:rPr lang="en-US" dirty="0" smtClean="0"/>
            <a:t>Barley that is allowed to germinate  (starch turns to sugars)</a:t>
          </a:r>
          <a:endParaRPr lang="en-US" dirty="0"/>
        </a:p>
      </dgm:t>
    </dgm:pt>
    <dgm:pt modelId="{5A9181EF-FC74-4C26-9E21-004892CA881F}" type="parTrans" cxnId="{2C284201-77BA-4CD5-AECD-31C57718E92D}">
      <dgm:prSet/>
      <dgm:spPr/>
      <dgm:t>
        <a:bodyPr/>
        <a:lstStyle/>
        <a:p>
          <a:endParaRPr lang="en-US"/>
        </a:p>
      </dgm:t>
    </dgm:pt>
    <dgm:pt modelId="{80BA1221-BB1E-4C90-A7B3-4F059C9CE601}" type="sibTrans" cxnId="{2C284201-77BA-4CD5-AECD-31C57718E92D}">
      <dgm:prSet/>
      <dgm:spPr/>
      <dgm:t>
        <a:bodyPr/>
        <a:lstStyle/>
        <a:p>
          <a:endParaRPr lang="en-US"/>
        </a:p>
      </dgm:t>
    </dgm:pt>
    <dgm:pt modelId="{64E3002B-3FB2-4CC1-8574-3963A6D7B35C}">
      <dgm:prSet/>
      <dgm:spPr/>
      <dgm:t>
        <a:bodyPr/>
        <a:lstStyle/>
        <a:p>
          <a:r>
            <a:rPr lang="en-US" dirty="0" smtClean="0"/>
            <a:t>Dried and roasted in a kiln in temps ranging from 122˚f-220˚f</a:t>
          </a:r>
          <a:endParaRPr lang="en-US" dirty="0"/>
        </a:p>
      </dgm:t>
    </dgm:pt>
    <dgm:pt modelId="{DD3FB502-BE84-4B33-9C76-2E3C0F840B4A}" type="parTrans" cxnId="{79AC1D67-CE96-4F5B-A923-9FEED9D743A0}">
      <dgm:prSet/>
      <dgm:spPr/>
      <dgm:t>
        <a:bodyPr/>
        <a:lstStyle/>
        <a:p>
          <a:endParaRPr lang="en-US"/>
        </a:p>
      </dgm:t>
    </dgm:pt>
    <dgm:pt modelId="{F4B0BAEF-72A2-43BA-A787-9A1D6E304F17}" type="sibTrans" cxnId="{79AC1D67-CE96-4F5B-A923-9FEED9D743A0}">
      <dgm:prSet/>
      <dgm:spPr/>
      <dgm:t>
        <a:bodyPr/>
        <a:lstStyle/>
        <a:p>
          <a:endParaRPr lang="en-US"/>
        </a:p>
      </dgm:t>
    </dgm:pt>
    <dgm:pt modelId="{B30D5BE0-D295-4EE2-B63B-34FD63C4A21C}">
      <dgm:prSet phldrT="[Text]"/>
      <dgm:spPr/>
      <dgm:t>
        <a:bodyPr/>
        <a:lstStyle/>
        <a:p>
          <a:r>
            <a:rPr lang="en-US" dirty="0" smtClean="0"/>
            <a:t>Mash</a:t>
          </a:r>
          <a:endParaRPr lang="en-US" dirty="0"/>
        </a:p>
      </dgm:t>
    </dgm:pt>
    <dgm:pt modelId="{271C80A5-9E24-4CE7-9F50-FB1CB015EB32}" type="parTrans" cxnId="{27D11428-A86F-45C5-AC14-BC994A34B6A2}">
      <dgm:prSet/>
      <dgm:spPr/>
      <dgm:t>
        <a:bodyPr/>
        <a:lstStyle/>
        <a:p>
          <a:endParaRPr lang="en-US"/>
        </a:p>
      </dgm:t>
    </dgm:pt>
    <dgm:pt modelId="{963AAA02-84B1-4732-BEDC-58BAB1BAB45F}" type="sibTrans" cxnId="{27D11428-A86F-45C5-AC14-BC994A34B6A2}">
      <dgm:prSet/>
      <dgm:spPr/>
      <dgm:t>
        <a:bodyPr/>
        <a:lstStyle/>
        <a:p>
          <a:endParaRPr lang="en-US"/>
        </a:p>
      </dgm:t>
    </dgm:pt>
    <dgm:pt modelId="{80D95C5B-359D-423F-ABA3-873CAC7732C5}">
      <dgm:prSet phldrT="[Text]"/>
      <dgm:spPr/>
      <dgm:t>
        <a:bodyPr/>
        <a:lstStyle/>
        <a:p>
          <a:r>
            <a:rPr lang="en-US" dirty="0" smtClean="0"/>
            <a:t>Water + malted barley</a:t>
          </a:r>
          <a:endParaRPr lang="en-US" dirty="0"/>
        </a:p>
      </dgm:t>
    </dgm:pt>
    <dgm:pt modelId="{F56509FB-C257-4E34-8302-D3B8E40535A0}" type="parTrans" cxnId="{1F5FB052-E13D-41D1-872D-B8B2A0610F70}">
      <dgm:prSet/>
      <dgm:spPr/>
      <dgm:t>
        <a:bodyPr/>
        <a:lstStyle/>
        <a:p>
          <a:endParaRPr lang="en-US"/>
        </a:p>
      </dgm:t>
    </dgm:pt>
    <dgm:pt modelId="{B25CE0FD-381A-4910-ABAD-655C58D81233}" type="sibTrans" cxnId="{1F5FB052-E13D-41D1-872D-B8B2A0610F70}">
      <dgm:prSet/>
      <dgm:spPr/>
      <dgm:t>
        <a:bodyPr/>
        <a:lstStyle/>
        <a:p>
          <a:endParaRPr lang="en-US"/>
        </a:p>
      </dgm:t>
    </dgm:pt>
    <dgm:pt modelId="{65F35D77-88F3-4C9C-82CD-8677698F424F}">
      <dgm:prSet phldrT="[Text]"/>
      <dgm:spPr/>
      <dgm:t>
        <a:bodyPr/>
        <a:lstStyle/>
        <a:p>
          <a:r>
            <a:rPr lang="en-US" dirty="0" smtClean="0"/>
            <a:t>Use a </a:t>
          </a:r>
          <a:r>
            <a:rPr lang="en-US" dirty="0" err="1" smtClean="0"/>
            <a:t>Lauter</a:t>
          </a:r>
          <a:r>
            <a:rPr lang="en-US" dirty="0" smtClean="0"/>
            <a:t> </a:t>
          </a:r>
          <a:r>
            <a:rPr lang="en-US" dirty="0" err="1" smtClean="0"/>
            <a:t>tun</a:t>
          </a:r>
          <a:r>
            <a:rPr lang="en-US" dirty="0" smtClean="0"/>
            <a:t> to separate grains (draft) and liquid (</a:t>
          </a:r>
          <a:r>
            <a:rPr lang="en-US" dirty="0" err="1" smtClean="0"/>
            <a:t>wort</a:t>
          </a:r>
          <a:r>
            <a:rPr lang="en-US" dirty="0" smtClean="0"/>
            <a:t>)</a:t>
          </a:r>
          <a:endParaRPr lang="en-US" dirty="0"/>
        </a:p>
      </dgm:t>
    </dgm:pt>
    <dgm:pt modelId="{FB692862-DDF5-41BD-B3F0-170CD33A9757}" type="parTrans" cxnId="{3378FFDC-A4F9-4784-8296-1591C6F27864}">
      <dgm:prSet/>
      <dgm:spPr/>
      <dgm:t>
        <a:bodyPr/>
        <a:lstStyle/>
        <a:p>
          <a:endParaRPr lang="en-US"/>
        </a:p>
      </dgm:t>
    </dgm:pt>
    <dgm:pt modelId="{66F0722E-0F62-49ED-A2D6-817A085D8391}" type="sibTrans" cxnId="{3378FFDC-A4F9-4784-8296-1591C6F27864}">
      <dgm:prSet/>
      <dgm:spPr/>
      <dgm:t>
        <a:bodyPr/>
        <a:lstStyle/>
        <a:p>
          <a:endParaRPr lang="en-US"/>
        </a:p>
      </dgm:t>
    </dgm:pt>
    <dgm:pt modelId="{385196B9-149F-4F92-A0DD-2FBE1EEB3BF8}">
      <dgm:prSet phldrT="[Text]"/>
      <dgm:spPr/>
      <dgm:t>
        <a:bodyPr/>
        <a:lstStyle/>
        <a:p>
          <a:r>
            <a:rPr lang="en-US" dirty="0" smtClean="0"/>
            <a:t>Boiled in a kettle</a:t>
          </a:r>
          <a:endParaRPr lang="en-US" dirty="0"/>
        </a:p>
      </dgm:t>
    </dgm:pt>
    <dgm:pt modelId="{24614E3D-1488-42DB-A516-39C69A026312}" type="parTrans" cxnId="{5974C8FD-C1C2-4DED-A513-E4A02ED59288}">
      <dgm:prSet/>
      <dgm:spPr/>
    </dgm:pt>
    <dgm:pt modelId="{B95AC6A3-A6EF-40F0-9833-C58B1F1F1AA7}" type="sibTrans" cxnId="{5974C8FD-C1C2-4DED-A513-E4A02ED59288}">
      <dgm:prSet/>
      <dgm:spPr/>
    </dgm:pt>
    <dgm:pt modelId="{9DAE980C-4D33-485B-9E06-9CFA0FB4C043}" type="pres">
      <dgm:prSet presAssocID="{AEF71DDB-0482-439F-8E94-DFBBC61D9520}" presName="linear" presStyleCnt="0">
        <dgm:presLayoutVars>
          <dgm:dir/>
          <dgm:resizeHandles val="exact"/>
        </dgm:presLayoutVars>
      </dgm:prSet>
      <dgm:spPr/>
      <dgm:t>
        <a:bodyPr/>
        <a:lstStyle/>
        <a:p>
          <a:endParaRPr lang="en-US"/>
        </a:p>
      </dgm:t>
    </dgm:pt>
    <dgm:pt modelId="{D6AF899C-D9CA-47C7-A6AD-C4D3AA459638}" type="pres">
      <dgm:prSet presAssocID="{2C6C3DF4-E854-42E6-A144-60EA1C19E343}" presName="comp" presStyleCnt="0"/>
      <dgm:spPr/>
    </dgm:pt>
    <dgm:pt modelId="{C4CD409F-1C06-4060-AD3F-72A09E600FE5}" type="pres">
      <dgm:prSet presAssocID="{2C6C3DF4-E854-42E6-A144-60EA1C19E343}" presName="box" presStyleLbl="node1" presStyleIdx="0" presStyleCnt="3"/>
      <dgm:spPr/>
      <dgm:t>
        <a:bodyPr/>
        <a:lstStyle/>
        <a:p>
          <a:endParaRPr lang="en-US"/>
        </a:p>
      </dgm:t>
    </dgm:pt>
    <dgm:pt modelId="{DEBEECF4-9CF5-48DC-AB00-3146DD37210D}" type="pres">
      <dgm:prSet presAssocID="{2C6C3DF4-E854-42E6-A144-60EA1C19E343}" presName="img" presStyleLbl="fgImgPlace1" presStyleIdx="0" presStyleCnt="3"/>
      <dgm:spPr>
        <a:blipFill rotWithShape="0">
          <a:blip xmlns:r="http://schemas.openxmlformats.org/officeDocument/2006/relationships" r:embed="rId1"/>
          <a:stretch>
            <a:fillRect/>
          </a:stretch>
        </a:blipFill>
      </dgm:spPr>
      <dgm:t>
        <a:bodyPr/>
        <a:lstStyle/>
        <a:p>
          <a:endParaRPr lang="en-US"/>
        </a:p>
      </dgm:t>
    </dgm:pt>
    <dgm:pt modelId="{ED73E0FD-C1C7-4059-8537-9E276BF00050}" type="pres">
      <dgm:prSet presAssocID="{2C6C3DF4-E854-42E6-A144-60EA1C19E343}" presName="text" presStyleLbl="node1" presStyleIdx="0" presStyleCnt="3">
        <dgm:presLayoutVars>
          <dgm:bulletEnabled val="1"/>
        </dgm:presLayoutVars>
      </dgm:prSet>
      <dgm:spPr/>
      <dgm:t>
        <a:bodyPr/>
        <a:lstStyle/>
        <a:p>
          <a:endParaRPr lang="en-US"/>
        </a:p>
      </dgm:t>
    </dgm:pt>
    <dgm:pt modelId="{458A9B46-9F9B-4BBE-A572-78AD0191B953}" type="pres">
      <dgm:prSet presAssocID="{7B451391-8CC3-4C99-AB81-3374AEB5B3C1}" presName="spacer" presStyleCnt="0"/>
      <dgm:spPr/>
    </dgm:pt>
    <dgm:pt modelId="{151EF42A-3392-46B6-BDEF-67868E2E024B}" type="pres">
      <dgm:prSet presAssocID="{B30D5BE0-D295-4EE2-B63B-34FD63C4A21C}" presName="comp" presStyleCnt="0"/>
      <dgm:spPr/>
    </dgm:pt>
    <dgm:pt modelId="{1EA89389-BA67-4FC6-95A6-B9107D26C397}" type="pres">
      <dgm:prSet presAssocID="{B30D5BE0-D295-4EE2-B63B-34FD63C4A21C}" presName="box" presStyleLbl="node1" presStyleIdx="1" presStyleCnt="3"/>
      <dgm:spPr/>
      <dgm:t>
        <a:bodyPr/>
        <a:lstStyle/>
        <a:p>
          <a:endParaRPr lang="en-US"/>
        </a:p>
      </dgm:t>
    </dgm:pt>
    <dgm:pt modelId="{DAA18285-BFA1-4FDE-B01C-AA6C0AD220B5}" type="pres">
      <dgm:prSet presAssocID="{B30D5BE0-D295-4EE2-B63B-34FD63C4A21C}" presName="img" presStyleLbl="fgImgPlace1" presStyleIdx="1" presStyleCnt="3"/>
      <dgm:spPr/>
    </dgm:pt>
    <dgm:pt modelId="{17DCE165-7D25-4E3E-9B12-36A656FB53D5}" type="pres">
      <dgm:prSet presAssocID="{B30D5BE0-D295-4EE2-B63B-34FD63C4A21C}" presName="text" presStyleLbl="node1" presStyleIdx="1" presStyleCnt="3">
        <dgm:presLayoutVars>
          <dgm:bulletEnabled val="1"/>
        </dgm:presLayoutVars>
      </dgm:prSet>
      <dgm:spPr/>
      <dgm:t>
        <a:bodyPr/>
        <a:lstStyle/>
        <a:p>
          <a:endParaRPr lang="en-US"/>
        </a:p>
      </dgm:t>
    </dgm:pt>
    <dgm:pt modelId="{46441E0A-20BF-44E4-B9F2-FAF9748F0924}" type="pres">
      <dgm:prSet presAssocID="{963AAA02-84B1-4732-BEDC-58BAB1BAB45F}" presName="spacer" presStyleCnt="0"/>
      <dgm:spPr/>
    </dgm:pt>
    <dgm:pt modelId="{7FD2470B-2BB1-435C-982F-5FA3A6E5E26E}" type="pres">
      <dgm:prSet presAssocID="{71296C1B-243F-4949-A4EE-DFABE440DCE1}" presName="comp" presStyleCnt="0"/>
      <dgm:spPr/>
    </dgm:pt>
    <dgm:pt modelId="{627D4136-07DD-4CCA-9447-FA61D9B5648E}" type="pres">
      <dgm:prSet presAssocID="{71296C1B-243F-4949-A4EE-DFABE440DCE1}" presName="box" presStyleLbl="node1" presStyleIdx="2" presStyleCnt="3"/>
      <dgm:spPr/>
      <dgm:t>
        <a:bodyPr/>
        <a:lstStyle/>
        <a:p>
          <a:endParaRPr lang="en-US"/>
        </a:p>
      </dgm:t>
    </dgm:pt>
    <dgm:pt modelId="{8443C1B1-F673-4946-B737-9B10817082DA}" type="pres">
      <dgm:prSet presAssocID="{71296C1B-243F-4949-A4EE-DFABE440DCE1}" presName="img" presStyleLbl="fgImgPlace1" presStyleIdx="2" presStyleCnt="3"/>
      <dgm:spPr>
        <a:blipFill rotWithShape="0">
          <a:blip xmlns:r="http://schemas.openxmlformats.org/officeDocument/2006/relationships" r:embed="rId2"/>
          <a:stretch>
            <a:fillRect/>
          </a:stretch>
        </a:blipFill>
      </dgm:spPr>
      <dgm:t>
        <a:bodyPr/>
        <a:lstStyle/>
        <a:p>
          <a:endParaRPr lang="en-US"/>
        </a:p>
      </dgm:t>
    </dgm:pt>
    <dgm:pt modelId="{0FEB6BDA-49B7-45C2-9E48-EEF3CE1173D5}" type="pres">
      <dgm:prSet presAssocID="{71296C1B-243F-4949-A4EE-DFABE440DCE1}" presName="text" presStyleLbl="node1" presStyleIdx="2" presStyleCnt="3">
        <dgm:presLayoutVars>
          <dgm:bulletEnabled val="1"/>
        </dgm:presLayoutVars>
      </dgm:prSet>
      <dgm:spPr/>
      <dgm:t>
        <a:bodyPr/>
        <a:lstStyle/>
        <a:p>
          <a:endParaRPr lang="en-US"/>
        </a:p>
      </dgm:t>
    </dgm:pt>
  </dgm:ptLst>
  <dgm:cxnLst>
    <dgm:cxn modelId="{20223862-6FF4-4550-AB5E-E8ADC9659D83}" type="presOf" srcId="{65F35D77-88F3-4C9C-82CD-8677698F424F}" destId="{1EA89389-BA67-4FC6-95A6-B9107D26C397}" srcOrd="0" destOrd="2" presId="urn:microsoft.com/office/officeart/2005/8/layout/vList4"/>
    <dgm:cxn modelId="{4147A49F-7CA6-4DCC-81E9-F30EEC9352F4}" srcId="{71296C1B-243F-4949-A4EE-DFABE440DCE1}" destId="{1B207418-D5CE-493D-A86E-59BCC86A31A5}" srcOrd="1" destOrd="0" parTransId="{7031489C-E8A1-45E1-84A7-7358FDB2A15C}" sibTransId="{B436F106-979B-46CD-B986-02C25C3F60CB}"/>
    <dgm:cxn modelId="{7D9481AE-3F50-4C05-8B49-6EB29FC9DC47}" type="presOf" srcId="{F1782551-2C18-4FA9-B20E-BD7F96ABCDC0}" destId="{ED73E0FD-C1C7-4059-8537-9E276BF00050}" srcOrd="1" destOrd="1" presId="urn:microsoft.com/office/officeart/2005/8/layout/vList4"/>
    <dgm:cxn modelId="{DCDEE368-AE0D-4ADF-A8E0-C250AAD20929}" type="presOf" srcId="{71296C1B-243F-4949-A4EE-DFABE440DCE1}" destId="{627D4136-07DD-4CCA-9447-FA61D9B5648E}" srcOrd="0" destOrd="0" presId="urn:microsoft.com/office/officeart/2005/8/layout/vList4"/>
    <dgm:cxn modelId="{5974C8FD-C1C2-4DED-A513-E4A02ED59288}" srcId="{71296C1B-243F-4949-A4EE-DFABE440DCE1}" destId="{385196B9-149F-4F92-A0DD-2FBE1EEB3BF8}" srcOrd="2" destOrd="0" parTransId="{24614E3D-1488-42DB-A516-39C69A026312}" sibTransId="{B95AC6A3-A6EF-40F0-9833-C58B1F1F1AA7}"/>
    <dgm:cxn modelId="{68393498-FEA1-4566-9B45-A88A79F8565F}" type="presOf" srcId="{385196B9-149F-4F92-A0DD-2FBE1EEB3BF8}" destId="{627D4136-07DD-4CCA-9447-FA61D9B5648E}" srcOrd="0" destOrd="3" presId="urn:microsoft.com/office/officeart/2005/8/layout/vList4"/>
    <dgm:cxn modelId="{35DCB416-5A1D-4676-B0E4-CB115D73CDF6}" type="presOf" srcId="{2C6C3DF4-E854-42E6-A144-60EA1C19E343}" destId="{C4CD409F-1C06-4060-AD3F-72A09E600FE5}" srcOrd="0" destOrd="0" presId="urn:microsoft.com/office/officeart/2005/8/layout/vList4"/>
    <dgm:cxn modelId="{F0BC7F8D-3205-4D2B-8B33-B770B1027402}" type="presOf" srcId="{64E3002B-3FB2-4CC1-8574-3963A6D7B35C}" destId="{C4CD409F-1C06-4060-AD3F-72A09E600FE5}" srcOrd="0" destOrd="2" presId="urn:microsoft.com/office/officeart/2005/8/layout/vList4"/>
    <dgm:cxn modelId="{6ECB9850-A7D4-482F-B362-DC211B4F7B7D}" type="presOf" srcId="{B30D5BE0-D295-4EE2-B63B-34FD63C4A21C}" destId="{1EA89389-BA67-4FC6-95A6-B9107D26C397}" srcOrd="0" destOrd="0" presId="urn:microsoft.com/office/officeart/2005/8/layout/vList4"/>
    <dgm:cxn modelId="{0D57ABAC-50FB-4720-985F-F0B6F2B50E67}" type="presOf" srcId="{AEF71DDB-0482-439F-8E94-DFBBC61D9520}" destId="{9DAE980C-4D33-485B-9E06-9CFA0FB4C043}" srcOrd="0" destOrd="0" presId="urn:microsoft.com/office/officeart/2005/8/layout/vList4"/>
    <dgm:cxn modelId="{CC3176F9-BE58-42F1-85C9-43EB2A45C643}" type="presOf" srcId="{1B207418-D5CE-493D-A86E-59BCC86A31A5}" destId="{0FEB6BDA-49B7-45C2-9E48-EEF3CE1173D5}" srcOrd="1" destOrd="2" presId="urn:microsoft.com/office/officeart/2005/8/layout/vList4"/>
    <dgm:cxn modelId="{2ECDAF77-7654-4377-B306-1FADE12B2ABF}" type="presOf" srcId="{B30D5BE0-D295-4EE2-B63B-34FD63C4A21C}" destId="{17DCE165-7D25-4E3E-9B12-36A656FB53D5}" srcOrd="1" destOrd="0" presId="urn:microsoft.com/office/officeart/2005/8/layout/vList4"/>
    <dgm:cxn modelId="{79AC1D67-CE96-4F5B-A923-9FEED9D743A0}" srcId="{2C6C3DF4-E854-42E6-A144-60EA1C19E343}" destId="{64E3002B-3FB2-4CC1-8574-3963A6D7B35C}" srcOrd="1" destOrd="0" parTransId="{DD3FB502-BE84-4B33-9C76-2E3C0F840B4A}" sibTransId="{F4B0BAEF-72A2-43BA-A787-9A1D6E304F17}"/>
    <dgm:cxn modelId="{DAA638A3-5C77-4C15-925F-E25E718901A4}" srcId="{71296C1B-243F-4949-A4EE-DFABE440DCE1}" destId="{2163EB3F-A31A-45E7-8D65-D46ACC104190}" srcOrd="0" destOrd="0" parTransId="{0C2F3241-3E75-4742-A52E-A666053396DC}" sibTransId="{D09D4724-C895-43FD-BD2F-5AE21DA2F4A4}"/>
    <dgm:cxn modelId="{1F5FB052-E13D-41D1-872D-B8B2A0610F70}" srcId="{B30D5BE0-D295-4EE2-B63B-34FD63C4A21C}" destId="{80D95C5B-359D-423F-ABA3-873CAC7732C5}" srcOrd="0" destOrd="0" parTransId="{F56509FB-C257-4E34-8302-D3B8E40535A0}" sibTransId="{B25CE0FD-381A-4910-ABAD-655C58D81233}"/>
    <dgm:cxn modelId="{27D11428-A86F-45C5-AC14-BC994A34B6A2}" srcId="{AEF71DDB-0482-439F-8E94-DFBBC61D9520}" destId="{B30D5BE0-D295-4EE2-B63B-34FD63C4A21C}" srcOrd="1" destOrd="0" parTransId="{271C80A5-9E24-4CE7-9F50-FB1CB015EB32}" sibTransId="{963AAA02-84B1-4732-BEDC-58BAB1BAB45F}"/>
    <dgm:cxn modelId="{3677817B-6FF2-451B-898D-D6990EF28EA0}" srcId="{AEF71DDB-0482-439F-8E94-DFBBC61D9520}" destId="{2C6C3DF4-E854-42E6-A144-60EA1C19E343}" srcOrd="0" destOrd="0" parTransId="{4E9E8738-513C-4B85-9E08-A401B1EE5F9F}" sibTransId="{7B451391-8CC3-4C99-AB81-3374AEB5B3C1}"/>
    <dgm:cxn modelId="{34244C73-5DF9-4A3B-94E3-6E790C1EC539}" srcId="{AEF71DDB-0482-439F-8E94-DFBBC61D9520}" destId="{71296C1B-243F-4949-A4EE-DFABE440DCE1}" srcOrd="2" destOrd="0" parTransId="{CE0E895A-14B8-4776-B6E1-F8A99AAB3FF7}" sibTransId="{096C8EBD-BF79-4DC2-AFB4-BE21A8C6BE7D}"/>
    <dgm:cxn modelId="{2C284201-77BA-4CD5-AECD-31C57718E92D}" srcId="{2C6C3DF4-E854-42E6-A144-60EA1C19E343}" destId="{F1782551-2C18-4FA9-B20E-BD7F96ABCDC0}" srcOrd="0" destOrd="0" parTransId="{5A9181EF-FC74-4C26-9E21-004892CA881F}" sibTransId="{80BA1221-BB1E-4C90-A7B3-4F059C9CE601}"/>
    <dgm:cxn modelId="{D00B0A4E-BD09-4067-85C1-B9E652412DBE}" type="presOf" srcId="{80D95C5B-359D-423F-ABA3-873CAC7732C5}" destId="{17DCE165-7D25-4E3E-9B12-36A656FB53D5}" srcOrd="1" destOrd="1" presId="urn:microsoft.com/office/officeart/2005/8/layout/vList4"/>
    <dgm:cxn modelId="{F19A053A-6BC0-4997-B4DA-2C73FC8146C1}" type="presOf" srcId="{385196B9-149F-4F92-A0DD-2FBE1EEB3BF8}" destId="{0FEB6BDA-49B7-45C2-9E48-EEF3CE1173D5}" srcOrd="1" destOrd="3" presId="urn:microsoft.com/office/officeart/2005/8/layout/vList4"/>
    <dgm:cxn modelId="{0BF0DE30-D96A-464C-9F51-16E76BAEBF32}" type="presOf" srcId="{71296C1B-243F-4949-A4EE-DFABE440DCE1}" destId="{0FEB6BDA-49B7-45C2-9E48-EEF3CE1173D5}" srcOrd="1" destOrd="0" presId="urn:microsoft.com/office/officeart/2005/8/layout/vList4"/>
    <dgm:cxn modelId="{66F1CCBD-4D07-4CBA-BC73-F121B5C74F35}" type="presOf" srcId="{65F35D77-88F3-4C9C-82CD-8677698F424F}" destId="{17DCE165-7D25-4E3E-9B12-36A656FB53D5}" srcOrd="1" destOrd="2" presId="urn:microsoft.com/office/officeart/2005/8/layout/vList4"/>
    <dgm:cxn modelId="{059625C9-BE61-4390-BB43-FB24E34BB57A}" type="presOf" srcId="{F1782551-2C18-4FA9-B20E-BD7F96ABCDC0}" destId="{C4CD409F-1C06-4060-AD3F-72A09E600FE5}" srcOrd="0" destOrd="1" presId="urn:microsoft.com/office/officeart/2005/8/layout/vList4"/>
    <dgm:cxn modelId="{616C3A1D-76D2-46F3-982B-328D9CC89E1C}" type="presOf" srcId="{2C6C3DF4-E854-42E6-A144-60EA1C19E343}" destId="{ED73E0FD-C1C7-4059-8537-9E276BF00050}" srcOrd="1" destOrd="0" presId="urn:microsoft.com/office/officeart/2005/8/layout/vList4"/>
    <dgm:cxn modelId="{26207C17-2A24-44C7-8AF1-26FD69E69D4B}" type="presOf" srcId="{80D95C5B-359D-423F-ABA3-873CAC7732C5}" destId="{1EA89389-BA67-4FC6-95A6-B9107D26C397}" srcOrd="0" destOrd="1" presId="urn:microsoft.com/office/officeart/2005/8/layout/vList4"/>
    <dgm:cxn modelId="{FEF95937-3CCA-4A8B-A29A-F4F2122FBADA}" type="presOf" srcId="{1B207418-D5CE-493D-A86E-59BCC86A31A5}" destId="{627D4136-07DD-4CCA-9447-FA61D9B5648E}" srcOrd="0" destOrd="2" presId="urn:microsoft.com/office/officeart/2005/8/layout/vList4"/>
    <dgm:cxn modelId="{09A36972-AB05-4510-9C2F-5202E5EAB0BA}" type="presOf" srcId="{2163EB3F-A31A-45E7-8D65-D46ACC104190}" destId="{627D4136-07DD-4CCA-9447-FA61D9B5648E}" srcOrd="0" destOrd="1" presId="urn:microsoft.com/office/officeart/2005/8/layout/vList4"/>
    <dgm:cxn modelId="{76736A16-2E9C-4D82-8AD8-79AD06F356F8}" type="presOf" srcId="{64E3002B-3FB2-4CC1-8574-3963A6D7B35C}" destId="{ED73E0FD-C1C7-4059-8537-9E276BF00050}" srcOrd="1" destOrd="2" presId="urn:microsoft.com/office/officeart/2005/8/layout/vList4"/>
    <dgm:cxn modelId="{C812282C-BEEF-44CE-94DF-681D3F3D7B64}" type="presOf" srcId="{2163EB3F-A31A-45E7-8D65-D46ACC104190}" destId="{0FEB6BDA-49B7-45C2-9E48-EEF3CE1173D5}" srcOrd="1" destOrd="1" presId="urn:microsoft.com/office/officeart/2005/8/layout/vList4"/>
    <dgm:cxn modelId="{3378FFDC-A4F9-4784-8296-1591C6F27864}" srcId="{B30D5BE0-D295-4EE2-B63B-34FD63C4A21C}" destId="{65F35D77-88F3-4C9C-82CD-8677698F424F}" srcOrd="1" destOrd="0" parTransId="{FB692862-DDF5-41BD-B3F0-170CD33A9757}" sibTransId="{66F0722E-0F62-49ED-A2D6-817A085D8391}"/>
    <dgm:cxn modelId="{AF71E11C-D7F5-48A3-B7A0-38383BDDF208}" type="presParOf" srcId="{9DAE980C-4D33-485B-9E06-9CFA0FB4C043}" destId="{D6AF899C-D9CA-47C7-A6AD-C4D3AA459638}" srcOrd="0" destOrd="0" presId="urn:microsoft.com/office/officeart/2005/8/layout/vList4"/>
    <dgm:cxn modelId="{0FDB3E0D-618D-46F7-970E-4D1D2CBA0BD1}" type="presParOf" srcId="{D6AF899C-D9CA-47C7-A6AD-C4D3AA459638}" destId="{C4CD409F-1C06-4060-AD3F-72A09E600FE5}" srcOrd="0" destOrd="0" presId="urn:microsoft.com/office/officeart/2005/8/layout/vList4"/>
    <dgm:cxn modelId="{D4324EB4-1122-4778-AC9D-30B3C96A9A03}" type="presParOf" srcId="{D6AF899C-D9CA-47C7-A6AD-C4D3AA459638}" destId="{DEBEECF4-9CF5-48DC-AB00-3146DD37210D}" srcOrd="1" destOrd="0" presId="urn:microsoft.com/office/officeart/2005/8/layout/vList4"/>
    <dgm:cxn modelId="{3E80097B-62A1-44A1-A6F3-2F5C911FBDC5}" type="presParOf" srcId="{D6AF899C-D9CA-47C7-A6AD-C4D3AA459638}" destId="{ED73E0FD-C1C7-4059-8537-9E276BF00050}" srcOrd="2" destOrd="0" presId="urn:microsoft.com/office/officeart/2005/8/layout/vList4"/>
    <dgm:cxn modelId="{0B5F28A8-D061-4600-81FD-05917358D76A}" type="presParOf" srcId="{9DAE980C-4D33-485B-9E06-9CFA0FB4C043}" destId="{458A9B46-9F9B-4BBE-A572-78AD0191B953}" srcOrd="1" destOrd="0" presId="urn:microsoft.com/office/officeart/2005/8/layout/vList4"/>
    <dgm:cxn modelId="{DFADC106-8DA4-4F58-B2BF-F8F5831FA39C}" type="presParOf" srcId="{9DAE980C-4D33-485B-9E06-9CFA0FB4C043}" destId="{151EF42A-3392-46B6-BDEF-67868E2E024B}" srcOrd="2" destOrd="0" presId="urn:microsoft.com/office/officeart/2005/8/layout/vList4"/>
    <dgm:cxn modelId="{F6D81BC6-ACEB-40B9-8B63-D12CBFFFA374}" type="presParOf" srcId="{151EF42A-3392-46B6-BDEF-67868E2E024B}" destId="{1EA89389-BA67-4FC6-95A6-B9107D26C397}" srcOrd="0" destOrd="0" presId="urn:microsoft.com/office/officeart/2005/8/layout/vList4"/>
    <dgm:cxn modelId="{0E65E706-930E-47C5-9E98-DBC08F36B2C4}" type="presParOf" srcId="{151EF42A-3392-46B6-BDEF-67868E2E024B}" destId="{DAA18285-BFA1-4FDE-B01C-AA6C0AD220B5}" srcOrd="1" destOrd="0" presId="urn:microsoft.com/office/officeart/2005/8/layout/vList4"/>
    <dgm:cxn modelId="{85468D02-AD2B-4730-8517-4CD3F2BF5E8F}" type="presParOf" srcId="{151EF42A-3392-46B6-BDEF-67868E2E024B}" destId="{17DCE165-7D25-4E3E-9B12-36A656FB53D5}" srcOrd="2" destOrd="0" presId="urn:microsoft.com/office/officeart/2005/8/layout/vList4"/>
    <dgm:cxn modelId="{A208456F-6779-45F8-9DA7-1774144252A0}" type="presParOf" srcId="{9DAE980C-4D33-485B-9E06-9CFA0FB4C043}" destId="{46441E0A-20BF-44E4-B9F2-FAF9748F0924}" srcOrd="3" destOrd="0" presId="urn:microsoft.com/office/officeart/2005/8/layout/vList4"/>
    <dgm:cxn modelId="{E612DC13-9566-4A2D-89C1-975C71FCC7A4}" type="presParOf" srcId="{9DAE980C-4D33-485B-9E06-9CFA0FB4C043}" destId="{7FD2470B-2BB1-435C-982F-5FA3A6E5E26E}" srcOrd="4" destOrd="0" presId="urn:microsoft.com/office/officeart/2005/8/layout/vList4"/>
    <dgm:cxn modelId="{38E0FFCD-D6D5-4475-9E8D-7E6D1253E3C9}" type="presParOf" srcId="{7FD2470B-2BB1-435C-982F-5FA3A6E5E26E}" destId="{627D4136-07DD-4CCA-9447-FA61D9B5648E}" srcOrd="0" destOrd="0" presId="urn:microsoft.com/office/officeart/2005/8/layout/vList4"/>
    <dgm:cxn modelId="{F57372C1-B217-4E7D-8AF5-80D65195785A}" type="presParOf" srcId="{7FD2470B-2BB1-435C-982F-5FA3A6E5E26E}" destId="{8443C1B1-F673-4946-B737-9B10817082DA}" srcOrd="1" destOrd="0" presId="urn:microsoft.com/office/officeart/2005/8/layout/vList4"/>
    <dgm:cxn modelId="{DDFF7A17-1CF6-4408-A4BD-0E39C7E251AF}" type="presParOf" srcId="{7FD2470B-2BB1-435C-982F-5FA3A6E5E26E}" destId="{0FEB6BDA-49B7-45C2-9E48-EEF3CE1173D5}" srcOrd="2" destOrd="0" presId="urn:microsoft.com/office/officeart/2005/8/layout/vList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B01BB6A-51CE-4AA4-A62A-6B55C88E086F}"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660385DA-CCB9-4F36-9764-43B65ECC1504}">
      <dgm:prSet phldrT="[Text]"/>
      <dgm:spPr/>
      <dgm:t>
        <a:bodyPr/>
        <a:lstStyle/>
        <a:p>
          <a:r>
            <a:rPr lang="en-US" dirty="0" smtClean="0"/>
            <a:t>Fermentation</a:t>
          </a:r>
          <a:endParaRPr lang="en-US" dirty="0"/>
        </a:p>
      </dgm:t>
    </dgm:pt>
    <dgm:pt modelId="{C48D0521-0CBF-4FF9-A97F-A8D38E8182E1}" type="parTrans" cxnId="{D71C0B39-CEDF-4E71-8F81-371E9F59BF29}">
      <dgm:prSet/>
      <dgm:spPr/>
      <dgm:t>
        <a:bodyPr/>
        <a:lstStyle/>
        <a:p>
          <a:endParaRPr lang="en-US"/>
        </a:p>
      </dgm:t>
    </dgm:pt>
    <dgm:pt modelId="{53268851-293B-4426-86D4-FA3BD780C667}" type="sibTrans" cxnId="{D71C0B39-CEDF-4E71-8F81-371E9F59BF29}">
      <dgm:prSet/>
      <dgm:spPr/>
      <dgm:t>
        <a:bodyPr/>
        <a:lstStyle/>
        <a:p>
          <a:endParaRPr lang="en-US"/>
        </a:p>
      </dgm:t>
    </dgm:pt>
    <dgm:pt modelId="{57C582E9-636B-4842-9868-0708A45AF1A2}">
      <dgm:prSet phldrT="[Text]"/>
      <dgm:spPr/>
      <dgm:t>
        <a:bodyPr/>
        <a:lstStyle/>
        <a:p>
          <a:r>
            <a:rPr lang="en-US" dirty="0" smtClean="0"/>
            <a:t>Bottling</a:t>
          </a:r>
          <a:endParaRPr lang="en-US" dirty="0"/>
        </a:p>
      </dgm:t>
    </dgm:pt>
    <dgm:pt modelId="{D2846C65-4ED8-42D4-88E4-960C8273A0CF}" type="parTrans" cxnId="{8429551E-EBE9-45DB-9ADF-4FB914F283FB}">
      <dgm:prSet/>
      <dgm:spPr/>
      <dgm:t>
        <a:bodyPr/>
        <a:lstStyle/>
        <a:p>
          <a:endParaRPr lang="en-US"/>
        </a:p>
      </dgm:t>
    </dgm:pt>
    <dgm:pt modelId="{BFBE5987-C299-4937-8DFE-3F51E8F44824}" type="sibTrans" cxnId="{8429551E-EBE9-45DB-9ADF-4FB914F283FB}">
      <dgm:prSet/>
      <dgm:spPr/>
      <dgm:t>
        <a:bodyPr/>
        <a:lstStyle/>
        <a:p>
          <a:endParaRPr lang="en-US"/>
        </a:p>
      </dgm:t>
    </dgm:pt>
    <dgm:pt modelId="{AF453BBE-5DB0-4EFE-9898-87BA3F136BFA}">
      <dgm:prSet phldrT="[Text]"/>
      <dgm:spPr/>
      <dgm:t>
        <a:bodyPr/>
        <a:lstStyle/>
        <a:p>
          <a:r>
            <a:rPr lang="en-US" dirty="0" smtClean="0"/>
            <a:t>Fine and filter (most beers)</a:t>
          </a:r>
          <a:endParaRPr lang="en-US" dirty="0"/>
        </a:p>
      </dgm:t>
    </dgm:pt>
    <dgm:pt modelId="{2B2BD4E8-E426-4EBC-BC7F-84D75275037C}" type="parTrans" cxnId="{BB6B2A51-BC9D-488C-AD28-FAEB67771ABA}">
      <dgm:prSet/>
      <dgm:spPr/>
      <dgm:t>
        <a:bodyPr/>
        <a:lstStyle/>
        <a:p>
          <a:endParaRPr lang="en-US"/>
        </a:p>
      </dgm:t>
    </dgm:pt>
    <dgm:pt modelId="{73E727C7-38DA-4B35-9BB8-922022AE2472}" type="sibTrans" cxnId="{BB6B2A51-BC9D-488C-AD28-FAEB67771ABA}">
      <dgm:prSet/>
      <dgm:spPr/>
      <dgm:t>
        <a:bodyPr/>
        <a:lstStyle/>
        <a:p>
          <a:endParaRPr lang="en-US"/>
        </a:p>
      </dgm:t>
    </dgm:pt>
    <dgm:pt modelId="{1820992B-E1B0-4C0B-93E0-C7470064A45E}">
      <dgm:prSet phldrT="[Text]"/>
      <dgm:spPr/>
      <dgm:t>
        <a:bodyPr/>
        <a:lstStyle/>
        <a:p>
          <a:r>
            <a:rPr lang="en-US" dirty="0" smtClean="0"/>
            <a:t>Carbonation added</a:t>
          </a:r>
          <a:endParaRPr lang="en-US" dirty="0"/>
        </a:p>
      </dgm:t>
    </dgm:pt>
    <dgm:pt modelId="{50DC7130-42F0-4F15-8905-9BE5FEF0DEB8}" type="parTrans" cxnId="{0FECFF57-0A6D-4A29-848E-F5573A00A041}">
      <dgm:prSet/>
      <dgm:spPr/>
      <dgm:t>
        <a:bodyPr/>
        <a:lstStyle/>
        <a:p>
          <a:endParaRPr lang="en-US"/>
        </a:p>
      </dgm:t>
    </dgm:pt>
    <dgm:pt modelId="{B79F5075-4750-42FD-9B69-536DB1FB9110}" type="sibTrans" cxnId="{0FECFF57-0A6D-4A29-848E-F5573A00A041}">
      <dgm:prSet/>
      <dgm:spPr/>
      <dgm:t>
        <a:bodyPr/>
        <a:lstStyle/>
        <a:p>
          <a:endParaRPr lang="en-US"/>
        </a:p>
      </dgm:t>
    </dgm:pt>
    <dgm:pt modelId="{CA1536F0-41B5-4C6C-BD1D-955B32EED8FC}">
      <dgm:prSet phldrT="[Text]"/>
      <dgm:spPr/>
      <dgm:t>
        <a:bodyPr/>
        <a:lstStyle/>
        <a:p>
          <a:r>
            <a:rPr lang="en-US" dirty="0" smtClean="0"/>
            <a:t>Alternate Style: Bottle Conditioning</a:t>
          </a:r>
          <a:endParaRPr lang="en-US" dirty="0"/>
        </a:p>
      </dgm:t>
    </dgm:pt>
    <dgm:pt modelId="{39CA0A4B-1C20-41C1-9C31-3AECAFCEFC0C}" type="parTrans" cxnId="{794F5C74-FC40-433C-8683-F18EE135EB56}">
      <dgm:prSet/>
      <dgm:spPr/>
      <dgm:t>
        <a:bodyPr/>
        <a:lstStyle/>
        <a:p>
          <a:endParaRPr lang="en-US"/>
        </a:p>
      </dgm:t>
    </dgm:pt>
    <dgm:pt modelId="{5E986BF5-3EC9-4F97-AE1C-1AC177AB78D7}" type="sibTrans" cxnId="{794F5C74-FC40-433C-8683-F18EE135EB56}">
      <dgm:prSet/>
      <dgm:spPr/>
      <dgm:t>
        <a:bodyPr/>
        <a:lstStyle/>
        <a:p>
          <a:endParaRPr lang="en-US"/>
        </a:p>
      </dgm:t>
    </dgm:pt>
    <dgm:pt modelId="{70BDC9F9-E662-452F-81B8-FFC19BCE3416}">
      <dgm:prSet phldrT="[Text]"/>
      <dgm:spPr/>
      <dgm:t>
        <a:bodyPr/>
        <a:lstStyle/>
        <a:p>
          <a:r>
            <a:rPr lang="en-US" dirty="0" smtClean="0"/>
            <a:t>Yeast removed, can be aged</a:t>
          </a:r>
          <a:endParaRPr lang="en-US" dirty="0"/>
        </a:p>
      </dgm:t>
    </dgm:pt>
    <dgm:pt modelId="{9054DFAC-56BE-45B7-82D7-9DB304B8386C}" type="parTrans" cxnId="{4EF6726B-4B8B-460A-8DA4-73ECC72D97D3}">
      <dgm:prSet/>
      <dgm:spPr/>
      <dgm:t>
        <a:bodyPr/>
        <a:lstStyle/>
        <a:p>
          <a:endParaRPr lang="en-US"/>
        </a:p>
      </dgm:t>
    </dgm:pt>
    <dgm:pt modelId="{81320D32-91B6-4E21-AE56-D65B149BD91B}" type="sibTrans" cxnId="{4EF6726B-4B8B-460A-8DA4-73ECC72D97D3}">
      <dgm:prSet/>
      <dgm:spPr/>
      <dgm:t>
        <a:bodyPr/>
        <a:lstStyle/>
        <a:p>
          <a:endParaRPr lang="en-US"/>
        </a:p>
      </dgm:t>
    </dgm:pt>
    <dgm:pt modelId="{DFAA899E-730D-4A5A-AB6F-C5738E6310A0}">
      <dgm:prSet phldrT="[Text]"/>
      <dgm:spPr/>
      <dgm:t>
        <a:bodyPr/>
        <a:lstStyle/>
        <a:p>
          <a:r>
            <a:rPr lang="en-US" dirty="0" smtClean="0"/>
            <a:t>Moved from kettle to fermentation tank</a:t>
          </a:r>
          <a:endParaRPr lang="en-US" dirty="0"/>
        </a:p>
      </dgm:t>
    </dgm:pt>
    <dgm:pt modelId="{1FBFE0C1-4FA1-41FC-8F83-B63545BF2681}" type="parTrans" cxnId="{42635923-7DB7-4A8F-B23B-6F12939E67B2}">
      <dgm:prSet/>
      <dgm:spPr/>
      <dgm:t>
        <a:bodyPr/>
        <a:lstStyle/>
        <a:p>
          <a:endParaRPr lang="en-US"/>
        </a:p>
      </dgm:t>
    </dgm:pt>
    <dgm:pt modelId="{FD78B80F-0E53-437A-AA2D-EAAA89F32446}" type="sibTrans" cxnId="{42635923-7DB7-4A8F-B23B-6F12939E67B2}">
      <dgm:prSet/>
      <dgm:spPr/>
      <dgm:t>
        <a:bodyPr/>
        <a:lstStyle/>
        <a:p>
          <a:endParaRPr lang="en-US"/>
        </a:p>
      </dgm:t>
    </dgm:pt>
    <dgm:pt modelId="{FBC45B64-90EE-4302-A54B-225D5BE23E7E}">
      <dgm:prSet phldrT="[Text]"/>
      <dgm:spPr/>
      <dgm:t>
        <a:bodyPr/>
        <a:lstStyle/>
        <a:p>
          <a:r>
            <a:rPr lang="en-US" dirty="0" smtClean="0"/>
            <a:t>Hops</a:t>
          </a:r>
          <a:endParaRPr lang="en-US" dirty="0"/>
        </a:p>
      </dgm:t>
    </dgm:pt>
    <dgm:pt modelId="{75370321-57C3-43A0-BF5E-32C5E0D5B7DD}" type="parTrans" cxnId="{54A97EA0-A788-4F39-8D64-C75A5767654A}">
      <dgm:prSet/>
      <dgm:spPr/>
      <dgm:t>
        <a:bodyPr/>
        <a:lstStyle/>
        <a:p>
          <a:endParaRPr lang="en-US"/>
        </a:p>
      </dgm:t>
    </dgm:pt>
    <dgm:pt modelId="{FCC222CD-A817-46CA-B8C4-302C13308336}" type="sibTrans" cxnId="{54A97EA0-A788-4F39-8D64-C75A5767654A}">
      <dgm:prSet/>
      <dgm:spPr/>
      <dgm:t>
        <a:bodyPr/>
        <a:lstStyle/>
        <a:p>
          <a:endParaRPr lang="en-US"/>
        </a:p>
      </dgm:t>
    </dgm:pt>
    <dgm:pt modelId="{F42F0B0B-87FC-4F17-A5EF-19E5483D1838}">
      <dgm:prSet phldrT="[Text]"/>
      <dgm:spPr/>
      <dgm:t>
        <a:bodyPr/>
        <a:lstStyle/>
        <a:p>
          <a:r>
            <a:rPr lang="en-US" dirty="0" smtClean="0"/>
            <a:t>Added for Bitterness + Aroma</a:t>
          </a:r>
          <a:endParaRPr lang="en-US" dirty="0"/>
        </a:p>
      </dgm:t>
    </dgm:pt>
    <dgm:pt modelId="{A06DE9F8-29AE-4DEA-9DE0-3E937C2F9878}" type="parTrans" cxnId="{9DC7B3FE-B413-4CE1-B9BB-02F2F93EA47E}">
      <dgm:prSet/>
      <dgm:spPr/>
      <dgm:t>
        <a:bodyPr/>
        <a:lstStyle/>
        <a:p>
          <a:endParaRPr lang="en-US"/>
        </a:p>
      </dgm:t>
    </dgm:pt>
    <dgm:pt modelId="{9569F516-3967-43DC-94D5-181EF3C3DD73}" type="sibTrans" cxnId="{9DC7B3FE-B413-4CE1-B9BB-02F2F93EA47E}">
      <dgm:prSet/>
      <dgm:spPr/>
      <dgm:t>
        <a:bodyPr/>
        <a:lstStyle/>
        <a:p>
          <a:endParaRPr lang="en-US"/>
        </a:p>
      </dgm:t>
    </dgm:pt>
    <dgm:pt modelId="{605829D7-DF3B-435E-ABD4-CF36091348E3}">
      <dgm:prSet phldrT="[Text]"/>
      <dgm:spPr/>
      <dgm:t>
        <a:bodyPr/>
        <a:lstStyle/>
        <a:p>
          <a:r>
            <a:rPr lang="en-US" dirty="0" smtClean="0"/>
            <a:t>Takes 7-10 days</a:t>
          </a:r>
          <a:endParaRPr lang="en-US" dirty="0"/>
        </a:p>
      </dgm:t>
    </dgm:pt>
    <dgm:pt modelId="{2EA6D94C-D88E-466C-91AA-6A34B5F267FE}" type="parTrans" cxnId="{BD8BC462-D313-40AB-8D68-FD4782115B70}">
      <dgm:prSet/>
      <dgm:spPr/>
      <dgm:t>
        <a:bodyPr/>
        <a:lstStyle/>
        <a:p>
          <a:endParaRPr lang="en-US"/>
        </a:p>
      </dgm:t>
    </dgm:pt>
    <dgm:pt modelId="{5366EE10-7222-4592-90F8-0A5E5E0DA54D}" type="sibTrans" cxnId="{BD8BC462-D313-40AB-8D68-FD4782115B70}">
      <dgm:prSet/>
      <dgm:spPr/>
      <dgm:t>
        <a:bodyPr/>
        <a:lstStyle/>
        <a:p>
          <a:endParaRPr lang="en-US"/>
        </a:p>
      </dgm:t>
    </dgm:pt>
    <dgm:pt modelId="{09FE6992-78E1-4A30-90FE-81521CD278C6}">
      <dgm:prSet/>
      <dgm:spPr/>
      <dgm:t>
        <a:bodyPr/>
        <a:lstStyle/>
        <a:p>
          <a:r>
            <a:rPr lang="en-US" dirty="0" smtClean="0"/>
            <a:t>Bottled after boiling, fermentation takes place in the bottle</a:t>
          </a:r>
          <a:endParaRPr lang="en-US" dirty="0"/>
        </a:p>
      </dgm:t>
    </dgm:pt>
    <dgm:pt modelId="{F4E3A122-EAAD-4A6A-B521-ECC7B3AF9565}" type="parTrans" cxnId="{6A120F04-BB91-4888-B1B5-155EF150C86E}">
      <dgm:prSet/>
      <dgm:spPr/>
      <dgm:t>
        <a:bodyPr/>
        <a:lstStyle/>
        <a:p>
          <a:endParaRPr lang="en-US"/>
        </a:p>
      </dgm:t>
    </dgm:pt>
    <dgm:pt modelId="{D7F655E0-B4DF-434B-B82B-566FF6E6D4F3}" type="sibTrans" cxnId="{6A120F04-BB91-4888-B1B5-155EF150C86E}">
      <dgm:prSet/>
      <dgm:spPr/>
      <dgm:t>
        <a:bodyPr/>
        <a:lstStyle/>
        <a:p>
          <a:endParaRPr lang="en-US"/>
        </a:p>
      </dgm:t>
    </dgm:pt>
    <dgm:pt modelId="{6E4F49E7-B076-4AF0-996C-F5C85DCD28EE}" type="pres">
      <dgm:prSet presAssocID="{4B01BB6A-51CE-4AA4-A62A-6B55C88E086F}" presName="linear" presStyleCnt="0">
        <dgm:presLayoutVars>
          <dgm:dir/>
          <dgm:resizeHandles val="exact"/>
        </dgm:presLayoutVars>
      </dgm:prSet>
      <dgm:spPr/>
      <dgm:t>
        <a:bodyPr/>
        <a:lstStyle/>
        <a:p>
          <a:endParaRPr lang="en-US"/>
        </a:p>
      </dgm:t>
    </dgm:pt>
    <dgm:pt modelId="{B604B56E-7E10-402F-BFBE-59DD5ADC0384}" type="pres">
      <dgm:prSet presAssocID="{FBC45B64-90EE-4302-A54B-225D5BE23E7E}" presName="comp" presStyleCnt="0"/>
      <dgm:spPr/>
    </dgm:pt>
    <dgm:pt modelId="{2A3C3A0A-1C6B-4A85-8093-DA1A898E186F}" type="pres">
      <dgm:prSet presAssocID="{FBC45B64-90EE-4302-A54B-225D5BE23E7E}" presName="box" presStyleLbl="node1" presStyleIdx="0" presStyleCnt="4"/>
      <dgm:spPr/>
      <dgm:t>
        <a:bodyPr/>
        <a:lstStyle/>
        <a:p>
          <a:endParaRPr lang="en-US"/>
        </a:p>
      </dgm:t>
    </dgm:pt>
    <dgm:pt modelId="{2A2C6D72-58DE-40D5-B8ED-FEE5E9CD80A2}" type="pres">
      <dgm:prSet presAssocID="{FBC45B64-90EE-4302-A54B-225D5BE23E7E}" presName="img" presStyleLbl="fgImgPlace1" presStyleIdx="0" presStyleCnt="4"/>
      <dgm:spPr>
        <a:blipFill rotWithShape="0">
          <a:blip xmlns:r="http://schemas.openxmlformats.org/officeDocument/2006/relationships" r:embed="rId1"/>
          <a:stretch>
            <a:fillRect/>
          </a:stretch>
        </a:blipFill>
      </dgm:spPr>
      <dgm:t>
        <a:bodyPr/>
        <a:lstStyle/>
        <a:p>
          <a:endParaRPr lang="en-US"/>
        </a:p>
      </dgm:t>
    </dgm:pt>
    <dgm:pt modelId="{3803B9A6-6358-4EFC-9A0B-11A3F6D4A8BA}" type="pres">
      <dgm:prSet presAssocID="{FBC45B64-90EE-4302-A54B-225D5BE23E7E}" presName="text" presStyleLbl="node1" presStyleIdx="0" presStyleCnt="4">
        <dgm:presLayoutVars>
          <dgm:bulletEnabled val="1"/>
        </dgm:presLayoutVars>
      </dgm:prSet>
      <dgm:spPr/>
      <dgm:t>
        <a:bodyPr/>
        <a:lstStyle/>
        <a:p>
          <a:endParaRPr lang="en-US"/>
        </a:p>
      </dgm:t>
    </dgm:pt>
    <dgm:pt modelId="{B7F5A9D9-6940-42FF-8501-94C50E170A44}" type="pres">
      <dgm:prSet presAssocID="{FCC222CD-A817-46CA-B8C4-302C13308336}" presName="spacer" presStyleCnt="0"/>
      <dgm:spPr/>
    </dgm:pt>
    <dgm:pt modelId="{4550FC88-B62D-4A37-8035-D5DA19B0DCE4}" type="pres">
      <dgm:prSet presAssocID="{660385DA-CCB9-4F36-9764-43B65ECC1504}" presName="comp" presStyleCnt="0"/>
      <dgm:spPr/>
    </dgm:pt>
    <dgm:pt modelId="{D7A72827-41D0-4573-9F5B-CB41DE0D8440}" type="pres">
      <dgm:prSet presAssocID="{660385DA-CCB9-4F36-9764-43B65ECC1504}" presName="box" presStyleLbl="node1" presStyleIdx="1" presStyleCnt="4"/>
      <dgm:spPr/>
      <dgm:t>
        <a:bodyPr/>
        <a:lstStyle/>
        <a:p>
          <a:endParaRPr lang="en-US"/>
        </a:p>
      </dgm:t>
    </dgm:pt>
    <dgm:pt modelId="{9A1DD1B0-BF40-4A74-B476-7B24028ED8BF}" type="pres">
      <dgm:prSet presAssocID="{660385DA-CCB9-4F36-9764-43B65ECC1504}" presName="img" presStyleLbl="fgImgPlace1" presStyleIdx="1" presStyleCnt="4"/>
      <dgm:spPr>
        <a:blipFill rotWithShape="0">
          <a:blip xmlns:r="http://schemas.openxmlformats.org/officeDocument/2006/relationships" r:embed="rId2"/>
          <a:stretch>
            <a:fillRect/>
          </a:stretch>
        </a:blipFill>
      </dgm:spPr>
    </dgm:pt>
    <dgm:pt modelId="{70ABD53A-BC9D-4D55-A2B6-06F60AFF7A44}" type="pres">
      <dgm:prSet presAssocID="{660385DA-CCB9-4F36-9764-43B65ECC1504}" presName="text" presStyleLbl="node1" presStyleIdx="1" presStyleCnt="4">
        <dgm:presLayoutVars>
          <dgm:bulletEnabled val="1"/>
        </dgm:presLayoutVars>
      </dgm:prSet>
      <dgm:spPr/>
      <dgm:t>
        <a:bodyPr/>
        <a:lstStyle/>
        <a:p>
          <a:endParaRPr lang="en-US"/>
        </a:p>
      </dgm:t>
    </dgm:pt>
    <dgm:pt modelId="{4C920879-10B1-4448-8161-EE580B935151}" type="pres">
      <dgm:prSet presAssocID="{53268851-293B-4426-86D4-FA3BD780C667}" presName="spacer" presStyleCnt="0"/>
      <dgm:spPr/>
    </dgm:pt>
    <dgm:pt modelId="{FBB61F3E-2AF1-44C4-8DBD-4D880779A8CB}" type="pres">
      <dgm:prSet presAssocID="{57C582E9-636B-4842-9868-0708A45AF1A2}" presName="comp" presStyleCnt="0"/>
      <dgm:spPr/>
    </dgm:pt>
    <dgm:pt modelId="{20C7D2CD-0545-447A-A6AC-8262285DCD0C}" type="pres">
      <dgm:prSet presAssocID="{57C582E9-636B-4842-9868-0708A45AF1A2}" presName="box" presStyleLbl="node1" presStyleIdx="2" presStyleCnt="4"/>
      <dgm:spPr/>
      <dgm:t>
        <a:bodyPr/>
        <a:lstStyle/>
        <a:p>
          <a:endParaRPr lang="en-US"/>
        </a:p>
      </dgm:t>
    </dgm:pt>
    <dgm:pt modelId="{1EE774AC-3769-49EB-AA94-054DA550CA38}" type="pres">
      <dgm:prSet presAssocID="{57C582E9-636B-4842-9868-0708A45AF1A2}" presName="img" presStyleLbl="fgImgPlace1" presStyleIdx="2" presStyleCnt="4"/>
      <dgm:spPr>
        <a:blipFill rotWithShape="0">
          <a:blip xmlns:r="http://schemas.openxmlformats.org/officeDocument/2006/relationships" r:embed="rId3"/>
          <a:stretch>
            <a:fillRect/>
          </a:stretch>
        </a:blipFill>
      </dgm:spPr>
      <dgm:t>
        <a:bodyPr/>
        <a:lstStyle/>
        <a:p>
          <a:endParaRPr lang="en-US"/>
        </a:p>
      </dgm:t>
    </dgm:pt>
    <dgm:pt modelId="{B1A5C3A4-2492-4230-A35D-C70A550DDB11}" type="pres">
      <dgm:prSet presAssocID="{57C582E9-636B-4842-9868-0708A45AF1A2}" presName="text" presStyleLbl="node1" presStyleIdx="2" presStyleCnt="4">
        <dgm:presLayoutVars>
          <dgm:bulletEnabled val="1"/>
        </dgm:presLayoutVars>
      </dgm:prSet>
      <dgm:spPr/>
      <dgm:t>
        <a:bodyPr/>
        <a:lstStyle/>
        <a:p>
          <a:endParaRPr lang="en-US"/>
        </a:p>
      </dgm:t>
    </dgm:pt>
    <dgm:pt modelId="{A1EE8174-6B51-44B8-B74A-3BD60096F627}" type="pres">
      <dgm:prSet presAssocID="{BFBE5987-C299-4937-8DFE-3F51E8F44824}" presName="spacer" presStyleCnt="0"/>
      <dgm:spPr/>
    </dgm:pt>
    <dgm:pt modelId="{7FE54029-18A0-49F5-BDDC-DAACC3E0077B}" type="pres">
      <dgm:prSet presAssocID="{CA1536F0-41B5-4C6C-BD1D-955B32EED8FC}" presName="comp" presStyleCnt="0"/>
      <dgm:spPr/>
    </dgm:pt>
    <dgm:pt modelId="{3F2A4E3F-BD94-4A85-934E-55656B0FCEA5}" type="pres">
      <dgm:prSet presAssocID="{CA1536F0-41B5-4C6C-BD1D-955B32EED8FC}" presName="box" presStyleLbl="node1" presStyleIdx="3" presStyleCnt="4"/>
      <dgm:spPr/>
      <dgm:t>
        <a:bodyPr/>
        <a:lstStyle/>
        <a:p>
          <a:endParaRPr lang="en-US"/>
        </a:p>
      </dgm:t>
    </dgm:pt>
    <dgm:pt modelId="{ECA1A802-115D-4014-97E1-760118EA2D52}" type="pres">
      <dgm:prSet presAssocID="{CA1536F0-41B5-4C6C-BD1D-955B32EED8FC}" presName="img" presStyleLbl="fgImgPlace1" presStyleIdx="3" presStyleCnt="4"/>
      <dgm:spPr/>
      <dgm:t>
        <a:bodyPr/>
        <a:lstStyle/>
        <a:p>
          <a:endParaRPr lang="en-US"/>
        </a:p>
      </dgm:t>
    </dgm:pt>
    <dgm:pt modelId="{0469D25A-D104-4A13-A146-7ACB1CBBADBC}" type="pres">
      <dgm:prSet presAssocID="{CA1536F0-41B5-4C6C-BD1D-955B32EED8FC}" presName="text" presStyleLbl="node1" presStyleIdx="3" presStyleCnt="4">
        <dgm:presLayoutVars>
          <dgm:bulletEnabled val="1"/>
        </dgm:presLayoutVars>
      </dgm:prSet>
      <dgm:spPr/>
      <dgm:t>
        <a:bodyPr/>
        <a:lstStyle/>
        <a:p>
          <a:endParaRPr lang="en-US"/>
        </a:p>
      </dgm:t>
    </dgm:pt>
  </dgm:ptLst>
  <dgm:cxnLst>
    <dgm:cxn modelId="{59F50609-73E2-40C2-B713-8C12832AFE31}" type="presOf" srcId="{605829D7-DF3B-435E-ABD4-CF36091348E3}" destId="{70ABD53A-BC9D-4D55-A2B6-06F60AFF7A44}" srcOrd="1" destOrd="2" presId="urn:microsoft.com/office/officeart/2005/8/layout/vList4"/>
    <dgm:cxn modelId="{54A97EA0-A788-4F39-8D64-C75A5767654A}" srcId="{4B01BB6A-51CE-4AA4-A62A-6B55C88E086F}" destId="{FBC45B64-90EE-4302-A54B-225D5BE23E7E}" srcOrd="0" destOrd="0" parTransId="{75370321-57C3-43A0-BF5E-32C5E0D5B7DD}" sibTransId="{FCC222CD-A817-46CA-B8C4-302C13308336}"/>
    <dgm:cxn modelId="{D71C0B39-CEDF-4E71-8F81-371E9F59BF29}" srcId="{4B01BB6A-51CE-4AA4-A62A-6B55C88E086F}" destId="{660385DA-CCB9-4F36-9764-43B65ECC1504}" srcOrd="1" destOrd="0" parTransId="{C48D0521-0CBF-4FF9-A97F-A8D38E8182E1}" sibTransId="{53268851-293B-4426-86D4-FA3BD780C667}"/>
    <dgm:cxn modelId="{6A120F04-BB91-4888-B1B5-155EF150C86E}" srcId="{CA1536F0-41B5-4C6C-BD1D-955B32EED8FC}" destId="{09FE6992-78E1-4A30-90FE-81521CD278C6}" srcOrd="0" destOrd="0" parTransId="{F4E3A122-EAAD-4A6A-B521-ECC7B3AF9565}" sibTransId="{D7F655E0-B4DF-434B-B82B-566FF6E6D4F3}"/>
    <dgm:cxn modelId="{63D15D35-AC76-4807-A79E-3BFB8483BE60}" type="presOf" srcId="{FBC45B64-90EE-4302-A54B-225D5BE23E7E}" destId="{3803B9A6-6358-4EFC-9A0B-11A3F6D4A8BA}" srcOrd="1" destOrd="0" presId="urn:microsoft.com/office/officeart/2005/8/layout/vList4"/>
    <dgm:cxn modelId="{35C67B5E-5A25-49E3-8EE2-069F27CF1CCA}" type="presOf" srcId="{DFAA899E-730D-4A5A-AB6F-C5738E6310A0}" destId="{D7A72827-41D0-4573-9F5B-CB41DE0D8440}" srcOrd="0" destOrd="1" presId="urn:microsoft.com/office/officeart/2005/8/layout/vList4"/>
    <dgm:cxn modelId="{42635923-7DB7-4A8F-B23B-6F12939E67B2}" srcId="{660385DA-CCB9-4F36-9764-43B65ECC1504}" destId="{DFAA899E-730D-4A5A-AB6F-C5738E6310A0}" srcOrd="0" destOrd="0" parTransId="{1FBFE0C1-4FA1-41FC-8F83-B63545BF2681}" sibTransId="{FD78B80F-0E53-437A-AA2D-EAAA89F32446}"/>
    <dgm:cxn modelId="{A0D99F7D-9616-4D5D-890B-10BB20BFA9C7}" type="presOf" srcId="{AF453BBE-5DB0-4EFE-9898-87BA3F136BFA}" destId="{20C7D2CD-0545-447A-A6AC-8262285DCD0C}" srcOrd="0" destOrd="1" presId="urn:microsoft.com/office/officeart/2005/8/layout/vList4"/>
    <dgm:cxn modelId="{38DA3275-FD8F-4C9A-BDBE-4464CC0DA768}" type="presOf" srcId="{CA1536F0-41B5-4C6C-BD1D-955B32EED8FC}" destId="{3F2A4E3F-BD94-4A85-934E-55656B0FCEA5}" srcOrd="0" destOrd="0" presId="urn:microsoft.com/office/officeart/2005/8/layout/vList4"/>
    <dgm:cxn modelId="{53DE715A-63D4-4CF6-8B24-9A4B35CEDB79}" type="presOf" srcId="{F42F0B0B-87FC-4F17-A5EF-19E5483D1838}" destId="{3803B9A6-6358-4EFC-9A0B-11A3F6D4A8BA}" srcOrd="1" destOrd="1" presId="urn:microsoft.com/office/officeart/2005/8/layout/vList4"/>
    <dgm:cxn modelId="{9DC7B3FE-B413-4CE1-B9BB-02F2F93EA47E}" srcId="{FBC45B64-90EE-4302-A54B-225D5BE23E7E}" destId="{F42F0B0B-87FC-4F17-A5EF-19E5483D1838}" srcOrd="0" destOrd="0" parTransId="{A06DE9F8-29AE-4DEA-9DE0-3E937C2F9878}" sibTransId="{9569F516-3967-43DC-94D5-181EF3C3DD73}"/>
    <dgm:cxn modelId="{4E2E8D8B-19EA-4292-9EFB-77EFCF6B1979}" type="presOf" srcId="{57C582E9-636B-4842-9868-0708A45AF1A2}" destId="{20C7D2CD-0545-447A-A6AC-8262285DCD0C}" srcOrd="0" destOrd="0" presId="urn:microsoft.com/office/officeart/2005/8/layout/vList4"/>
    <dgm:cxn modelId="{CDD8F9AC-C91C-4794-B582-A47E4C397A6D}" type="presOf" srcId="{DFAA899E-730D-4A5A-AB6F-C5738E6310A0}" destId="{70ABD53A-BC9D-4D55-A2B6-06F60AFF7A44}" srcOrd="1" destOrd="1" presId="urn:microsoft.com/office/officeart/2005/8/layout/vList4"/>
    <dgm:cxn modelId="{E459A442-2320-4A50-8E1C-00A3F06A9A63}" type="presOf" srcId="{660385DA-CCB9-4F36-9764-43B65ECC1504}" destId="{70ABD53A-BC9D-4D55-A2B6-06F60AFF7A44}" srcOrd="1" destOrd="0" presId="urn:microsoft.com/office/officeart/2005/8/layout/vList4"/>
    <dgm:cxn modelId="{84E03346-5269-4D14-A448-D82B87C935CC}" type="presOf" srcId="{4B01BB6A-51CE-4AA4-A62A-6B55C88E086F}" destId="{6E4F49E7-B076-4AF0-996C-F5C85DCD28EE}" srcOrd="0" destOrd="0" presId="urn:microsoft.com/office/officeart/2005/8/layout/vList4"/>
    <dgm:cxn modelId="{16259802-33EC-42E6-931E-290A73C91DBE}" type="presOf" srcId="{1820992B-E1B0-4C0B-93E0-C7470064A45E}" destId="{B1A5C3A4-2492-4230-A35D-C70A550DDB11}" srcOrd="1" destOrd="2" presId="urn:microsoft.com/office/officeart/2005/8/layout/vList4"/>
    <dgm:cxn modelId="{8330B7C3-E01C-4174-B9C6-0BBF0EA56FC7}" type="presOf" srcId="{605829D7-DF3B-435E-ABD4-CF36091348E3}" destId="{D7A72827-41D0-4573-9F5B-CB41DE0D8440}" srcOrd="0" destOrd="2" presId="urn:microsoft.com/office/officeart/2005/8/layout/vList4"/>
    <dgm:cxn modelId="{B34ED639-EBEE-49A8-9DA3-8936A656B69D}" type="presOf" srcId="{AF453BBE-5DB0-4EFE-9898-87BA3F136BFA}" destId="{B1A5C3A4-2492-4230-A35D-C70A550DDB11}" srcOrd="1" destOrd="1" presId="urn:microsoft.com/office/officeart/2005/8/layout/vList4"/>
    <dgm:cxn modelId="{794F5C74-FC40-433C-8683-F18EE135EB56}" srcId="{4B01BB6A-51CE-4AA4-A62A-6B55C88E086F}" destId="{CA1536F0-41B5-4C6C-BD1D-955B32EED8FC}" srcOrd="3" destOrd="0" parTransId="{39CA0A4B-1C20-41C1-9C31-3AECAFCEFC0C}" sibTransId="{5E986BF5-3EC9-4F97-AE1C-1AC177AB78D7}"/>
    <dgm:cxn modelId="{4EF6726B-4B8B-460A-8DA4-73ECC72D97D3}" srcId="{CA1536F0-41B5-4C6C-BD1D-955B32EED8FC}" destId="{70BDC9F9-E662-452F-81B8-FFC19BCE3416}" srcOrd="1" destOrd="0" parTransId="{9054DFAC-56BE-45B7-82D7-9DB304B8386C}" sibTransId="{81320D32-91B6-4E21-AE56-D65B149BD91B}"/>
    <dgm:cxn modelId="{81216BEF-9260-4775-BC01-89F074C70D4B}" type="presOf" srcId="{70BDC9F9-E662-452F-81B8-FFC19BCE3416}" destId="{0469D25A-D104-4A13-A146-7ACB1CBBADBC}" srcOrd="1" destOrd="2" presId="urn:microsoft.com/office/officeart/2005/8/layout/vList4"/>
    <dgm:cxn modelId="{8429551E-EBE9-45DB-9ADF-4FB914F283FB}" srcId="{4B01BB6A-51CE-4AA4-A62A-6B55C88E086F}" destId="{57C582E9-636B-4842-9868-0708A45AF1A2}" srcOrd="2" destOrd="0" parTransId="{D2846C65-4ED8-42D4-88E4-960C8273A0CF}" sibTransId="{BFBE5987-C299-4937-8DFE-3F51E8F44824}"/>
    <dgm:cxn modelId="{BD8BC462-D313-40AB-8D68-FD4782115B70}" srcId="{660385DA-CCB9-4F36-9764-43B65ECC1504}" destId="{605829D7-DF3B-435E-ABD4-CF36091348E3}" srcOrd="1" destOrd="0" parTransId="{2EA6D94C-D88E-466C-91AA-6A34B5F267FE}" sibTransId="{5366EE10-7222-4592-90F8-0A5E5E0DA54D}"/>
    <dgm:cxn modelId="{D0C404B9-038A-44F1-8C43-7A2E19401F54}" type="presOf" srcId="{660385DA-CCB9-4F36-9764-43B65ECC1504}" destId="{D7A72827-41D0-4573-9F5B-CB41DE0D8440}" srcOrd="0" destOrd="0" presId="urn:microsoft.com/office/officeart/2005/8/layout/vList4"/>
    <dgm:cxn modelId="{41F949C0-CE7C-434D-B933-8848E3C02C2F}" type="presOf" srcId="{FBC45B64-90EE-4302-A54B-225D5BE23E7E}" destId="{2A3C3A0A-1C6B-4A85-8093-DA1A898E186F}" srcOrd="0" destOrd="0" presId="urn:microsoft.com/office/officeart/2005/8/layout/vList4"/>
    <dgm:cxn modelId="{96D11103-E062-4EF0-B75C-20B03B971B73}" type="presOf" srcId="{F42F0B0B-87FC-4F17-A5EF-19E5483D1838}" destId="{2A3C3A0A-1C6B-4A85-8093-DA1A898E186F}" srcOrd="0" destOrd="1" presId="urn:microsoft.com/office/officeart/2005/8/layout/vList4"/>
    <dgm:cxn modelId="{29D54AC1-5590-4FF0-AFEE-F355D44CB914}" type="presOf" srcId="{09FE6992-78E1-4A30-90FE-81521CD278C6}" destId="{0469D25A-D104-4A13-A146-7ACB1CBBADBC}" srcOrd="1" destOrd="1" presId="urn:microsoft.com/office/officeart/2005/8/layout/vList4"/>
    <dgm:cxn modelId="{8870C18C-392F-4BD1-A99F-1C4C3BB62327}" type="presOf" srcId="{70BDC9F9-E662-452F-81B8-FFC19BCE3416}" destId="{3F2A4E3F-BD94-4A85-934E-55656B0FCEA5}" srcOrd="0" destOrd="2" presId="urn:microsoft.com/office/officeart/2005/8/layout/vList4"/>
    <dgm:cxn modelId="{5DE6E43D-D639-4A0C-9FE8-50D0EA7D2EBB}" type="presOf" srcId="{57C582E9-636B-4842-9868-0708A45AF1A2}" destId="{B1A5C3A4-2492-4230-A35D-C70A550DDB11}" srcOrd="1" destOrd="0" presId="urn:microsoft.com/office/officeart/2005/8/layout/vList4"/>
    <dgm:cxn modelId="{0FECFF57-0A6D-4A29-848E-F5573A00A041}" srcId="{57C582E9-636B-4842-9868-0708A45AF1A2}" destId="{1820992B-E1B0-4C0B-93E0-C7470064A45E}" srcOrd="1" destOrd="0" parTransId="{50DC7130-42F0-4F15-8905-9BE5FEF0DEB8}" sibTransId="{B79F5075-4750-42FD-9B69-536DB1FB9110}"/>
    <dgm:cxn modelId="{B4225BA6-5B12-4C68-91A2-DEEA402C097C}" type="presOf" srcId="{1820992B-E1B0-4C0B-93E0-C7470064A45E}" destId="{20C7D2CD-0545-447A-A6AC-8262285DCD0C}" srcOrd="0" destOrd="2" presId="urn:microsoft.com/office/officeart/2005/8/layout/vList4"/>
    <dgm:cxn modelId="{C44FDB6D-9D88-41CD-8BAD-22FABBE64C61}" type="presOf" srcId="{09FE6992-78E1-4A30-90FE-81521CD278C6}" destId="{3F2A4E3F-BD94-4A85-934E-55656B0FCEA5}" srcOrd="0" destOrd="1" presId="urn:microsoft.com/office/officeart/2005/8/layout/vList4"/>
    <dgm:cxn modelId="{BB6B2A51-BC9D-488C-AD28-FAEB67771ABA}" srcId="{57C582E9-636B-4842-9868-0708A45AF1A2}" destId="{AF453BBE-5DB0-4EFE-9898-87BA3F136BFA}" srcOrd="0" destOrd="0" parTransId="{2B2BD4E8-E426-4EBC-BC7F-84D75275037C}" sibTransId="{73E727C7-38DA-4B35-9BB8-922022AE2472}"/>
    <dgm:cxn modelId="{35D470C1-6B86-4C3D-9BCA-EB71AAA3D7DF}" type="presOf" srcId="{CA1536F0-41B5-4C6C-BD1D-955B32EED8FC}" destId="{0469D25A-D104-4A13-A146-7ACB1CBBADBC}" srcOrd="1" destOrd="0" presId="urn:microsoft.com/office/officeart/2005/8/layout/vList4"/>
    <dgm:cxn modelId="{6FD6DA19-7915-4CAB-939F-5BC694B4D9B0}" type="presParOf" srcId="{6E4F49E7-B076-4AF0-996C-F5C85DCD28EE}" destId="{B604B56E-7E10-402F-BFBE-59DD5ADC0384}" srcOrd="0" destOrd="0" presId="urn:microsoft.com/office/officeart/2005/8/layout/vList4"/>
    <dgm:cxn modelId="{1B13A73B-4110-4915-A87E-5416E46C9FF7}" type="presParOf" srcId="{B604B56E-7E10-402F-BFBE-59DD5ADC0384}" destId="{2A3C3A0A-1C6B-4A85-8093-DA1A898E186F}" srcOrd="0" destOrd="0" presId="urn:microsoft.com/office/officeart/2005/8/layout/vList4"/>
    <dgm:cxn modelId="{5F94817C-1A8D-4CE8-895B-775647F057C1}" type="presParOf" srcId="{B604B56E-7E10-402F-BFBE-59DD5ADC0384}" destId="{2A2C6D72-58DE-40D5-B8ED-FEE5E9CD80A2}" srcOrd="1" destOrd="0" presId="urn:microsoft.com/office/officeart/2005/8/layout/vList4"/>
    <dgm:cxn modelId="{A7A21DFA-C023-4FD8-9F1E-95DD0D56EF3D}" type="presParOf" srcId="{B604B56E-7E10-402F-BFBE-59DD5ADC0384}" destId="{3803B9A6-6358-4EFC-9A0B-11A3F6D4A8BA}" srcOrd="2" destOrd="0" presId="urn:microsoft.com/office/officeart/2005/8/layout/vList4"/>
    <dgm:cxn modelId="{EA169511-D49B-4B7C-9CC0-33E5EF8078F1}" type="presParOf" srcId="{6E4F49E7-B076-4AF0-996C-F5C85DCD28EE}" destId="{B7F5A9D9-6940-42FF-8501-94C50E170A44}" srcOrd="1" destOrd="0" presId="urn:microsoft.com/office/officeart/2005/8/layout/vList4"/>
    <dgm:cxn modelId="{70834EB7-EE24-4631-9910-BAA660EAEF8C}" type="presParOf" srcId="{6E4F49E7-B076-4AF0-996C-F5C85DCD28EE}" destId="{4550FC88-B62D-4A37-8035-D5DA19B0DCE4}" srcOrd="2" destOrd="0" presId="urn:microsoft.com/office/officeart/2005/8/layout/vList4"/>
    <dgm:cxn modelId="{0E460B58-7A43-420E-BDFE-2D4EFB03EB45}" type="presParOf" srcId="{4550FC88-B62D-4A37-8035-D5DA19B0DCE4}" destId="{D7A72827-41D0-4573-9F5B-CB41DE0D8440}" srcOrd="0" destOrd="0" presId="urn:microsoft.com/office/officeart/2005/8/layout/vList4"/>
    <dgm:cxn modelId="{092C7444-DABE-426F-B8DA-6A717BFA54CA}" type="presParOf" srcId="{4550FC88-B62D-4A37-8035-D5DA19B0DCE4}" destId="{9A1DD1B0-BF40-4A74-B476-7B24028ED8BF}" srcOrd="1" destOrd="0" presId="urn:microsoft.com/office/officeart/2005/8/layout/vList4"/>
    <dgm:cxn modelId="{D4BF742D-6DF7-4205-AF63-39AC7D82A939}" type="presParOf" srcId="{4550FC88-B62D-4A37-8035-D5DA19B0DCE4}" destId="{70ABD53A-BC9D-4D55-A2B6-06F60AFF7A44}" srcOrd="2" destOrd="0" presId="urn:microsoft.com/office/officeart/2005/8/layout/vList4"/>
    <dgm:cxn modelId="{980DC940-EA0F-4E68-AA84-835E5DEE4805}" type="presParOf" srcId="{6E4F49E7-B076-4AF0-996C-F5C85DCD28EE}" destId="{4C920879-10B1-4448-8161-EE580B935151}" srcOrd="3" destOrd="0" presId="urn:microsoft.com/office/officeart/2005/8/layout/vList4"/>
    <dgm:cxn modelId="{7900A571-E897-4768-8836-7A7DD75A552D}" type="presParOf" srcId="{6E4F49E7-B076-4AF0-996C-F5C85DCD28EE}" destId="{FBB61F3E-2AF1-44C4-8DBD-4D880779A8CB}" srcOrd="4" destOrd="0" presId="urn:microsoft.com/office/officeart/2005/8/layout/vList4"/>
    <dgm:cxn modelId="{7173AAC4-F33E-42AD-B4BA-FFA75BC5F0E3}" type="presParOf" srcId="{FBB61F3E-2AF1-44C4-8DBD-4D880779A8CB}" destId="{20C7D2CD-0545-447A-A6AC-8262285DCD0C}" srcOrd="0" destOrd="0" presId="urn:microsoft.com/office/officeart/2005/8/layout/vList4"/>
    <dgm:cxn modelId="{3204CA3C-7075-42CD-95A4-8B03EFF9DFE7}" type="presParOf" srcId="{FBB61F3E-2AF1-44C4-8DBD-4D880779A8CB}" destId="{1EE774AC-3769-49EB-AA94-054DA550CA38}" srcOrd="1" destOrd="0" presId="urn:microsoft.com/office/officeart/2005/8/layout/vList4"/>
    <dgm:cxn modelId="{F6D4007B-63F8-461A-A5EC-F395FE1B0028}" type="presParOf" srcId="{FBB61F3E-2AF1-44C4-8DBD-4D880779A8CB}" destId="{B1A5C3A4-2492-4230-A35D-C70A550DDB11}" srcOrd="2" destOrd="0" presId="urn:microsoft.com/office/officeart/2005/8/layout/vList4"/>
    <dgm:cxn modelId="{6B75BEC1-0AD2-4EA3-BDE2-0DD0D31060C6}" type="presParOf" srcId="{6E4F49E7-B076-4AF0-996C-F5C85DCD28EE}" destId="{A1EE8174-6B51-44B8-B74A-3BD60096F627}" srcOrd="5" destOrd="0" presId="urn:microsoft.com/office/officeart/2005/8/layout/vList4"/>
    <dgm:cxn modelId="{50A46F33-B3D8-4B8E-A6B7-5F95F944B196}" type="presParOf" srcId="{6E4F49E7-B076-4AF0-996C-F5C85DCD28EE}" destId="{7FE54029-18A0-49F5-BDDC-DAACC3E0077B}" srcOrd="6" destOrd="0" presId="urn:microsoft.com/office/officeart/2005/8/layout/vList4"/>
    <dgm:cxn modelId="{9157BB18-297B-4E94-B971-E59D68265033}" type="presParOf" srcId="{7FE54029-18A0-49F5-BDDC-DAACC3E0077B}" destId="{3F2A4E3F-BD94-4A85-934E-55656B0FCEA5}" srcOrd="0" destOrd="0" presId="urn:microsoft.com/office/officeart/2005/8/layout/vList4"/>
    <dgm:cxn modelId="{FC8864F3-951F-4825-9890-B0263DE14AA1}" type="presParOf" srcId="{7FE54029-18A0-49F5-BDDC-DAACC3E0077B}" destId="{ECA1A802-115D-4014-97E1-760118EA2D52}" srcOrd="1" destOrd="0" presId="urn:microsoft.com/office/officeart/2005/8/layout/vList4"/>
    <dgm:cxn modelId="{4CCE271E-93FE-42B4-B5BB-14D755BF9AC7}" type="presParOf" srcId="{7FE54029-18A0-49F5-BDDC-DAACC3E0077B}" destId="{0469D25A-D104-4A13-A146-7ACB1CBBADBC}" srcOrd="2" destOrd="0" presId="urn:microsoft.com/office/officeart/2005/8/layout/vList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93253E-C4B6-48A1-A27D-DF5631528CAB}">
      <dsp:nvSpPr>
        <dsp:cNvPr id="0" name=""/>
        <dsp:cNvSpPr/>
      </dsp:nvSpPr>
      <dsp:spPr>
        <a:xfrm rot="3731952">
          <a:off x="2947775" y="4349616"/>
          <a:ext cx="998976" cy="44208"/>
        </a:xfrm>
        <a:custGeom>
          <a:avLst/>
          <a:gdLst/>
          <a:ahLst/>
          <a:cxnLst/>
          <a:rect l="0" t="0" r="0" b="0"/>
          <a:pathLst>
            <a:path>
              <a:moveTo>
                <a:pt x="0" y="22104"/>
              </a:moveTo>
              <a:lnTo>
                <a:pt x="998976" y="221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D340D2-6381-4EF5-913E-1B0D424EFB8F}">
      <dsp:nvSpPr>
        <dsp:cNvPr id="0" name=""/>
        <dsp:cNvSpPr/>
      </dsp:nvSpPr>
      <dsp:spPr>
        <a:xfrm rot="1102405">
          <a:off x="3565848" y="3551088"/>
          <a:ext cx="1150930" cy="44208"/>
        </a:xfrm>
        <a:custGeom>
          <a:avLst/>
          <a:gdLst/>
          <a:ahLst/>
          <a:cxnLst/>
          <a:rect l="0" t="0" r="0" b="0"/>
          <a:pathLst>
            <a:path>
              <a:moveTo>
                <a:pt x="0" y="22104"/>
              </a:moveTo>
              <a:lnTo>
                <a:pt x="1150930" y="221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3712FA-B38C-47FD-ACE2-282AFD1AC471}">
      <dsp:nvSpPr>
        <dsp:cNvPr id="0" name=""/>
        <dsp:cNvSpPr/>
      </dsp:nvSpPr>
      <dsp:spPr>
        <a:xfrm rot="20555036">
          <a:off x="3564204" y="2647099"/>
          <a:ext cx="1351519" cy="44208"/>
        </a:xfrm>
        <a:custGeom>
          <a:avLst/>
          <a:gdLst/>
          <a:ahLst/>
          <a:cxnLst/>
          <a:rect l="0" t="0" r="0" b="0"/>
          <a:pathLst>
            <a:path>
              <a:moveTo>
                <a:pt x="0" y="22104"/>
              </a:moveTo>
              <a:lnTo>
                <a:pt x="1351519" y="221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102521-4FA3-458F-BAD0-72A6EE06BDC0}">
      <dsp:nvSpPr>
        <dsp:cNvPr id="0" name=""/>
        <dsp:cNvSpPr/>
      </dsp:nvSpPr>
      <dsp:spPr>
        <a:xfrm rot="17868048">
          <a:off x="2947775" y="1854574"/>
          <a:ext cx="998976" cy="44208"/>
        </a:xfrm>
        <a:custGeom>
          <a:avLst/>
          <a:gdLst/>
          <a:ahLst/>
          <a:cxnLst/>
          <a:rect l="0" t="0" r="0" b="0"/>
          <a:pathLst>
            <a:path>
              <a:moveTo>
                <a:pt x="0" y="22104"/>
              </a:moveTo>
              <a:lnTo>
                <a:pt x="998976" y="221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C5CB75-DE7A-4A88-AD85-AC909A06D792}">
      <dsp:nvSpPr>
        <dsp:cNvPr id="0" name=""/>
        <dsp:cNvSpPr/>
      </dsp:nvSpPr>
      <dsp:spPr>
        <a:xfrm>
          <a:off x="1246653" y="1676404"/>
          <a:ext cx="3085687" cy="289559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192358-ED2B-4C63-AC4C-915A436D69B5}">
      <dsp:nvSpPr>
        <dsp:cNvPr id="0" name=""/>
        <dsp:cNvSpPr/>
      </dsp:nvSpPr>
      <dsp:spPr>
        <a:xfrm>
          <a:off x="3203994" y="-136868"/>
          <a:ext cx="1734150" cy="16608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kern="1200" dirty="0" smtClean="0"/>
            <a:t>Water</a:t>
          </a:r>
          <a:endParaRPr lang="en-US" sz="3200" kern="1200" dirty="0"/>
        </a:p>
      </dsp:txBody>
      <dsp:txXfrm>
        <a:off x="3203994" y="-136868"/>
        <a:ext cx="1734150" cy="1660865"/>
      </dsp:txXfrm>
    </dsp:sp>
    <dsp:sp modelId="{1616B1C9-75CB-4930-8BFC-D66727991282}">
      <dsp:nvSpPr>
        <dsp:cNvPr id="0" name=""/>
        <dsp:cNvSpPr/>
      </dsp:nvSpPr>
      <dsp:spPr>
        <a:xfrm>
          <a:off x="4841672" y="1378030"/>
          <a:ext cx="1734150" cy="16608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kern="1200" dirty="0" smtClean="0"/>
            <a:t>Barley</a:t>
          </a:r>
          <a:endParaRPr lang="en-US" sz="3200" kern="1200" dirty="0"/>
        </a:p>
      </dsp:txBody>
      <dsp:txXfrm>
        <a:off x="4841672" y="1378030"/>
        <a:ext cx="1734150" cy="1660865"/>
      </dsp:txXfrm>
    </dsp:sp>
    <dsp:sp modelId="{C9A6B070-0C1A-4741-97FE-AC1633D7FC4A}">
      <dsp:nvSpPr>
        <dsp:cNvPr id="0" name=""/>
        <dsp:cNvSpPr/>
      </dsp:nvSpPr>
      <dsp:spPr>
        <a:xfrm>
          <a:off x="4639579" y="3196245"/>
          <a:ext cx="1734150" cy="16608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kern="1200" dirty="0" smtClean="0"/>
            <a:t>Hops</a:t>
          </a:r>
          <a:endParaRPr lang="en-US" sz="3200" kern="1200" dirty="0"/>
        </a:p>
      </dsp:txBody>
      <dsp:txXfrm>
        <a:off x="4639579" y="3196245"/>
        <a:ext cx="1734150" cy="1660865"/>
      </dsp:txXfrm>
    </dsp:sp>
    <dsp:sp modelId="{7B2EB9C6-DE3F-4EE0-A35A-0E5F837D5136}">
      <dsp:nvSpPr>
        <dsp:cNvPr id="0" name=""/>
        <dsp:cNvSpPr/>
      </dsp:nvSpPr>
      <dsp:spPr>
        <a:xfrm>
          <a:off x="3203994" y="4724402"/>
          <a:ext cx="1734150" cy="16608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kern="1200" dirty="0" smtClean="0"/>
            <a:t>Yeast</a:t>
          </a:r>
          <a:endParaRPr lang="en-US" sz="3200" kern="1200" dirty="0"/>
        </a:p>
      </dsp:txBody>
      <dsp:txXfrm>
        <a:off x="3203994" y="4724402"/>
        <a:ext cx="1734150" cy="166086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4CD409F-1C06-4060-AD3F-72A09E600FE5}">
      <dsp:nvSpPr>
        <dsp:cNvPr id="0" name=""/>
        <dsp:cNvSpPr/>
      </dsp:nvSpPr>
      <dsp:spPr>
        <a:xfrm>
          <a:off x="0" y="0"/>
          <a:ext cx="8229600" cy="16430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t>Malting Barley</a:t>
          </a:r>
          <a:endParaRPr lang="en-US" sz="2200" kern="1200" dirty="0"/>
        </a:p>
        <a:p>
          <a:pPr marL="171450" lvl="1" indent="-171450" algn="l" defTabSz="755650">
            <a:lnSpc>
              <a:spcPct val="90000"/>
            </a:lnSpc>
            <a:spcBef>
              <a:spcPct val="0"/>
            </a:spcBef>
            <a:spcAft>
              <a:spcPct val="15000"/>
            </a:spcAft>
            <a:buChar char="••"/>
          </a:pPr>
          <a:r>
            <a:rPr lang="en-US" sz="1700" kern="1200" dirty="0" smtClean="0"/>
            <a:t>Barley that is allowed to germinate  (starch turns to sugars)</a:t>
          </a:r>
          <a:endParaRPr lang="en-US" sz="1700" kern="1200" dirty="0"/>
        </a:p>
        <a:p>
          <a:pPr marL="171450" lvl="1" indent="-171450" algn="l" defTabSz="755650">
            <a:lnSpc>
              <a:spcPct val="90000"/>
            </a:lnSpc>
            <a:spcBef>
              <a:spcPct val="0"/>
            </a:spcBef>
            <a:spcAft>
              <a:spcPct val="15000"/>
            </a:spcAft>
            <a:buChar char="••"/>
          </a:pPr>
          <a:r>
            <a:rPr lang="en-US" sz="1700" kern="1200" dirty="0" smtClean="0"/>
            <a:t>Dried and roasted in a kiln in temps ranging from 122˚f-220˚f</a:t>
          </a:r>
          <a:endParaRPr lang="en-US" sz="1700" kern="1200" dirty="0"/>
        </a:p>
      </dsp:txBody>
      <dsp:txXfrm>
        <a:off x="1810226" y="0"/>
        <a:ext cx="6419373" cy="1643062"/>
      </dsp:txXfrm>
    </dsp:sp>
    <dsp:sp modelId="{DEBEECF4-9CF5-48DC-AB00-3146DD37210D}">
      <dsp:nvSpPr>
        <dsp:cNvPr id="0" name=""/>
        <dsp:cNvSpPr/>
      </dsp:nvSpPr>
      <dsp:spPr>
        <a:xfrm>
          <a:off x="164306" y="164306"/>
          <a:ext cx="1645920" cy="1314450"/>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A89389-BA67-4FC6-95A6-B9107D26C397}">
      <dsp:nvSpPr>
        <dsp:cNvPr id="0" name=""/>
        <dsp:cNvSpPr/>
      </dsp:nvSpPr>
      <dsp:spPr>
        <a:xfrm>
          <a:off x="0" y="1807368"/>
          <a:ext cx="8229600" cy="16430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t>Mash</a:t>
          </a:r>
          <a:endParaRPr lang="en-US" sz="2200" kern="1200" dirty="0"/>
        </a:p>
        <a:p>
          <a:pPr marL="171450" lvl="1" indent="-171450" algn="l" defTabSz="755650">
            <a:lnSpc>
              <a:spcPct val="90000"/>
            </a:lnSpc>
            <a:spcBef>
              <a:spcPct val="0"/>
            </a:spcBef>
            <a:spcAft>
              <a:spcPct val="15000"/>
            </a:spcAft>
            <a:buChar char="••"/>
          </a:pPr>
          <a:r>
            <a:rPr lang="en-US" sz="1700" kern="1200" dirty="0" smtClean="0"/>
            <a:t>Water + malted barley</a:t>
          </a:r>
          <a:endParaRPr lang="en-US" sz="1700" kern="1200" dirty="0"/>
        </a:p>
        <a:p>
          <a:pPr marL="171450" lvl="1" indent="-171450" algn="l" defTabSz="755650">
            <a:lnSpc>
              <a:spcPct val="90000"/>
            </a:lnSpc>
            <a:spcBef>
              <a:spcPct val="0"/>
            </a:spcBef>
            <a:spcAft>
              <a:spcPct val="15000"/>
            </a:spcAft>
            <a:buChar char="••"/>
          </a:pPr>
          <a:r>
            <a:rPr lang="en-US" sz="1700" kern="1200" dirty="0" smtClean="0"/>
            <a:t>Use a </a:t>
          </a:r>
          <a:r>
            <a:rPr lang="en-US" sz="1700" kern="1200" dirty="0" err="1" smtClean="0"/>
            <a:t>Lauter</a:t>
          </a:r>
          <a:r>
            <a:rPr lang="en-US" sz="1700" kern="1200" dirty="0" smtClean="0"/>
            <a:t> </a:t>
          </a:r>
          <a:r>
            <a:rPr lang="en-US" sz="1700" kern="1200" dirty="0" err="1" smtClean="0"/>
            <a:t>tun</a:t>
          </a:r>
          <a:r>
            <a:rPr lang="en-US" sz="1700" kern="1200" dirty="0" smtClean="0"/>
            <a:t> to separate grains (draft) and liquid (</a:t>
          </a:r>
          <a:r>
            <a:rPr lang="en-US" sz="1700" kern="1200" dirty="0" err="1" smtClean="0"/>
            <a:t>wort</a:t>
          </a:r>
          <a:r>
            <a:rPr lang="en-US" sz="1700" kern="1200" dirty="0" smtClean="0"/>
            <a:t>)</a:t>
          </a:r>
          <a:endParaRPr lang="en-US" sz="1700" kern="1200" dirty="0"/>
        </a:p>
      </dsp:txBody>
      <dsp:txXfrm>
        <a:off x="1810226" y="1807368"/>
        <a:ext cx="6419373" cy="1643062"/>
      </dsp:txXfrm>
    </dsp:sp>
    <dsp:sp modelId="{DAA18285-BFA1-4FDE-B01C-AA6C0AD220B5}">
      <dsp:nvSpPr>
        <dsp:cNvPr id="0" name=""/>
        <dsp:cNvSpPr/>
      </dsp:nvSpPr>
      <dsp:spPr>
        <a:xfrm>
          <a:off x="164306" y="1971675"/>
          <a:ext cx="1645920" cy="1314450"/>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7D4136-07DD-4CCA-9447-FA61D9B5648E}">
      <dsp:nvSpPr>
        <dsp:cNvPr id="0" name=""/>
        <dsp:cNvSpPr/>
      </dsp:nvSpPr>
      <dsp:spPr>
        <a:xfrm>
          <a:off x="0" y="3614737"/>
          <a:ext cx="8229600" cy="16430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err="1" smtClean="0"/>
            <a:t>Wort</a:t>
          </a:r>
          <a:endParaRPr lang="en-US" sz="2200" kern="1200" dirty="0"/>
        </a:p>
        <a:p>
          <a:pPr marL="171450" lvl="1" indent="-171450" algn="l" defTabSz="755650">
            <a:lnSpc>
              <a:spcPct val="90000"/>
            </a:lnSpc>
            <a:spcBef>
              <a:spcPct val="0"/>
            </a:spcBef>
            <a:spcAft>
              <a:spcPct val="15000"/>
            </a:spcAft>
            <a:buChar char="••"/>
          </a:pPr>
          <a:r>
            <a:rPr lang="en-US" sz="1700" kern="1200" dirty="0" smtClean="0"/>
            <a:t>Hot, Sweet Liquid &amp; Hops Combination </a:t>
          </a:r>
          <a:r>
            <a:rPr lang="en-US" sz="1700" i="1" kern="1200" dirty="0" smtClean="0"/>
            <a:t>Prior</a:t>
          </a:r>
          <a:r>
            <a:rPr lang="en-US" sz="1700" i="0" kern="1200" dirty="0" smtClean="0"/>
            <a:t> to Fermentation</a:t>
          </a:r>
          <a:endParaRPr lang="en-US" sz="1700" kern="1200" dirty="0"/>
        </a:p>
        <a:p>
          <a:pPr marL="171450" lvl="1" indent="-171450" algn="l" defTabSz="755650">
            <a:lnSpc>
              <a:spcPct val="90000"/>
            </a:lnSpc>
            <a:spcBef>
              <a:spcPct val="0"/>
            </a:spcBef>
            <a:spcAft>
              <a:spcPct val="15000"/>
            </a:spcAft>
            <a:buChar char="••"/>
          </a:pPr>
          <a:r>
            <a:rPr lang="en-US" sz="1700" kern="1200" dirty="0" err="1" smtClean="0"/>
            <a:t>Seperated</a:t>
          </a:r>
          <a:r>
            <a:rPr lang="en-US" sz="1700" kern="1200" dirty="0" smtClean="0"/>
            <a:t> in </a:t>
          </a:r>
          <a:r>
            <a:rPr lang="en-US" sz="1700" kern="1200" dirty="0" smtClean="0"/>
            <a:t>a Lauder </a:t>
          </a:r>
          <a:r>
            <a:rPr lang="en-US" sz="1700" kern="1200" dirty="0" err="1" smtClean="0"/>
            <a:t>Tun</a:t>
          </a:r>
          <a:endParaRPr lang="en-US" sz="1700" kern="1200" dirty="0"/>
        </a:p>
        <a:p>
          <a:pPr marL="171450" lvl="1" indent="-171450" algn="l" defTabSz="755650">
            <a:lnSpc>
              <a:spcPct val="90000"/>
            </a:lnSpc>
            <a:spcBef>
              <a:spcPct val="0"/>
            </a:spcBef>
            <a:spcAft>
              <a:spcPct val="15000"/>
            </a:spcAft>
            <a:buChar char="••"/>
          </a:pPr>
          <a:r>
            <a:rPr lang="en-US" sz="1700" kern="1200" dirty="0" smtClean="0"/>
            <a:t>Boiled in a kettle</a:t>
          </a:r>
          <a:endParaRPr lang="en-US" sz="1700" kern="1200" dirty="0"/>
        </a:p>
      </dsp:txBody>
      <dsp:txXfrm>
        <a:off x="1810226" y="3614737"/>
        <a:ext cx="6419373" cy="1643062"/>
      </dsp:txXfrm>
    </dsp:sp>
    <dsp:sp modelId="{8443C1B1-F673-4946-B737-9B10817082DA}">
      <dsp:nvSpPr>
        <dsp:cNvPr id="0" name=""/>
        <dsp:cNvSpPr/>
      </dsp:nvSpPr>
      <dsp:spPr>
        <a:xfrm>
          <a:off x="164306" y="3779043"/>
          <a:ext cx="1645920" cy="1314450"/>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A3C3A0A-1C6B-4A85-8093-DA1A898E186F}">
      <dsp:nvSpPr>
        <dsp:cNvPr id="0" name=""/>
        <dsp:cNvSpPr/>
      </dsp:nvSpPr>
      <dsp:spPr>
        <a:xfrm>
          <a:off x="0" y="0"/>
          <a:ext cx="8229600" cy="12220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t>Hops</a:t>
          </a:r>
          <a:endParaRPr lang="en-US" sz="2300" kern="1200" dirty="0"/>
        </a:p>
        <a:p>
          <a:pPr marL="171450" lvl="1" indent="-171450" algn="l" defTabSz="800100">
            <a:lnSpc>
              <a:spcPct val="90000"/>
            </a:lnSpc>
            <a:spcBef>
              <a:spcPct val="0"/>
            </a:spcBef>
            <a:spcAft>
              <a:spcPct val="15000"/>
            </a:spcAft>
            <a:buChar char="••"/>
          </a:pPr>
          <a:r>
            <a:rPr lang="en-US" sz="1800" kern="1200" dirty="0" smtClean="0"/>
            <a:t>Added for Bitterness + Aroma</a:t>
          </a:r>
          <a:endParaRPr lang="en-US" sz="1800" kern="1200" dirty="0"/>
        </a:p>
      </dsp:txBody>
      <dsp:txXfrm>
        <a:off x="1768122" y="0"/>
        <a:ext cx="6461477" cy="1222027"/>
      </dsp:txXfrm>
    </dsp:sp>
    <dsp:sp modelId="{2A2C6D72-58DE-40D5-B8ED-FEE5E9CD80A2}">
      <dsp:nvSpPr>
        <dsp:cNvPr id="0" name=""/>
        <dsp:cNvSpPr/>
      </dsp:nvSpPr>
      <dsp:spPr>
        <a:xfrm>
          <a:off x="122202" y="122202"/>
          <a:ext cx="1645920" cy="977622"/>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7A72827-41D0-4573-9F5B-CB41DE0D8440}">
      <dsp:nvSpPr>
        <dsp:cNvPr id="0" name=""/>
        <dsp:cNvSpPr/>
      </dsp:nvSpPr>
      <dsp:spPr>
        <a:xfrm>
          <a:off x="0" y="1344230"/>
          <a:ext cx="8229600" cy="12220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t>Fermentation</a:t>
          </a:r>
          <a:endParaRPr lang="en-US" sz="2300" kern="1200" dirty="0"/>
        </a:p>
        <a:p>
          <a:pPr marL="171450" lvl="1" indent="-171450" algn="l" defTabSz="800100">
            <a:lnSpc>
              <a:spcPct val="90000"/>
            </a:lnSpc>
            <a:spcBef>
              <a:spcPct val="0"/>
            </a:spcBef>
            <a:spcAft>
              <a:spcPct val="15000"/>
            </a:spcAft>
            <a:buChar char="••"/>
          </a:pPr>
          <a:r>
            <a:rPr lang="en-US" sz="1800" kern="1200" dirty="0" smtClean="0"/>
            <a:t>Moved from kettle to fermentation tank</a:t>
          </a:r>
          <a:endParaRPr lang="en-US" sz="1800" kern="1200" dirty="0"/>
        </a:p>
        <a:p>
          <a:pPr marL="171450" lvl="1" indent="-171450" algn="l" defTabSz="800100">
            <a:lnSpc>
              <a:spcPct val="90000"/>
            </a:lnSpc>
            <a:spcBef>
              <a:spcPct val="0"/>
            </a:spcBef>
            <a:spcAft>
              <a:spcPct val="15000"/>
            </a:spcAft>
            <a:buChar char="••"/>
          </a:pPr>
          <a:r>
            <a:rPr lang="en-US" sz="1800" kern="1200" dirty="0" smtClean="0"/>
            <a:t>Takes 7-10 days</a:t>
          </a:r>
          <a:endParaRPr lang="en-US" sz="1800" kern="1200" dirty="0"/>
        </a:p>
      </dsp:txBody>
      <dsp:txXfrm>
        <a:off x="1768122" y="1344230"/>
        <a:ext cx="6461477" cy="1222027"/>
      </dsp:txXfrm>
    </dsp:sp>
    <dsp:sp modelId="{9A1DD1B0-BF40-4A74-B476-7B24028ED8BF}">
      <dsp:nvSpPr>
        <dsp:cNvPr id="0" name=""/>
        <dsp:cNvSpPr/>
      </dsp:nvSpPr>
      <dsp:spPr>
        <a:xfrm>
          <a:off x="122202" y="1466433"/>
          <a:ext cx="1645920" cy="977622"/>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C7D2CD-0545-447A-A6AC-8262285DCD0C}">
      <dsp:nvSpPr>
        <dsp:cNvPr id="0" name=""/>
        <dsp:cNvSpPr/>
      </dsp:nvSpPr>
      <dsp:spPr>
        <a:xfrm>
          <a:off x="0" y="2688461"/>
          <a:ext cx="8229600" cy="12220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t>Bottling</a:t>
          </a:r>
          <a:endParaRPr lang="en-US" sz="2300" kern="1200" dirty="0"/>
        </a:p>
        <a:p>
          <a:pPr marL="171450" lvl="1" indent="-171450" algn="l" defTabSz="800100">
            <a:lnSpc>
              <a:spcPct val="90000"/>
            </a:lnSpc>
            <a:spcBef>
              <a:spcPct val="0"/>
            </a:spcBef>
            <a:spcAft>
              <a:spcPct val="15000"/>
            </a:spcAft>
            <a:buChar char="••"/>
          </a:pPr>
          <a:r>
            <a:rPr lang="en-US" sz="1800" kern="1200" dirty="0" smtClean="0"/>
            <a:t>Fine and filter (most beers)</a:t>
          </a:r>
          <a:endParaRPr lang="en-US" sz="1800" kern="1200" dirty="0"/>
        </a:p>
        <a:p>
          <a:pPr marL="171450" lvl="1" indent="-171450" algn="l" defTabSz="800100">
            <a:lnSpc>
              <a:spcPct val="90000"/>
            </a:lnSpc>
            <a:spcBef>
              <a:spcPct val="0"/>
            </a:spcBef>
            <a:spcAft>
              <a:spcPct val="15000"/>
            </a:spcAft>
            <a:buChar char="••"/>
          </a:pPr>
          <a:r>
            <a:rPr lang="en-US" sz="1800" kern="1200" dirty="0" smtClean="0"/>
            <a:t>Carbonation added</a:t>
          </a:r>
          <a:endParaRPr lang="en-US" sz="1800" kern="1200" dirty="0"/>
        </a:p>
      </dsp:txBody>
      <dsp:txXfrm>
        <a:off x="1768122" y="2688461"/>
        <a:ext cx="6461477" cy="1222027"/>
      </dsp:txXfrm>
    </dsp:sp>
    <dsp:sp modelId="{1EE774AC-3769-49EB-AA94-054DA550CA38}">
      <dsp:nvSpPr>
        <dsp:cNvPr id="0" name=""/>
        <dsp:cNvSpPr/>
      </dsp:nvSpPr>
      <dsp:spPr>
        <a:xfrm>
          <a:off x="122202" y="2810663"/>
          <a:ext cx="1645920" cy="977622"/>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2A4E3F-BD94-4A85-934E-55656B0FCEA5}">
      <dsp:nvSpPr>
        <dsp:cNvPr id="0" name=""/>
        <dsp:cNvSpPr/>
      </dsp:nvSpPr>
      <dsp:spPr>
        <a:xfrm>
          <a:off x="0" y="4032691"/>
          <a:ext cx="8229600" cy="12220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t>Alternate Style: Bottle Conditioning</a:t>
          </a:r>
          <a:endParaRPr lang="en-US" sz="2300" kern="1200" dirty="0"/>
        </a:p>
        <a:p>
          <a:pPr marL="171450" lvl="1" indent="-171450" algn="l" defTabSz="800100">
            <a:lnSpc>
              <a:spcPct val="90000"/>
            </a:lnSpc>
            <a:spcBef>
              <a:spcPct val="0"/>
            </a:spcBef>
            <a:spcAft>
              <a:spcPct val="15000"/>
            </a:spcAft>
            <a:buChar char="••"/>
          </a:pPr>
          <a:r>
            <a:rPr lang="en-US" sz="1800" kern="1200" dirty="0" smtClean="0"/>
            <a:t>Bottled after boiling, fermentation takes place in the bottle</a:t>
          </a:r>
          <a:endParaRPr lang="en-US" sz="1800" kern="1200" dirty="0"/>
        </a:p>
        <a:p>
          <a:pPr marL="171450" lvl="1" indent="-171450" algn="l" defTabSz="800100">
            <a:lnSpc>
              <a:spcPct val="90000"/>
            </a:lnSpc>
            <a:spcBef>
              <a:spcPct val="0"/>
            </a:spcBef>
            <a:spcAft>
              <a:spcPct val="15000"/>
            </a:spcAft>
            <a:buChar char="••"/>
          </a:pPr>
          <a:r>
            <a:rPr lang="en-US" sz="1800" kern="1200" dirty="0" smtClean="0"/>
            <a:t>Yeast removed, can be aged</a:t>
          </a:r>
          <a:endParaRPr lang="en-US" sz="1800" kern="1200" dirty="0"/>
        </a:p>
      </dsp:txBody>
      <dsp:txXfrm>
        <a:off x="1768122" y="4032691"/>
        <a:ext cx="6461477" cy="1222027"/>
      </dsp:txXfrm>
    </dsp:sp>
    <dsp:sp modelId="{ECA1A802-115D-4014-97E1-760118EA2D52}">
      <dsp:nvSpPr>
        <dsp:cNvPr id="0" name=""/>
        <dsp:cNvSpPr/>
      </dsp:nvSpPr>
      <dsp:spPr>
        <a:xfrm>
          <a:off x="122202" y="4154894"/>
          <a:ext cx="1645920" cy="977622"/>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BD7035-0618-44B5-ACE8-A2D35FB9B0CE}" type="datetimeFigureOut">
              <a:rPr lang="en-US" smtClean="0"/>
              <a:pPr/>
              <a:t>5/9/2012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507C6E-F243-4C42-990F-553CB3178C3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8" Type="http://schemas.openxmlformats.org/officeDocument/2006/relationships/hyperlink" Target="http://en.wikipedia.org/wiki/Belgian_beer" TargetMode="External"/><Relationship Id="rId3" Type="http://schemas.openxmlformats.org/officeDocument/2006/relationships/hyperlink" Target="http://en.wikipedia.org/wiki/Michael_Jackson_(writer)" TargetMode="External"/><Relationship Id="rId7" Type="http://schemas.openxmlformats.org/officeDocument/2006/relationships/hyperlink" Target="http://en.wikipedia.org/wiki/Stout"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en.wikipedia.org/wiki/Ale" TargetMode="External"/><Relationship Id="rId5" Type="http://schemas.openxmlformats.org/officeDocument/2006/relationships/hyperlink" Target="http://en.wikipedia.org/wiki/Altbier" TargetMode="External"/><Relationship Id="rId10" Type="http://schemas.openxmlformats.org/officeDocument/2006/relationships/hyperlink" Target="http://en.wikipedia.org/wiki/Barley_wine" TargetMode="External"/><Relationship Id="rId4" Type="http://schemas.openxmlformats.org/officeDocument/2006/relationships/hyperlink" Target="http://en.wikipedia.org/wiki/Berliner_Weisse" TargetMode="External"/><Relationship Id="rId9" Type="http://schemas.openxmlformats.org/officeDocument/2006/relationships/hyperlink" Target="http://en.wikipedia.org/wiki/Trappist_beer"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Wikipedia:</a:t>
            </a:r>
          </a:p>
          <a:p>
            <a:r>
              <a:rPr lang="en-US" dirty="0" smtClean="0"/>
              <a:t>Beer writer </a:t>
            </a:r>
            <a:r>
              <a:rPr lang="en-US" dirty="0" smtClean="0">
                <a:hlinkClick r:id="rId3" action="ppaction://hlinkfile" tooltip="Michael Jackson (writer)"/>
              </a:rPr>
              <a:t>Michael Jackson</a:t>
            </a:r>
            <a:r>
              <a:rPr lang="en-US" dirty="0" smtClean="0"/>
              <a:t> proposed a five-level scale for serving temperatures: well chilled (7 °C/45 °F) for "light" beers (pale lagers); chilled (8 °C/46 °F) for </a:t>
            </a:r>
            <a:r>
              <a:rPr lang="en-US" dirty="0" smtClean="0">
                <a:hlinkClick r:id="rId4" action="ppaction://hlinkfile" tooltip="Berliner Weisse"/>
              </a:rPr>
              <a:t>Berliner </a:t>
            </a:r>
            <a:r>
              <a:rPr lang="en-US" dirty="0" err="1" smtClean="0">
                <a:hlinkClick r:id="rId4" action="ppaction://hlinkfile" tooltip="Berliner Weisse"/>
              </a:rPr>
              <a:t>Weisse</a:t>
            </a:r>
            <a:r>
              <a:rPr lang="en-US" dirty="0" smtClean="0"/>
              <a:t> and other wheat beers; lightly chilled (9 °C/48 °F) for all dark lagers, </a:t>
            </a:r>
            <a:r>
              <a:rPr lang="en-US" dirty="0" err="1" smtClean="0">
                <a:hlinkClick r:id="rId5" action="ppaction://hlinkfile" tooltip="Altbier"/>
              </a:rPr>
              <a:t>altbier</a:t>
            </a:r>
            <a:r>
              <a:rPr lang="en-US" dirty="0" smtClean="0"/>
              <a:t> and German wheat beers; cellar temperature (13 °C/55 °F) for regular British </a:t>
            </a:r>
            <a:r>
              <a:rPr lang="en-US" dirty="0" smtClean="0">
                <a:hlinkClick r:id="rId6" action="ppaction://hlinkfile" tooltip="Ale"/>
              </a:rPr>
              <a:t>ale</a:t>
            </a:r>
            <a:r>
              <a:rPr lang="en-US" dirty="0" smtClean="0"/>
              <a:t>, </a:t>
            </a:r>
            <a:r>
              <a:rPr lang="en-US" dirty="0" smtClean="0">
                <a:hlinkClick r:id="rId7" action="ppaction://hlinkfile" tooltip="Stout"/>
              </a:rPr>
              <a:t>stout</a:t>
            </a:r>
            <a:r>
              <a:rPr lang="en-US" dirty="0" smtClean="0"/>
              <a:t> and most </a:t>
            </a:r>
            <a:r>
              <a:rPr lang="en-US" dirty="0" smtClean="0">
                <a:hlinkClick r:id="rId8" action="ppaction://hlinkfile" tooltip="Belgian beer"/>
              </a:rPr>
              <a:t>Belgian </a:t>
            </a:r>
            <a:r>
              <a:rPr lang="en-US" dirty="0" err="1" smtClean="0">
                <a:hlinkClick r:id="rId8" action="ppaction://hlinkfile" tooltip="Belgian beer"/>
              </a:rPr>
              <a:t>specialities</a:t>
            </a:r>
            <a:r>
              <a:rPr lang="en-US" dirty="0" smtClean="0"/>
              <a:t>; and room temperature (15.5 °C/59.9 °F) for strong dark ales (especially </a:t>
            </a:r>
            <a:r>
              <a:rPr lang="en-US" dirty="0" err="1" smtClean="0">
                <a:hlinkClick r:id="rId9" action="ppaction://hlinkfile" tooltip="Trappist beer"/>
              </a:rPr>
              <a:t>trappist</a:t>
            </a:r>
            <a:r>
              <a:rPr lang="en-US" dirty="0" smtClean="0">
                <a:hlinkClick r:id="rId9" action="ppaction://hlinkfile" tooltip="Trappist beer"/>
              </a:rPr>
              <a:t> beer</a:t>
            </a:r>
            <a:r>
              <a:rPr lang="en-US" dirty="0" smtClean="0"/>
              <a:t>) and </a:t>
            </a:r>
            <a:r>
              <a:rPr lang="en-US" dirty="0" smtClean="0">
                <a:hlinkClick r:id="rId10" action="ppaction://hlinkfile" tooltip="Barley wine"/>
              </a:rPr>
              <a:t>barley wine</a:t>
            </a:r>
            <a:r>
              <a:rPr lang="en-US" dirty="0" smtClean="0"/>
              <a:t>.</a:t>
            </a:r>
            <a:r>
              <a:rPr lang="en-US" baseline="30000" dirty="0" smtClean="0">
                <a:hlinkClick r:id="" action="ppaction://hlinkfile"/>
              </a:rPr>
              <a:t>[</a:t>
            </a:r>
            <a:endParaRPr lang="en-US" dirty="0"/>
          </a:p>
        </p:txBody>
      </p:sp>
      <p:sp>
        <p:nvSpPr>
          <p:cNvPr id="4" name="Slide Number Placeholder 3"/>
          <p:cNvSpPr>
            <a:spLocks noGrp="1"/>
          </p:cNvSpPr>
          <p:nvPr>
            <p:ph type="sldNum" sz="quarter" idx="10"/>
          </p:nvPr>
        </p:nvSpPr>
        <p:spPr/>
        <p:txBody>
          <a:bodyPr/>
          <a:lstStyle/>
          <a:p>
            <a:fld id="{56507C6E-F243-4C42-990F-553CB3178C3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507C6E-F243-4C42-990F-553CB3178C3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Malting Barley:</a:t>
            </a:r>
            <a:r>
              <a:rPr lang="en-US" baseline="0" dirty="0" smtClean="0"/>
              <a:t> http://www.rpi.edu/dept/chem-eng/Biotech-Environ/beer/malt/barley1.htm </a:t>
            </a:r>
            <a:r>
              <a:rPr lang="en-US" dirty="0" smtClean="0"/>
              <a:t>This is accomplished industrially by increasing the water content of the seed to 40-45% by soaking it for a period close to 40 hours. The seed is then drained and held at a constant temperature (60 F) for close to 5 days until it starts to sprout. The barley is slowly dried in a kiln at temperatures gradually rising to 122 F for lighter malts and 220 F for darker malts. This kiln drying takes about 30 hours. </a:t>
            </a:r>
          </a:p>
          <a:p>
            <a:endParaRPr lang="en-US" dirty="0" smtClean="0"/>
          </a:p>
          <a:p>
            <a:r>
              <a:rPr lang="en-US" dirty="0" smtClean="0"/>
              <a:t>The next step to prepare the malted barley for brewing is termed "mashing." It is a process of grinding the malted barley into granular sized pieces. This ground malt is mixed with water in order to dissolve the starch, sugar and enzymes within the malted barley. The temperature of the "mash" is then raised to 150-160 F,</a:t>
            </a:r>
            <a:endParaRPr lang="en-US" dirty="0"/>
          </a:p>
        </p:txBody>
      </p:sp>
      <p:sp>
        <p:nvSpPr>
          <p:cNvPr id="4" name="Slide Number Placeholder 3"/>
          <p:cNvSpPr>
            <a:spLocks noGrp="1"/>
          </p:cNvSpPr>
          <p:nvPr>
            <p:ph type="sldNum" sz="quarter" idx="10"/>
          </p:nvPr>
        </p:nvSpPr>
        <p:spPr/>
        <p:txBody>
          <a:bodyPr/>
          <a:lstStyle/>
          <a:p>
            <a:fld id="{56507C6E-F243-4C42-990F-553CB3178C3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507C6E-F243-4C42-990F-553CB3178C3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E7F1AE27-862B-4CA7-A162-DD3F485C7987}" type="datetimeFigureOut">
              <a:rPr lang="en-US" smtClean="0"/>
              <a:pPr/>
              <a:t>5/9/2012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321CA18-E3B6-41AE-B4D5-20E44684E1D6}"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F1AE27-862B-4CA7-A162-DD3F485C7987}"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F1AE27-862B-4CA7-A162-DD3F485C7987}"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F1AE27-862B-4CA7-A162-DD3F485C7987}"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7F1AE27-862B-4CA7-A162-DD3F485C7987}"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321CA18-E3B6-41AE-B4D5-20E44684E1D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7F1AE27-862B-4CA7-A162-DD3F485C7987}" type="datetimeFigureOut">
              <a:rPr lang="en-US" smtClean="0"/>
              <a:pPr/>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7F1AE27-862B-4CA7-A162-DD3F485C7987}" type="datetimeFigureOut">
              <a:rPr lang="en-US" smtClean="0"/>
              <a:pPr/>
              <a:t>5/9/2012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7F1AE27-862B-4CA7-A162-DD3F485C7987}" type="datetimeFigureOut">
              <a:rPr lang="en-US" smtClean="0"/>
              <a:pPr/>
              <a:t>5/9/2012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F1AE27-862B-4CA7-A162-DD3F485C7987}" type="datetimeFigureOut">
              <a:rPr lang="en-US" smtClean="0"/>
              <a:pPr/>
              <a:t>5/9/2012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7F1AE27-862B-4CA7-A162-DD3F485C7987}" type="datetimeFigureOut">
              <a:rPr lang="en-US" smtClean="0"/>
              <a:pPr/>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7F1AE27-862B-4CA7-A162-DD3F485C7987}" type="datetimeFigureOut">
              <a:rPr lang="en-US" smtClean="0"/>
              <a:pPr/>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21CA18-E3B6-41AE-B4D5-20E44684E1D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7F1AE27-862B-4CA7-A162-DD3F485C7987}" type="datetimeFigureOut">
              <a:rPr lang="en-US" smtClean="0"/>
              <a:pPr/>
              <a:t>5/9/2012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321CA18-E3B6-41AE-B4D5-20E44684E1D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brooklynbrewery.com/beer/"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_DbPUtXtudE&amp;feature=BFa&amp;list=PL7FAA63C233DD4A12" TargetMode="External"/><Relationship Id="rId7" Type="http://schemas.openxmlformats.org/officeDocument/2006/relationships/hyperlink" Target="http://www.youtube.com/watch?v=v_N_c6G5Aww&amp;feature=BFa&amp;list=PL7FAA63C233DD4A12"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www.youtube.com/watch?v=vk6SxA8eDyg&amp;feature=BFa&amp;list=PL7FAA63C233DD4A12" TargetMode="External"/><Relationship Id="rId5" Type="http://schemas.openxmlformats.org/officeDocument/2006/relationships/hyperlink" Target="http://www.youtube.com/watch?v=7Nhw6OctrNY&amp;feature=BFa&amp;list=PL7FAA63C233DD4A12" TargetMode="External"/><Relationship Id="rId4" Type="http://schemas.openxmlformats.org/officeDocument/2006/relationships/hyperlink" Target="http://www.youtube.com/watch?v=NWk6cBHDEcI&amp;feature=BFa&amp;list=PL7FAA63C233DD4A12"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Understanding Beer</a:t>
            </a:r>
            <a:endParaRPr lang="en-US" dirty="0"/>
          </a:p>
        </p:txBody>
      </p:sp>
      <p:sp>
        <p:nvSpPr>
          <p:cNvPr id="3" name="Subtitle 2"/>
          <p:cNvSpPr>
            <a:spLocks noGrp="1"/>
          </p:cNvSpPr>
          <p:nvPr>
            <p:ph type="subTitle" idx="1"/>
          </p:nvPr>
        </p:nvSpPr>
        <p:spPr/>
        <p:txBody>
          <a:bodyPr/>
          <a:lstStyle/>
          <a:p>
            <a:r>
              <a:rPr lang="en-US" dirty="0" smtClean="0"/>
              <a:t>Prof. K. Goodlad</a:t>
            </a:r>
          </a:p>
          <a:p>
            <a:r>
              <a:rPr lang="en-US" dirty="0" smtClean="0"/>
              <a:t>Spring </a:t>
            </a:r>
            <a:r>
              <a:rPr lang="en-US" dirty="0" smtClean="0"/>
              <a:t>2012</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Serving Temperatures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Tasting</a:t>
            </a:r>
            <a:endParaRPr lang="en-US" dirty="0"/>
          </a:p>
        </p:txBody>
      </p:sp>
      <p:sp>
        <p:nvSpPr>
          <p:cNvPr id="3" name="Content Placeholder 2"/>
          <p:cNvSpPr>
            <a:spLocks noGrp="1"/>
          </p:cNvSpPr>
          <p:nvPr>
            <p:ph idx="1"/>
          </p:nvPr>
        </p:nvSpPr>
        <p:spPr/>
        <p:txBody>
          <a:bodyPr/>
          <a:lstStyle/>
          <a:p>
            <a:endParaRPr lang="en-US" dirty="0"/>
          </a:p>
        </p:txBody>
      </p:sp>
      <p:pic>
        <p:nvPicPr>
          <p:cNvPr id="37890" name="Picture 2" descr="http://liquidtiedye.com/wp-content/uploads/2011/08/AROMA-WHEEL.jpg"/>
          <p:cNvPicPr>
            <a:picLocks noChangeAspect="1" noChangeArrowheads="1"/>
          </p:cNvPicPr>
          <p:nvPr/>
        </p:nvPicPr>
        <p:blipFill>
          <a:blip r:embed="rId3" cstate="print"/>
          <a:srcRect/>
          <a:stretch>
            <a:fillRect/>
          </a:stretch>
        </p:blipFill>
        <p:spPr bwMode="auto">
          <a:xfrm>
            <a:off x="1752600" y="1228872"/>
            <a:ext cx="5562600" cy="5444929"/>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Tasting</a:t>
            </a:r>
            <a:endParaRPr lang="en-US" dirty="0"/>
          </a:p>
        </p:txBody>
      </p:sp>
      <p:sp>
        <p:nvSpPr>
          <p:cNvPr id="3" name="Content Placeholder 2"/>
          <p:cNvSpPr>
            <a:spLocks noGrp="1"/>
          </p:cNvSpPr>
          <p:nvPr>
            <p:ph idx="1"/>
          </p:nvPr>
        </p:nvSpPr>
        <p:spPr/>
        <p:txBody>
          <a:bodyPr/>
          <a:lstStyle/>
          <a:p>
            <a:r>
              <a:rPr lang="en-US" dirty="0" smtClean="0"/>
              <a:t>Brooklyn </a:t>
            </a:r>
            <a:r>
              <a:rPr lang="en-US" dirty="0" smtClean="0"/>
              <a:t>Lager</a:t>
            </a:r>
          </a:p>
          <a:p>
            <a:r>
              <a:rPr lang="en-US" dirty="0" smtClean="0"/>
              <a:t>Brooklyn Brown Ale</a:t>
            </a:r>
          </a:p>
          <a:p>
            <a:r>
              <a:rPr lang="en-US" dirty="0" smtClean="0"/>
              <a:t>East </a:t>
            </a:r>
            <a:r>
              <a:rPr lang="en-US" dirty="0" smtClean="0"/>
              <a:t>India Pale Ale</a:t>
            </a:r>
          </a:p>
          <a:p>
            <a:r>
              <a:rPr lang="en-US" dirty="0" smtClean="0"/>
              <a:t>Brooklyn Pennant Ale</a:t>
            </a:r>
          </a:p>
          <a:p>
            <a:r>
              <a:rPr lang="en-US" dirty="0" smtClean="0"/>
              <a:t>Brooklyn </a:t>
            </a:r>
            <a:r>
              <a:rPr lang="en-US" dirty="0" smtClean="0"/>
              <a:t>Pilsner</a:t>
            </a:r>
          </a:p>
          <a:p>
            <a:r>
              <a:rPr lang="en-US" dirty="0" smtClean="0"/>
              <a:t>Black Chocolate Stout</a:t>
            </a:r>
            <a:endParaRPr lang="en-US" dirty="0" smtClean="0"/>
          </a:p>
          <a:p>
            <a:r>
              <a:rPr lang="en-US" dirty="0" smtClean="0"/>
              <a:t>Brooklyn </a:t>
            </a:r>
            <a:r>
              <a:rPr lang="en-US" dirty="0" smtClean="0">
                <a:hlinkClick r:id="rId3"/>
              </a:rPr>
              <a:t>Local One</a:t>
            </a:r>
            <a:r>
              <a:rPr lang="en-US" dirty="0" smtClean="0"/>
              <a:t>, Belgium Style Beer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Recommended Reading</a:t>
            </a:r>
            <a:endParaRPr lang="en-US" dirty="0"/>
          </a:p>
        </p:txBody>
      </p:sp>
      <p:sp>
        <p:nvSpPr>
          <p:cNvPr id="3" name="Content Placeholder 2"/>
          <p:cNvSpPr>
            <a:spLocks noGrp="1"/>
          </p:cNvSpPr>
          <p:nvPr>
            <p:ph idx="1"/>
          </p:nvPr>
        </p:nvSpPr>
        <p:spPr/>
        <p:txBody>
          <a:bodyPr/>
          <a:lstStyle/>
          <a:p>
            <a:pPr>
              <a:buNone/>
            </a:pPr>
            <a:r>
              <a:rPr lang="en-US" dirty="0" smtClean="0"/>
              <a:t>“Beer</a:t>
            </a:r>
            <a:r>
              <a:rPr lang="en-US" baseline="0" dirty="0" smtClean="0"/>
              <a:t> School” By Steve </a:t>
            </a:r>
            <a:r>
              <a:rPr lang="en-US" baseline="0" dirty="0" err="1" smtClean="0"/>
              <a:t>Hindy</a:t>
            </a:r>
            <a:r>
              <a:rPr lang="en-US" baseline="0" dirty="0" smtClean="0"/>
              <a:t> &amp; Tom Potter</a:t>
            </a:r>
          </a:p>
          <a:p>
            <a:pPr>
              <a:buNone/>
            </a:pPr>
            <a:r>
              <a:rPr lang="en-US" baseline="0" dirty="0" smtClean="0"/>
              <a:t>“The Best of American Beer and Food” By Lucy Saunders </a:t>
            </a:r>
          </a:p>
          <a:p>
            <a:pPr>
              <a:buNone/>
            </a:pPr>
            <a:endParaRPr lang="en-US" baseline="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1981200" cy="6858000"/>
          </a:xfrm>
        </p:spPr>
        <p:txBody>
          <a:bodyPr vert="wordArtVert"/>
          <a:lstStyle/>
          <a:p>
            <a:r>
              <a:rPr lang="en-US" sz="3600" dirty="0" smtClean="0"/>
              <a:t>Ingredients</a:t>
            </a:r>
            <a:endParaRPr lang="en-US" sz="3600" dirty="0"/>
          </a:p>
        </p:txBody>
      </p:sp>
      <p:graphicFrame>
        <p:nvGraphicFramePr>
          <p:cNvPr id="4" name="Content Placeholder 3"/>
          <p:cNvGraphicFramePr>
            <a:graphicFrameLocks noGrp="1"/>
          </p:cNvGraphicFramePr>
          <p:nvPr>
            <p:ph idx="1"/>
          </p:nvPr>
        </p:nvGraphicFramePr>
        <p:xfrm>
          <a:off x="1828800" y="381000"/>
          <a:ext cx="9372600" cy="624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522288"/>
          </a:xfrm>
        </p:spPr>
        <p:txBody>
          <a:bodyPr>
            <a:noAutofit/>
          </a:bodyPr>
          <a:lstStyle/>
          <a:p>
            <a:r>
              <a:rPr lang="en-US" sz="4800" dirty="0" smtClean="0"/>
              <a:t>Ingredients: Barley</a:t>
            </a:r>
            <a:endParaRPr lang="en-US" sz="4800" dirty="0"/>
          </a:p>
        </p:txBody>
      </p:sp>
      <p:sp>
        <p:nvSpPr>
          <p:cNvPr id="4" name="Picture Placeholder 3"/>
          <p:cNvSpPr>
            <a:spLocks noGrp="1"/>
          </p:cNvSpPr>
          <p:nvPr>
            <p:ph type="pic" idx="1"/>
          </p:nvPr>
        </p:nvSpPr>
        <p:spPr/>
      </p:sp>
      <p:sp>
        <p:nvSpPr>
          <p:cNvPr id="5" name="Text Placeholder 4"/>
          <p:cNvSpPr>
            <a:spLocks noGrp="1"/>
          </p:cNvSpPr>
          <p:nvPr>
            <p:ph type="body" sz="half" idx="2"/>
          </p:nvPr>
        </p:nvSpPr>
        <p:spPr>
          <a:xfrm>
            <a:off x="228600" y="838200"/>
            <a:ext cx="8915400" cy="858939"/>
          </a:xfrm>
        </p:spPr>
        <p:txBody>
          <a:bodyPr>
            <a:noAutofit/>
          </a:bodyPr>
          <a:lstStyle/>
          <a:p>
            <a:r>
              <a:rPr lang="en-US" sz="2400" dirty="0" smtClean="0">
                <a:latin typeface="Futura Std ExtraBold"/>
              </a:rPr>
              <a:t>Barley </a:t>
            </a:r>
            <a:r>
              <a:rPr lang="en-US" sz="2400" dirty="0" smtClean="0">
                <a:latin typeface="Futura Std ExtraBold"/>
              </a:rPr>
              <a:t>gives beer color, flavor </a:t>
            </a:r>
            <a:r>
              <a:rPr lang="en-US" sz="2400" dirty="0" smtClean="0">
                <a:latin typeface="Futura Std ExtraBold"/>
              </a:rPr>
              <a:t>&amp; is </a:t>
            </a:r>
            <a:r>
              <a:rPr lang="en-US" sz="2400" dirty="0" smtClean="0">
                <a:latin typeface="Futura Std ExtraBold"/>
              </a:rPr>
              <a:t>a source of </a:t>
            </a:r>
            <a:r>
              <a:rPr lang="en-US" sz="2400" dirty="0" smtClean="0">
                <a:latin typeface="Futura Std ExtraBold"/>
              </a:rPr>
              <a:t>sugar.</a:t>
            </a:r>
            <a:endParaRPr lang="en-US" sz="2400" dirty="0" smtClean="0">
              <a:latin typeface="Futura Std ExtraBold"/>
            </a:endParaRPr>
          </a:p>
          <a:p>
            <a:r>
              <a:rPr lang="en-US" sz="2400" dirty="0" smtClean="0">
                <a:latin typeface="Futura Std ExtraBold"/>
              </a:rPr>
              <a:t>Most of the sugar will ultimately be converted into alcohol</a:t>
            </a:r>
            <a:r>
              <a:rPr lang="en-US" sz="2400" dirty="0" smtClean="0">
                <a:latin typeface="Futura Std ExtraBold"/>
              </a:rPr>
              <a:t>.</a:t>
            </a:r>
            <a:endParaRPr lang="en-US" sz="2400" dirty="0" smtClean="0">
              <a:latin typeface="+mn-lt"/>
            </a:endParaRPr>
          </a:p>
        </p:txBody>
      </p:sp>
      <p:pic>
        <p:nvPicPr>
          <p:cNvPr id="6" name="Picture 2" descr="http://www.germanbeerinstitute.com/images/Malt_99.gif"/>
          <p:cNvPicPr>
            <a:picLocks noChangeAspect="1" noChangeArrowheads="1" noCrop="1"/>
          </p:cNvPicPr>
          <p:nvPr/>
        </p:nvPicPr>
        <p:blipFill>
          <a:blip r:embed="rId3" cstate="print"/>
          <a:srcRect/>
          <a:stretch>
            <a:fillRect/>
          </a:stretch>
        </p:blipFill>
        <p:spPr bwMode="auto">
          <a:xfrm>
            <a:off x="1047018" y="1828800"/>
            <a:ext cx="6877782" cy="4495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t>Ingredients: Hops</a:t>
            </a:r>
            <a:endParaRPr lang="en-US" sz="4800" dirty="0"/>
          </a:p>
        </p:txBody>
      </p:sp>
      <p:sp>
        <p:nvSpPr>
          <p:cNvPr id="4" name="Text Placeholder 3"/>
          <p:cNvSpPr>
            <a:spLocks noGrp="1"/>
          </p:cNvSpPr>
          <p:nvPr>
            <p:ph idx="1"/>
          </p:nvPr>
        </p:nvSpPr>
        <p:spPr>
          <a:xfrm>
            <a:off x="457200" y="1219200"/>
            <a:ext cx="8229600" cy="5090160"/>
          </a:xfrm>
        </p:spPr>
        <p:txBody>
          <a:bodyPr>
            <a:noAutofit/>
          </a:bodyPr>
          <a:lstStyle/>
          <a:p>
            <a:pPr marL="52388" indent="23813" algn="ctr">
              <a:buNone/>
            </a:pPr>
            <a:r>
              <a:rPr lang="en-US" sz="3200" dirty="0" smtClean="0">
                <a:latin typeface="Futura Std ExtraBold"/>
              </a:rPr>
              <a:t>Hops are a flower that lends natural preservatives to beer along with bitterness &amp; a range of flavors &amp; aromas.</a:t>
            </a:r>
          </a:p>
        </p:txBody>
      </p:sp>
      <p:pic>
        <p:nvPicPr>
          <p:cNvPr id="5" name="Picture 6" descr="http://www.brew-dudes.com/wordpress/wp-content/uploads/2008/10/growing-hops.jpg"/>
          <p:cNvPicPr>
            <a:picLocks noChangeAspect="1" noChangeArrowheads="1"/>
          </p:cNvPicPr>
          <p:nvPr/>
        </p:nvPicPr>
        <p:blipFill>
          <a:blip r:embed="rId3" cstate="print"/>
          <a:srcRect/>
          <a:stretch>
            <a:fillRect/>
          </a:stretch>
        </p:blipFill>
        <p:spPr bwMode="auto">
          <a:xfrm>
            <a:off x="1905000" y="2819400"/>
            <a:ext cx="5029200" cy="37719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Beer</a:t>
            </a:r>
            <a:endParaRPr lang="en-US" dirty="0"/>
          </a:p>
        </p:txBody>
      </p:sp>
      <p:graphicFrame>
        <p:nvGraphicFramePr>
          <p:cNvPr id="5" name="Content Placeholder 4"/>
          <p:cNvGraphicFramePr>
            <a:graphicFrameLocks noGrp="1"/>
          </p:cNvGraphicFramePr>
          <p:nvPr>
            <p:ph idx="1"/>
          </p:nvPr>
        </p:nvGraphicFramePr>
        <p:xfrm>
          <a:off x="457200" y="1371600"/>
          <a:ext cx="82296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386" name="Picture 2" descr="http://littlehouseonthesandpit.files.wordpress.com/2011/02/witbier_mash.jpg"/>
          <p:cNvPicPr>
            <a:picLocks noChangeAspect="1" noChangeArrowheads="1"/>
          </p:cNvPicPr>
          <p:nvPr/>
        </p:nvPicPr>
        <p:blipFill>
          <a:blip r:embed="rId8" cstate="print"/>
          <a:srcRect/>
          <a:stretch>
            <a:fillRect/>
          </a:stretch>
        </p:blipFill>
        <p:spPr bwMode="auto">
          <a:xfrm>
            <a:off x="571500" y="3371850"/>
            <a:ext cx="1728047" cy="1295400"/>
          </a:xfrm>
          <a:prstGeom prst="round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2743200" cy="1782762"/>
          </a:xfrm>
        </p:spPr>
        <p:txBody>
          <a:bodyPr>
            <a:normAutofit/>
          </a:bodyPr>
          <a:lstStyle/>
          <a:p>
            <a:r>
              <a:rPr lang="en-US" sz="5400" dirty="0" err="1" smtClean="0">
                <a:solidFill>
                  <a:schemeClr val="tx1"/>
                </a:solidFill>
              </a:rPr>
              <a:t>Lauter</a:t>
            </a:r>
            <a:r>
              <a:rPr lang="en-US" sz="5400" dirty="0" smtClean="0">
                <a:solidFill>
                  <a:schemeClr val="tx1"/>
                </a:solidFill>
              </a:rPr>
              <a:t> </a:t>
            </a:r>
            <a:r>
              <a:rPr lang="en-US" sz="5400" dirty="0" err="1" smtClean="0">
                <a:solidFill>
                  <a:schemeClr val="tx1"/>
                </a:solidFill>
              </a:rPr>
              <a:t>Tun</a:t>
            </a:r>
            <a:endParaRPr lang="en-US" sz="5400" dirty="0">
              <a:solidFill>
                <a:schemeClr val="tx1"/>
              </a:solidFill>
            </a:endParaRPr>
          </a:p>
        </p:txBody>
      </p:sp>
      <p:sp>
        <p:nvSpPr>
          <p:cNvPr id="3" name="Content Placeholder 2"/>
          <p:cNvSpPr>
            <a:spLocks noGrp="1"/>
          </p:cNvSpPr>
          <p:nvPr>
            <p:ph idx="1"/>
          </p:nvPr>
        </p:nvSpPr>
        <p:spPr>
          <a:xfrm>
            <a:off x="457200" y="1981200"/>
            <a:ext cx="2514600" cy="4328160"/>
          </a:xfrm>
        </p:spPr>
        <p:txBody>
          <a:bodyPr>
            <a:normAutofit/>
          </a:bodyPr>
          <a:lstStyle/>
          <a:p>
            <a:pPr marL="0" indent="20638">
              <a:buNone/>
            </a:pPr>
            <a:r>
              <a:rPr lang="en-US" sz="3600" dirty="0" smtClean="0"/>
              <a:t>To convert mash into </a:t>
            </a:r>
            <a:r>
              <a:rPr lang="en-US" sz="3600" dirty="0" err="1" smtClean="0"/>
              <a:t>w</a:t>
            </a:r>
            <a:r>
              <a:rPr lang="en-US" sz="3600" dirty="0" err="1" smtClean="0"/>
              <a:t>ort</a:t>
            </a:r>
            <a:endParaRPr lang="en-US" sz="3600" dirty="0"/>
          </a:p>
        </p:txBody>
      </p:sp>
      <p:pic>
        <p:nvPicPr>
          <p:cNvPr id="39938" name="Picture 2" descr="lauter tun scheme"/>
          <p:cNvPicPr>
            <a:picLocks noChangeAspect="1" noChangeArrowheads="1"/>
          </p:cNvPicPr>
          <p:nvPr/>
        </p:nvPicPr>
        <p:blipFill>
          <a:blip r:embed="rId3" cstate="print"/>
          <a:srcRect/>
          <a:stretch>
            <a:fillRect/>
          </a:stretch>
        </p:blipFill>
        <p:spPr bwMode="auto">
          <a:xfrm>
            <a:off x="3124200" y="457200"/>
            <a:ext cx="5562600" cy="616654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Beer (Cont.)</a:t>
            </a:r>
            <a:endParaRPr lang="en-US" dirty="0"/>
          </a:p>
        </p:txBody>
      </p:sp>
      <p:graphicFrame>
        <p:nvGraphicFramePr>
          <p:cNvPr id="5" name="Content Placeholder 4"/>
          <p:cNvGraphicFramePr>
            <a:graphicFrameLocks noGrp="1"/>
          </p:cNvGraphicFramePr>
          <p:nvPr>
            <p:ph idx="1"/>
          </p:nvPr>
        </p:nvGraphicFramePr>
        <p:xfrm>
          <a:off x="457200" y="1371600"/>
          <a:ext cx="82296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338" name="Picture 2" descr="2009-04-08-Hops.jpg"/>
          <p:cNvPicPr>
            <a:picLocks noChangeAspect="1" noChangeArrowheads="1"/>
          </p:cNvPicPr>
          <p:nvPr/>
        </p:nvPicPr>
        <p:blipFill>
          <a:blip r:embed="rId8" cstate="print"/>
          <a:srcRect/>
          <a:stretch>
            <a:fillRect/>
          </a:stretch>
        </p:blipFill>
        <p:spPr bwMode="auto">
          <a:xfrm>
            <a:off x="6934200" y="1524000"/>
            <a:ext cx="1485900" cy="941070"/>
          </a:xfrm>
          <a:prstGeom prst="roundRect">
            <a:avLst/>
          </a:prstGeom>
          <a:noFill/>
        </p:spPr>
      </p:pic>
      <p:pic>
        <p:nvPicPr>
          <p:cNvPr id="14340" name="Picture 4" descr="http://definitiveale.files.wordpress.com/2010/03/unibroue-chambly-noire1.png"/>
          <p:cNvPicPr>
            <a:picLocks noChangeAspect="1" noChangeArrowheads="1"/>
          </p:cNvPicPr>
          <p:nvPr/>
        </p:nvPicPr>
        <p:blipFill>
          <a:blip r:embed="rId9" cstate="print"/>
          <a:srcRect b="75140"/>
          <a:stretch>
            <a:fillRect/>
          </a:stretch>
        </p:blipFill>
        <p:spPr bwMode="auto">
          <a:xfrm rot="2881054">
            <a:off x="808460" y="5433867"/>
            <a:ext cx="1200150" cy="1172109"/>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Mondern</a:t>
            </a:r>
            <a:r>
              <a:rPr lang="en-US" dirty="0" smtClean="0"/>
              <a:t> </a:t>
            </a:r>
            <a:r>
              <a:rPr lang="en-US" smtClean="0"/>
              <a:t>Marvels clips 1-5 </a:t>
            </a:r>
            <a:endParaRPr lang="en-US" dirty="0"/>
          </a:p>
        </p:txBody>
      </p:sp>
      <p:sp>
        <p:nvSpPr>
          <p:cNvPr id="3" name="Content Placeholder 2"/>
          <p:cNvSpPr>
            <a:spLocks noGrp="1"/>
          </p:cNvSpPr>
          <p:nvPr>
            <p:ph idx="1"/>
          </p:nvPr>
        </p:nvSpPr>
        <p:spPr/>
        <p:txBody>
          <a:bodyPr>
            <a:normAutofit fontScale="92500"/>
          </a:bodyPr>
          <a:lstStyle/>
          <a:p>
            <a:pPr lvl="0"/>
            <a:r>
              <a:rPr lang="en-US" dirty="0" smtClean="0">
                <a:hlinkClick r:id="rId3"/>
              </a:rPr>
              <a:t>http://www.youtube.com/watch?v=_DbPUtXtudE&amp;feature=BFa&amp;list=PL7FAA63C233DD4A12</a:t>
            </a:r>
            <a:endParaRPr lang="en-US" dirty="0" smtClean="0"/>
          </a:p>
          <a:p>
            <a:pPr lvl="0"/>
            <a:r>
              <a:rPr lang="en-US" dirty="0" smtClean="0">
                <a:hlinkClick r:id="rId4"/>
              </a:rPr>
              <a:t>http://</a:t>
            </a:r>
            <a:r>
              <a:rPr lang="en-US" dirty="0" smtClean="0">
                <a:hlinkClick r:id="rId4"/>
              </a:rPr>
              <a:t>www.youtube.com/watch?v=NWk6cBHDEcI&amp;feature=BFa&amp;list=PL7FAA63C233DD4A12</a:t>
            </a:r>
            <a:endParaRPr lang="en-US" dirty="0" smtClean="0"/>
          </a:p>
          <a:p>
            <a:pPr lvl="0"/>
            <a:r>
              <a:rPr lang="en-US" dirty="0" smtClean="0">
                <a:hlinkClick r:id="rId5"/>
              </a:rPr>
              <a:t>http://</a:t>
            </a:r>
            <a:r>
              <a:rPr lang="en-US" dirty="0" smtClean="0">
                <a:hlinkClick r:id="rId5"/>
              </a:rPr>
              <a:t>www.youtube.com/watch?v=7Nhw6OctrNY&amp;feature=BFa&amp;list=PL7FAA63C233DD4A12</a:t>
            </a:r>
            <a:r>
              <a:rPr lang="en-US" dirty="0" smtClean="0"/>
              <a:t> </a:t>
            </a:r>
          </a:p>
          <a:p>
            <a:pPr lvl="0"/>
            <a:r>
              <a:rPr lang="en-US" dirty="0" smtClean="0">
                <a:hlinkClick r:id="rId6"/>
              </a:rPr>
              <a:t>http://</a:t>
            </a:r>
            <a:r>
              <a:rPr lang="en-US" dirty="0" smtClean="0">
                <a:hlinkClick r:id="rId6"/>
              </a:rPr>
              <a:t>www.youtube.com/watch?v=vk6SxA8eDyg&amp;feature=BFa&amp;list=PL7FAA63C233DD4A12</a:t>
            </a:r>
            <a:r>
              <a:rPr lang="en-US" dirty="0" smtClean="0"/>
              <a:t> </a:t>
            </a:r>
            <a:endParaRPr lang="en-US" dirty="0" smtClean="0"/>
          </a:p>
          <a:p>
            <a:pPr lvl="0"/>
            <a:r>
              <a:rPr lang="en-US" dirty="0" smtClean="0">
                <a:hlinkClick r:id="rId7"/>
              </a:rPr>
              <a:t>http://</a:t>
            </a:r>
            <a:r>
              <a:rPr lang="en-US" dirty="0" smtClean="0">
                <a:hlinkClick r:id="rId7"/>
              </a:rPr>
              <a:t>www.youtube.com/watch?v=v_N_c6G5Aww&amp;feature=BFa&amp;list=PL7FAA63C233DD4A12</a:t>
            </a:r>
            <a:r>
              <a:rPr lang="en-US" dirty="0" smtClean="0"/>
              <a:t>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a:t>
            </a:r>
            <a:r>
              <a:rPr lang="en-US" baseline="0" dirty="0" smtClean="0"/>
              <a:t> of Beer</a:t>
            </a:r>
            <a:endParaRPr lang="en-US" dirty="0"/>
          </a:p>
        </p:txBody>
      </p:sp>
      <p:graphicFrame>
        <p:nvGraphicFramePr>
          <p:cNvPr id="4" name="Content Placeholder 3"/>
          <p:cNvGraphicFramePr>
            <a:graphicFrameLocks noGrp="1"/>
          </p:cNvGraphicFramePr>
          <p:nvPr>
            <p:ph idx="1"/>
          </p:nvPr>
        </p:nvGraphicFramePr>
        <p:xfrm>
          <a:off x="457200" y="1600200"/>
          <a:ext cx="8229600" cy="234696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en-US" sz="2800" dirty="0" smtClean="0"/>
                        <a:t>Ale</a:t>
                      </a:r>
                      <a:endParaRPr lang="en-US" sz="2800" dirty="0"/>
                    </a:p>
                  </a:txBody>
                  <a:tcPr/>
                </a:tc>
                <a:tc>
                  <a:txBody>
                    <a:bodyPr/>
                    <a:lstStyle/>
                    <a:p>
                      <a:pPr algn="ctr"/>
                      <a:r>
                        <a:rPr lang="en-US" sz="2800" dirty="0" smtClean="0"/>
                        <a:t>Lager</a:t>
                      </a:r>
                      <a:endParaRPr lang="en-US" sz="2800" dirty="0"/>
                    </a:p>
                  </a:txBody>
                  <a:tcPr/>
                </a:tc>
              </a:tr>
              <a:tr h="370840">
                <a:tc>
                  <a:txBody>
                    <a:bodyPr/>
                    <a:lstStyle/>
                    <a:p>
                      <a:pPr algn="ctr"/>
                      <a:r>
                        <a:rPr lang="en-US" sz="2400" dirty="0" smtClean="0"/>
                        <a:t>Top Fermenting</a:t>
                      </a:r>
                      <a:endParaRPr lang="en-US" sz="2400" dirty="0"/>
                    </a:p>
                  </a:txBody>
                  <a:tcPr/>
                </a:tc>
                <a:tc>
                  <a:txBody>
                    <a:bodyPr/>
                    <a:lstStyle/>
                    <a:p>
                      <a:pPr algn="ctr"/>
                      <a:r>
                        <a:rPr lang="en-US" sz="2400" dirty="0" smtClean="0"/>
                        <a:t>Bottom Fermenting</a:t>
                      </a:r>
                      <a:endParaRPr lang="en-US" sz="2400" dirty="0"/>
                    </a:p>
                  </a:txBody>
                  <a:tcPr/>
                </a:tc>
              </a:tr>
              <a:tr h="370840">
                <a:tc>
                  <a:txBody>
                    <a:bodyPr/>
                    <a:lstStyle/>
                    <a:p>
                      <a:pPr>
                        <a:buFont typeface="Arial" pitchFamily="34" charset="0"/>
                        <a:buChar char="•"/>
                      </a:pPr>
                      <a:r>
                        <a:rPr lang="en-US" sz="2400" dirty="0" smtClean="0"/>
                        <a:t>Porters</a:t>
                      </a:r>
                      <a:endParaRPr lang="en-US" sz="2400" dirty="0"/>
                    </a:p>
                  </a:txBody>
                  <a:tcPr/>
                </a:tc>
                <a:tc>
                  <a:txBody>
                    <a:bodyPr/>
                    <a:lstStyle/>
                    <a:p>
                      <a:pPr>
                        <a:buFont typeface="Arial" pitchFamily="34" charset="0"/>
                        <a:buChar char="•"/>
                      </a:pPr>
                      <a:r>
                        <a:rPr lang="en-US" sz="2400" dirty="0" smtClean="0"/>
                        <a:t>Pilsner (dominate in US)</a:t>
                      </a:r>
                      <a:endParaRPr lang="en-US" sz="2400" dirty="0"/>
                    </a:p>
                  </a:txBody>
                  <a:tcPr/>
                </a:tc>
              </a:tr>
              <a:tr h="370840">
                <a:tc>
                  <a:txBody>
                    <a:bodyPr/>
                    <a:lstStyle/>
                    <a:p>
                      <a:pPr>
                        <a:buFont typeface="Arial" pitchFamily="34" charset="0"/>
                        <a:buChar char="•"/>
                      </a:pPr>
                      <a:r>
                        <a:rPr lang="en-US" sz="2400" dirty="0" smtClean="0"/>
                        <a:t>Stouts </a:t>
                      </a:r>
                      <a:endParaRPr lang="en-US" sz="2400" dirty="0"/>
                    </a:p>
                  </a:txBody>
                  <a:tcPr/>
                </a:tc>
                <a:tc>
                  <a:txBody>
                    <a:bodyPr/>
                    <a:lstStyle/>
                    <a:p>
                      <a:pPr>
                        <a:buFont typeface="Arial" pitchFamily="34" charset="0"/>
                        <a:buChar char="•"/>
                      </a:pPr>
                      <a:r>
                        <a:rPr lang="en-US" sz="2400" smtClean="0"/>
                        <a:t>Bock</a:t>
                      </a:r>
                      <a:endParaRPr lang="en-US" sz="2400"/>
                    </a:p>
                  </a:txBody>
                  <a:tcPr/>
                </a:tc>
              </a:tr>
              <a:tr h="370840">
                <a:tc>
                  <a:txBody>
                    <a:bodyPr/>
                    <a:lstStyle/>
                    <a:p>
                      <a:pPr>
                        <a:buFont typeface="Arial" pitchFamily="34" charset="0"/>
                        <a:buChar char="•"/>
                      </a:pPr>
                      <a:r>
                        <a:rPr lang="en-US" sz="2400" dirty="0" smtClean="0"/>
                        <a:t>Wheat</a:t>
                      </a:r>
                      <a:r>
                        <a:rPr lang="en-US" sz="2400" baseline="0" dirty="0" smtClean="0"/>
                        <a:t> Beers</a:t>
                      </a:r>
                      <a:endParaRPr lang="en-US" sz="2400" dirty="0"/>
                    </a:p>
                  </a:txBody>
                  <a:tcPr/>
                </a:tc>
                <a:tc>
                  <a:txBody>
                    <a:bodyPr/>
                    <a:lstStyle/>
                    <a:p>
                      <a:pPr>
                        <a:buFont typeface="Arial" pitchFamily="34" charset="0"/>
                        <a:buChar char="•"/>
                      </a:pPr>
                      <a:r>
                        <a:rPr lang="en-US" sz="2400" dirty="0" smtClean="0"/>
                        <a:t>Double Bock</a:t>
                      </a:r>
                      <a:endParaRPr lang="en-US" sz="2400" dirty="0"/>
                    </a:p>
                  </a:txBody>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288</TotalTime>
  <Words>477</Words>
  <Application>Microsoft Office PowerPoint</Application>
  <PresentationFormat>On-screen Show (4:3)</PresentationFormat>
  <Paragraphs>86</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Apex</vt:lpstr>
      <vt:lpstr>Understanding Beer</vt:lpstr>
      <vt:lpstr>Ingredients</vt:lpstr>
      <vt:lpstr>Ingredients: Barley</vt:lpstr>
      <vt:lpstr>Ingredients: Hops</vt:lpstr>
      <vt:lpstr>Making Beer</vt:lpstr>
      <vt:lpstr>Lauter Tun</vt:lpstr>
      <vt:lpstr>Making Beer (Cont.)</vt:lpstr>
      <vt:lpstr>Mondern Marvels clips 1-5 </vt:lpstr>
      <vt:lpstr>Types of Beer</vt:lpstr>
      <vt:lpstr>Serving Temperatures</vt:lpstr>
      <vt:lpstr>Tasting</vt:lpstr>
      <vt:lpstr>Tasting</vt:lpstr>
      <vt:lpstr>Recommended Reading</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Beer</dc:title>
  <dc:creator> </dc:creator>
  <cp:lastModifiedBy> </cp:lastModifiedBy>
  <cp:revision>19</cp:revision>
  <dcterms:created xsi:type="dcterms:W3CDTF">2008-05-09T03:15:28Z</dcterms:created>
  <dcterms:modified xsi:type="dcterms:W3CDTF">2012-05-10T04:12:05Z</dcterms:modified>
</cp:coreProperties>
</file>