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1" r:id="rId3"/>
    <p:sldId id="260" r:id="rId4"/>
    <p:sldId id="267" r:id="rId5"/>
    <p:sldId id="270" r:id="rId6"/>
    <p:sldId id="261" r:id="rId7"/>
    <p:sldId id="263" r:id="rId8"/>
    <p:sldId id="268" r:id="rId9"/>
    <p:sldId id="264" r:id="rId10"/>
    <p:sldId id="265" r:id="rId11"/>
    <p:sldId id="262" r:id="rId12"/>
    <p:sldId id="269" r:id="rId13"/>
    <p:sldId id="266" r:id="rId14"/>
    <p:sldId id="259" r:id="rId15"/>
    <p:sldId id="257" r:id="rId16"/>
    <p:sldId id="258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957" autoAdjust="0"/>
  </p:normalViewPr>
  <p:slideViewPr>
    <p:cSldViewPr>
      <p:cViewPr>
        <p:scale>
          <a:sx n="50" d="100"/>
          <a:sy n="50" d="100"/>
        </p:scale>
        <p:origin x="-205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038BE-C4CE-45B4-975F-7D983B839CF6}" type="doc">
      <dgm:prSet loTypeId="urn:microsoft.com/office/officeart/2005/8/layout/gear1" loCatId="process" qsTypeId="urn:microsoft.com/office/officeart/2005/8/quickstyle/3d2" qsCatId="3D" csTypeId="urn:microsoft.com/office/officeart/2005/8/colors/colorful2" csCatId="colorful" phldr="1"/>
      <dgm:spPr/>
    </dgm:pt>
    <dgm:pt modelId="{3B8846AB-BEE5-4632-A087-7D13564C9F19}">
      <dgm:prSet phldrT="[Text]" custT="1"/>
      <dgm:spPr/>
      <dgm:t>
        <a:bodyPr/>
        <a:lstStyle/>
        <a:p>
          <a:r>
            <a:rPr lang="en-US" sz="2400" smtClean="0"/>
            <a:t>College Catalog &amp; Student Handbook</a:t>
          </a:r>
          <a:endParaRPr lang="en-US" sz="2400" dirty="0"/>
        </a:p>
      </dgm:t>
    </dgm:pt>
    <dgm:pt modelId="{490A314C-8982-4C89-B52C-27E956FB3F5D}" type="parTrans" cxnId="{DDB83F52-B458-42D1-8520-025FAC13D9BE}">
      <dgm:prSet/>
      <dgm:spPr/>
      <dgm:t>
        <a:bodyPr/>
        <a:lstStyle/>
        <a:p>
          <a:endParaRPr lang="en-US"/>
        </a:p>
      </dgm:t>
    </dgm:pt>
    <dgm:pt modelId="{24D28ECD-0774-440B-8AF5-53568ED541E7}" type="sibTrans" cxnId="{DDB83F52-B458-42D1-8520-025FAC13D9BE}">
      <dgm:prSet/>
      <dgm:spPr/>
      <dgm:t>
        <a:bodyPr/>
        <a:lstStyle/>
        <a:p>
          <a:endParaRPr lang="en-US"/>
        </a:p>
      </dgm:t>
    </dgm:pt>
    <dgm:pt modelId="{81DE1BC1-29A6-43F6-B3F0-E71852A7A821}">
      <dgm:prSet phldrT="[Text]" custT="1"/>
      <dgm:spPr/>
      <dgm:t>
        <a:bodyPr/>
        <a:lstStyle/>
        <a:p>
          <a:pPr marL="0" indent="0">
            <a:tabLst/>
          </a:pPr>
          <a:r>
            <a:rPr lang="en-US" sz="2000" spc="-40" baseline="0" smtClean="0"/>
            <a:t>Advisement</a:t>
          </a:r>
          <a:r>
            <a:rPr lang="en-US" sz="2000" smtClean="0"/>
            <a:t> Worksheet</a:t>
          </a:r>
          <a:endParaRPr lang="en-US" sz="2000" dirty="0"/>
        </a:p>
      </dgm:t>
    </dgm:pt>
    <dgm:pt modelId="{A7440CB3-7A74-4B21-BEB1-06FFD12D794D}" type="parTrans" cxnId="{8D14596B-2AED-4FA6-9908-CF5B807EF137}">
      <dgm:prSet/>
      <dgm:spPr/>
      <dgm:t>
        <a:bodyPr/>
        <a:lstStyle/>
        <a:p>
          <a:endParaRPr lang="en-US"/>
        </a:p>
      </dgm:t>
    </dgm:pt>
    <dgm:pt modelId="{4BB7E7F5-3E8D-4684-B9AE-65D6478EFEF5}" type="sibTrans" cxnId="{8D14596B-2AED-4FA6-9908-CF5B807EF137}">
      <dgm:prSet/>
      <dgm:spPr/>
      <dgm:t>
        <a:bodyPr/>
        <a:lstStyle/>
        <a:p>
          <a:endParaRPr lang="en-US"/>
        </a:p>
      </dgm:t>
    </dgm:pt>
    <dgm:pt modelId="{DE1CB73F-259D-4EEA-943D-AE3006AA8ECB}" type="pres">
      <dgm:prSet presAssocID="{853038BE-C4CE-45B4-975F-7D983B839CF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1E4B107-808B-4374-8EA9-7EE49AB4D93C}" type="pres">
      <dgm:prSet presAssocID="{3B8846AB-BEE5-4632-A087-7D13564C9F19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71F67-6052-4FEE-B012-BA8E910153E3}" type="pres">
      <dgm:prSet presAssocID="{3B8846AB-BEE5-4632-A087-7D13564C9F19}" presName="gear1srcNode" presStyleLbl="node1" presStyleIdx="0" presStyleCnt="2"/>
      <dgm:spPr/>
      <dgm:t>
        <a:bodyPr/>
        <a:lstStyle/>
        <a:p>
          <a:endParaRPr lang="en-US"/>
        </a:p>
      </dgm:t>
    </dgm:pt>
    <dgm:pt modelId="{D271CE9C-7821-4A99-9148-77A40A0310F3}" type="pres">
      <dgm:prSet presAssocID="{3B8846AB-BEE5-4632-A087-7D13564C9F19}" presName="gear1dstNode" presStyleLbl="node1" presStyleIdx="0" presStyleCnt="2"/>
      <dgm:spPr/>
      <dgm:t>
        <a:bodyPr/>
        <a:lstStyle/>
        <a:p>
          <a:endParaRPr lang="en-US"/>
        </a:p>
      </dgm:t>
    </dgm:pt>
    <dgm:pt modelId="{89D808AC-3734-49B1-9155-E2DC5816DE16}" type="pres">
      <dgm:prSet presAssocID="{81DE1BC1-29A6-43F6-B3F0-E71852A7A821}" presName="gear2" presStyleLbl="node1" presStyleIdx="1" presStyleCnt="2" custScaleX="132411" custScaleY="131916" custLinFactNeighborX="-9834" custLinFactNeighborY="-1358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559BD-9DAA-4A68-916B-5FFCCEA963A8}" type="pres">
      <dgm:prSet presAssocID="{81DE1BC1-29A6-43F6-B3F0-E71852A7A821}" presName="gear2srcNode" presStyleLbl="node1" presStyleIdx="1" presStyleCnt="2"/>
      <dgm:spPr/>
      <dgm:t>
        <a:bodyPr/>
        <a:lstStyle/>
        <a:p>
          <a:endParaRPr lang="en-US"/>
        </a:p>
      </dgm:t>
    </dgm:pt>
    <dgm:pt modelId="{88EE8870-FCD9-4AA0-A016-5159DA20E711}" type="pres">
      <dgm:prSet presAssocID="{81DE1BC1-29A6-43F6-B3F0-E71852A7A821}" presName="gear2dstNode" presStyleLbl="node1" presStyleIdx="1" presStyleCnt="2"/>
      <dgm:spPr/>
      <dgm:t>
        <a:bodyPr/>
        <a:lstStyle/>
        <a:p>
          <a:endParaRPr lang="en-US"/>
        </a:p>
      </dgm:t>
    </dgm:pt>
    <dgm:pt modelId="{1AA2275B-B6F3-44C3-BDA9-83938E917A97}" type="pres">
      <dgm:prSet presAssocID="{24D28ECD-0774-440B-8AF5-53568ED541E7}" presName="connector1" presStyleLbl="sibTrans2D1" presStyleIdx="0" presStyleCnt="2" custScaleX="85365" custLinFactNeighborX="2930" custLinFactNeighborY="1758"/>
      <dgm:spPr/>
      <dgm:t>
        <a:bodyPr/>
        <a:lstStyle/>
        <a:p>
          <a:endParaRPr lang="en-US"/>
        </a:p>
      </dgm:t>
    </dgm:pt>
    <dgm:pt modelId="{551963E3-E294-458F-88F5-B46C6AA8FF55}" type="pres">
      <dgm:prSet presAssocID="{4BB7E7F5-3E8D-4684-B9AE-65D6478EFEF5}" presName="connector2" presStyleLbl="sibTrans2D1" presStyleIdx="1" presStyleCnt="2" custLinFactNeighborX="-21523" custLinFactNeighborY="-17515"/>
      <dgm:spPr/>
      <dgm:t>
        <a:bodyPr/>
        <a:lstStyle/>
        <a:p>
          <a:endParaRPr lang="en-US"/>
        </a:p>
      </dgm:t>
    </dgm:pt>
  </dgm:ptLst>
  <dgm:cxnLst>
    <dgm:cxn modelId="{8315D8F5-D311-42A2-BE8C-B6BF6D14EDE0}" type="presOf" srcId="{81DE1BC1-29A6-43F6-B3F0-E71852A7A821}" destId="{88EE8870-FCD9-4AA0-A016-5159DA20E711}" srcOrd="2" destOrd="0" presId="urn:microsoft.com/office/officeart/2005/8/layout/gear1"/>
    <dgm:cxn modelId="{A874AD23-FE4B-44D8-B81D-B12C6A0C7533}" type="presOf" srcId="{81DE1BC1-29A6-43F6-B3F0-E71852A7A821}" destId="{AD2559BD-9DAA-4A68-916B-5FFCCEA963A8}" srcOrd="1" destOrd="0" presId="urn:microsoft.com/office/officeart/2005/8/layout/gear1"/>
    <dgm:cxn modelId="{87496C1D-8A58-4DA3-8E74-381E109D7921}" type="presOf" srcId="{3B8846AB-BEE5-4632-A087-7D13564C9F19}" destId="{90571F67-6052-4FEE-B012-BA8E910153E3}" srcOrd="1" destOrd="0" presId="urn:microsoft.com/office/officeart/2005/8/layout/gear1"/>
    <dgm:cxn modelId="{3CF2962F-64E8-4348-B161-F14C82B041AF}" type="presOf" srcId="{3B8846AB-BEE5-4632-A087-7D13564C9F19}" destId="{81E4B107-808B-4374-8EA9-7EE49AB4D93C}" srcOrd="0" destOrd="0" presId="urn:microsoft.com/office/officeart/2005/8/layout/gear1"/>
    <dgm:cxn modelId="{65034BC6-7802-42A5-B7E2-FF24CF6EB61B}" type="presOf" srcId="{853038BE-C4CE-45B4-975F-7D983B839CF6}" destId="{DE1CB73F-259D-4EEA-943D-AE3006AA8ECB}" srcOrd="0" destOrd="0" presId="urn:microsoft.com/office/officeart/2005/8/layout/gear1"/>
    <dgm:cxn modelId="{227672E6-E45D-4251-B293-4EFFFC5B6623}" type="presOf" srcId="{24D28ECD-0774-440B-8AF5-53568ED541E7}" destId="{1AA2275B-B6F3-44C3-BDA9-83938E917A97}" srcOrd="0" destOrd="0" presId="urn:microsoft.com/office/officeart/2005/8/layout/gear1"/>
    <dgm:cxn modelId="{47D2A5B0-0E5E-4B9B-93D3-8E66F9BF5B46}" type="presOf" srcId="{81DE1BC1-29A6-43F6-B3F0-E71852A7A821}" destId="{89D808AC-3734-49B1-9155-E2DC5816DE16}" srcOrd="0" destOrd="0" presId="urn:microsoft.com/office/officeart/2005/8/layout/gear1"/>
    <dgm:cxn modelId="{68E87602-41B7-474E-AB95-D384C5F11CB9}" type="presOf" srcId="{4BB7E7F5-3E8D-4684-B9AE-65D6478EFEF5}" destId="{551963E3-E294-458F-88F5-B46C6AA8FF55}" srcOrd="0" destOrd="0" presId="urn:microsoft.com/office/officeart/2005/8/layout/gear1"/>
    <dgm:cxn modelId="{2F55819C-5E58-45EC-A8F2-6E50F578A627}" type="presOf" srcId="{3B8846AB-BEE5-4632-A087-7D13564C9F19}" destId="{D271CE9C-7821-4A99-9148-77A40A0310F3}" srcOrd="2" destOrd="0" presId="urn:microsoft.com/office/officeart/2005/8/layout/gear1"/>
    <dgm:cxn modelId="{DDB83F52-B458-42D1-8520-025FAC13D9BE}" srcId="{853038BE-C4CE-45B4-975F-7D983B839CF6}" destId="{3B8846AB-BEE5-4632-A087-7D13564C9F19}" srcOrd="0" destOrd="0" parTransId="{490A314C-8982-4C89-B52C-27E956FB3F5D}" sibTransId="{24D28ECD-0774-440B-8AF5-53568ED541E7}"/>
    <dgm:cxn modelId="{8D14596B-2AED-4FA6-9908-CF5B807EF137}" srcId="{853038BE-C4CE-45B4-975F-7D983B839CF6}" destId="{81DE1BC1-29A6-43F6-B3F0-E71852A7A821}" srcOrd="1" destOrd="0" parTransId="{A7440CB3-7A74-4B21-BEB1-06FFD12D794D}" sibTransId="{4BB7E7F5-3E8D-4684-B9AE-65D6478EFEF5}"/>
    <dgm:cxn modelId="{FB2CD6C1-3248-44AF-8035-C3797C8C7943}" type="presParOf" srcId="{DE1CB73F-259D-4EEA-943D-AE3006AA8ECB}" destId="{81E4B107-808B-4374-8EA9-7EE49AB4D93C}" srcOrd="0" destOrd="0" presId="urn:microsoft.com/office/officeart/2005/8/layout/gear1"/>
    <dgm:cxn modelId="{E33C584D-0CD8-422E-8826-5947C7FE7266}" type="presParOf" srcId="{DE1CB73F-259D-4EEA-943D-AE3006AA8ECB}" destId="{90571F67-6052-4FEE-B012-BA8E910153E3}" srcOrd="1" destOrd="0" presId="urn:microsoft.com/office/officeart/2005/8/layout/gear1"/>
    <dgm:cxn modelId="{B43AE2E5-24E6-4CA4-BA49-2F7AAC1265A0}" type="presParOf" srcId="{DE1CB73F-259D-4EEA-943D-AE3006AA8ECB}" destId="{D271CE9C-7821-4A99-9148-77A40A0310F3}" srcOrd="2" destOrd="0" presId="urn:microsoft.com/office/officeart/2005/8/layout/gear1"/>
    <dgm:cxn modelId="{26399106-0789-40F7-9E1A-A4CACA051EB9}" type="presParOf" srcId="{DE1CB73F-259D-4EEA-943D-AE3006AA8ECB}" destId="{89D808AC-3734-49B1-9155-E2DC5816DE16}" srcOrd="3" destOrd="0" presId="urn:microsoft.com/office/officeart/2005/8/layout/gear1"/>
    <dgm:cxn modelId="{01FD5105-64A6-44CA-97CE-119576F12C8F}" type="presParOf" srcId="{DE1CB73F-259D-4EEA-943D-AE3006AA8ECB}" destId="{AD2559BD-9DAA-4A68-916B-5FFCCEA963A8}" srcOrd="4" destOrd="0" presId="urn:microsoft.com/office/officeart/2005/8/layout/gear1"/>
    <dgm:cxn modelId="{CE8664BB-92EB-4D2C-982B-823C570C34DA}" type="presParOf" srcId="{DE1CB73F-259D-4EEA-943D-AE3006AA8ECB}" destId="{88EE8870-FCD9-4AA0-A016-5159DA20E711}" srcOrd="5" destOrd="0" presId="urn:microsoft.com/office/officeart/2005/8/layout/gear1"/>
    <dgm:cxn modelId="{BDCC76B1-5BC5-45DD-ACEB-A4B187681CA3}" type="presParOf" srcId="{DE1CB73F-259D-4EEA-943D-AE3006AA8ECB}" destId="{1AA2275B-B6F3-44C3-BDA9-83938E917A97}" srcOrd="6" destOrd="0" presId="urn:microsoft.com/office/officeart/2005/8/layout/gear1"/>
    <dgm:cxn modelId="{7651C242-EAA0-43CA-BE08-988ADA3FEB50}" type="presParOf" srcId="{DE1CB73F-259D-4EEA-943D-AE3006AA8ECB}" destId="{551963E3-E294-458F-88F5-B46C6AA8FF55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4D42C5-5543-4BD0-B1DA-275667B64383}" type="doc">
      <dgm:prSet loTypeId="urn:microsoft.com/office/officeart/2005/8/layout/gear1" loCatId="relationship" qsTypeId="urn:microsoft.com/office/officeart/2005/8/quickstyle/3d2" qsCatId="3D" csTypeId="urn:microsoft.com/office/officeart/2005/8/colors/colorful4" csCatId="colorful" phldr="1"/>
      <dgm:spPr/>
    </dgm:pt>
    <dgm:pt modelId="{E6F29A96-F5AC-43AF-9B2A-481E2EBCBE9E}">
      <dgm:prSet phldrT="[Text]" custT="1"/>
      <dgm:spPr/>
      <dgm:t>
        <a:bodyPr/>
        <a:lstStyle/>
        <a:p>
          <a:r>
            <a:rPr lang="en-US" sz="3600" smtClean="0"/>
            <a:t>Student</a:t>
          </a:r>
          <a:endParaRPr lang="en-US" sz="3600" dirty="0"/>
        </a:p>
      </dgm:t>
    </dgm:pt>
    <dgm:pt modelId="{64F040B3-23DF-4456-A5AE-237E9A55CBDC}" type="parTrans" cxnId="{FBC0E705-8290-444F-B47C-8126E9FB80CD}">
      <dgm:prSet/>
      <dgm:spPr/>
      <dgm:t>
        <a:bodyPr/>
        <a:lstStyle/>
        <a:p>
          <a:endParaRPr lang="en-US"/>
        </a:p>
      </dgm:t>
    </dgm:pt>
    <dgm:pt modelId="{6AD2BB98-5EC6-484C-970D-86F10A32923D}" type="sibTrans" cxnId="{FBC0E705-8290-444F-B47C-8126E9FB80CD}">
      <dgm:prSet/>
      <dgm:spPr/>
      <dgm:t>
        <a:bodyPr/>
        <a:lstStyle/>
        <a:p>
          <a:endParaRPr lang="en-US"/>
        </a:p>
      </dgm:t>
    </dgm:pt>
    <dgm:pt modelId="{DAF0DB14-932E-45E1-AB60-82044F272A0A}">
      <dgm:prSet phldrT="[Text]" custT="1"/>
      <dgm:spPr/>
      <dgm:t>
        <a:bodyPr/>
        <a:lstStyle/>
        <a:p>
          <a:r>
            <a:rPr lang="en-US" sz="2000" smtClean="0"/>
            <a:t>Faculty</a:t>
          </a:r>
          <a:endParaRPr lang="en-US" sz="2000" dirty="0"/>
        </a:p>
      </dgm:t>
    </dgm:pt>
    <dgm:pt modelId="{C38CBB2B-9D3C-4CD2-AB9F-5C1BD9AEB59D}" type="parTrans" cxnId="{2987EF77-96AB-4DE9-93F6-BFD94351EF55}">
      <dgm:prSet/>
      <dgm:spPr/>
      <dgm:t>
        <a:bodyPr/>
        <a:lstStyle/>
        <a:p>
          <a:endParaRPr lang="en-US"/>
        </a:p>
      </dgm:t>
    </dgm:pt>
    <dgm:pt modelId="{41FD6047-973A-43B2-825C-B0D66BC1F3BD}" type="sibTrans" cxnId="{2987EF77-96AB-4DE9-93F6-BFD94351EF55}">
      <dgm:prSet/>
      <dgm:spPr/>
      <dgm:t>
        <a:bodyPr/>
        <a:lstStyle/>
        <a:p>
          <a:endParaRPr lang="en-US"/>
        </a:p>
      </dgm:t>
    </dgm:pt>
    <dgm:pt modelId="{6C299E64-54BD-413C-A822-359B12BEC126}">
      <dgm:prSet phldrT="[Text]" custT="1"/>
      <dgm:spPr/>
      <dgm:t>
        <a:bodyPr/>
        <a:lstStyle/>
        <a:p>
          <a:r>
            <a:rPr lang="en-US" sz="2400" smtClean="0"/>
            <a:t>Degree Audit</a:t>
          </a:r>
          <a:endParaRPr lang="en-US" sz="2400" dirty="0"/>
        </a:p>
      </dgm:t>
    </dgm:pt>
    <dgm:pt modelId="{001F8507-9D66-417E-A34B-7D6549FAC3CF}" type="parTrans" cxnId="{1C86C72A-D976-4B24-A198-7F0C7218BBD0}">
      <dgm:prSet/>
      <dgm:spPr/>
      <dgm:t>
        <a:bodyPr/>
        <a:lstStyle/>
        <a:p>
          <a:endParaRPr lang="en-US"/>
        </a:p>
      </dgm:t>
    </dgm:pt>
    <dgm:pt modelId="{C9E95D79-0298-4DE4-A59D-C78B81A59DB9}" type="sibTrans" cxnId="{1C86C72A-D976-4B24-A198-7F0C7218BBD0}">
      <dgm:prSet/>
      <dgm:spPr/>
      <dgm:t>
        <a:bodyPr/>
        <a:lstStyle/>
        <a:p>
          <a:endParaRPr lang="en-US"/>
        </a:p>
      </dgm:t>
    </dgm:pt>
    <dgm:pt modelId="{99096591-1792-413B-B2AB-E2C5AF420D3B}" type="pres">
      <dgm:prSet presAssocID="{7E4D42C5-5543-4BD0-B1DA-275667B6438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C293AC6-B847-4CF5-AA83-F1A992837DEA}" type="pres">
      <dgm:prSet presAssocID="{E6F29A96-F5AC-43AF-9B2A-481E2EBCBE9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9CEDB-1AFB-4635-9264-B9588797CE46}" type="pres">
      <dgm:prSet presAssocID="{E6F29A96-F5AC-43AF-9B2A-481E2EBCBE9E}" presName="gear1srcNode" presStyleLbl="node1" presStyleIdx="0" presStyleCnt="3"/>
      <dgm:spPr/>
      <dgm:t>
        <a:bodyPr/>
        <a:lstStyle/>
        <a:p>
          <a:endParaRPr lang="en-US"/>
        </a:p>
      </dgm:t>
    </dgm:pt>
    <dgm:pt modelId="{6C00D7C7-1122-47A8-A92C-50FB5E3EA469}" type="pres">
      <dgm:prSet presAssocID="{E6F29A96-F5AC-43AF-9B2A-481E2EBCBE9E}" presName="gear1dstNode" presStyleLbl="node1" presStyleIdx="0" presStyleCnt="3"/>
      <dgm:spPr/>
      <dgm:t>
        <a:bodyPr/>
        <a:lstStyle/>
        <a:p>
          <a:endParaRPr lang="en-US"/>
        </a:p>
      </dgm:t>
    </dgm:pt>
    <dgm:pt modelId="{0B5CF40C-4CDF-4C33-9778-5872DE9D35E9}" type="pres">
      <dgm:prSet presAssocID="{DAF0DB14-932E-45E1-AB60-82044F272A0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3F7AD-EBC7-4AF9-8666-772F084F636A}" type="pres">
      <dgm:prSet presAssocID="{DAF0DB14-932E-45E1-AB60-82044F272A0A}" presName="gear2srcNode" presStyleLbl="node1" presStyleIdx="1" presStyleCnt="3"/>
      <dgm:spPr/>
      <dgm:t>
        <a:bodyPr/>
        <a:lstStyle/>
        <a:p>
          <a:endParaRPr lang="en-US"/>
        </a:p>
      </dgm:t>
    </dgm:pt>
    <dgm:pt modelId="{769EDAB7-0820-4EB5-BDBF-8A4E706F52D2}" type="pres">
      <dgm:prSet presAssocID="{DAF0DB14-932E-45E1-AB60-82044F272A0A}" presName="gear2dstNode" presStyleLbl="node1" presStyleIdx="1" presStyleCnt="3"/>
      <dgm:spPr/>
      <dgm:t>
        <a:bodyPr/>
        <a:lstStyle/>
        <a:p>
          <a:endParaRPr lang="en-US"/>
        </a:p>
      </dgm:t>
    </dgm:pt>
    <dgm:pt modelId="{E3F3EBE1-0FBE-43CD-9582-DDE7DEE05886}" type="pres">
      <dgm:prSet presAssocID="{6C299E64-54BD-413C-A822-359B12BEC126}" presName="gear3" presStyleLbl="node1" presStyleIdx="2" presStyleCnt="3" custLinFactNeighborX="3561"/>
      <dgm:spPr/>
      <dgm:t>
        <a:bodyPr/>
        <a:lstStyle/>
        <a:p>
          <a:endParaRPr lang="en-US"/>
        </a:p>
      </dgm:t>
    </dgm:pt>
    <dgm:pt modelId="{8AA944CA-6922-444A-A704-40245AAA7587}" type="pres">
      <dgm:prSet presAssocID="{6C299E64-54BD-413C-A822-359B12BEC12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DE5EBF-E4EB-4F89-BA56-B1EFFDD18E2F}" type="pres">
      <dgm:prSet presAssocID="{6C299E64-54BD-413C-A822-359B12BEC126}" presName="gear3srcNode" presStyleLbl="node1" presStyleIdx="2" presStyleCnt="3"/>
      <dgm:spPr/>
      <dgm:t>
        <a:bodyPr/>
        <a:lstStyle/>
        <a:p>
          <a:endParaRPr lang="en-US"/>
        </a:p>
      </dgm:t>
    </dgm:pt>
    <dgm:pt modelId="{1E3533D5-D79D-4FF5-9A3A-4B222171246E}" type="pres">
      <dgm:prSet presAssocID="{6C299E64-54BD-413C-A822-359B12BEC126}" presName="gear3dstNode" presStyleLbl="node1" presStyleIdx="2" presStyleCnt="3"/>
      <dgm:spPr/>
      <dgm:t>
        <a:bodyPr/>
        <a:lstStyle/>
        <a:p>
          <a:endParaRPr lang="en-US"/>
        </a:p>
      </dgm:t>
    </dgm:pt>
    <dgm:pt modelId="{942964D6-792C-400E-B920-69E79DDC6E63}" type="pres">
      <dgm:prSet presAssocID="{6AD2BB98-5EC6-484C-970D-86F10A32923D}" presName="connector1" presStyleLbl="sibTrans2D1" presStyleIdx="0" presStyleCnt="3" custAng="3891483" custLinFactNeighborX="-3983" custLinFactNeighborY="4552"/>
      <dgm:spPr/>
      <dgm:t>
        <a:bodyPr/>
        <a:lstStyle/>
        <a:p>
          <a:endParaRPr lang="en-US"/>
        </a:p>
      </dgm:t>
    </dgm:pt>
    <dgm:pt modelId="{2CB89D6C-3047-450B-843F-36B3B33245CA}" type="pres">
      <dgm:prSet presAssocID="{41FD6047-973A-43B2-825C-B0D66BC1F3B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93DE0F68-0FF5-4272-AB34-0A5897C9400D}" type="pres">
      <dgm:prSet presAssocID="{C9E95D79-0298-4DE4-A59D-C78B81A59DB9}" presName="connector3" presStyleLbl="sibTrans2D1" presStyleIdx="2" presStyleCnt="3" custLinFactNeighborX="2066"/>
      <dgm:spPr/>
      <dgm:t>
        <a:bodyPr/>
        <a:lstStyle/>
        <a:p>
          <a:endParaRPr lang="en-US"/>
        </a:p>
      </dgm:t>
    </dgm:pt>
  </dgm:ptLst>
  <dgm:cxnLst>
    <dgm:cxn modelId="{DD7E0DD7-8EE6-4168-A777-A6E3694F1BE0}" type="presOf" srcId="{6C299E64-54BD-413C-A822-359B12BEC126}" destId="{E3F3EBE1-0FBE-43CD-9582-DDE7DEE05886}" srcOrd="0" destOrd="0" presId="urn:microsoft.com/office/officeart/2005/8/layout/gear1"/>
    <dgm:cxn modelId="{DDD00936-4673-48D7-ACFD-303CD0623D8D}" type="presOf" srcId="{DAF0DB14-932E-45E1-AB60-82044F272A0A}" destId="{769EDAB7-0820-4EB5-BDBF-8A4E706F52D2}" srcOrd="2" destOrd="0" presId="urn:microsoft.com/office/officeart/2005/8/layout/gear1"/>
    <dgm:cxn modelId="{07FC297C-0722-4297-8694-8FEC3D91B273}" type="presOf" srcId="{6C299E64-54BD-413C-A822-359B12BEC126}" destId="{BADE5EBF-E4EB-4F89-BA56-B1EFFDD18E2F}" srcOrd="2" destOrd="0" presId="urn:microsoft.com/office/officeart/2005/8/layout/gear1"/>
    <dgm:cxn modelId="{2B0EEEA7-5FC1-44C5-90FA-B3AED06467F0}" type="presOf" srcId="{41FD6047-973A-43B2-825C-B0D66BC1F3BD}" destId="{2CB89D6C-3047-450B-843F-36B3B33245CA}" srcOrd="0" destOrd="0" presId="urn:microsoft.com/office/officeart/2005/8/layout/gear1"/>
    <dgm:cxn modelId="{8363163D-F1D7-4E95-A7DD-42989255C168}" type="presOf" srcId="{E6F29A96-F5AC-43AF-9B2A-481E2EBCBE9E}" destId="{6C00D7C7-1122-47A8-A92C-50FB5E3EA469}" srcOrd="2" destOrd="0" presId="urn:microsoft.com/office/officeart/2005/8/layout/gear1"/>
    <dgm:cxn modelId="{C2C6F714-790F-44C5-AE45-3F813EA995FC}" type="presOf" srcId="{6AD2BB98-5EC6-484C-970D-86F10A32923D}" destId="{942964D6-792C-400E-B920-69E79DDC6E63}" srcOrd="0" destOrd="0" presId="urn:microsoft.com/office/officeart/2005/8/layout/gear1"/>
    <dgm:cxn modelId="{0004590B-FF51-48C4-BEBF-DCFCC20638E0}" type="presOf" srcId="{C9E95D79-0298-4DE4-A59D-C78B81A59DB9}" destId="{93DE0F68-0FF5-4272-AB34-0A5897C9400D}" srcOrd="0" destOrd="0" presId="urn:microsoft.com/office/officeart/2005/8/layout/gear1"/>
    <dgm:cxn modelId="{5F7040F7-1D7F-4418-8C5E-E18CD9AE3E26}" type="presOf" srcId="{6C299E64-54BD-413C-A822-359B12BEC126}" destId="{8AA944CA-6922-444A-A704-40245AAA7587}" srcOrd="1" destOrd="0" presId="urn:microsoft.com/office/officeart/2005/8/layout/gear1"/>
    <dgm:cxn modelId="{FBC0E705-8290-444F-B47C-8126E9FB80CD}" srcId="{7E4D42C5-5543-4BD0-B1DA-275667B64383}" destId="{E6F29A96-F5AC-43AF-9B2A-481E2EBCBE9E}" srcOrd="0" destOrd="0" parTransId="{64F040B3-23DF-4456-A5AE-237E9A55CBDC}" sibTransId="{6AD2BB98-5EC6-484C-970D-86F10A32923D}"/>
    <dgm:cxn modelId="{DDB8B988-0109-4189-8578-A962D50A0F65}" type="presOf" srcId="{DAF0DB14-932E-45E1-AB60-82044F272A0A}" destId="{0B5CF40C-4CDF-4C33-9778-5872DE9D35E9}" srcOrd="0" destOrd="0" presId="urn:microsoft.com/office/officeart/2005/8/layout/gear1"/>
    <dgm:cxn modelId="{2987EF77-96AB-4DE9-93F6-BFD94351EF55}" srcId="{7E4D42C5-5543-4BD0-B1DA-275667B64383}" destId="{DAF0DB14-932E-45E1-AB60-82044F272A0A}" srcOrd="1" destOrd="0" parTransId="{C38CBB2B-9D3C-4CD2-AB9F-5C1BD9AEB59D}" sibTransId="{41FD6047-973A-43B2-825C-B0D66BC1F3BD}"/>
    <dgm:cxn modelId="{3D214993-E224-4757-A3C5-A16BB78EAB9D}" type="presOf" srcId="{DAF0DB14-932E-45E1-AB60-82044F272A0A}" destId="{9283F7AD-EBC7-4AF9-8666-772F084F636A}" srcOrd="1" destOrd="0" presId="urn:microsoft.com/office/officeart/2005/8/layout/gear1"/>
    <dgm:cxn modelId="{2395AF98-E81D-4CC6-A9B4-5A384DDE89AD}" type="presOf" srcId="{6C299E64-54BD-413C-A822-359B12BEC126}" destId="{1E3533D5-D79D-4FF5-9A3A-4B222171246E}" srcOrd="3" destOrd="0" presId="urn:microsoft.com/office/officeart/2005/8/layout/gear1"/>
    <dgm:cxn modelId="{07EE1AB2-097A-4FAA-AD03-267A35668783}" type="presOf" srcId="{7E4D42C5-5543-4BD0-B1DA-275667B64383}" destId="{99096591-1792-413B-B2AB-E2C5AF420D3B}" srcOrd="0" destOrd="0" presId="urn:microsoft.com/office/officeart/2005/8/layout/gear1"/>
    <dgm:cxn modelId="{76410656-6DA0-45F0-8436-AA8BC8D25332}" type="presOf" srcId="{E6F29A96-F5AC-43AF-9B2A-481E2EBCBE9E}" destId="{9C293AC6-B847-4CF5-AA83-F1A992837DEA}" srcOrd="0" destOrd="0" presId="urn:microsoft.com/office/officeart/2005/8/layout/gear1"/>
    <dgm:cxn modelId="{23D58473-B7CA-428F-9869-7490C625D9AE}" type="presOf" srcId="{E6F29A96-F5AC-43AF-9B2A-481E2EBCBE9E}" destId="{E089CEDB-1AFB-4635-9264-B9588797CE46}" srcOrd="1" destOrd="0" presId="urn:microsoft.com/office/officeart/2005/8/layout/gear1"/>
    <dgm:cxn modelId="{1C86C72A-D976-4B24-A198-7F0C7218BBD0}" srcId="{7E4D42C5-5543-4BD0-B1DA-275667B64383}" destId="{6C299E64-54BD-413C-A822-359B12BEC126}" srcOrd="2" destOrd="0" parTransId="{001F8507-9D66-417E-A34B-7D6549FAC3CF}" sibTransId="{C9E95D79-0298-4DE4-A59D-C78B81A59DB9}"/>
    <dgm:cxn modelId="{54827877-E681-4D61-B448-75D91B97BFFC}" type="presParOf" srcId="{99096591-1792-413B-B2AB-E2C5AF420D3B}" destId="{9C293AC6-B847-4CF5-AA83-F1A992837DEA}" srcOrd="0" destOrd="0" presId="urn:microsoft.com/office/officeart/2005/8/layout/gear1"/>
    <dgm:cxn modelId="{091F9073-F497-478B-B2F0-2D73780CE618}" type="presParOf" srcId="{99096591-1792-413B-B2AB-E2C5AF420D3B}" destId="{E089CEDB-1AFB-4635-9264-B9588797CE46}" srcOrd="1" destOrd="0" presId="urn:microsoft.com/office/officeart/2005/8/layout/gear1"/>
    <dgm:cxn modelId="{A8EE5AEB-C8B6-4E03-B46F-8CBEB2727491}" type="presParOf" srcId="{99096591-1792-413B-B2AB-E2C5AF420D3B}" destId="{6C00D7C7-1122-47A8-A92C-50FB5E3EA469}" srcOrd="2" destOrd="0" presId="urn:microsoft.com/office/officeart/2005/8/layout/gear1"/>
    <dgm:cxn modelId="{63173629-E826-475A-AA55-E5D0F7D3F3DF}" type="presParOf" srcId="{99096591-1792-413B-B2AB-E2C5AF420D3B}" destId="{0B5CF40C-4CDF-4C33-9778-5872DE9D35E9}" srcOrd="3" destOrd="0" presId="urn:microsoft.com/office/officeart/2005/8/layout/gear1"/>
    <dgm:cxn modelId="{19A27AAC-3292-4F7C-97AD-73DD98C28314}" type="presParOf" srcId="{99096591-1792-413B-B2AB-E2C5AF420D3B}" destId="{9283F7AD-EBC7-4AF9-8666-772F084F636A}" srcOrd="4" destOrd="0" presId="urn:microsoft.com/office/officeart/2005/8/layout/gear1"/>
    <dgm:cxn modelId="{6939E2FB-2479-4D4D-8A24-B2BF331220A5}" type="presParOf" srcId="{99096591-1792-413B-B2AB-E2C5AF420D3B}" destId="{769EDAB7-0820-4EB5-BDBF-8A4E706F52D2}" srcOrd="5" destOrd="0" presId="urn:microsoft.com/office/officeart/2005/8/layout/gear1"/>
    <dgm:cxn modelId="{23495920-4D1E-4A39-8446-5A2C53F5D43C}" type="presParOf" srcId="{99096591-1792-413B-B2AB-E2C5AF420D3B}" destId="{E3F3EBE1-0FBE-43CD-9582-DDE7DEE05886}" srcOrd="6" destOrd="0" presId="urn:microsoft.com/office/officeart/2005/8/layout/gear1"/>
    <dgm:cxn modelId="{63E96C2A-DEA3-4F61-A7A7-6B354E8D6ECE}" type="presParOf" srcId="{99096591-1792-413B-B2AB-E2C5AF420D3B}" destId="{8AA944CA-6922-444A-A704-40245AAA7587}" srcOrd="7" destOrd="0" presId="urn:microsoft.com/office/officeart/2005/8/layout/gear1"/>
    <dgm:cxn modelId="{E2708774-ED28-49A5-A332-014BCD058628}" type="presParOf" srcId="{99096591-1792-413B-B2AB-E2C5AF420D3B}" destId="{BADE5EBF-E4EB-4F89-BA56-B1EFFDD18E2F}" srcOrd="8" destOrd="0" presId="urn:microsoft.com/office/officeart/2005/8/layout/gear1"/>
    <dgm:cxn modelId="{B15EAB10-B605-4D03-BC55-A975FF0D1E70}" type="presParOf" srcId="{99096591-1792-413B-B2AB-E2C5AF420D3B}" destId="{1E3533D5-D79D-4FF5-9A3A-4B222171246E}" srcOrd="9" destOrd="0" presId="urn:microsoft.com/office/officeart/2005/8/layout/gear1"/>
    <dgm:cxn modelId="{D03A548D-2DC4-4DDB-898D-2C6683BD5746}" type="presParOf" srcId="{99096591-1792-413B-B2AB-E2C5AF420D3B}" destId="{942964D6-792C-400E-B920-69E79DDC6E63}" srcOrd="10" destOrd="0" presId="urn:microsoft.com/office/officeart/2005/8/layout/gear1"/>
    <dgm:cxn modelId="{97CF1196-9CA5-41AC-A741-C2E4DE66B4CD}" type="presParOf" srcId="{99096591-1792-413B-B2AB-E2C5AF420D3B}" destId="{2CB89D6C-3047-450B-843F-36B3B33245CA}" srcOrd="11" destOrd="0" presId="urn:microsoft.com/office/officeart/2005/8/layout/gear1"/>
    <dgm:cxn modelId="{CEB7E2DA-1D50-42DD-A1DA-0DB582042DC8}" type="presParOf" srcId="{99096591-1792-413B-B2AB-E2C5AF420D3B}" destId="{93DE0F68-0FF5-4272-AB34-0A5897C9400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4F0755-0F12-431C-A5A2-02B0859FBBD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494BD-852F-4EE0-B9DE-395307A4E650}">
      <dgm:prSet phldrT="[Text]"/>
      <dgm:spPr/>
      <dgm:t>
        <a:bodyPr/>
        <a:lstStyle/>
        <a:p>
          <a:r>
            <a:rPr lang="en-US" dirty="0" smtClean="0"/>
            <a:t>Hotel Development &amp; Ownership</a:t>
          </a:r>
          <a:endParaRPr lang="en-US" dirty="0"/>
        </a:p>
      </dgm:t>
    </dgm:pt>
    <dgm:pt modelId="{126D7DF8-DE0A-4EB8-B551-D38BBA5FD64A}" type="parTrans" cxnId="{11FCCB96-33E6-4013-851C-DB7084BD0486}">
      <dgm:prSet/>
      <dgm:spPr/>
      <dgm:t>
        <a:bodyPr/>
        <a:lstStyle/>
        <a:p>
          <a:endParaRPr lang="en-US"/>
        </a:p>
      </dgm:t>
    </dgm:pt>
    <dgm:pt modelId="{F8B97667-34B4-42C2-9742-083800D0BF91}" type="sibTrans" cxnId="{11FCCB96-33E6-4013-851C-DB7084BD0486}">
      <dgm:prSet/>
      <dgm:spPr/>
      <dgm:t>
        <a:bodyPr/>
        <a:lstStyle/>
        <a:p>
          <a:endParaRPr lang="en-US"/>
        </a:p>
      </dgm:t>
    </dgm:pt>
    <dgm:pt modelId="{DC31783F-DB81-4AFF-B016-222BFB17E66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Franchising</a:t>
          </a:r>
          <a:endParaRPr lang="en-US" dirty="0"/>
        </a:p>
      </dgm:t>
    </dgm:pt>
    <dgm:pt modelId="{3073502A-C27F-410C-9103-FA962B21165D}" type="parTrans" cxnId="{2D7C7FC7-46FC-484A-BE70-08DBDF0E2FF0}">
      <dgm:prSet/>
      <dgm:spPr/>
      <dgm:t>
        <a:bodyPr/>
        <a:lstStyle/>
        <a:p>
          <a:endParaRPr lang="en-US"/>
        </a:p>
      </dgm:t>
    </dgm:pt>
    <dgm:pt modelId="{78E0ED35-F04A-4329-9108-85129EE3C74F}" type="sibTrans" cxnId="{2D7C7FC7-46FC-484A-BE70-08DBDF0E2FF0}">
      <dgm:prSet/>
      <dgm:spPr/>
      <dgm:t>
        <a:bodyPr/>
        <a:lstStyle/>
        <a:p>
          <a:endParaRPr lang="en-US"/>
        </a:p>
      </dgm:t>
    </dgm:pt>
    <dgm:pt modelId="{B24EF613-CD0C-4D76-BE78-10277C079AF7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Pay to use the brand/name/logo/management practices/amenities of a proven organization</a:t>
          </a:r>
        </a:p>
        <a:p>
          <a:r>
            <a:rPr lang="en-US" dirty="0" smtClean="0"/>
            <a:t>Owned and operated </a:t>
          </a:r>
          <a:r>
            <a:rPr lang="en-US" dirty="0" smtClean="0"/>
            <a:t>independently</a:t>
          </a:r>
          <a:endParaRPr lang="en-US" dirty="0"/>
        </a:p>
      </dgm:t>
    </dgm:pt>
    <dgm:pt modelId="{9B3B6B5C-CFC9-4606-B43D-44BB66EAD875}" type="parTrans" cxnId="{BEF99211-2D9A-45BA-80C1-D26F6EBB31CB}">
      <dgm:prSet/>
      <dgm:spPr/>
      <dgm:t>
        <a:bodyPr/>
        <a:lstStyle/>
        <a:p>
          <a:endParaRPr lang="en-US"/>
        </a:p>
      </dgm:t>
    </dgm:pt>
    <dgm:pt modelId="{39A33A18-0D82-402E-9B6B-FA900BAE0E47}" type="sibTrans" cxnId="{BEF99211-2D9A-45BA-80C1-D26F6EBB31CB}">
      <dgm:prSet/>
      <dgm:spPr/>
      <dgm:t>
        <a:bodyPr/>
        <a:lstStyle/>
        <a:p>
          <a:endParaRPr lang="en-US"/>
        </a:p>
      </dgm:t>
    </dgm:pt>
    <dgm:pt modelId="{2A7975F0-4F69-4184-88D9-CA940986C10E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Referral </a:t>
          </a:r>
          <a:br>
            <a:rPr lang="en-US" dirty="0" smtClean="0"/>
          </a:br>
          <a:r>
            <a:rPr lang="en-US" dirty="0" smtClean="0"/>
            <a:t>Associations</a:t>
          </a:r>
          <a:endParaRPr lang="en-US" dirty="0"/>
        </a:p>
      </dgm:t>
    </dgm:pt>
    <dgm:pt modelId="{AD92DE43-20DE-4EDF-9233-DF2152424D08}" type="parTrans" cxnId="{798D0724-4883-4163-91EC-35B308A9DA6F}">
      <dgm:prSet/>
      <dgm:spPr/>
      <dgm:t>
        <a:bodyPr/>
        <a:lstStyle/>
        <a:p>
          <a:endParaRPr lang="en-US"/>
        </a:p>
      </dgm:t>
    </dgm:pt>
    <dgm:pt modelId="{BC90C652-F80F-4A58-8F5A-97539D0F5C73}" type="sibTrans" cxnId="{798D0724-4883-4163-91EC-35B308A9DA6F}">
      <dgm:prSet/>
      <dgm:spPr/>
      <dgm:t>
        <a:bodyPr/>
        <a:lstStyle/>
        <a:p>
          <a:endParaRPr lang="en-US"/>
        </a:p>
      </dgm:t>
    </dgm:pt>
    <dgm:pt modelId="{65210367-7696-4758-8A16-2CA7A485833B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Management Contracts</a:t>
          </a:r>
          <a:endParaRPr lang="en-US" dirty="0"/>
        </a:p>
      </dgm:t>
    </dgm:pt>
    <dgm:pt modelId="{768F9046-54FE-4491-8618-1B7845CFD668}" type="parTrans" cxnId="{21F874A6-53B0-46C2-BB65-D7CE37E9890C}">
      <dgm:prSet/>
      <dgm:spPr/>
      <dgm:t>
        <a:bodyPr/>
        <a:lstStyle/>
        <a:p>
          <a:endParaRPr lang="en-US"/>
        </a:p>
      </dgm:t>
    </dgm:pt>
    <dgm:pt modelId="{CDAFBE5E-9B30-4004-81A8-34851D08DD8A}" type="sibTrans" cxnId="{21F874A6-53B0-46C2-BB65-D7CE37E9890C}">
      <dgm:prSet/>
      <dgm:spPr/>
      <dgm:t>
        <a:bodyPr/>
        <a:lstStyle/>
        <a:p>
          <a:endParaRPr lang="en-US"/>
        </a:p>
      </dgm:t>
    </dgm:pt>
    <dgm:pt modelId="{5B585F67-455F-4403-9AD7-BD9F33DA523B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hotels Refer their clients to each other and share a central reservation system (CRS)Example: Leading Hotels of the World</a:t>
          </a:r>
          <a:endParaRPr lang="en-US" dirty="0"/>
        </a:p>
      </dgm:t>
    </dgm:pt>
    <dgm:pt modelId="{D4D4FD9F-A571-48DE-99D7-1BBF1ED59C6A}" type="parTrans" cxnId="{B0931262-C795-49CF-BC5A-588E5B7AB2DE}">
      <dgm:prSet/>
      <dgm:spPr/>
    </dgm:pt>
    <dgm:pt modelId="{3CB95A3B-9C58-41AB-8139-65E586B5CB03}" type="sibTrans" cxnId="{B0931262-C795-49CF-BC5A-588E5B7AB2DE}">
      <dgm:prSet/>
      <dgm:spPr/>
    </dgm:pt>
    <dgm:pt modelId="{C5A90689-D37F-4B22-9A78-5034AC807C0C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Independent hoteliers or bankers will utilize the management team of a hotel brand to manage the hotel site.</a:t>
          </a:r>
          <a:endParaRPr lang="en-US" dirty="0"/>
        </a:p>
      </dgm:t>
    </dgm:pt>
    <dgm:pt modelId="{1E76A5F1-BF79-4C5D-98AF-BA3484C01701}" type="parTrans" cxnId="{513C9E4D-355E-4C46-92DD-94DCEC7F2172}">
      <dgm:prSet/>
      <dgm:spPr/>
    </dgm:pt>
    <dgm:pt modelId="{1EBC7536-7A1F-409E-B0BE-34F21645A293}" type="sibTrans" cxnId="{513C9E4D-355E-4C46-92DD-94DCEC7F2172}">
      <dgm:prSet/>
      <dgm:spPr/>
    </dgm:pt>
    <dgm:pt modelId="{CADA903E-DC07-4772-BBC8-7582093228DE}" type="pres">
      <dgm:prSet presAssocID="{344F0755-0F12-431C-A5A2-02B0859FBB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1771B6-87CF-47BD-A344-659C5AAA1011}" type="pres">
      <dgm:prSet presAssocID="{EDD494BD-852F-4EE0-B9DE-395307A4E650}" presName="vertOne" presStyleCnt="0"/>
      <dgm:spPr/>
    </dgm:pt>
    <dgm:pt modelId="{9ED4AAE2-E0ED-4900-9FD1-945A5125D511}" type="pres">
      <dgm:prSet presAssocID="{EDD494BD-852F-4EE0-B9DE-395307A4E65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6DF9AC-5D37-4B0F-BFC1-0801226AB059}" type="pres">
      <dgm:prSet presAssocID="{EDD494BD-852F-4EE0-B9DE-395307A4E650}" presName="parTransOne" presStyleCnt="0"/>
      <dgm:spPr/>
    </dgm:pt>
    <dgm:pt modelId="{4BFAE5C0-2DF3-405A-BAE3-BF02798B44E3}" type="pres">
      <dgm:prSet presAssocID="{EDD494BD-852F-4EE0-B9DE-395307A4E650}" presName="horzOne" presStyleCnt="0"/>
      <dgm:spPr/>
    </dgm:pt>
    <dgm:pt modelId="{05EFED7E-454D-40C7-A061-3626F013863A}" type="pres">
      <dgm:prSet presAssocID="{DC31783F-DB81-4AFF-B016-222BFB17E66C}" presName="vertTwo" presStyleCnt="0"/>
      <dgm:spPr/>
    </dgm:pt>
    <dgm:pt modelId="{430BD47F-42EB-4C12-8FBF-7662B8D96792}" type="pres">
      <dgm:prSet presAssocID="{DC31783F-DB81-4AFF-B016-222BFB17E66C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F34CD-6DCC-499F-AF1D-D33976E5CEE2}" type="pres">
      <dgm:prSet presAssocID="{DC31783F-DB81-4AFF-B016-222BFB17E66C}" presName="parTransTwo" presStyleCnt="0"/>
      <dgm:spPr/>
    </dgm:pt>
    <dgm:pt modelId="{5397AA75-D894-4AAA-A908-B8D817EEC8A1}" type="pres">
      <dgm:prSet presAssocID="{DC31783F-DB81-4AFF-B016-222BFB17E66C}" presName="horzTwo" presStyleCnt="0"/>
      <dgm:spPr/>
    </dgm:pt>
    <dgm:pt modelId="{9853D66F-A06E-45C9-850C-3AD4DF494305}" type="pres">
      <dgm:prSet presAssocID="{B24EF613-CD0C-4D76-BE78-10277C079AF7}" presName="vertThree" presStyleCnt="0"/>
      <dgm:spPr/>
    </dgm:pt>
    <dgm:pt modelId="{6A143E6A-2CE2-4824-8467-8FAD8A576D62}" type="pres">
      <dgm:prSet presAssocID="{B24EF613-CD0C-4D76-BE78-10277C079AF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D66A63-1F8B-422A-8A46-C4F248E1D8DF}" type="pres">
      <dgm:prSet presAssocID="{B24EF613-CD0C-4D76-BE78-10277C079AF7}" presName="horzThree" presStyleCnt="0"/>
      <dgm:spPr/>
    </dgm:pt>
    <dgm:pt modelId="{95330719-2A54-4169-A065-98A952005992}" type="pres">
      <dgm:prSet presAssocID="{78E0ED35-F04A-4329-9108-85129EE3C74F}" presName="sibSpaceTwo" presStyleCnt="0"/>
      <dgm:spPr/>
    </dgm:pt>
    <dgm:pt modelId="{4C032534-9395-40EE-AD13-0993451859D5}" type="pres">
      <dgm:prSet presAssocID="{2A7975F0-4F69-4184-88D9-CA940986C10E}" presName="vertTwo" presStyleCnt="0"/>
      <dgm:spPr/>
    </dgm:pt>
    <dgm:pt modelId="{2214D3D1-E46D-44CF-BDAE-E462C8F031CB}" type="pres">
      <dgm:prSet presAssocID="{2A7975F0-4F69-4184-88D9-CA940986C10E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E1B42D-C3EE-4280-B883-C655643A5D89}" type="pres">
      <dgm:prSet presAssocID="{2A7975F0-4F69-4184-88D9-CA940986C10E}" presName="parTransTwo" presStyleCnt="0"/>
      <dgm:spPr/>
    </dgm:pt>
    <dgm:pt modelId="{039A94EA-9834-4AB8-A366-A5EEAA99A742}" type="pres">
      <dgm:prSet presAssocID="{2A7975F0-4F69-4184-88D9-CA940986C10E}" presName="horzTwo" presStyleCnt="0"/>
      <dgm:spPr/>
    </dgm:pt>
    <dgm:pt modelId="{44123407-B539-478B-9770-2B3684BCB0D3}" type="pres">
      <dgm:prSet presAssocID="{5B585F67-455F-4403-9AD7-BD9F33DA523B}" presName="vertThree" presStyleCnt="0"/>
      <dgm:spPr/>
    </dgm:pt>
    <dgm:pt modelId="{E2D72D0D-3533-432D-9744-7FA48884FA09}" type="pres">
      <dgm:prSet presAssocID="{5B585F67-455F-4403-9AD7-BD9F33DA523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6F7403-286B-4FC1-A6BD-DECF68DE30C6}" type="pres">
      <dgm:prSet presAssocID="{5B585F67-455F-4403-9AD7-BD9F33DA523B}" presName="horzThree" presStyleCnt="0"/>
      <dgm:spPr/>
    </dgm:pt>
    <dgm:pt modelId="{7B7AA50F-5BE9-427B-80F0-4A69CEC74A75}" type="pres">
      <dgm:prSet presAssocID="{BC90C652-F80F-4A58-8F5A-97539D0F5C73}" presName="sibSpaceTwo" presStyleCnt="0"/>
      <dgm:spPr/>
    </dgm:pt>
    <dgm:pt modelId="{85688115-71D5-4D0C-BDB0-D2E5D417C130}" type="pres">
      <dgm:prSet presAssocID="{65210367-7696-4758-8A16-2CA7A485833B}" presName="vertTwo" presStyleCnt="0"/>
      <dgm:spPr/>
    </dgm:pt>
    <dgm:pt modelId="{BE2AD3C3-CAF7-49C0-9AC8-871B3B46162F}" type="pres">
      <dgm:prSet presAssocID="{65210367-7696-4758-8A16-2CA7A485833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EFBDDE-70BF-4CD2-AB6A-732483F6D689}" type="pres">
      <dgm:prSet presAssocID="{65210367-7696-4758-8A16-2CA7A485833B}" presName="parTransTwo" presStyleCnt="0"/>
      <dgm:spPr/>
    </dgm:pt>
    <dgm:pt modelId="{82478A1E-B307-4DFB-822A-F566CD7340BB}" type="pres">
      <dgm:prSet presAssocID="{65210367-7696-4758-8A16-2CA7A485833B}" presName="horzTwo" presStyleCnt="0"/>
      <dgm:spPr/>
    </dgm:pt>
    <dgm:pt modelId="{9AEBBA31-7DC7-470C-8E1E-4403DCF5F6E8}" type="pres">
      <dgm:prSet presAssocID="{C5A90689-D37F-4B22-9A78-5034AC807C0C}" presName="vertThree" presStyleCnt="0"/>
      <dgm:spPr/>
    </dgm:pt>
    <dgm:pt modelId="{300DC98B-EAB2-4982-AEBE-0828876891F2}" type="pres">
      <dgm:prSet presAssocID="{C5A90689-D37F-4B22-9A78-5034AC807C0C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7D11D6-6090-41C0-A46A-A071FA5162B5}" type="pres">
      <dgm:prSet presAssocID="{C5A90689-D37F-4B22-9A78-5034AC807C0C}" presName="horzThree" presStyleCnt="0"/>
      <dgm:spPr/>
    </dgm:pt>
  </dgm:ptLst>
  <dgm:cxnLst>
    <dgm:cxn modelId="{21F874A6-53B0-46C2-BB65-D7CE37E9890C}" srcId="{EDD494BD-852F-4EE0-B9DE-395307A4E650}" destId="{65210367-7696-4758-8A16-2CA7A485833B}" srcOrd="2" destOrd="0" parTransId="{768F9046-54FE-4491-8618-1B7845CFD668}" sibTransId="{CDAFBE5E-9B30-4004-81A8-34851D08DD8A}"/>
    <dgm:cxn modelId="{AEA227B2-7F20-4515-815E-F741EF003C1F}" type="presOf" srcId="{C5A90689-D37F-4B22-9A78-5034AC807C0C}" destId="{300DC98B-EAB2-4982-AEBE-0828876891F2}" srcOrd="0" destOrd="0" presId="urn:microsoft.com/office/officeart/2005/8/layout/hierarchy4"/>
    <dgm:cxn modelId="{5A322621-FC18-44DA-B307-2A982D3595D9}" type="presOf" srcId="{65210367-7696-4758-8A16-2CA7A485833B}" destId="{BE2AD3C3-CAF7-49C0-9AC8-871B3B46162F}" srcOrd="0" destOrd="0" presId="urn:microsoft.com/office/officeart/2005/8/layout/hierarchy4"/>
    <dgm:cxn modelId="{D04D38D7-3E30-43B2-B260-E87445643BC4}" type="presOf" srcId="{5B585F67-455F-4403-9AD7-BD9F33DA523B}" destId="{E2D72D0D-3533-432D-9744-7FA48884FA09}" srcOrd="0" destOrd="0" presId="urn:microsoft.com/office/officeart/2005/8/layout/hierarchy4"/>
    <dgm:cxn modelId="{B0931262-C795-49CF-BC5A-588E5B7AB2DE}" srcId="{2A7975F0-4F69-4184-88D9-CA940986C10E}" destId="{5B585F67-455F-4403-9AD7-BD9F33DA523B}" srcOrd="0" destOrd="0" parTransId="{D4D4FD9F-A571-48DE-99D7-1BBF1ED59C6A}" sibTransId="{3CB95A3B-9C58-41AB-8139-65E586B5CB03}"/>
    <dgm:cxn modelId="{500CD6C8-330A-4537-8540-34C71BD2327C}" type="presOf" srcId="{DC31783F-DB81-4AFF-B016-222BFB17E66C}" destId="{430BD47F-42EB-4C12-8FBF-7662B8D96792}" srcOrd="0" destOrd="0" presId="urn:microsoft.com/office/officeart/2005/8/layout/hierarchy4"/>
    <dgm:cxn modelId="{C5DCBD72-B6E5-45CD-B5F9-E8C9BF36970B}" type="presOf" srcId="{EDD494BD-852F-4EE0-B9DE-395307A4E650}" destId="{9ED4AAE2-E0ED-4900-9FD1-945A5125D511}" srcOrd="0" destOrd="0" presId="urn:microsoft.com/office/officeart/2005/8/layout/hierarchy4"/>
    <dgm:cxn modelId="{BEF99211-2D9A-45BA-80C1-D26F6EBB31CB}" srcId="{DC31783F-DB81-4AFF-B016-222BFB17E66C}" destId="{B24EF613-CD0C-4D76-BE78-10277C079AF7}" srcOrd="0" destOrd="0" parTransId="{9B3B6B5C-CFC9-4606-B43D-44BB66EAD875}" sibTransId="{39A33A18-0D82-402E-9B6B-FA900BAE0E47}"/>
    <dgm:cxn modelId="{A3B0746F-C8FC-443D-A397-1F18C9264B38}" type="presOf" srcId="{B24EF613-CD0C-4D76-BE78-10277C079AF7}" destId="{6A143E6A-2CE2-4824-8467-8FAD8A576D62}" srcOrd="0" destOrd="0" presId="urn:microsoft.com/office/officeart/2005/8/layout/hierarchy4"/>
    <dgm:cxn modelId="{1D38CDE7-61CF-4F90-83D0-9B4EE7306BEC}" type="presOf" srcId="{344F0755-0F12-431C-A5A2-02B0859FBBDE}" destId="{CADA903E-DC07-4772-BBC8-7582093228DE}" srcOrd="0" destOrd="0" presId="urn:microsoft.com/office/officeart/2005/8/layout/hierarchy4"/>
    <dgm:cxn modelId="{513C9E4D-355E-4C46-92DD-94DCEC7F2172}" srcId="{65210367-7696-4758-8A16-2CA7A485833B}" destId="{C5A90689-D37F-4B22-9A78-5034AC807C0C}" srcOrd="0" destOrd="0" parTransId="{1E76A5F1-BF79-4C5D-98AF-BA3484C01701}" sibTransId="{1EBC7536-7A1F-409E-B0BE-34F21645A293}"/>
    <dgm:cxn modelId="{798D0724-4883-4163-91EC-35B308A9DA6F}" srcId="{EDD494BD-852F-4EE0-B9DE-395307A4E650}" destId="{2A7975F0-4F69-4184-88D9-CA940986C10E}" srcOrd="1" destOrd="0" parTransId="{AD92DE43-20DE-4EDF-9233-DF2152424D08}" sibTransId="{BC90C652-F80F-4A58-8F5A-97539D0F5C73}"/>
    <dgm:cxn modelId="{11FCCB96-33E6-4013-851C-DB7084BD0486}" srcId="{344F0755-0F12-431C-A5A2-02B0859FBBDE}" destId="{EDD494BD-852F-4EE0-B9DE-395307A4E650}" srcOrd="0" destOrd="0" parTransId="{126D7DF8-DE0A-4EB8-B551-D38BBA5FD64A}" sibTransId="{F8B97667-34B4-42C2-9742-083800D0BF91}"/>
    <dgm:cxn modelId="{2D7C7FC7-46FC-484A-BE70-08DBDF0E2FF0}" srcId="{EDD494BD-852F-4EE0-B9DE-395307A4E650}" destId="{DC31783F-DB81-4AFF-B016-222BFB17E66C}" srcOrd="0" destOrd="0" parTransId="{3073502A-C27F-410C-9103-FA962B21165D}" sibTransId="{78E0ED35-F04A-4329-9108-85129EE3C74F}"/>
    <dgm:cxn modelId="{6B95C22D-7FDE-480C-9DE5-552526E74CEF}" type="presOf" srcId="{2A7975F0-4F69-4184-88D9-CA940986C10E}" destId="{2214D3D1-E46D-44CF-BDAE-E462C8F031CB}" srcOrd="0" destOrd="0" presId="urn:microsoft.com/office/officeart/2005/8/layout/hierarchy4"/>
    <dgm:cxn modelId="{1E20F6B4-2F5F-4780-93EE-EEE3BD587E87}" type="presParOf" srcId="{CADA903E-DC07-4772-BBC8-7582093228DE}" destId="{BA1771B6-87CF-47BD-A344-659C5AAA1011}" srcOrd="0" destOrd="0" presId="urn:microsoft.com/office/officeart/2005/8/layout/hierarchy4"/>
    <dgm:cxn modelId="{05901983-6BC8-4511-989D-AAE75A91D9A6}" type="presParOf" srcId="{BA1771B6-87CF-47BD-A344-659C5AAA1011}" destId="{9ED4AAE2-E0ED-4900-9FD1-945A5125D511}" srcOrd="0" destOrd="0" presId="urn:microsoft.com/office/officeart/2005/8/layout/hierarchy4"/>
    <dgm:cxn modelId="{A531C5BB-3532-4ACD-900A-ACF43DC63652}" type="presParOf" srcId="{BA1771B6-87CF-47BD-A344-659C5AAA1011}" destId="{BF6DF9AC-5D37-4B0F-BFC1-0801226AB059}" srcOrd="1" destOrd="0" presId="urn:microsoft.com/office/officeart/2005/8/layout/hierarchy4"/>
    <dgm:cxn modelId="{D2529826-D6C3-47EA-99F8-364F4BAF0822}" type="presParOf" srcId="{BA1771B6-87CF-47BD-A344-659C5AAA1011}" destId="{4BFAE5C0-2DF3-405A-BAE3-BF02798B44E3}" srcOrd="2" destOrd="0" presId="urn:microsoft.com/office/officeart/2005/8/layout/hierarchy4"/>
    <dgm:cxn modelId="{9FCEB005-05C5-4877-906B-84D52D09E6CB}" type="presParOf" srcId="{4BFAE5C0-2DF3-405A-BAE3-BF02798B44E3}" destId="{05EFED7E-454D-40C7-A061-3626F013863A}" srcOrd="0" destOrd="0" presId="urn:microsoft.com/office/officeart/2005/8/layout/hierarchy4"/>
    <dgm:cxn modelId="{F56D38CE-3B3F-4A12-BECF-D00384152C68}" type="presParOf" srcId="{05EFED7E-454D-40C7-A061-3626F013863A}" destId="{430BD47F-42EB-4C12-8FBF-7662B8D96792}" srcOrd="0" destOrd="0" presId="urn:microsoft.com/office/officeart/2005/8/layout/hierarchy4"/>
    <dgm:cxn modelId="{84EBC310-841D-42BC-9A85-5D3B8FF80358}" type="presParOf" srcId="{05EFED7E-454D-40C7-A061-3626F013863A}" destId="{1B6F34CD-6DCC-499F-AF1D-D33976E5CEE2}" srcOrd="1" destOrd="0" presId="urn:microsoft.com/office/officeart/2005/8/layout/hierarchy4"/>
    <dgm:cxn modelId="{F3947D50-574E-40CA-AD8B-15691EE0427D}" type="presParOf" srcId="{05EFED7E-454D-40C7-A061-3626F013863A}" destId="{5397AA75-D894-4AAA-A908-B8D817EEC8A1}" srcOrd="2" destOrd="0" presId="urn:microsoft.com/office/officeart/2005/8/layout/hierarchy4"/>
    <dgm:cxn modelId="{6184FA0F-7F03-413E-84B6-47CD1C237DD2}" type="presParOf" srcId="{5397AA75-D894-4AAA-A908-B8D817EEC8A1}" destId="{9853D66F-A06E-45C9-850C-3AD4DF494305}" srcOrd="0" destOrd="0" presId="urn:microsoft.com/office/officeart/2005/8/layout/hierarchy4"/>
    <dgm:cxn modelId="{6975CE7D-5335-4A59-84ED-7D10D177DEBB}" type="presParOf" srcId="{9853D66F-A06E-45C9-850C-3AD4DF494305}" destId="{6A143E6A-2CE2-4824-8467-8FAD8A576D62}" srcOrd="0" destOrd="0" presId="urn:microsoft.com/office/officeart/2005/8/layout/hierarchy4"/>
    <dgm:cxn modelId="{7F0B035B-E7AC-4FBF-87D9-5980BE6ECC11}" type="presParOf" srcId="{9853D66F-A06E-45C9-850C-3AD4DF494305}" destId="{8CD66A63-1F8B-422A-8A46-C4F248E1D8DF}" srcOrd="1" destOrd="0" presId="urn:microsoft.com/office/officeart/2005/8/layout/hierarchy4"/>
    <dgm:cxn modelId="{F9BDA8DA-D2A6-429D-B411-512C31F73550}" type="presParOf" srcId="{4BFAE5C0-2DF3-405A-BAE3-BF02798B44E3}" destId="{95330719-2A54-4169-A065-98A952005992}" srcOrd="1" destOrd="0" presId="urn:microsoft.com/office/officeart/2005/8/layout/hierarchy4"/>
    <dgm:cxn modelId="{0ABCC933-13D1-4CFC-AF4F-F6919299DF80}" type="presParOf" srcId="{4BFAE5C0-2DF3-405A-BAE3-BF02798B44E3}" destId="{4C032534-9395-40EE-AD13-0993451859D5}" srcOrd="2" destOrd="0" presId="urn:microsoft.com/office/officeart/2005/8/layout/hierarchy4"/>
    <dgm:cxn modelId="{FABDAACA-AAD5-4DE7-B1DD-1453CB81DBFE}" type="presParOf" srcId="{4C032534-9395-40EE-AD13-0993451859D5}" destId="{2214D3D1-E46D-44CF-BDAE-E462C8F031CB}" srcOrd="0" destOrd="0" presId="urn:microsoft.com/office/officeart/2005/8/layout/hierarchy4"/>
    <dgm:cxn modelId="{7533909D-3015-48A5-BEDC-EFE8C5D514FF}" type="presParOf" srcId="{4C032534-9395-40EE-AD13-0993451859D5}" destId="{A5E1B42D-C3EE-4280-B883-C655643A5D89}" srcOrd="1" destOrd="0" presId="urn:microsoft.com/office/officeart/2005/8/layout/hierarchy4"/>
    <dgm:cxn modelId="{8AA4C011-0170-4BBF-ABD1-2B03BF079342}" type="presParOf" srcId="{4C032534-9395-40EE-AD13-0993451859D5}" destId="{039A94EA-9834-4AB8-A366-A5EEAA99A742}" srcOrd="2" destOrd="0" presId="urn:microsoft.com/office/officeart/2005/8/layout/hierarchy4"/>
    <dgm:cxn modelId="{16197C13-7077-4DC7-980E-0A74FAB788A7}" type="presParOf" srcId="{039A94EA-9834-4AB8-A366-A5EEAA99A742}" destId="{44123407-B539-478B-9770-2B3684BCB0D3}" srcOrd="0" destOrd="0" presId="urn:microsoft.com/office/officeart/2005/8/layout/hierarchy4"/>
    <dgm:cxn modelId="{EF41EF58-F1BC-411E-AC6D-9D641ACA28D9}" type="presParOf" srcId="{44123407-B539-478B-9770-2B3684BCB0D3}" destId="{E2D72D0D-3533-432D-9744-7FA48884FA09}" srcOrd="0" destOrd="0" presId="urn:microsoft.com/office/officeart/2005/8/layout/hierarchy4"/>
    <dgm:cxn modelId="{7C4E8E68-7AE8-4330-93EA-73F032E47397}" type="presParOf" srcId="{44123407-B539-478B-9770-2B3684BCB0D3}" destId="{BC6F7403-286B-4FC1-A6BD-DECF68DE30C6}" srcOrd="1" destOrd="0" presId="urn:microsoft.com/office/officeart/2005/8/layout/hierarchy4"/>
    <dgm:cxn modelId="{AEB5D043-F162-4FB7-8472-662563892FA3}" type="presParOf" srcId="{4BFAE5C0-2DF3-405A-BAE3-BF02798B44E3}" destId="{7B7AA50F-5BE9-427B-80F0-4A69CEC74A75}" srcOrd="3" destOrd="0" presId="urn:microsoft.com/office/officeart/2005/8/layout/hierarchy4"/>
    <dgm:cxn modelId="{A7BF33F6-109E-4081-9C9F-09965D9594DF}" type="presParOf" srcId="{4BFAE5C0-2DF3-405A-BAE3-BF02798B44E3}" destId="{85688115-71D5-4D0C-BDB0-D2E5D417C130}" srcOrd="4" destOrd="0" presId="urn:microsoft.com/office/officeart/2005/8/layout/hierarchy4"/>
    <dgm:cxn modelId="{087CFB97-AB4E-43D3-8DE1-1B1D89F2281E}" type="presParOf" srcId="{85688115-71D5-4D0C-BDB0-D2E5D417C130}" destId="{BE2AD3C3-CAF7-49C0-9AC8-871B3B46162F}" srcOrd="0" destOrd="0" presId="urn:microsoft.com/office/officeart/2005/8/layout/hierarchy4"/>
    <dgm:cxn modelId="{1BD31BEA-29F3-4D5D-B0B4-71AF1C57ABC0}" type="presParOf" srcId="{85688115-71D5-4D0C-BDB0-D2E5D417C130}" destId="{ABEFBDDE-70BF-4CD2-AB6A-732483F6D689}" srcOrd="1" destOrd="0" presId="urn:microsoft.com/office/officeart/2005/8/layout/hierarchy4"/>
    <dgm:cxn modelId="{AC8C4A91-F8BC-4078-8ED7-1E349AFE4332}" type="presParOf" srcId="{85688115-71D5-4D0C-BDB0-D2E5D417C130}" destId="{82478A1E-B307-4DFB-822A-F566CD7340BB}" srcOrd="2" destOrd="0" presId="urn:microsoft.com/office/officeart/2005/8/layout/hierarchy4"/>
    <dgm:cxn modelId="{DC56F736-4AC8-4D49-BAD9-3135D70F57E2}" type="presParOf" srcId="{82478A1E-B307-4DFB-822A-F566CD7340BB}" destId="{9AEBBA31-7DC7-470C-8E1E-4403DCF5F6E8}" srcOrd="0" destOrd="0" presId="urn:microsoft.com/office/officeart/2005/8/layout/hierarchy4"/>
    <dgm:cxn modelId="{56947656-2AAB-4CB2-B3EA-4D7F936308A8}" type="presParOf" srcId="{9AEBBA31-7DC7-470C-8E1E-4403DCF5F6E8}" destId="{300DC98B-EAB2-4982-AEBE-0828876891F2}" srcOrd="0" destOrd="0" presId="urn:microsoft.com/office/officeart/2005/8/layout/hierarchy4"/>
    <dgm:cxn modelId="{19E4B3DE-4DEF-4371-BCBC-6C4D169E2E3D}" type="presParOf" srcId="{9AEBBA31-7DC7-470C-8E1E-4403DCF5F6E8}" destId="{B57D11D6-6090-41C0-A46A-A071FA5162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58B77D-5751-424D-B51B-341772DACA9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F38E0-A530-4EFD-8E5F-62F71C2BA66A}">
      <dgm:prSet phldrT="[Text]"/>
      <dgm:spPr/>
      <dgm:t>
        <a:bodyPr/>
        <a:lstStyle/>
        <a:p>
          <a:r>
            <a:rPr lang="en-US" dirty="0" smtClean="0"/>
            <a:t>General Manager</a:t>
          </a:r>
          <a:endParaRPr lang="en-US" dirty="0"/>
        </a:p>
      </dgm:t>
    </dgm:pt>
    <dgm:pt modelId="{F4803567-1232-4B26-B3D5-F0F34D542AFC}" type="parTrans" cxnId="{0F5FC165-F554-4B1C-BBE7-D04EA7D565FD}">
      <dgm:prSet/>
      <dgm:spPr/>
      <dgm:t>
        <a:bodyPr/>
        <a:lstStyle/>
        <a:p>
          <a:endParaRPr lang="en-US"/>
        </a:p>
      </dgm:t>
    </dgm:pt>
    <dgm:pt modelId="{3C8B9E0F-0920-4D3F-8FBC-60AF6A63CD35}" type="sibTrans" cxnId="{0F5FC165-F554-4B1C-BBE7-D04EA7D565FD}">
      <dgm:prSet/>
      <dgm:spPr/>
      <dgm:t>
        <a:bodyPr/>
        <a:lstStyle/>
        <a:p>
          <a:endParaRPr lang="en-US"/>
        </a:p>
      </dgm:t>
    </dgm:pt>
    <dgm:pt modelId="{87B953F4-A65A-41D4-9400-E6E595C2CA64}">
      <dgm:prSet phldrT="[Text]"/>
      <dgm:spPr/>
      <dgm:t>
        <a:bodyPr/>
        <a:lstStyle/>
        <a:p>
          <a:r>
            <a:rPr lang="en-US" dirty="0" smtClean="0"/>
            <a:t>Dir. of HR</a:t>
          </a:r>
          <a:endParaRPr lang="en-US" dirty="0"/>
        </a:p>
      </dgm:t>
    </dgm:pt>
    <dgm:pt modelId="{9BEE7B38-51BE-485B-99FB-D7195E988989}" type="parTrans" cxnId="{15AA2B99-8304-4586-BA24-BF744B643965}">
      <dgm:prSet/>
      <dgm:spPr/>
      <dgm:t>
        <a:bodyPr/>
        <a:lstStyle/>
        <a:p>
          <a:endParaRPr lang="en-US"/>
        </a:p>
      </dgm:t>
    </dgm:pt>
    <dgm:pt modelId="{80D6905F-766F-4673-9C78-BB771FCBCF12}" type="sibTrans" cxnId="{15AA2B99-8304-4586-BA24-BF744B643965}">
      <dgm:prSet/>
      <dgm:spPr/>
      <dgm:t>
        <a:bodyPr/>
        <a:lstStyle/>
        <a:p>
          <a:endParaRPr lang="en-US"/>
        </a:p>
      </dgm:t>
    </dgm:pt>
    <dgm:pt modelId="{DF8E65E3-AB5F-4F91-9248-E9D431B17064}">
      <dgm:prSet phldrT="[Text]"/>
      <dgm:spPr/>
      <dgm:t>
        <a:bodyPr/>
        <a:lstStyle/>
        <a:p>
          <a:r>
            <a:rPr lang="en-US" dirty="0" smtClean="0"/>
            <a:t>Dir. of F&amp;B</a:t>
          </a:r>
          <a:endParaRPr lang="en-US" dirty="0"/>
        </a:p>
      </dgm:t>
    </dgm:pt>
    <dgm:pt modelId="{723F22A8-9DF1-4DDA-ADB3-711375EEDE17}" type="parTrans" cxnId="{790A9712-D547-4720-BEAE-AB9438E35DF3}">
      <dgm:prSet/>
      <dgm:spPr/>
      <dgm:t>
        <a:bodyPr/>
        <a:lstStyle/>
        <a:p>
          <a:endParaRPr lang="en-US"/>
        </a:p>
      </dgm:t>
    </dgm:pt>
    <dgm:pt modelId="{7F3643C5-4C5D-4CCF-BDF9-363B5CF790B4}" type="sibTrans" cxnId="{790A9712-D547-4720-BEAE-AB9438E35DF3}">
      <dgm:prSet/>
      <dgm:spPr/>
      <dgm:t>
        <a:bodyPr/>
        <a:lstStyle/>
        <a:p>
          <a:endParaRPr lang="en-US"/>
        </a:p>
      </dgm:t>
    </dgm:pt>
    <dgm:pt modelId="{0B7728EB-5D95-4C90-8948-26DF1373B952}">
      <dgm:prSet phldrT="[Text]"/>
      <dgm:spPr/>
      <dgm:t>
        <a:bodyPr/>
        <a:lstStyle/>
        <a:p>
          <a:r>
            <a:rPr lang="en-US" dirty="0" smtClean="0"/>
            <a:t>Dir. of Rooms Division</a:t>
          </a:r>
          <a:endParaRPr lang="en-US" dirty="0"/>
        </a:p>
      </dgm:t>
    </dgm:pt>
    <dgm:pt modelId="{35E243B2-9A38-4786-8132-A10DF5F9B7E3}" type="parTrans" cxnId="{5F04CDE7-5FBF-4EB9-9F85-B64A7DD0F957}">
      <dgm:prSet/>
      <dgm:spPr/>
      <dgm:t>
        <a:bodyPr/>
        <a:lstStyle/>
        <a:p>
          <a:endParaRPr lang="en-US"/>
        </a:p>
      </dgm:t>
    </dgm:pt>
    <dgm:pt modelId="{94884BFD-95A4-4832-A844-D793A2FFB126}" type="sibTrans" cxnId="{5F04CDE7-5FBF-4EB9-9F85-B64A7DD0F957}">
      <dgm:prSet/>
      <dgm:spPr/>
      <dgm:t>
        <a:bodyPr/>
        <a:lstStyle/>
        <a:p>
          <a:endParaRPr lang="en-US"/>
        </a:p>
      </dgm:t>
    </dgm:pt>
    <dgm:pt modelId="{2003CA7E-D998-44FC-8A96-135E91A7C628}">
      <dgm:prSet phldrT="[Text]"/>
      <dgm:spPr/>
      <dgm:t>
        <a:bodyPr/>
        <a:lstStyle/>
        <a:p>
          <a:r>
            <a:rPr lang="en-US" dirty="0" smtClean="0"/>
            <a:t>Director of Marketing &amp; Sales</a:t>
          </a:r>
          <a:endParaRPr lang="en-US" dirty="0"/>
        </a:p>
      </dgm:t>
    </dgm:pt>
    <dgm:pt modelId="{451F5F46-5270-40CA-94C9-D4FDCEEB34BF}" type="parTrans" cxnId="{8EEC5A1B-00C1-46E1-B4D0-7353B8804177}">
      <dgm:prSet/>
      <dgm:spPr/>
      <dgm:t>
        <a:bodyPr/>
        <a:lstStyle/>
        <a:p>
          <a:endParaRPr lang="en-US"/>
        </a:p>
      </dgm:t>
    </dgm:pt>
    <dgm:pt modelId="{95ECE98A-CD96-4049-9BA1-910252600062}" type="sibTrans" cxnId="{8EEC5A1B-00C1-46E1-B4D0-7353B8804177}">
      <dgm:prSet/>
      <dgm:spPr/>
      <dgm:t>
        <a:bodyPr/>
        <a:lstStyle/>
        <a:p>
          <a:endParaRPr lang="en-US"/>
        </a:p>
      </dgm:t>
    </dgm:pt>
    <dgm:pt modelId="{BA652944-97C0-4477-A88A-7AB3E21AFC10}">
      <dgm:prSet phldrT="[Text]"/>
      <dgm:spPr/>
      <dgm:t>
        <a:bodyPr/>
        <a:lstStyle/>
        <a:p>
          <a:r>
            <a:rPr lang="en-US" dirty="0" smtClean="0"/>
            <a:t>Dir. of Engineering</a:t>
          </a:r>
          <a:endParaRPr lang="en-US" dirty="0"/>
        </a:p>
      </dgm:t>
    </dgm:pt>
    <dgm:pt modelId="{C577F2E7-1242-46F2-A296-392F28672983}" type="parTrans" cxnId="{329DB1A1-AD91-4C15-AD33-25E31027B8B3}">
      <dgm:prSet/>
      <dgm:spPr/>
      <dgm:t>
        <a:bodyPr/>
        <a:lstStyle/>
        <a:p>
          <a:endParaRPr lang="en-US"/>
        </a:p>
      </dgm:t>
    </dgm:pt>
    <dgm:pt modelId="{6C8C725F-7F02-419A-8BDB-94647D3659A2}" type="sibTrans" cxnId="{329DB1A1-AD91-4C15-AD33-25E31027B8B3}">
      <dgm:prSet/>
      <dgm:spPr/>
      <dgm:t>
        <a:bodyPr/>
        <a:lstStyle/>
        <a:p>
          <a:endParaRPr lang="en-US"/>
        </a:p>
      </dgm:t>
    </dgm:pt>
    <dgm:pt modelId="{A1387C1B-069B-4AB6-9C10-0004301129FA}">
      <dgm:prSet phldrT="[Text]"/>
      <dgm:spPr/>
      <dgm:t>
        <a:bodyPr/>
        <a:lstStyle/>
        <a:p>
          <a:r>
            <a:rPr lang="en-US" dirty="0" smtClean="0"/>
            <a:t>Dir. of Accounting</a:t>
          </a:r>
          <a:endParaRPr lang="en-US" dirty="0"/>
        </a:p>
      </dgm:t>
    </dgm:pt>
    <dgm:pt modelId="{F1DE3263-FE91-43AF-A938-A6684573AB65}" type="parTrans" cxnId="{1B1739CC-B1FF-4877-9C84-C6DDA399540F}">
      <dgm:prSet/>
      <dgm:spPr/>
      <dgm:t>
        <a:bodyPr/>
        <a:lstStyle/>
        <a:p>
          <a:endParaRPr lang="en-US"/>
        </a:p>
      </dgm:t>
    </dgm:pt>
    <dgm:pt modelId="{035D4C60-9029-499A-BF6C-5D2F70B63EBC}" type="sibTrans" cxnId="{1B1739CC-B1FF-4877-9C84-C6DDA399540F}">
      <dgm:prSet/>
      <dgm:spPr/>
      <dgm:t>
        <a:bodyPr/>
        <a:lstStyle/>
        <a:p>
          <a:endParaRPr lang="en-US"/>
        </a:p>
      </dgm:t>
    </dgm:pt>
    <dgm:pt modelId="{2ADCCF30-3D15-4274-B72B-AF7D00BE713F}" type="pres">
      <dgm:prSet presAssocID="{6A58B77D-5751-424D-B51B-341772DACA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A828B4-31F3-4AD9-914C-756FE0D0D230}" type="pres">
      <dgm:prSet presAssocID="{D27F38E0-A530-4EFD-8E5F-62F71C2BA66A}" presName="hierRoot1" presStyleCnt="0"/>
      <dgm:spPr/>
    </dgm:pt>
    <dgm:pt modelId="{13825340-654B-41BD-B5B4-956D8E082646}" type="pres">
      <dgm:prSet presAssocID="{D27F38E0-A530-4EFD-8E5F-62F71C2BA66A}" presName="composite" presStyleCnt="0"/>
      <dgm:spPr/>
    </dgm:pt>
    <dgm:pt modelId="{795807AC-1BBF-49C5-A67B-31F6CFC895A6}" type="pres">
      <dgm:prSet presAssocID="{D27F38E0-A530-4EFD-8E5F-62F71C2BA66A}" presName="background" presStyleLbl="node0" presStyleIdx="0" presStyleCnt="1"/>
      <dgm:spPr/>
    </dgm:pt>
    <dgm:pt modelId="{5CFCD8BB-298E-4CC3-90EF-F521FCB0952B}" type="pres">
      <dgm:prSet presAssocID="{D27F38E0-A530-4EFD-8E5F-62F71C2BA66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641918-1EDE-4D7F-B1B8-1BC0C5E0FD33}" type="pres">
      <dgm:prSet presAssocID="{D27F38E0-A530-4EFD-8E5F-62F71C2BA66A}" presName="hierChild2" presStyleCnt="0"/>
      <dgm:spPr/>
    </dgm:pt>
    <dgm:pt modelId="{F986D53D-918C-42C4-922E-EC5E0AD2E664}" type="pres">
      <dgm:prSet presAssocID="{9BEE7B38-51BE-485B-99FB-D7195E988989}" presName="Name10" presStyleLbl="parChTrans1D2" presStyleIdx="0" presStyleCnt="6"/>
      <dgm:spPr/>
      <dgm:t>
        <a:bodyPr/>
        <a:lstStyle/>
        <a:p>
          <a:endParaRPr lang="en-US"/>
        </a:p>
      </dgm:t>
    </dgm:pt>
    <dgm:pt modelId="{E504EB8E-687F-4F7E-B77E-36AD6C234C6D}" type="pres">
      <dgm:prSet presAssocID="{87B953F4-A65A-41D4-9400-E6E595C2CA64}" presName="hierRoot2" presStyleCnt="0"/>
      <dgm:spPr/>
    </dgm:pt>
    <dgm:pt modelId="{FB6ACE00-8273-4977-A554-E2D34ABDF17B}" type="pres">
      <dgm:prSet presAssocID="{87B953F4-A65A-41D4-9400-E6E595C2CA64}" presName="composite2" presStyleCnt="0"/>
      <dgm:spPr/>
    </dgm:pt>
    <dgm:pt modelId="{31865618-B14F-4773-94B1-A2FCF19EF8EF}" type="pres">
      <dgm:prSet presAssocID="{87B953F4-A65A-41D4-9400-E6E595C2CA64}" presName="background2" presStyleLbl="node2" presStyleIdx="0" presStyleCnt="6"/>
      <dgm:spPr/>
    </dgm:pt>
    <dgm:pt modelId="{A0738028-6460-4652-8AA3-2A6EEB8DC244}" type="pres">
      <dgm:prSet presAssocID="{87B953F4-A65A-41D4-9400-E6E595C2CA64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513EF1-A502-4393-BB73-9292F6688D68}" type="pres">
      <dgm:prSet presAssocID="{87B953F4-A65A-41D4-9400-E6E595C2CA64}" presName="hierChild3" presStyleCnt="0"/>
      <dgm:spPr/>
    </dgm:pt>
    <dgm:pt modelId="{94967A29-0E42-4FBE-954D-D8AC3A38BCE7}" type="pres">
      <dgm:prSet presAssocID="{723F22A8-9DF1-4DDA-ADB3-711375EEDE17}" presName="Name10" presStyleLbl="parChTrans1D2" presStyleIdx="1" presStyleCnt="6"/>
      <dgm:spPr/>
      <dgm:t>
        <a:bodyPr/>
        <a:lstStyle/>
        <a:p>
          <a:endParaRPr lang="en-US"/>
        </a:p>
      </dgm:t>
    </dgm:pt>
    <dgm:pt modelId="{75C2D566-C941-4825-A694-C69858CF9ACE}" type="pres">
      <dgm:prSet presAssocID="{DF8E65E3-AB5F-4F91-9248-E9D431B17064}" presName="hierRoot2" presStyleCnt="0"/>
      <dgm:spPr/>
    </dgm:pt>
    <dgm:pt modelId="{5C2060AF-7C70-4892-977D-A5BD09685BE6}" type="pres">
      <dgm:prSet presAssocID="{DF8E65E3-AB5F-4F91-9248-E9D431B17064}" presName="composite2" presStyleCnt="0"/>
      <dgm:spPr/>
    </dgm:pt>
    <dgm:pt modelId="{B60926AB-F74C-442E-A615-CF30ACE44077}" type="pres">
      <dgm:prSet presAssocID="{DF8E65E3-AB5F-4F91-9248-E9D431B17064}" presName="background2" presStyleLbl="node2" presStyleIdx="1" presStyleCnt="6"/>
      <dgm:spPr/>
    </dgm:pt>
    <dgm:pt modelId="{F7888B49-97A7-42FE-9DD6-B774F19B78AE}" type="pres">
      <dgm:prSet presAssocID="{DF8E65E3-AB5F-4F91-9248-E9D431B17064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8D7C1B-64AE-4A27-8914-7A1AAD59A986}" type="pres">
      <dgm:prSet presAssocID="{DF8E65E3-AB5F-4F91-9248-E9D431B17064}" presName="hierChild3" presStyleCnt="0"/>
      <dgm:spPr/>
    </dgm:pt>
    <dgm:pt modelId="{F3C59DD1-DE8B-4BBE-90F1-4DF2D2329CB5}" type="pres">
      <dgm:prSet presAssocID="{35E243B2-9A38-4786-8132-A10DF5F9B7E3}" presName="Name10" presStyleLbl="parChTrans1D2" presStyleIdx="2" presStyleCnt="6"/>
      <dgm:spPr/>
      <dgm:t>
        <a:bodyPr/>
        <a:lstStyle/>
        <a:p>
          <a:endParaRPr lang="en-US"/>
        </a:p>
      </dgm:t>
    </dgm:pt>
    <dgm:pt modelId="{D094AB29-7A50-428A-9DC0-6FA221D01190}" type="pres">
      <dgm:prSet presAssocID="{0B7728EB-5D95-4C90-8948-26DF1373B952}" presName="hierRoot2" presStyleCnt="0"/>
      <dgm:spPr/>
    </dgm:pt>
    <dgm:pt modelId="{85C0E0BF-E2B1-4CAA-8129-64A5D7281D5C}" type="pres">
      <dgm:prSet presAssocID="{0B7728EB-5D95-4C90-8948-26DF1373B952}" presName="composite2" presStyleCnt="0"/>
      <dgm:spPr/>
    </dgm:pt>
    <dgm:pt modelId="{705CD298-7E78-4CDA-9ACC-7BB15FB25891}" type="pres">
      <dgm:prSet presAssocID="{0B7728EB-5D95-4C90-8948-26DF1373B952}" presName="background2" presStyleLbl="node2" presStyleIdx="2" presStyleCnt="6"/>
      <dgm:spPr/>
    </dgm:pt>
    <dgm:pt modelId="{49716753-C2E5-4331-976B-DB55008BB71B}" type="pres">
      <dgm:prSet presAssocID="{0B7728EB-5D95-4C90-8948-26DF1373B952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19F93E-B1B5-4431-82F3-06E5E64F218C}" type="pres">
      <dgm:prSet presAssocID="{0B7728EB-5D95-4C90-8948-26DF1373B952}" presName="hierChild3" presStyleCnt="0"/>
      <dgm:spPr/>
    </dgm:pt>
    <dgm:pt modelId="{BF6F17E5-47DE-4824-80BB-52BFBF9964EF}" type="pres">
      <dgm:prSet presAssocID="{451F5F46-5270-40CA-94C9-D4FDCEEB34BF}" presName="Name10" presStyleLbl="parChTrans1D2" presStyleIdx="3" presStyleCnt="6"/>
      <dgm:spPr/>
      <dgm:t>
        <a:bodyPr/>
        <a:lstStyle/>
        <a:p>
          <a:endParaRPr lang="en-US"/>
        </a:p>
      </dgm:t>
    </dgm:pt>
    <dgm:pt modelId="{833F9C7A-331D-4364-919B-BE454E3C2820}" type="pres">
      <dgm:prSet presAssocID="{2003CA7E-D998-44FC-8A96-135E91A7C628}" presName="hierRoot2" presStyleCnt="0"/>
      <dgm:spPr/>
    </dgm:pt>
    <dgm:pt modelId="{99B0B0BE-BA71-4F69-B10F-D409401F688F}" type="pres">
      <dgm:prSet presAssocID="{2003CA7E-D998-44FC-8A96-135E91A7C628}" presName="composite2" presStyleCnt="0"/>
      <dgm:spPr/>
    </dgm:pt>
    <dgm:pt modelId="{C76B87AB-DC8C-45A0-B369-893FA36B256E}" type="pres">
      <dgm:prSet presAssocID="{2003CA7E-D998-44FC-8A96-135E91A7C628}" presName="background2" presStyleLbl="node2" presStyleIdx="3" presStyleCnt="6"/>
      <dgm:spPr/>
    </dgm:pt>
    <dgm:pt modelId="{930518C5-ADCE-4B76-97D8-F35E9898B332}" type="pres">
      <dgm:prSet presAssocID="{2003CA7E-D998-44FC-8A96-135E91A7C628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7488DA-9F17-4FBE-B682-666D9900C3C4}" type="pres">
      <dgm:prSet presAssocID="{2003CA7E-D998-44FC-8A96-135E91A7C628}" presName="hierChild3" presStyleCnt="0"/>
      <dgm:spPr/>
    </dgm:pt>
    <dgm:pt modelId="{E0C62477-CB08-407E-91BC-1E546599BF11}" type="pres">
      <dgm:prSet presAssocID="{C577F2E7-1242-46F2-A296-392F28672983}" presName="Name10" presStyleLbl="parChTrans1D2" presStyleIdx="4" presStyleCnt="6"/>
      <dgm:spPr/>
      <dgm:t>
        <a:bodyPr/>
        <a:lstStyle/>
        <a:p>
          <a:endParaRPr lang="en-US"/>
        </a:p>
      </dgm:t>
    </dgm:pt>
    <dgm:pt modelId="{C5B55477-DE32-4E6E-9D57-67B6B895FA15}" type="pres">
      <dgm:prSet presAssocID="{BA652944-97C0-4477-A88A-7AB3E21AFC10}" presName="hierRoot2" presStyleCnt="0"/>
      <dgm:spPr/>
    </dgm:pt>
    <dgm:pt modelId="{F314812E-A662-4477-B813-F9D6EC35A7C6}" type="pres">
      <dgm:prSet presAssocID="{BA652944-97C0-4477-A88A-7AB3E21AFC10}" presName="composite2" presStyleCnt="0"/>
      <dgm:spPr/>
    </dgm:pt>
    <dgm:pt modelId="{7C30E75A-684B-4119-8A04-F405C9776746}" type="pres">
      <dgm:prSet presAssocID="{BA652944-97C0-4477-A88A-7AB3E21AFC10}" presName="background2" presStyleLbl="node2" presStyleIdx="4" presStyleCnt="6"/>
      <dgm:spPr/>
    </dgm:pt>
    <dgm:pt modelId="{1432B582-F117-4A3A-896C-37DDE6F5FF9D}" type="pres">
      <dgm:prSet presAssocID="{BA652944-97C0-4477-A88A-7AB3E21AFC10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467B8D-C5A3-4C9B-B3CE-5C49B0B927C9}" type="pres">
      <dgm:prSet presAssocID="{BA652944-97C0-4477-A88A-7AB3E21AFC10}" presName="hierChild3" presStyleCnt="0"/>
      <dgm:spPr/>
    </dgm:pt>
    <dgm:pt modelId="{3605F391-3487-446E-BEB6-567DAF24C848}" type="pres">
      <dgm:prSet presAssocID="{F1DE3263-FE91-43AF-A938-A6684573AB65}" presName="Name10" presStyleLbl="parChTrans1D2" presStyleIdx="5" presStyleCnt="6"/>
      <dgm:spPr/>
      <dgm:t>
        <a:bodyPr/>
        <a:lstStyle/>
        <a:p>
          <a:endParaRPr lang="en-US"/>
        </a:p>
      </dgm:t>
    </dgm:pt>
    <dgm:pt modelId="{CA02BEAD-9485-447E-8B72-C9393CE9A968}" type="pres">
      <dgm:prSet presAssocID="{A1387C1B-069B-4AB6-9C10-0004301129FA}" presName="hierRoot2" presStyleCnt="0"/>
      <dgm:spPr/>
    </dgm:pt>
    <dgm:pt modelId="{C6BA2C72-0AFB-48BD-9353-35B932C1C324}" type="pres">
      <dgm:prSet presAssocID="{A1387C1B-069B-4AB6-9C10-0004301129FA}" presName="composite2" presStyleCnt="0"/>
      <dgm:spPr/>
    </dgm:pt>
    <dgm:pt modelId="{69BABB8D-265F-4BBA-BEC2-B3DD0AD88B5C}" type="pres">
      <dgm:prSet presAssocID="{A1387C1B-069B-4AB6-9C10-0004301129FA}" presName="background2" presStyleLbl="node2" presStyleIdx="5" presStyleCnt="6"/>
      <dgm:spPr/>
    </dgm:pt>
    <dgm:pt modelId="{7EE0AEE4-B8B0-4B1D-8632-2FE99FEF7DB4}" type="pres">
      <dgm:prSet presAssocID="{A1387C1B-069B-4AB6-9C10-0004301129FA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EE6E34-80F8-4A2C-B889-D7EB45E0CD8D}" type="pres">
      <dgm:prSet presAssocID="{A1387C1B-069B-4AB6-9C10-0004301129FA}" presName="hierChild3" presStyleCnt="0"/>
      <dgm:spPr/>
    </dgm:pt>
  </dgm:ptLst>
  <dgm:cxnLst>
    <dgm:cxn modelId="{CA359A25-7986-43CA-ABED-76060116D27A}" type="presOf" srcId="{6A58B77D-5751-424D-B51B-341772DACA98}" destId="{2ADCCF30-3D15-4274-B72B-AF7D00BE713F}" srcOrd="0" destOrd="0" presId="urn:microsoft.com/office/officeart/2005/8/layout/hierarchy1"/>
    <dgm:cxn modelId="{91C69A8E-B02B-4041-8E5A-E068546A0840}" type="presOf" srcId="{A1387C1B-069B-4AB6-9C10-0004301129FA}" destId="{7EE0AEE4-B8B0-4B1D-8632-2FE99FEF7DB4}" srcOrd="0" destOrd="0" presId="urn:microsoft.com/office/officeart/2005/8/layout/hierarchy1"/>
    <dgm:cxn modelId="{5F04CDE7-5FBF-4EB9-9F85-B64A7DD0F957}" srcId="{D27F38E0-A530-4EFD-8E5F-62F71C2BA66A}" destId="{0B7728EB-5D95-4C90-8948-26DF1373B952}" srcOrd="2" destOrd="0" parTransId="{35E243B2-9A38-4786-8132-A10DF5F9B7E3}" sibTransId="{94884BFD-95A4-4832-A844-D793A2FFB126}"/>
    <dgm:cxn modelId="{9262F492-8F2B-464D-94B5-4F3636DB8A50}" type="presOf" srcId="{2003CA7E-D998-44FC-8A96-135E91A7C628}" destId="{930518C5-ADCE-4B76-97D8-F35E9898B332}" srcOrd="0" destOrd="0" presId="urn:microsoft.com/office/officeart/2005/8/layout/hierarchy1"/>
    <dgm:cxn modelId="{85B0A4CC-0989-4D38-8C78-4520DE3BFCF5}" type="presOf" srcId="{0B7728EB-5D95-4C90-8948-26DF1373B952}" destId="{49716753-C2E5-4331-976B-DB55008BB71B}" srcOrd="0" destOrd="0" presId="urn:microsoft.com/office/officeart/2005/8/layout/hierarchy1"/>
    <dgm:cxn modelId="{F5B14921-A16D-43C5-98FB-57BAE69DA578}" type="presOf" srcId="{BA652944-97C0-4477-A88A-7AB3E21AFC10}" destId="{1432B582-F117-4A3A-896C-37DDE6F5FF9D}" srcOrd="0" destOrd="0" presId="urn:microsoft.com/office/officeart/2005/8/layout/hierarchy1"/>
    <dgm:cxn modelId="{0E46F75F-6D5C-4266-8366-4A7007857EE0}" type="presOf" srcId="{9BEE7B38-51BE-485B-99FB-D7195E988989}" destId="{F986D53D-918C-42C4-922E-EC5E0AD2E664}" srcOrd="0" destOrd="0" presId="urn:microsoft.com/office/officeart/2005/8/layout/hierarchy1"/>
    <dgm:cxn modelId="{CA623507-D099-4498-B0B7-62842CA5B407}" type="presOf" srcId="{F1DE3263-FE91-43AF-A938-A6684573AB65}" destId="{3605F391-3487-446E-BEB6-567DAF24C848}" srcOrd="0" destOrd="0" presId="urn:microsoft.com/office/officeart/2005/8/layout/hierarchy1"/>
    <dgm:cxn modelId="{F37BE472-236D-4018-9498-022E8E8348E4}" type="presOf" srcId="{C577F2E7-1242-46F2-A296-392F28672983}" destId="{E0C62477-CB08-407E-91BC-1E546599BF11}" srcOrd="0" destOrd="0" presId="urn:microsoft.com/office/officeart/2005/8/layout/hierarchy1"/>
    <dgm:cxn modelId="{1B1739CC-B1FF-4877-9C84-C6DDA399540F}" srcId="{D27F38E0-A530-4EFD-8E5F-62F71C2BA66A}" destId="{A1387C1B-069B-4AB6-9C10-0004301129FA}" srcOrd="5" destOrd="0" parTransId="{F1DE3263-FE91-43AF-A938-A6684573AB65}" sibTransId="{035D4C60-9029-499A-BF6C-5D2F70B63EBC}"/>
    <dgm:cxn modelId="{D27BAC2B-1BAA-4651-870A-F558DEECDFB0}" type="presOf" srcId="{DF8E65E3-AB5F-4F91-9248-E9D431B17064}" destId="{F7888B49-97A7-42FE-9DD6-B774F19B78AE}" srcOrd="0" destOrd="0" presId="urn:microsoft.com/office/officeart/2005/8/layout/hierarchy1"/>
    <dgm:cxn modelId="{15AA2B99-8304-4586-BA24-BF744B643965}" srcId="{D27F38E0-A530-4EFD-8E5F-62F71C2BA66A}" destId="{87B953F4-A65A-41D4-9400-E6E595C2CA64}" srcOrd="0" destOrd="0" parTransId="{9BEE7B38-51BE-485B-99FB-D7195E988989}" sibTransId="{80D6905F-766F-4673-9C78-BB771FCBCF12}"/>
    <dgm:cxn modelId="{0F5FC165-F554-4B1C-BBE7-D04EA7D565FD}" srcId="{6A58B77D-5751-424D-B51B-341772DACA98}" destId="{D27F38E0-A530-4EFD-8E5F-62F71C2BA66A}" srcOrd="0" destOrd="0" parTransId="{F4803567-1232-4B26-B3D5-F0F34D542AFC}" sibTransId="{3C8B9E0F-0920-4D3F-8FBC-60AF6A63CD35}"/>
    <dgm:cxn modelId="{859D2096-448E-490E-A7A2-0E12F5B5ACA3}" type="presOf" srcId="{D27F38E0-A530-4EFD-8E5F-62F71C2BA66A}" destId="{5CFCD8BB-298E-4CC3-90EF-F521FCB0952B}" srcOrd="0" destOrd="0" presId="urn:microsoft.com/office/officeart/2005/8/layout/hierarchy1"/>
    <dgm:cxn modelId="{1E3E2794-F1DC-44F0-8BF3-EBF3C65199F2}" type="presOf" srcId="{451F5F46-5270-40CA-94C9-D4FDCEEB34BF}" destId="{BF6F17E5-47DE-4824-80BB-52BFBF9964EF}" srcOrd="0" destOrd="0" presId="urn:microsoft.com/office/officeart/2005/8/layout/hierarchy1"/>
    <dgm:cxn modelId="{E77CD731-BA5E-4993-9E25-ED3582CC58A1}" type="presOf" srcId="{87B953F4-A65A-41D4-9400-E6E595C2CA64}" destId="{A0738028-6460-4652-8AA3-2A6EEB8DC244}" srcOrd="0" destOrd="0" presId="urn:microsoft.com/office/officeart/2005/8/layout/hierarchy1"/>
    <dgm:cxn modelId="{8EEC5A1B-00C1-46E1-B4D0-7353B8804177}" srcId="{D27F38E0-A530-4EFD-8E5F-62F71C2BA66A}" destId="{2003CA7E-D998-44FC-8A96-135E91A7C628}" srcOrd="3" destOrd="0" parTransId="{451F5F46-5270-40CA-94C9-D4FDCEEB34BF}" sibTransId="{95ECE98A-CD96-4049-9BA1-910252600062}"/>
    <dgm:cxn modelId="{F6E1223D-53F6-4B58-A250-EB4AD2BA20EC}" type="presOf" srcId="{723F22A8-9DF1-4DDA-ADB3-711375EEDE17}" destId="{94967A29-0E42-4FBE-954D-D8AC3A38BCE7}" srcOrd="0" destOrd="0" presId="urn:microsoft.com/office/officeart/2005/8/layout/hierarchy1"/>
    <dgm:cxn modelId="{FAC5D799-10BE-4CFF-888C-9DB091E22C14}" type="presOf" srcId="{35E243B2-9A38-4786-8132-A10DF5F9B7E3}" destId="{F3C59DD1-DE8B-4BBE-90F1-4DF2D2329CB5}" srcOrd="0" destOrd="0" presId="urn:microsoft.com/office/officeart/2005/8/layout/hierarchy1"/>
    <dgm:cxn modelId="{329DB1A1-AD91-4C15-AD33-25E31027B8B3}" srcId="{D27F38E0-A530-4EFD-8E5F-62F71C2BA66A}" destId="{BA652944-97C0-4477-A88A-7AB3E21AFC10}" srcOrd="4" destOrd="0" parTransId="{C577F2E7-1242-46F2-A296-392F28672983}" sibTransId="{6C8C725F-7F02-419A-8BDB-94647D3659A2}"/>
    <dgm:cxn modelId="{790A9712-D547-4720-BEAE-AB9438E35DF3}" srcId="{D27F38E0-A530-4EFD-8E5F-62F71C2BA66A}" destId="{DF8E65E3-AB5F-4F91-9248-E9D431B17064}" srcOrd="1" destOrd="0" parTransId="{723F22A8-9DF1-4DDA-ADB3-711375EEDE17}" sibTransId="{7F3643C5-4C5D-4CCF-BDF9-363B5CF790B4}"/>
    <dgm:cxn modelId="{C7F16ABA-C588-4747-8FC1-00BAA21FF305}" type="presParOf" srcId="{2ADCCF30-3D15-4274-B72B-AF7D00BE713F}" destId="{16A828B4-31F3-4AD9-914C-756FE0D0D230}" srcOrd="0" destOrd="0" presId="urn:microsoft.com/office/officeart/2005/8/layout/hierarchy1"/>
    <dgm:cxn modelId="{467A42D8-1BDE-4D90-90DD-32CAA0ED4F35}" type="presParOf" srcId="{16A828B4-31F3-4AD9-914C-756FE0D0D230}" destId="{13825340-654B-41BD-B5B4-956D8E082646}" srcOrd="0" destOrd="0" presId="urn:microsoft.com/office/officeart/2005/8/layout/hierarchy1"/>
    <dgm:cxn modelId="{55A31BFC-0656-4C2E-B30D-A71591D7099E}" type="presParOf" srcId="{13825340-654B-41BD-B5B4-956D8E082646}" destId="{795807AC-1BBF-49C5-A67B-31F6CFC895A6}" srcOrd="0" destOrd="0" presId="urn:microsoft.com/office/officeart/2005/8/layout/hierarchy1"/>
    <dgm:cxn modelId="{38628395-18D6-4758-9A98-B8633A36C4B1}" type="presParOf" srcId="{13825340-654B-41BD-B5B4-956D8E082646}" destId="{5CFCD8BB-298E-4CC3-90EF-F521FCB0952B}" srcOrd="1" destOrd="0" presId="urn:microsoft.com/office/officeart/2005/8/layout/hierarchy1"/>
    <dgm:cxn modelId="{5A75AF4C-1102-45B1-A186-EAA86D7C4714}" type="presParOf" srcId="{16A828B4-31F3-4AD9-914C-756FE0D0D230}" destId="{64641918-1EDE-4D7F-B1B8-1BC0C5E0FD33}" srcOrd="1" destOrd="0" presId="urn:microsoft.com/office/officeart/2005/8/layout/hierarchy1"/>
    <dgm:cxn modelId="{7F6CA50A-E782-4747-B312-7841810F9D75}" type="presParOf" srcId="{64641918-1EDE-4D7F-B1B8-1BC0C5E0FD33}" destId="{F986D53D-918C-42C4-922E-EC5E0AD2E664}" srcOrd="0" destOrd="0" presId="urn:microsoft.com/office/officeart/2005/8/layout/hierarchy1"/>
    <dgm:cxn modelId="{0B7CA612-CA51-475C-A908-1F8D76E99B79}" type="presParOf" srcId="{64641918-1EDE-4D7F-B1B8-1BC0C5E0FD33}" destId="{E504EB8E-687F-4F7E-B77E-36AD6C234C6D}" srcOrd="1" destOrd="0" presId="urn:microsoft.com/office/officeart/2005/8/layout/hierarchy1"/>
    <dgm:cxn modelId="{947005DD-D5DB-4F38-A6DF-921EAD1DF13A}" type="presParOf" srcId="{E504EB8E-687F-4F7E-B77E-36AD6C234C6D}" destId="{FB6ACE00-8273-4977-A554-E2D34ABDF17B}" srcOrd="0" destOrd="0" presId="urn:microsoft.com/office/officeart/2005/8/layout/hierarchy1"/>
    <dgm:cxn modelId="{ECA22ED8-58B2-4847-A6E7-0452B311A946}" type="presParOf" srcId="{FB6ACE00-8273-4977-A554-E2D34ABDF17B}" destId="{31865618-B14F-4773-94B1-A2FCF19EF8EF}" srcOrd="0" destOrd="0" presId="urn:microsoft.com/office/officeart/2005/8/layout/hierarchy1"/>
    <dgm:cxn modelId="{A17182EE-1016-46CC-A3FB-484D8DCC036E}" type="presParOf" srcId="{FB6ACE00-8273-4977-A554-E2D34ABDF17B}" destId="{A0738028-6460-4652-8AA3-2A6EEB8DC244}" srcOrd="1" destOrd="0" presId="urn:microsoft.com/office/officeart/2005/8/layout/hierarchy1"/>
    <dgm:cxn modelId="{A23971A6-EB43-4663-9E9A-2CE45BB1E303}" type="presParOf" srcId="{E504EB8E-687F-4F7E-B77E-36AD6C234C6D}" destId="{26513EF1-A502-4393-BB73-9292F6688D68}" srcOrd="1" destOrd="0" presId="urn:microsoft.com/office/officeart/2005/8/layout/hierarchy1"/>
    <dgm:cxn modelId="{FDCEE258-A238-4E51-B94A-920D5776F188}" type="presParOf" srcId="{64641918-1EDE-4D7F-B1B8-1BC0C5E0FD33}" destId="{94967A29-0E42-4FBE-954D-D8AC3A38BCE7}" srcOrd="2" destOrd="0" presId="urn:microsoft.com/office/officeart/2005/8/layout/hierarchy1"/>
    <dgm:cxn modelId="{C1192FB0-CD64-4204-9CDA-E3883DA6683B}" type="presParOf" srcId="{64641918-1EDE-4D7F-B1B8-1BC0C5E0FD33}" destId="{75C2D566-C941-4825-A694-C69858CF9ACE}" srcOrd="3" destOrd="0" presId="urn:microsoft.com/office/officeart/2005/8/layout/hierarchy1"/>
    <dgm:cxn modelId="{656D55D1-62FD-41A0-BB0E-598C2B6A9315}" type="presParOf" srcId="{75C2D566-C941-4825-A694-C69858CF9ACE}" destId="{5C2060AF-7C70-4892-977D-A5BD09685BE6}" srcOrd="0" destOrd="0" presId="urn:microsoft.com/office/officeart/2005/8/layout/hierarchy1"/>
    <dgm:cxn modelId="{C178FD42-4E76-4859-B131-A880CF3F2B4B}" type="presParOf" srcId="{5C2060AF-7C70-4892-977D-A5BD09685BE6}" destId="{B60926AB-F74C-442E-A615-CF30ACE44077}" srcOrd="0" destOrd="0" presId="urn:microsoft.com/office/officeart/2005/8/layout/hierarchy1"/>
    <dgm:cxn modelId="{8E10EE9E-EBD1-4DEE-BE93-4B9EF05CBC92}" type="presParOf" srcId="{5C2060AF-7C70-4892-977D-A5BD09685BE6}" destId="{F7888B49-97A7-42FE-9DD6-B774F19B78AE}" srcOrd="1" destOrd="0" presId="urn:microsoft.com/office/officeart/2005/8/layout/hierarchy1"/>
    <dgm:cxn modelId="{63C88D7F-6578-4833-9068-BD0E5161B45A}" type="presParOf" srcId="{75C2D566-C941-4825-A694-C69858CF9ACE}" destId="{9E8D7C1B-64AE-4A27-8914-7A1AAD59A986}" srcOrd="1" destOrd="0" presId="urn:microsoft.com/office/officeart/2005/8/layout/hierarchy1"/>
    <dgm:cxn modelId="{6F0AF3E9-98F7-46B7-8314-17B96BC1D2F6}" type="presParOf" srcId="{64641918-1EDE-4D7F-B1B8-1BC0C5E0FD33}" destId="{F3C59DD1-DE8B-4BBE-90F1-4DF2D2329CB5}" srcOrd="4" destOrd="0" presId="urn:microsoft.com/office/officeart/2005/8/layout/hierarchy1"/>
    <dgm:cxn modelId="{7C7A17CF-D1A5-4726-8732-438FFC33B4D8}" type="presParOf" srcId="{64641918-1EDE-4D7F-B1B8-1BC0C5E0FD33}" destId="{D094AB29-7A50-428A-9DC0-6FA221D01190}" srcOrd="5" destOrd="0" presId="urn:microsoft.com/office/officeart/2005/8/layout/hierarchy1"/>
    <dgm:cxn modelId="{5E8AABE0-5F28-4AFB-8469-0B871B4DF2E7}" type="presParOf" srcId="{D094AB29-7A50-428A-9DC0-6FA221D01190}" destId="{85C0E0BF-E2B1-4CAA-8129-64A5D7281D5C}" srcOrd="0" destOrd="0" presId="urn:microsoft.com/office/officeart/2005/8/layout/hierarchy1"/>
    <dgm:cxn modelId="{95E2B8CD-495E-4D9A-9C2F-56811D307A61}" type="presParOf" srcId="{85C0E0BF-E2B1-4CAA-8129-64A5D7281D5C}" destId="{705CD298-7E78-4CDA-9ACC-7BB15FB25891}" srcOrd="0" destOrd="0" presId="urn:microsoft.com/office/officeart/2005/8/layout/hierarchy1"/>
    <dgm:cxn modelId="{856C41DA-9E06-4499-B64A-4136C35E646F}" type="presParOf" srcId="{85C0E0BF-E2B1-4CAA-8129-64A5D7281D5C}" destId="{49716753-C2E5-4331-976B-DB55008BB71B}" srcOrd="1" destOrd="0" presId="urn:microsoft.com/office/officeart/2005/8/layout/hierarchy1"/>
    <dgm:cxn modelId="{D3F0B2C5-8107-4569-8FDF-41178029A697}" type="presParOf" srcId="{D094AB29-7A50-428A-9DC0-6FA221D01190}" destId="{4219F93E-B1B5-4431-82F3-06E5E64F218C}" srcOrd="1" destOrd="0" presId="urn:microsoft.com/office/officeart/2005/8/layout/hierarchy1"/>
    <dgm:cxn modelId="{3E1A0386-537D-42BB-9464-65CEF1EBCAD6}" type="presParOf" srcId="{64641918-1EDE-4D7F-B1B8-1BC0C5E0FD33}" destId="{BF6F17E5-47DE-4824-80BB-52BFBF9964EF}" srcOrd="6" destOrd="0" presId="urn:microsoft.com/office/officeart/2005/8/layout/hierarchy1"/>
    <dgm:cxn modelId="{6BB27628-6F37-435D-8D70-A23CB0E1950B}" type="presParOf" srcId="{64641918-1EDE-4D7F-B1B8-1BC0C5E0FD33}" destId="{833F9C7A-331D-4364-919B-BE454E3C2820}" srcOrd="7" destOrd="0" presId="urn:microsoft.com/office/officeart/2005/8/layout/hierarchy1"/>
    <dgm:cxn modelId="{88D92EA6-E3F1-4FE0-A341-587C8B0C772B}" type="presParOf" srcId="{833F9C7A-331D-4364-919B-BE454E3C2820}" destId="{99B0B0BE-BA71-4F69-B10F-D409401F688F}" srcOrd="0" destOrd="0" presId="urn:microsoft.com/office/officeart/2005/8/layout/hierarchy1"/>
    <dgm:cxn modelId="{5137576E-22A1-499F-BCB3-90A698F71A85}" type="presParOf" srcId="{99B0B0BE-BA71-4F69-B10F-D409401F688F}" destId="{C76B87AB-DC8C-45A0-B369-893FA36B256E}" srcOrd="0" destOrd="0" presId="urn:microsoft.com/office/officeart/2005/8/layout/hierarchy1"/>
    <dgm:cxn modelId="{8B374F37-811A-4E6A-89B2-3ED16D823F53}" type="presParOf" srcId="{99B0B0BE-BA71-4F69-B10F-D409401F688F}" destId="{930518C5-ADCE-4B76-97D8-F35E9898B332}" srcOrd="1" destOrd="0" presId="urn:microsoft.com/office/officeart/2005/8/layout/hierarchy1"/>
    <dgm:cxn modelId="{A27B21FF-2342-463A-9F18-C42ADE46CA7C}" type="presParOf" srcId="{833F9C7A-331D-4364-919B-BE454E3C2820}" destId="{CE7488DA-9F17-4FBE-B682-666D9900C3C4}" srcOrd="1" destOrd="0" presId="urn:microsoft.com/office/officeart/2005/8/layout/hierarchy1"/>
    <dgm:cxn modelId="{0A24B0EB-C27B-47FF-B7F3-DFB10109C387}" type="presParOf" srcId="{64641918-1EDE-4D7F-B1B8-1BC0C5E0FD33}" destId="{E0C62477-CB08-407E-91BC-1E546599BF11}" srcOrd="8" destOrd="0" presId="urn:microsoft.com/office/officeart/2005/8/layout/hierarchy1"/>
    <dgm:cxn modelId="{730E61B5-B757-4A36-BC6F-0C19B90B07BC}" type="presParOf" srcId="{64641918-1EDE-4D7F-B1B8-1BC0C5E0FD33}" destId="{C5B55477-DE32-4E6E-9D57-67B6B895FA15}" srcOrd="9" destOrd="0" presId="urn:microsoft.com/office/officeart/2005/8/layout/hierarchy1"/>
    <dgm:cxn modelId="{1C506A8F-66F3-45D8-A648-E41250E6A9E1}" type="presParOf" srcId="{C5B55477-DE32-4E6E-9D57-67B6B895FA15}" destId="{F314812E-A662-4477-B813-F9D6EC35A7C6}" srcOrd="0" destOrd="0" presId="urn:microsoft.com/office/officeart/2005/8/layout/hierarchy1"/>
    <dgm:cxn modelId="{FEFA0703-59E7-4894-9A89-820AFD2D78D2}" type="presParOf" srcId="{F314812E-A662-4477-B813-F9D6EC35A7C6}" destId="{7C30E75A-684B-4119-8A04-F405C9776746}" srcOrd="0" destOrd="0" presId="urn:microsoft.com/office/officeart/2005/8/layout/hierarchy1"/>
    <dgm:cxn modelId="{883AAF2C-1895-4D20-A442-783CFB24C57B}" type="presParOf" srcId="{F314812E-A662-4477-B813-F9D6EC35A7C6}" destId="{1432B582-F117-4A3A-896C-37DDE6F5FF9D}" srcOrd="1" destOrd="0" presId="urn:microsoft.com/office/officeart/2005/8/layout/hierarchy1"/>
    <dgm:cxn modelId="{78A03972-B08B-4B31-B6EB-0E01B5DAD4FF}" type="presParOf" srcId="{C5B55477-DE32-4E6E-9D57-67B6B895FA15}" destId="{11467B8D-C5A3-4C9B-B3CE-5C49B0B927C9}" srcOrd="1" destOrd="0" presId="urn:microsoft.com/office/officeart/2005/8/layout/hierarchy1"/>
    <dgm:cxn modelId="{559D9883-A0BD-4415-B438-F894047AA21B}" type="presParOf" srcId="{64641918-1EDE-4D7F-B1B8-1BC0C5E0FD33}" destId="{3605F391-3487-446E-BEB6-567DAF24C848}" srcOrd="10" destOrd="0" presId="urn:microsoft.com/office/officeart/2005/8/layout/hierarchy1"/>
    <dgm:cxn modelId="{C6C5D62B-93F3-41EA-8CAC-4026040F7084}" type="presParOf" srcId="{64641918-1EDE-4D7F-B1B8-1BC0C5E0FD33}" destId="{CA02BEAD-9485-447E-8B72-C9393CE9A968}" srcOrd="11" destOrd="0" presId="urn:microsoft.com/office/officeart/2005/8/layout/hierarchy1"/>
    <dgm:cxn modelId="{6B5D391C-0F9B-47A4-A752-96CB4707D883}" type="presParOf" srcId="{CA02BEAD-9485-447E-8B72-C9393CE9A968}" destId="{C6BA2C72-0AFB-48BD-9353-35B932C1C324}" srcOrd="0" destOrd="0" presId="urn:microsoft.com/office/officeart/2005/8/layout/hierarchy1"/>
    <dgm:cxn modelId="{16C235F0-E3A7-4B6B-A6CE-7A8B3ACC4222}" type="presParOf" srcId="{C6BA2C72-0AFB-48BD-9353-35B932C1C324}" destId="{69BABB8D-265F-4BBA-BEC2-B3DD0AD88B5C}" srcOrd="0" destOrd="0" presId="urn:microsoft.com/office/officeart/2005/8/layout/hierarchy1"/>
    <dgm:cxn modelId="{B9C20C6D-D1A1-414A-B807-067DA5D2E401}" type="presParOf" srcId="{C6BA2C72-0AFB-48BD-9353-35B932C1C324}" destId="{7EE0AEE4-B8B0-4B1D-8632-2FE99FEF7DB4}" srcOrd="1" destOrd="0" presId="urn:microsoft.com/office/officeart/2005/8/layout/hierarchy1"/>
    <dgm:cxn modelId="{587B951D-4852-4149-805D-8A44BE06728B}" type="presParOf" srcId="{CA02BEAD-9485-447E-8B72-C9393CE9A968}" destId="{DBEE6E34-80F8-4A2C-B889-D7EB45E0CD8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E4B107-808B-4374-8EA9-7EE49AB4D93C}">
      <dsp:nvSpPr>
        <dsp:cNvPr id="0" name=""/>
        <dsp:cNvSpPr/>
      </dsp:nvSpPr>
      <dsp:spPr>
        <a:xfrm>
          <a:off x="3348212" y="1848694"/>
          <a:ext cx="2905091" cy="2905091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College Catalog &amp; Student Handbook</a:t>
          </a:r>
          <a:endParaRPr lang="en-US" sz="2400" kern="1200" dirty="0"/>
        </a:p>
      </dsp:txBody>
      <dsp:txXfrm>
        <a:off x="3932265" y="2529198"/>
        <a:ext cx="1736985" cy="1493276"/>
      </dsp:txXfrm>
    </dsp:sp>
    <dsp:sp modelId="{89D808AC-3734-49B1-9155-E2DC5816DE16}">
      <dsp:nvSpPr>
        <dsp:cNvPr id="0" name=""/>
        <dsp:cNvSpPr/>
      </dsp:nvSpPr>
      <dsp:spPr>
        <a:xfrm>
          <a:off x="1107817" y="537959"/>
          <a:ext cx="2797571" cy="2787112"/>
        </a:xfrm>
        <a:prstGeom prst="gear6">
          <a:avLst/>
        </a:prstGeom>
        <a:gradFill rotWithShape="0">
          <a:gsLst>
            <a:gs pos="0">
              <a:schemeClr val="accent2">
                <a:hueOff val="-8543487"/>
                <a:satOff val="24962"/>
                <a:lumOff val="-4706"/>
                <a:alphaOff val="0"/>
                <a:shade val="63000"/>
              </a:schemeClr>
            </a:gs>
            <a:gs pos="30000">
              <a:schemeClr val="accent2">
                <a:hueOff val="-8543487"/>
                <a:satOff val="24962"/>
                <a:lumOff val="-4706"/>
                <a:alphaOff val="0"/>
                <a:shade val="90000"/>
                <a:satMod val="110000"/>
              </a:schemeClr>
            </a:gs>
            <a:gs pos="45000">
              <a:schemeClr val="accent2">
                <a:hueOff val="-8543487"/>
                <a:satOff val="24962"/>
                <a:lumOff val="-4706"/>
                <a:alphaOff val="0"/>
                <a:shade val="100000"/>
                <a:satMod val="118000"/>
              </a:schemeClr>
            </a:gs>
            <a:gs pos="55000">
              <a:schemeClr val="accent2">
                <a:hueOff val="-8543487"/>
                <a:satOff val="24962"/>
                <a:lumOff val="-4706"/>
                <a:alphaOff val="0"/>
                <a:shade val="100000"/>
                <a:satMod val="118000"/>
              </a:schemeClr>
            </a:gs>
            <a:gs pos="73000">
              <a:schemeClr val="accent2">
                <a:hueOff val="-8543487"/>
                <a:satOff val="24962"/>
                <a:lumOff val="-4706"/>
                <a:alphaOff val="0"/>
                <a:shade val="90000"/>
                <a:satMod val="110000"/>
              </a:schemeClr>
            </a:gs>
            <a:gs pos="100000">
              <a:schemeClr val="accent2">
                <a:hueOff val="-8543487"/>
                <a:satOff val="24962"/>
                <a:lumOff val="-470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2000" kern="1200" spc="-40" baseline="0" smtClean="0"/>
            <a:t>Advisement</a:t>
          </a:r>
          <a:r>
            <a:rPr lang="en-US" sz="2000" kern="1200" smtClean="0"/>
            <a:t> Worksheet</a:t>
          </a:r>
          <a:endParaRPr lang="en-US" sz="2000" kern="1200" dirty="0"/>
        </a:p>
      </dsp:txBody>
      <dsp:txXfrm>
        <a:off x="1811001" y="1243864"/>
        <a:ext cx="1391203" cy="1375302"/>
      </dsp:txXfrm>
    </dsp:sp>
    <dsp:sp modelId="{1AA2275B-B6F3-44C3-BDA9-83938E917A97}">
      <dsp:nvSpPr>
        <dsp:cNvPr id="0" name=""/>
        <dsp:cNvSpPr/>
      </dsp:nvSpPr>
      <dsp:spPr>
        <a:xfrm>
          <a:off x="3881853" y="1398958"/>
          <a:ext cx="3050315" cy="3573262"/>
        </a:xfrm>
        <a:prstGeom prst="circularArrow">
          <a:avLst>
            <a:gd name="adj1" fmla="val 4878"/>
            <a:gd name="adj2" fmla="val 312630"/>
            <a:gd name="adj3" fmla="val 3216259"/>
            <a:gd name="adj4" fmla="val 15124030"/>
            <a:gd name="adj5" fmla="val 56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1963E3-E294-458F-88F5-B46C6AA8FF55}">
      <dsp:nvSpPr>
        <dsp:cNvPr id="0" name=""/>
        <dsp:cNvSpPr/>
      </dsp:nvSpPr>
      <dsp:spPr>
        <a:xfrm>
          <a:off x="702311" y="216678"/>
          <a:ext cx="2701734" cy="270173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93AC6-B847-4CF5-AA83-F1A992837DEA}">
      <dsp:nvSpPr>
        <dsp:cNvPr id="0" name=""/>
        <dsp:cNvSpPr/>
      </dsp:nvSpPr>
      <dsp:spPr>
        <a:xfrm>
          <a:off x="3052361" y="2194560"/>
          <a:ext cx="2682240" cy="2682240"/>
        </a:xfrm>
        <a:prstGeom prst="gear9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Student</a:t>
          </a:r>
          <a:endParaRPr lang="en-US" sz="3600" kern="1200" dirty="0"/>
        </a:p>
      </dsp:txBody>
      <dsp:txXfrm>
        <a:off x="3591611" y="2822862"/>
        <a:ext cx="1603740" cy="1378727"/>
      </dsp:txXfrm>
    </dsp:sp>
    <dsp:sp modelId="{0B5CF40C-4CDF-4C33-9778-5872DE9D35E9}">
      <dsp:nvSpPr>
        <dsp:cNvPr id="0" name=""/>
        <dsp:cNvSpPr/>
      </dsp:nvSpPr>
      <dsp:spPr>
        <a:xfrm>
          <a:off x="1491785" y="1560576"/>
          <a:ext cx="1950720" cy="1950720"/>
        </a:xfrm>
        <a:prstGeom prst="gear6">
          <a:avLst/>
        </a:prstGeom>
        <a:gradFill rotWithShape="0">
          <a:gsLst>
            <a:gs pos="0">
              <a:schemeClr val="accent4">
                <a:hueOff val="-887145"/>
                <a:satOff val="-29867"/>
                <a:lumOff val="-7255"/>
                <a:alphaOff val="0"/>
                <a:shade val="63000"/>
              </a:schemeClr>
            </a:gs>
            <a:gs pos="30000">
              <a:schemeClr val="accent4">
                <a:hueOff val="-887145"/>
                <a:satOff val="-29867"/>
                <a:lumOff val="-7255"/>
                <a:alphaOff val="0"/>
                <a:shade val="90000"/>
                <a:satMod val="110000"/>
              </a:schemeClr>
            </a:gs>
            <a:gs pos="45000">
              <a:schemeClr val="accent4">
                <a:hueOff val="-887145"/>
                <a:satOff val="-29867"/>
                <a:lumOff val="-7255"/>
                <a:alphaOff val="0"/>
                <a:shade val="100000"/>
                <a:satMod val="118000"/>
              </a:schemeClr>
            </a:gs>
            <a:gs pos="55000">
              <a:schemeClr val="accent4">
                <a:hueOff val="-887145"/>
                <a:satOff val="-29867"/>
                <a:lumOff val="-7255"/>
                <a:alphaOff val="0"/>
                <a:shade val="100000"/>
                <a:satMod val="118000"/>
              </a:schemeClr>
            </a:gs>
            <a:gs pos="73000">
              <a:schemeClr val="accent4">
                <a:hueOff val="-887145"/>
                <a:satOff val="-29867"/>
                <a:lumOff val="-7255"/>
                <a:alphaOff val="0"/>
                <a:shade val="90000"/>
                <a:satMod val="110000"/>
              </a:schemeClr>
            </a:gs>
            <a:gs pos="100000">
              <a:schemeClr val="accent4">
                <a:hueOff val="-887145"/>
                <a:satOff val="-29867"/>
                <a:lumOff val="-725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Faculty</a:t>
          </a:r>
          <a:endParaRPr lang="en-US" sz="2000" kern="1200" dirty="0"/>
        </a:p>
      </dsp:txBody>
      <dsp:txXfrm>
        <a:off x="1982885" y="2054644"/>
        <a:ext cx="968520" cy="962584"/>
      </dsp:txXfrm>
    </dsp:sp>
    <dsp:sp modelId="{E3F3EBE1-0FBE-43CD-9582-DDE7DEE05886}">
      <dsp:nvSpPr>
        <dsp:cNvPr id="0" name=""/>
        <dsp:cNvSpPr/>
      </dsp:nvSpPr>
      <dsp:spPr>
        <a:xfrm rot="20700000">
          <a:off x="2667745" y="214778"/>
          <a:ext cx="1911307" cy="1911307"/>
        </a:xfrm>
        <a:prstGeom prst="gear6">
          <a:avLst/>
        </a:prstGeom>
        <a:gradFill rotWithShape="0">
          <a:gsLst>
            <a:gs pos="0">
              <a:schemeClr val="accent4">
                <a:hueOff val="-1774290"/>
                <a:satOff val="-59734"/>
                <a:lumOff val="-14510"/>
                <a:alphaOff val="0"/>
                <a:shade val="63000"/>
              </a:schemeClr>
            </a:gs>
            <a:gs pos="30000">
              <a:schemeClr val="accent4">
                <a:hueOff val="-1774290"/>
                <a:satOff val="-59734"/>
                <a:lumOff val="-14510"/>
                <a:alphaOff val="0"/>
                <a:shade val="90000"/>
                <a:satMod val="110000"/>
              </a:schemeClr>
            </a:gs>
            <a:gs pos="45000">
              <a:schemeClr val="accent4">
                <a:hueOff val="-1774290"/>
                <a:satOff val="-59734"/>
                <a:lumOff val="-14510"/>
                <a:alphaOff val="0"/>
                <a:shade val="100000"/>
                <a:satMod val="118000"/>
              </a:schemeClr>
            </a:gs>
            <a:gs pos="55000">
              <a:schemeClr val="accent4">
                <a:hueOff val="-1774290"/>
                <a:satOff val="-59734"/>
                <a:lumOff val="-14510"/>
                <a:alphaOff val="0"/>
                <a:shade val="100000"/>
                <a:satMod val="118000"/>
              </a:schemeClr>
            </a:gs>
            <a:gs pos="73000">
              <a:schemeClr val="accent4">
                <a:hueOff val="-1774290"/>
                <a:satOff val="-59734"/>
                <a:lumOff val="-14510"/>
                <a:alphaOff val="0"/>
                <a:shade val="90000"/>
                <a:satMod val="110000"/>
              </a:schemeClr>
            </a:gs>
            <a:gs pos="100000">
              <a:schemeClr val="accent4">
                <a:hueOff val="-1774290"/>
                <a:satOff val="-59734"/>
                <a:lumOff val="-1451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Degree Audit</a:t>
          </a:r>
          <a:endParaRPr lang="en-US" sz="2400" kern="1200" dirty="0"/>
        </a:p>
      </dsp:txBody>
      <dsp:txXfrm rot="-20700000">
        <a:off x="3086951" y="633984"/>
        <a:ext cx="1072896" cy="1072896"/>
      </dsp:txXfrm>
    </dsp:sp>
    <dsp:sp modelId="{942964D6-792C-400E-B920-69E79DDC6E63}">
      <dsp:nvSpPr>
        <dsp:cNvPr id="0" name=""/>
        <dsp:cNvSpPr/>
      </dsp:nvSpPr>
      <dsp:spPr>
        <a:xfrm rot="3891483">
          <a:off x="2716931" y="1941782"/>
          <a:ext cx="3433267" cy="3433267"/>
        </a:xfrm>
        <a:prstGeom prst="circularArrow">
          <a:avLst>
            <a:gd name="adj1" fmla="val 4687"/>
            <a:gd name="adj2" fmla="val 299029"/>
            <a:gd name="adj3" fmla="val 2530361"/>
            <a:gd name="adj4" fmla="val 15831030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B89D6C-3047-450B-843F-36B3B33245CA}">
      <dsp:nvSpPr>
        <dsp:cNvPr id="0" name=""/>
        <dsp:cNvSpPr/>
      </dsp:nvSpPr>
      <dsp:spPr>
        <a:xfrm>
          <a:off x="1146316" y="1126026"/>
          <a:ext cx="2494483" cy="249448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-887145"/>
            <a:satOff val="-29867"/>
            <a:lumOff val="-7255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E0F68-0FF5-4272-AB34-0A5897C9400D}">
      <dsp:nvSpPr>
        <dsp:cNvPr id="0" name=""/>
        <dsp:cNvSpPr/>
      </dsp:nvSpPr>
      <dsp:spPr>
        <a:xfrm>
          <a:off x="2197848" y="-206798"/>
          <a:ext cx="2689555" cy="26895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-1774290"/>
            <a:satOff val="-59734"/>
            <a:lumOff val="-1451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4AAE2-E0ED-4900-9FD1-945A5125D511}">
      <dsp:nvSpPr>
        <dsp:cNvPr id="0" name=""/>
        <dsp:cNvSpPr/>
      </dsp:nvSpPr>
      <dsp:spPr>
        <a:xfrm>
          <a:off x="2957" y="2755"/>
          <a:ext cx="8223684" cy="18514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Hotel Development &amp; Ownership</a:t>
          </a:r>
          <a:endParaRPr lang="en-US" sz="5100" kern="1200" dirty="0"/>
        </a:p>
      </dsp:txBody>
      <dsp:txXfrm>
        <a:off x="57184" y="56982"/>
        <a:ext cx="8115230" cy="1743005"/>
      </dsp:txXfrm>
    </dsp:sp>
    <dsp:sp modelId="{430BD47F-42EB-4C12-8FBF-7662B8D96792}">
      <dsp:nvSpPr>
        <dsp:cNvPr id="0" name=""/>
        <dsp:cNvSpPr/>
      </dsp:nvSpPr>
      <dsp:spPr>
        <a:xfrm>
          <a:off x="2957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Franchising</a:t>
          </a:r>
          <a:endParaRPr lang="en-US" sz="3300" kern="1200" dirty="0"/>
        </a:p>
      </dsp:txBody>
      <dsp:txXfrm>
        <a:off x="57184" y="2054259"/>
        <a:ext cx="2487406" cy="1743005"/>
      </dsp:txXfrm>
    </dsp:sp>
    <dsp:sp modelId="{6A143E6A-2CE2-4824-8467-8FAD8A576D62}">
      <dsp:nvSpPr>
        <dsp:cNvPr id="0" name=""/>
        <dsp:cNvSpPr/>
      </dsp:nvSpPr>
      <dsp:spPr>
        <a:xfrm>
          <a:off x="2957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Pay to use the brand/name/logo/management practices/amenities of a proven organization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Owned and operated </a:t>
          </a:r>
          <a:r>
            <a:rPr lang="en-US" sz="1500" kern="1200" dirty="0" smtClean="0"/>
            <a:t>independently</a:t>
          </a:r>
          <a:endParaRPr lang="en-US" sz="1500" kern="1200" dirty="0"/>
        </a:p>
      </dsp:txBody>
      <dsp:txXfrm>
        <a:off x="57184" y="4051537"/>
        <a:ext cx="2487406" cy="1743005"/>
      </dsp:txXfrm>
    </dsp:sp>
    <dsp:sp modelId="{2214D3D1-E46D-44CF-BDAE-E462C8F031CB}">
      <dsp:nvSpPr>
        <dsp:cNvPr id="0" name=""/>
        <dsp:cNvSpPr/>
      </dsp:nvSpPr>
      <dsp:spPr>
        <a:xfrm>
          <a:off x="2816869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Referral </a:t>
          </a:r>
          <a:br>
            <a:rPr lang="en-US" sz="3300" kern="1200" dirty="0" smtClean="0"/>
          </a:br>
          <a:r>
            <a:rPr lang="en-US" sz="3300" kern="1200" dirty="0" smtClean="0"/>
            <a:t>Associations</a:t>
          </a:r>
          <a:endParaRPr lang="en-US" sz="3300" kern="1200" dirty="0"/>
        </a:p>
      </dsp:txBody>
      <dsp:txXfrm>
        <a:off x="2871096" y="2054259"/>
        <a:ext cx="2487406" cy="1743005"/>
      </dsp:txXfrm>
    </dsp:sp>
    <dsp:sp modelId="{E2D72D0D-3533-432D-9744-7FA48884FA09}">
      <dsp:nvSpPr>
        <dsp:cNvPr id="0" name=""/>
        <dsp:cNvSpPr/>
      </dsp:nvSpPr>
      <dsp:spPr>
        <a:xfrm>
          <a:off x="2816869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hotels Refer their clients to each other and share a central reservation system (CRS)Example: Leading Hotels of the World</a:t>
          </a:r>
          <a:endParaRPr lang="en-US" sz="1500" kern="1200" dirty="0"/>
        </a:p>
      </dsp:txBody>
      <dsp:txXfrm>
        <a:off x="2871096" y="4051537"/>
        <a:ext cx="2487406" cy="1743005"/>
      </dsp:txXfrm>
    </dsp:sp>
    <dsp:sp modelId="{BE2AD3C3-CAF7-49C0-9AC8-871B3B46162F}">
      <dsp:nvSpPr>
        <dsp:cNvPr id="0" name=""/>
        <dsp:cNvSpPr/>
      </dsp:nvSpPr>
      <dsp:spPr>
        <a:xfrm>
          <a:off x="5630782" y="2000032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Management Contracts</a:t>
          </a:r>
          <a:endParaRPr lang="en-US" sz="3300" kern="1200" dirty="0"/>
        </a:p>
      </dsp:txBody>
      <dsp:txXfrm>
        <a:off x="5685009" y="2054259"/>
        <a:ext cx="2487406" cy="1743005"/>
      </dsp:txXfrm>
    </dsp:sp>
    <dsp:sp modelId="{300DC98B-EAB2-4982-AEBE-0828876891F2}">
      <dsp:nvSpPr>
        <dsp:cNvPr id="0" name=""/>
        <dsp:cNvSpPr/>
      </dsp:nvSpPr>
      <dsp:spPr>
        <a:xfrm>
          <a:off x="5630782" y="3997310"/>
          <a:ext cx="2595860" cy="18514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Independent hoteliers or bankers will utilize the management team of a hotel brand to manage the hotel site.</a:t>
          </a:r>
          <a:endParaRPr lang="en-US" sz="1500" kern="1200" dirty="0"/>
        </a:p>
      </dsp:txBody>
      <dsp:txXfrm>
        <a:off x="5685009" y="4051537"/>
        <a:ext cx="2487406" cy="17430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5F391-3487-446E-BEB6-567DAF24C848}">
      <dsp:nvSpPr>
        <dsp:cNvPr id="0" name=""/>
        <dsp:cNvSpPr/>
      </dsp:nvSpPr>
      <dsp:spPr>
        <a:xfrm>
          <a:off x="446416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3835440" y="248780"/>
              </a:lnTo>
              <a:lnTo>
                <a:pt x="383544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62477-CB08-407E-91BC-1E546599BF11}">
      <dsp:nvSpPr>
        <dsp:cNvPr id="0" name=""/>
        <dsp:cNvSpPr/>
      </dsp:nvSpPr>
      <dsp:spPr>
        <a:xfrm>
          <a:off x="4464164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2301264" y="248780"/>
              </a:lnTo>
              <a:lnTo>
                <a:pt x="2301264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F17E5-47DE-4824-80BB-52BFBF9964EF}">
      <dsp:nvSpPr>
        <dsp:cNvPr id="0" name=""/>
        <dsp:cNvSpPr/>
      </dsp:nvSpPr>
      <dsp:spPr>
        <a:xfrm>
          <a:off x="4464164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767088" y="248780"/>
              </a:lnTo>
              <a:lnTo>
                <a:pt x="767088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59DD1-DE8B-4BBE-90F1-4DF2D2329CB5}">
      <dsp:nvSpPr>
        <dsp:cNvPr id="0" name=""/>
        <dsp:cNvSpPr/>
      </dsp:nvSpPr>
      <dsp:spPr>
        <a:xfrm>
          <a:off x="3697076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767088" y="0"/>
              </a:moveTo>
              <a:lnTo>
                <a:pt x="767088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67A29-0E42-4FBE-954D-D8AC3A38BCE7}">
      <dsp:nvSpPr>
        <dsp:cNvPr id="0" name=""/>
        <dsp:cNvSpPr/>
      </dsp:nvSpPr>
      <dsp:spPr>
        <a:xfrm>
          <a:off x="2162900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2301264" y="0"/>
              </a:moveTo>
              <a:lnTo>
                <a:pt x="2301264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D53D-918C-42C4-922E-EC5E0AD2E664}">
      <dsp:nvSpPr>
        <dsp:cNvPr id="0" name=""/>
        <dsp:cNvSpPr/>
      </dsp:nvSpPr>
      <dsp:spPr>
        <a:xfrm>
          <a:off x="62872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3835440" y="0"/>
              </a:moveTo>
              <a:lnTo>
                <a:pt x="3835440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807AC-1BBF-49C5-A67B-31F6CFC895A6}">
      <dsp:nvSpPr>
        <dsp:cNvPr id="0" name=""/>
        <dsp:cNvSpPr/>
      </dsp:nvSpPr>
      <dsp:spPr>
        <a:xfrm>
          <a:off x="3836547" y="1422707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CD8BB-298E-4CC3-90EF-F521FCB0952B}">
      <dsp:nvSpPr>
        <dsp:cNvPr id="0" name=""/>
        <dsp:cNvSpPr/>
      </dsp:nvSpPr>
      <dsp:spPr>
        <a:xfrm>
          <a:off x="3976017" y="1555204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Manager</a:t>
          </a:r>
          <a:endParaRPr lang="en-US" sz="1500" kern="1200" dirty="0"/>
        </a:p>
      </dsp:txBody>
      <dsp:txXfrm>
        <a:off x="3999363" y="1578550"/>
        <a:ext cx="1208543" cy="750382"/>
      </dsp:txXfrm>
    </dsp:sp>
    <dsp:sp modelId="{31865618-B14F-4773-94B1-A2FCF19EF8EF}">
      <dsp:nvSpPr>
        <dsp:cNvPr id="0" name=""/>
        <dsp:cNvSpPr/>
      </dsp:nvSpPr>
      <dsp:spPr>
        <a:xfrm>
          <a:off x="1106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38028-6460-4652-8AA3-2A6EEB8DC244}">
      <dsp:nvSpPr>
        <dsp:cNvPr id="0" name=""/>
        <dsp:cNvSpPr/>
      </dsp:nvSpPr>
      <dsp:spPr>
        <a:xfrm>
          <a:off x="140577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HR</a:t>
          </a:r>
          <a:endParaRPr lang="en-US" sz="1500" kern="1200" dirty="0"/>
        </a:p>
      </dsp:txBody>
      <dsp:txXfrm>
        <a:off x="163923" y="2740689"/>
        <a:ext cx="1208543" cy="750382"/>
      </dsp:txXfrm>
    </dsp:sp>
    <dsp:sp modelId="{B60926AB-F74C-442E-A615-CF30ACE44077}">
      <dsp:nvSpPr>
        <dsp:cNvPr id="0" name=""/>
        <dsp:cNvSpPr/>
      </dsp:nvSpPr>
      <dsp:spPr>
        <a:xfrm>
          <a:off x="1535283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88B49-97A7-42FE-9DD6-B774F19B78AE}">
      <dsp:nvSpPr>
        <dsp:cNvPr id="0" name=""/>
        <dsp:cNvSpPr/>
      </dsp:nvSpPr>
      <dsp:spPr>
        <a:xfrm>
          <a:off x="1674753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F&amp;B</a:t>
          </a:r>
          <a:endParaRPr lang="en-US" sz="1500" kern="1200" dirty="0"/>
        </a:p>
      </dsp:txBody>
      <dsp:txXfrm>
        <a:off x="1698099" y="2740689"/>
        <a:ext cx="1208543" cy="750382"/>
      </dsp:txXfrm>
    </dsp:sp>
    <dsp:sp modelId="{705CD298-7E78-4CDA-9ACC-7BB15FB25891}">
      <dsp:nvSpPr>
        <dsp:cNvPr id="0" name=""/>
        <dsp:cNvSpPr/>
      </dsp:nvSpPr>
      <dsp:spPr>
        <a:xfrm>
          <a:off x="3069459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16753-C2E5-4331-976B-DB55008BB71B}">
      <dsp:nvSpPr>
        <dsp:cNvPr id="0" name=""/>
        <dsp:cNvSpPr/>
      </dsp:nvSpPr>
      <dsp:spPr>
        <a:xfrm>
          <a:off x="3208929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Rooms Division</a:t>
          </a:r>
          <a:endParaRPr lang="en-US" sz="1500" kern="1200" dirty="0"/>
        </a:p>
      </dsp:txBody>
      <dsp:txXfrm>
        <a:off x="3232275" y="2740689"/>
        <a:ext cx="1208543" cy="750382"/>
      </dsp:txXfrm>
    </dsp:sp>
    <dsp:sp modelId="{C76B87AB-DC8C-45A0-B369-893FA36B256E}">
      <dsp:nvSpPr>
        <dsp:cNvPr id="0" name=""/>
        <dsp:cNvSpPr/>
      </dsp:nvSpPr>
      <dsp:spPr>
        <a:xfrm>
          <a:off x="4603635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518C5-ADCE-4B76-97D8-F35E9898B332}">
      <dsp:nvSpPr>
        <dsp:cNvPr id="0" name=""/>
        <dsp:cNvSpPr/>
      </dsp:nvSpPr>
      <dsp:spPr>
        <a:xfrm>
          <a:off x="4743105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Director of Marketing &amp; Sales</a:t>
          </a:r>
          <a:endParaRPr lang="en-US" sz="1500" kern="1200" dirty="0"/>
        </a:p>
      </dsp:txBody>
      <dsp:txXfrm>
        <a:off x="4766451" y="2740689"/>
        <a:ext cx="1208543" cy="750382"/>
      </dsp:txXfrm>
    </dsp:sp>
    <dsp:sp modelId="{7C30E75A-684B-4119-8A04-F405C9776746}">
      <dsp:nvSpPr>
        <dsp:cNvPr id="0" name=""/>
        <dsp:cNvSpPr/>
      </dsp:nvSpPr>
      <dsp:spPr>
        <a:xfrm>
          <a:off x="6137811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2B582-F117-4A3A-896C-37DDE6F5FF9D}">
      <dsp:nvSpPr>
        <dsp:cNvPr id="0" name=""/>
        <dsp:cNvSpPr/>
      </dsp:nvSpPr>
      <dsp:spPr>
        <a:xfrm>
          <a:off x="6277281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Engineering</a:t>
          </a:r>
          <a:endParaRPr lang="en-US" sz="1500" kern="1200" dirty="0"/>
        </a:p>
      </dsp:txBody>
      <dsp:txXfrm>
        <a:off x="6300627" y="2740689"/>
        <a:ext cx="1208543" cy="750382"/>
      </dsp:txXfrm>
    </dsp:sp>
    <dsp:sp modelId="{69BABB8D-265F-4BBA-BEC2-B3DD0AD88B5C}">
      <dsp:nvSpPr>
        <dsp:cNvPr id="0" name=""/>
        <dsp:cNvSpPr/>
      </dsp:nvSpPr>
      <dsp:spPr>
        <a:xfrm>
          <a:off x="7671987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0AEE4-B8B0-4B1D-8632-2FE99FEF7DB4}">
      <dsp:nvSpPr>
        <dsp:cNvPr id="0" name=""/>
        <dsp:cNvSpPr/>
      </dsp:nvSpPr>
      <dsp:spPr>
        <a:xfrm>
          <a:off x="7811458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Dir. of Accounting</a:t>
          </a:r>
          <a:endParaRPr lang="en-US" sz="1500" kern="1200" dirty="0"/>
        </a:p>
      </dsp:txBody>
      <dsp:txXfrm>
        <a:off x="7834804" y="2740689"/>
        <a:ext cx="1208543" cy="750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DB7ED-4A33-4A68-BC0B-99BD76D9DFFA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C3822-9F8C-48DE-AB28-530AAB293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97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CD76E85-4187-4C89-968F-5BCFA5358A1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FB973F-79E4-427B-8907-03EDB07E65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5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this information mean to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B973F-79E4-427B-8907-03EDB07E655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75B72A-5879-49C9-AA98-AE725CDBB7D2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1B696E-227E-48F9-B57E-8E7E3ECC9A45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9AEBDA-2C90-444B-A663-B5ED95D6FF78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B99D25-B717-43AD-B5C4-6E42987040BD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917B38-0E48-4EFE-BC9D-EB71188E526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6845A9-4BF7-4D56-A0BF-371F220E120A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irmont.com/thePlaza?cm_mmc=icppc-_-Search%3ePLZ%20-%20The%20Plaza%20New%20York%20-%20US-PLZ%20-%20Branded%3ePLZ%20-%20Branded%20-%20E-_-google-_-plaza+hotel" TargetMode="External"/><Relationship Id="rId3" Type="http://schemas.openxmlformats.org/officeDocument/2006/relationships/hyperlink" Target="http://www.hospitalitynet.org/news/4058659.html" TargetMode="External"/><Relationship Id="rId7" Type="http://schemas.openxmlformats.org/officeDocument/2006/relationships/hyperlink" Target="https://www.hsmai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hla.com/" TargetMode="External"/><Relationship Id="rId5" Type="http://schemas.openxmlformats.org/officeDocument/2006/relationships/hyperlink" Target="http://www.nytimes.com/2009/10/04/nyregion/04chang.html?_r=1&amp;hp" TargetMode="External"/><Relationship Id="rId4" Type="http://schemas.openxmlformats.org/officeDocument/2006/relationships/hyperlink" Target="http://www.hotelnewsnow.com/Article/7958/5-trends-to-green-your-hote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ny.aaa.com/q-a-with-a-aaa-inspecto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vel.usnews.com/features/aaa-announces-2016-diamond-award-winner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http://www.nyc-architecture.com/MID/MID056-plaz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1963"/>
            <a:ext cx="8343900" cy="61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04800" y="3886200"/>
            <a:ext cx="77724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2 &amp;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3: The Hotel Business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Prof. Karen Goodlad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2016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5029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Full-Service:</a:t>
            </a:r>
            <a:r>
              <a:rPr lang="en-US" sz="2800" dirty="0" smtClean="0"/>
              <a:t> Offers a wide range of facilities, services, and amenities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Economy/Budget:</a:t>
            </a:r>
            <a:r>
              <a:rPr lang="en-US" sz="2800" dirty="0" smtClean="0"/>
              <a:t> Reasonably sized and furnished rooms without the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Boutique: </a:t>
            </a:r>
            <a:r>
              <a:rPr lang="en-US" sz="2800" dirty="0" smtClean="0"/>
              <a:t>Unique architecture, style, decor, and smaller in size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Extended-Stay:</a:t>
            </a:r>
            <a:r>
              <a:rPr lang="en-US" sz="2800" dirty="0" smtClean="0"/>
              <a:t> Majority of guests are long term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All-Suite Extended-Stay:</a:t>
            </a:r>
            <a:r>
              <a:rPr lang="en-US" sz="2800" dirty="0" smtClean="0"/>
              <a:t> Additional space in the form of a lounge and possibly kitchenette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err="1" smtClean="0"/>
              <a:t>Condotels</a:t>
            </a:r>
            <a:r>
              <a:rPr lang="en-US" sz="2800" b="1" dirty="0" smtClean="0"/>
              <a:t>: </a:t>
            </a:r>
            <a:r>
              <a:rPr lang="en-US" sz="2800" dirty="0" smtClean="0"/>
              <a:t>Combination of hotel and condominium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Mixed-Use:</a:t>
            </a:r>
            <a:r>
              <a:rPr lang="en-US" sz="2800" dirty="0" smtClean="0"/>
              <a:t> Hotel that may also have residences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Bed &amp; Breakfast:</a:t>
            </a:r>
            <a:r>
              <a:rPr lang="en-US" sz="2800" dirty="0" smtClean="0"/>
              <a:t> Accommodations with the owner, who lives on the premises or nearby, providing a clean, attractive accommodation and breakfast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685800"/>
          </a:xfrm>
        </p:spPr>
        <p:txBody>
          <a:bodyPr/>
          <a:lstStyle/>
          <a:p>
            <a:pPr eaLnBrk="1" hangingPunct="1"/>
            <a:r>
              <a:rPr lang="en-US" smtClean="0"/>
              <a:t>Hotels By Price Segment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Economy ($49-$69), </a:t>
            </a:r>
            <a:r>
              <a:rPr lang="en-US" sz="2400" dirty="0" smtClean="0"/>
              <a:t>~15% of total rooms in US</a:t>
            </a:r>
            <a:endParaRPr lang="en-US" dirty="0" smtClean="0"/>
          </a:p>
          <a:p>
            <a:pPr lvl="1" eaLnBrk="1" hangingPunct="1"/>
            <a:r>
              <a:rPr lang="en-US" sz="2400" dirty="0" smtClean="0"/>
              <a:t>No frills, limited F&amp;B and meeting space</a:t>
            </a:r>
          </a:p>
          <a:p>
            <a:pPr eaLnBrk="1" hangingPunct="1"/>
            <a:r>
              <a:rPr lang="en-US" sz="2800" dirty="0" smtClean="0"/>
              <a:t>Mid-Price ($69-$125)</a:t>
            </a:r>
          </a:p>
          <a:p>
            <a:pPr lvl="1" eaLnBrk="1" hangingPunct="1"/>
            <a:r>
              <a:rPr lang="en-US" sz="2400" dirty="0" smtClean="0"/>
              <a:t>Limited F&amp;B, introduction to technology in room</a:t>
            </a:r>
            <a:endParaRPr lang="en-US" dirty="0" smtClean="0"/>
          </a:p>
          <a:p>
            <a:pPr eaLnBrk="1" hangingPunct="1"/>
            <a:r>
              <a:rPr lang="en-US" sz="2800" dirty="0" smtClean="0"/>
              <a:t>Upscale ($125-$225)</a:t>
            </a:r>
          </a:p>
          <a:p>
            <a:pPr lvl="1" eaLnBrk="1" hangingPunct="1"/>
            <a:r>
              <a:rPr lang="en-US" sz="2400" dirty="0" smtClean="0"/>
              <a:t>Offer range of services, various F&amp;B options available</a:t>
            </a:r>
            <a:endParaRPr lang="en-US" dirty="0" smtClean="0"/>
          </a:p>
          <a:p>
            <a:pPr eaLnBrk="1" hangingPunct="1"/>
            <a:r>
              <a:rPr lang="en-US" sz="2800" dirty="0" smtClean="0"/>
              <a:t>Luxury ($150-$450)</a:t>
            </a:r>
          </a:p>
          <a:p>
            <a:pPr lvl="1" eaLnBrk="1" hangingPunct="1"/>
            <a:r>
              <a:rPr lang="en-US" sz="2400" dirty="0" smtClean="0"/>
              <a:t>Focus on service &amp; amenities, spacious accommodations, latest technology available, spas, in room dining…</a:t>
            </a:r>
            <a:endParaRPr lang="en-US" dirty="0" smtClean="0"/>
          </a:p>
          <a:p>
            <a:pPr eaLnBrk="1" hangingPunct="1"/>
            <a:r>
              <a:rPr lang="en-US" sz="2800" dirty="0" smtClean="0"/>
              <a:t>All-Suites ($109-225)</a:t>
            </a:r>
          </a:p>
          <a:p>
            <a:pPr lvl="1" eaLnBrk="1" hangingPunct="1"/>
            <a:r>
              <a:rPr lang="en-US" sz="2400" dirty="0" smtClean="0"/>
              <a:t>Kitchenette, long term stay, business traveler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Committee Members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0" y="1219200"/>
          <a:ext cx="9067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 Your Knowledge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Lodging trends for 2013: </a:t>
            </a:r>
            <a:r>
              <a:rPr lang="en-US" dirty="0" smtClean="0">
                <a:hlinkClick r:id="rId3"/>
              </a:rPr>
              <a:t>http://www.hospitalitynet.org/news/4058659.html</a:t>
            </a:r>
            <a:r>
              <a:rPr lang="en-US" dirty="0" smtClean="0"/>
              <a:t> </a:t>
            </a:r>
            <a:endParaRPr lang="en-US" dirty="0" smtClean="0">
              <a:hlinkClick r:id="rId4"/>
            </a:endParaRPr>
          </a:p>
          <a:p>
            <a:r>
              <a:rPr lang="en-US" dirty="0" smtClean="0"/>
              <a:t>Sustainable Lodging trends for 2013 </a:t>
            </a:r>
            <a:r>
              <a:rPr lang="en-US" dirty="0" smtClean="0">
                <a:hlinkClick r:id="rId4"/>
              </a:rPr>
              <a:t>http://www.hotelnewsnow.com/Article/7958/5-trends-to-green-your-hotel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dirty="0" smtClean="0">
                <a:hlinkClick r:id="rId5"/>
              </a:rPr>
              <a:t>Little Rooms, Big Profit</a:t>
            </a:r>
            <a:r>
              <a:rPr lang="en-US" dirty="0" smtClean="0"/>
              <a:t>” </a:t>
            </a:r>
            <a:r>
              <a:rPr lang="en-US" dirty="0" err="1" smtClean="0"/>
              <a:t>NYTimes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6"/>
              </a:rPr>
              <a:t>American Hotel and Lodging Association</a:t>
            </a:r>
            <a:endParaRPr lang="en-US" dirty="0" smtClean="0"/>
          </a:p>
          <a:p>
            <a:pPr eaLnBrk="1" hangingPunct="1"/>
            <a:r>
              <a:rPr lang="en-US" dirty="0" smtClean="0">
                <a:hlinkClick r:id="rId7"/>
              </a:rPr>
              <a:t>HSMAI</a:t>
            </a:r>
            <a:endParaRPr lang="en-US" dirty="0" smtClean="0"/>
          </a:p>
          <a:p>
            <a:pPr eaLnBrk="1" hangingPunct="1"/>
            <a:r>
              <a:rPr lang="en-US" dirty="0" smtClean="0"/>
              <a:t>The Plaza Hotel</a:t>
            </a:r>
          </a:p>
          <a:p>
            <a:pPr lvl="1" eaLnBrk="1" hangingPunct="1"/>
            <a:r>
              <a:rPr lang="en-US" dirty="0" smtClean="0">
                <a:hlinkClick r:id="rId8"/>
              </a:rPr>
              <a:t>Company Website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ebius strip jungle gym with Temple of Honor in the distance at Burning 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724400" cy="6289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10525"/>
            <a:ext cx="4724400" cy="590213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What do you think…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0" y="5791200"/>
            <a:ext cx="4724400" cy="838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path to career success is a jungle gym, not a ladder.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Class Activity: </a:t>
            </a:r>
            <a:br>
              <a:rPr lang="en-US" dirty="0" smtClean="0"/>
            </a:br>
            <a:r>
              <a:rPr lang="en-US" dirty="0" smtClean="0"/>
              <a:t>Thinking Environmental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the handout</a:t>
            </a:r>
          </a:p>
          <a:p>
            <a:r>
              <a:rPr lang="en-US" dirty="0" smtClean="0"/>
              <a:t>In groups identified by their executive committee membership, select titles for each group member and record their names/title</a:t>
            </a:r>
          </a:p>
          <a:p>
            <a:r>
              <a:rPr lang="en-US" dirty="0" smtClean="0"/>
              <a:t>Discuss ways that your department can contribute to a more environmentally sustainable workplace</a:t>
            </a:r>
          </a:p>
          <a:p>
            <a:r>
              <a:rPr lang="en-US" dirty="0" smtClean="0"/>
              <a:t>Determine your contribution</a:t>
            </a:r>
          </a:p>
          <a:p>
            <a:r>
              <a:rPr lang="en-US" dirty="0" smtClean="0"/>
              <a:t>Report out to the class</a:t>
            </a:r>
          </a:p>
          <a:p>
            <a:r>
              <a:rPr lang="en-US" dirty="0" smtClean="0"/>
              <a:t>Discuss outcomes as a class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We Meet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2224176" y="-228600"/>
          <a:ext cx="7224624" cy="5281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-914400" y="1447800"/>
          <a:ext cx="659240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the scope of the hospitality and tourism industry.</a:t>
            </a:r>
          </a:p>
          <a:p>
            <a:r>
              <a:rPr lang="en-US" dirty="0" smtClean="0"/>
              <a:t>Explore the roles and responsibilities of key executives and department heads in the hospitality industry. </a:t>
            </a:r>
          </a:p>
          <a:p>
            <a:r>
              <a:rPr lang="en-US" dirty="0" smtClean="0"/>
              <a:t>Differentiate hotel classifications.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0"/>
            <a:ext cx="7467600" cy="2133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NY Times, 36 Hours in…</a:t>
            </a:r>
            <a:br>
              <a:rPr lang="en-US" dirty="0" smtClean="0"/>
            </a:br>
            <a:r>
              <a:rPr lang="en-US" dirty="0" smtClean="0"/>
              <a:t>Hotel and Lodging Lecture</a:t>
            </a:r>
            <a:br>
              <a:rPr lang="en-US" dirty="0" smtClean="0"/>
            </a:br>
            <a:r>
              <a:rPr lang="en-US" dirty="0" smtClean="0"/>
              <a:t>Small Group Discussion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>Concierge Assignment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6398" t="12500" r="19180" b="13542"/>
          <a:stretch>
            <a:fillRect/>
          </a:stretch>
        </p:blipFill>
        <p:spPr bwMode="auto">
          <a:xfrm>
            <a:off x="0" y="0"/>
            <a:ext cx="920839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096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American Hotel and Lodging Association http://www.ahla.com/content.aspx?id=35603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28791112"/>
              </p:ext>
            </p:extLst>
          </p:nvPr>
        </p:nvGraphicFramePr>
        <p:xfrm>
          <a:off x="457200" y="304800"/>
          <a:ext cx="8229600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200" b="1" smtClean="0"/>
              <a:t>Classification of Hotels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315200" cy="487680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dirty="0" smtClean="0"/>
              <a:t>AAA Diamond Award:</a:t>
            </a:r>
          </a:p>
          <a:p>
            <a:pPr lvl="1" eaLnBrk="1" hangingPunct="1"/>
            <a:r>
              <a:rPr lang="en-US" dirty="0" smtClean="0"/>
              <a:t>Inspecting and rating the nation’s hotels since 1977</a:t>
            </a:r>
          </a:p>
          <a:p>
            <a:pPr lvl="1" eaLnBrk="1" hangingPunct="1"/>
            <a:r>
              <a:rPr lang="en-US" dirty="0" smtClean="0"/>
              <a:t>Less than 2% are 5 Diamond</a:t>
            </a:r>
          </a:p>
          <a:p>
            <a:pPr lvl="1" eaLnBrk="1" hangingPunct="1"/>
            <a:r>
              <a:rPr lang="en-US" dirty="0" smtClean="0"/>
              <a:t>AAA uses descriptive criteria to evaluate the hotels that it rates annually in the United States, Canada, Mexico, and the </a:t>
            </a:r>
            <a:r>
              <a:rPr lang="en-US" dirty="0" smtClean="0"/>
              <a:t>Caribbean</a:t>
            </a:r>
          </a:p>
          <a:p>
            <a:pPr lvl="1" eaLnBrk="1" hangingPunct="1"/>
            <a:endParaRPr lang="en-US" sz="1200" dirty="0"/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AAA </a:t>
            </a:r>
            <a:r>
              <a:rPr lang="en-US" dirty="0"/>
              <a:t>Blog: </a:t>
            </a:r>
            <a:r>
              <a:rPr lang="en-US" dirty="0">
                <a:hlinkClick r:id="rId3"/>
              </a:rPr>
              <a:t>http://blog.ny.aaa.com/q-a-with-a-aaa-inspector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2016 </a:t>
            </a:r>
            <a:r>
              <a:rPr lang="en-US" dirty="0"/>
              <a:t>Awards: </a:t>
            </a:r>
            <a:r>
              <a:rPr lang="en-US" dirty="0">
                <a:hlinkClick r:id="rId4"/>
              </a:rPr>
              <a:t>http://travel.usnews.com/features/aaa-announces-2016-diamond-award-winners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9327" t="19792" r="20937" b="6250"/>
          <a:stretch>
            <a:fillRect/>
          </a:stretch>
        </p:blipFill>
        <p:spPr bwMode="auto">
          <a:xfrm>
            <a:off x="-14990" y="264459"/>
            <a:ext cx="9144000" cy="636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pPr eaLnBrk="1" hangingPunct="1"/>
            <a:r>
              <a:rPr lang="en-US" sz="3800" b="1" smtClean="0"/>
              <a:t>Types and Locations of Hotels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City center</a:t>
            </a:r>
            <a:r>
              <a:rPr lang="en-US" sz="2800" dirty="0" smtClean="0"/>
              <a:t>: Meets the needs of the traveling public for business or leisure reasons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Resort: </a:t>
            </a:r>
            <a:r>
              <a:rPr lang="en-US" sz="2800" dirty="0" smtClean="0"/>
              <a:t>Inclusive and diversified in accommodations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Airport</a:t>
            </a:r>
            <a:r>
              <a:rPr lang="en-US" sz="2800" dirty="0" smtClean="0"/>
              <a:t>: Guest mix consists of business, group, and leisure travelers; generally in the 200- to 600-room size and are full-service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Freeway hotel and motel</a:t>
            </a:r>
            <a:r>
              <a:rPr lang="en-US" sz="2800" dirty="0" smtClean="0"/>
              <a:t>: A convenient place to stay, reasonably priced, and with few frills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Casino: </a:t>
            </a:r>
            <a:r>
              <a:rPr lang="en-US" sz="2800" dirty="0" smtClean="0"/>
              <a:t>Coming into the financial mainstream; casinos make more money from the gaming than from the rooms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Convention: </a:t>
            </a:r>
            <a:r>
              <a:rPr lang="en-US" sz="2800" dirty="0" smtClean="0"/>
              <a:t>Provides facilities and meets the needs of groups attending and holding conventions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622</TotalTime>
  <Words>654</Words>
  <Application>Microsoft Office PowerPoint</Application>
  <PresentationFormat>On-screen Show (4:3)</PresentationFormat>
  <Paragraphs>93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PowerPoint Presentation</vt:lpstr>
      <vt:lpstr>Advisement</vt:lpstr>
      <vt:lpstr>Class Objectives</vt:lpstr>
      <vt:lpstr>NY Times, 36 Hours in… Hotel and Lodging Lecture Small Group Discussion Concierge Assignment    </vt:lpstr>
      <vt:lpstr>PowerPoint Presentation</vt:lpstr>
      <vt:lpstr>PowerPoint Presentation</vt:lpstr>
      <vt:lpstr>Classification of Hotels</vt:lpstr>
      <vt:lpstr>PowerPoint Presentation</vt:lpstr>
      <vt:lpstr>Types and Locations of Hotels</vt:lpstr>
      <vt:lpstr>Types and Locations of Hotels</vt:lpstr>
      <vt:lpstr>Hotels By Price Segment</vt:lpstr>
      <vt:lpstr>Executive Committee Members</vt:lpstr>
      <vt:lpstr>Expand Your Knowledge</vt:lpstr>
      <vt:lpstr>What do you think…</vt:lpstr>
      <vt:lpstr>In Class Activity:  Thinking Environmental Sustainability</vt:lpstr>
      <vt:lpstr>Until We Meet Again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Goodvino</dc:creator>
  <cp:lastModifiedBy>Karen Goodlad</cp:lastModifiedBy>
  <cp:revision>22</cp:revision>
  <cp:lastPrinted>2016-10-13T15:49:19Z</cp:lastPrinted>
  <dcterms:created xsi:type="dcterms:W3CDTF">2013-10-10T02:23:28Z</dcterms:created>
  <dcterms:modified xsi:type="dcterms:W3CDTF">2016-10-13T23:12:44Z</dcterms:modified>
</cp:coreProperties>
</file>