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18288000" cy="27432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6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293065" algn="l" rtl="0" fontAlgn="base">
      <a:spcBef>
        <a:spcPct val="0"/>
      </a:spcBef>
      <a:spcAft>
        <a:spcPct val="0"/>
      </a:spcAft>
      <a:defRPr sz="6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586130" algn="l" rtl="0" fontAlgn="base">
      <a:spcBef>
        <a:spcPct val="0"/>
      </a:spcBef>
      <a:spcAft>
        <a:spcPct val="0"/>
      </a:spcAft>
      <a:defRPr sz="6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879196" algn="l" rtl="0" fontAlgn="base">
      <a:spcBef>
        <a:spcPct val="0"/>
      </a:spcBef>
      <a:spcAft>
        <a:spcPct val="0"/>
      </a:spcAft>
      <a:defRPr sz="6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172261" algn="l" rtl="0" fontAlgn="base">
      <a:spcBef>
        <a:spcPct val="0"/>
      </a:spcBef>
      <a:spcAft>
        <a:spcPct val="0"/>
      </a:spcAft>
      <a:defRPr sz="6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1465326" algn="l" defTabSz="586130" rtl="0" eaLnBrk="1" latinLnBrk="0" hangingPunct="1">
      <a:defRPr sz="6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1758391" algn="l" defTabSz="586130" rtl="0" eaLnBrk="1" latinLnBrk="0" hangingPunct="1">
      <a:defRPr sz="6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2051456" algn="l" defTabSz="586130" rtl="0" eaLnBrk="1" latinLnBrk="0" hangingPunct="1">
      <a:defRPr sz="6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2344522" algn="l" defTabSz="586130" rtl="0" eaLnBrk="1" latinLnBrk="0" hangingPunct="1">
      <a:defRPr sz="6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40">
          <p15:clr>
            <a:srgbClr val="A4A3A4"/>
          </p15:clr>
        </p15:guide>
        <p15:guide id="2" pos="57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25BD"/>
    <a:srgbClr val="3B3D82"/>
    <a:srgbClr val="3B3D95"/>
    <a:srgbClr val="B67500"/>
    <a:srgbClr val="B42B10"/>
    <a:srgbClr val="CC3300"/>
    <a:srgbClr val="FF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874" autoAdjust="0"/>
    <p:restoredTop sz="94660"/>
  </p:normalViewPr>
  <p:slideViewPr>
    <p:cSldViewPr>
      <p:cViewPr>
        <p:scale>
          <a:sx n="33" d="100"/>
          <a:sy n="33" d="100"/>
        </p:scale>
        <p:origin x="2544" y="-1764"/>
      </p:cViewPr>
      <p:guideLst>
        <p:guide orient="horz" pos="8640"/>
        <p:guide pos="57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F67392-6E1C-4078-806E-F2F2972BA18D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00300" y="1143000"/>
            <a:ext cx="2057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375B45-7EE5-4150-80DC-A4C63E0C1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123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298" y="8521803"/>
            <a:ext cx="15545405" cy="587938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352" y="15544186"/>
            <a:ext cx="12801298" cy="7011629"/>
          </a:xfrm>
        </p:spPr>
        <p:txBody>
          <a:bodyPr/>
          <a:lstStyle>
            <a:lvl1pPr marL="0" indent="0" algn="ctr">
              <a:buNone/>
              <a:defRPr/>
            </a:lvl1pPr>
            <a:lvl2pPr marL="293065" indent="0" algn="ctr">
              <a:buNone/>
              <a:defRPr/>
            </a:lvl2pPr>
            <a:lvl3pPr marL="586130" indent="0" algn="ctr">
              <a:buNone/>
              <a:defRPr/>
            </a:lvl3pPr>
            <a:lvl4pPr marL="879196" indent="0" algn="ctr">
              <a:buNone/>
              <a:defRPr/>
            </a:lvl4pPr>
            <a:lvl5pPr marL="1172261" indent="0" algn="ctr">
              <a:buNone/>
              <a:defRPr/>
            </a:lvl5pPr>
            <a:lvl6pPr marL="1465326" indent="0" algn="ctr">
              <a:buNone/>
              <a:defRPr/>
            </a:lvl6pPr>
            <a:lvl7pPr marL="1758391" indent="0" algn="ctr">
              <a:buNone/>
              <a:defRPr/>
            </a:lvl7pPr>
            <a:lvl8pPr marL="2051456" indent="0" algn="ctr">
              <a:buNone/>
              <a:defRPr/>
            </a:lvl8pPr>
            <a:lvl9pPr marL="2344522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D47CEC-A31A-44FE-98EB-77DB8027DB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BD712A-B63B-49BA-9062-36F8ADCDE4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30352" y="2438094"/>
            <a:ext cx="3886351" cy="2194590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298" y="2438094"/>
            <a:ext cx="11586482" cy="2194590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3ECEA4-19EE-44A7-A9FE-39824E381D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21EB48-236C-477F-8F2C-39ACC086AB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26" y="17627396"/>
            <a:ext cx="15544648" cy="5449222"/>
          </a:xfrm>
        </p:spPr>
        <p:txBody>
          <a:bodyPr anchor="t"/>
          <a:lstStyle>
            <a:lvl1pPr algn="l">
              <a:defRPr sz="2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4626" y="11626646"/>
            <a:ext cx="15544648" cy="6000750"/>
          </a:xfrm>
        </p:spPr>
        <p:txBody>
          <a:bodyPr anchor="b"/>
          <a:lstStyle>
            <a:lvl1pPr marL="0" indent="0">
              <a:buNone/>
              <a:defRPr sz="1300"/>
            </a:lvl1pPr>
            <a:lvl2pPr marL="293065" indent="0">
              <a:buNone/>
              <a:defRPr sz="1200"/>
            </a:lvl2pPr>
            <a:lvl3pPr marL="586130" indent="0">
              <a:buNone/>
              <a:defRPr sz="1000"/>
            </a:lvl3pPr>
            <a:lvl4pPr marL="879196" indent="0">
              <a:buNone/>
              <a:defRPr sz="900"/>
            </a:lvl4pPr>
            <a:lvl5pPr marL="1172261" indent="0">
              <a:buNone/>
              <a:defRPr sz="900"/>
            </a:lvl5pPr>
            <a:lvl6pPr marL="1465326" indent="0">
              <a:buNone/>
              <a:defRPr sz="900"/>
            </a:lvl6pPr>
            <a:lvl7pPr marL="1758391" indent="0">
              <a:buNone/>
              <a:defRPr sz="900"/>
            </a:lvl7pPr>
            <a:lvl8pPr marL="2051456" indent="0">
              <a:buNone/>
              <a:defRPr sz="900"/>
            </a:lvl8pPr>
            <a:lvl9pPr marL="234452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74F51-D0D3-4B48-B2A1-02CFAEE0AE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298" y="7924187"/>
            <a:ext cx="7736417" cy="1645981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80286" y="7924187"/>
            <a:ext cx="7736417" cy="1645981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7303C4-A72A-4085-8D61-57395161C2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703" y="1098448"/>
            <a:ext cx="16458595" cy="4572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703" y="6140554"/>
            <a:ext cx="8080375" cy="2559460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293065" indent="0">
              <a:buNone/>
              <a:defRPr sz="1300" b="1"/>
            </a:lvl2pPr>
            <a:lvl3pPr marL="586130" indent="0">
              <a:buNone/>
              <a:defRPr sz="1200" b="1"/>
            </a:lvl3pPr>
            <a:lvl4pPr marL="879196" indent="0">
              <a:buNone/>
              <a:defRPr sz="1000" b="1"/>
            </a:lvl4pPr>
            <a:lvl5pPr marL="1172261" indent="0">
              <a:buNone/>
              <a:defRPr sz="1000" b="1"/>
            </a:lvl5pPr>
            <a:lvl6pPr marL="1465326" indent="0">
              <a:buNone/>
              <a:defRPr sz="1000" b="1"/>
            </a:lvl6pPr>
            <a:lvl7pPr marL="1758391" indent="0">
              <a:buNone/>
              <a:defRPr sz="1000" b="1"/>
            </a:lvl7pPr>
            <a:lvl8pPr marL="2051456" indent="0">
              <a:buNone/>
              <a:defRPr sz="1000" b="1"/>
            </a:lvl8pPr>
            <a:lvl9pPr marL="2344522" indent="0">
              <a:buNone/>
              <a:defRPr sz="10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703" y="8700013"/>
            <a:ext cx="8080375" cy="15805355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89900" y="6140554"/>
            <a:ext cx="8083398" cy="2559460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293065" indent="0">
              <a:buNone/>
              <a:defRPr sz="1300" b="1"/>
            </a:lvl2pPr>
            <a:lvl3pPr marL="586130" indent="0">
              <a:buNone/>
              <a:defRPr sz="1200" b="1"/>
            </a:lvl3pPr>
            <a:lvl4pPr marL="879196" indent="0">
              <a:buNone/>
              <a:defRPr sz="1000" b="1"/>
            </a:lvl4pPr>
            <a:lvl5pPr marL="1172261" indent="0">
              <a:buNone/>
              <a:defRPr sz="1000" b="1"/>
            </a:lvl5pPr>
            <a:lvl6pPr marL="1465326" indent="0">
              <a:buNone/>
              <a:defRPr sz="1000" b="1"/>
            </a:lvl6pPr>
            <a:lvl7pPr marL="1758391" indent="0">
              <a:buNone/>
              <a:defRPr sz="1000" b="1"/>
            </a:lvl7pPr>
            <a:lvl8pPr marL="2051456" indent="0">
              <a:buNone/>
              <a:defRPr sz="1000" b="1"/>
            </a:lvl8pPr>
            <a:lvl9pPr marL="2344522" indent="0">
              <a:buNone/>
              <a:defRPr sz="10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89900" y="8700013"/>
            <a:ext cx="8083398" cy="15805355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BDEC22-6EBF-4EF4-A306-151FC30A9F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7ED1F8-B7B2-4CDC-AD12-DD354C1DC8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9A52E-FA6F-4BD1-937A-B4B17B477E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703" y="1092304"/>
            <a:ext cx="6016625" cy="4648814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9798" y="1092303"/>
            <a:ext cx="10223500" cy="2341306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703" y="5741118"/>
            <a:ext cx="6016625" cy="18764250"/>
          </a:xfrm>
        </p:spPr>
        <p:txBody>
          <a:bodyPr/>
          <a:lstStyle>
            <a:lvl1pPr marL="0" indent="0">
              <a:buNone/>
              <a:defRPr sz="900"/>
            </a:lvl1pPr>
            <a:lvl2pPr marL="293065" indent="0">
              <a:buNone/>
              <a:defRPr sz="800"/>
            </a:lvl2pPr>
            <a:lvl3pPr marL="586130" indent="0">
              <a:buNone/>
              <a:defRPr sz="600"/>
            </a:lvl3pPr>
            <a:lvl4pPr marL="879196" indent="0">
              <a:buNone/>
              <a:defRPr sz="600"/>
            </a:lvl4pPr>
            <a:lvl5pPr marL="1172261" indent="0">
              <a:buNone/>
              <a:defRPr sz="600"/>
            </a:lvl5pPr>
            <a:lvl6pPr marL="1465326" indent="0">
              <a:buNone/>
              <a:defRPr sz="600"/>
            </a:lvl6pPr>
            <a:lvl7pPr marL="1758391" indent="0">
              <a:buNone/>
              <a:defRPr sz="600"/>
            </a:lvl7pPr>
            <a:lvl8pPr marL="2051456" indent="0">
              <a:buNone/>
              <a:defRPr sz="600"/>
            </a:lvl8pPr>
            <a:lvl9pPr marL="2344522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89C86B-56E3-4E71-B2F1-9FAC9CF6FC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4727" y="19202094"/>
            <a:ext cx="10972649" cy="2267564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84727" y="2450384"/>
            <a:ext cx="10972649" cy="16459814"/>
          </a:xfrm>
        </p:spPr>
        <p:txBody>
          <a:bodyPr/>
          <a:lstStyle>
            <a:lvl1pPr marL="0" indent="0">
              <a:buNone/>
              <a:defRPr sz="2100"/>
            </a:lvl1pPr>
            <a:lvl2pPr marL="293065" indent="0">
              <a:buNone/>
              <a:defRPr sz="1800"/>
            </a:lvl2pPr>
            <a:lvl3pPr marL="586130" indent="0">
              <a:buNone/>
              <a:defRPr sz="1500"/>
            </a:lvl3pPr>
            <a:lvl4pPr marL="879196" indent="0">
              <a:buNone/>
              <a:defRPr sz="1300"/>
            </a:lvl4pPr>
            <a:lvl5pPr marL="1172261" indent="0">
              <a:buNone/>
              <a:defRPr sz="1300"/>
            </a:lvl5pPr>
            <a:lvl6pPr marL="1465326" indent="0">
              <a:buNone/>
              <a:defRPr sz="1300"/>
            </a:lvl6pPr>
            <a:lvl7pPr marL="1758391" indent="0">
              <a:buNone/>
              <a:defRPr sz="1300"/>
            </a:lvl7pPr>
            <a:lvl8pPr marL="2051456" indent="0">
              <a:buNone/>
              <a:defRPr sz="1300"/>
            </a:lvl8pPr>
            <a:lvl9pPr marL="2344522" indent="0">
              <a:buNone/>
              <a:defRPr sz="13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84727" y="21469658"/>
            <a:ext cx="10972649" cy="3218528"/>
          </a:xfrm>
        </p:spPr>
        <p:txBody>
          <a:bodyPr/>
          <a:lstStyle>
            <a:lvl1pPr marL="0" indent="0">
              <a:buNone/>
              <a:defRPr sz="900"/>
            </a:lvl1pPr>
            <a:lvl2pPr marL="293065" indent="0">
              <a:buNone/>
              <a:defRPr sz="800"/>
            </a:lvl2pPr>
            <a:lvl3pPr marL="586130" indent="0">
              <a:buNone/>
              <a:defRPr sz="600"/>
            </a:lvl3pPr>
            <a:lvl4pPr marL="879196" indent="0">
              <a:buNone/>
              <a:defRPr sz="600"/>
            </a:lvl4pPr>
            <a:lvl5pPr marL="1172261" indent="0">
              <a:buNone/>
              <a:defRPr sz="600"/>
            </a:lvl5pPr>
            <a:lvl6pPr marL="1465326" indent="0">
              <a:buNone/>
              <a:defRPr sz="600"/>
            </a:lvl6pPr>
            <a:lvl7pPr marL="1758391" indent="0">
              <a:buNone/>
              <a:defRPr sz="600"/>
            </a:lvl7pPr>
            <a:lvl8pPr marL="2051456" indent="0">
              <a:buNone/>
              <a:defRPr sz="600"/>
            </a:lvl8pPr>
            <a:lvl9pPr marL="2344522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AF820C-B8A4-4675-859F-037A85DEFE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298" y="2438094"/>
            <a:ext cx="1554540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44499" tIns="122249" rIns="244499" bIns="12224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298" y="7924187"/>
            <a:ext cx="15545405" cy="1645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44499" tIns="122249" rIns="244499" bIns="1222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298" y="24993908"/>
            <a:ext cx="3810000" cy="182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44499" tIns="122249" rIns="244499" bIns="122249" numCol="1" anchor="t" anchorCtr="0" compatLnSpc="1">
            <a:prstTxWarp prst="textNoShape">
              <a:avLst/>
            </a:prstTxWarp>
          </a:bodyPr>
          <a:lstStyle>
            <a:lvl1pPr defTabSz="2445263">
              <a:defRPr sz="37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703" y="24993908"/>
            <a:ext cx="5790595" cy="182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44499" tIns="122249" rIns="244499" bIns="122249" numCol="1" anchor="t" anchorCtr="0" compatLnSpc="1">
            <a:prstTxWarp prst="textNoShape">
              <a:avLst/>
            </a:prstTxWarp>
          </a:bodyPr>
          <a:lstStyle>
            <a:lvl1pPr algn="ctr" defTabSz="2445263">
              <a:defRPr sz="37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3106702" y="24993908"/>
            <a:ext cx="3810000" cy="182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44499" tIns="122249" rIns="244499" bIns="122249" numCol="1" anchor="t" anchorCtr="0" compatLnSpc="1">
            <a:prstTxWarp prst="textNoShape">
              <a:avLst/>
            </a:prstTxWarp>
          </a:bodyPr>
          <a:lstStyle>
            <a:lvl1pPr algn="r" defTabSz="2445263">
              <a:defRPr sz="3700"/>
            </a:lvl1pPr>
          </a:lstStyle>
          <a:p>
            <a:fld id="{A26B2162-77ED-49DB-83E4-15F39E9932C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2pPr>
      <a:lvl3pPr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3pPr>
      <a:lvl4pPr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4pPr>
      <a:lvl5pPr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5pPr>
      <a:lvl6pPr marL="293065"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6pPr>
      <a:lvl7pPr marL="586130"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7pPr>
      <a:lvl8pPr marL="879196"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8pPr>
      <a:lvl9pPr marL="1172261"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9pPr>
    </p:titleStyle>
    <p:bodyStyle>
      <a:lvl1pPr marL="916847" indent="-916847" algn="l" defTabSz="2445263" rtl="0" fontAlgn="base">
        <a:spcBef>
          <a:spcPct val="20000"/>
        </a:spcBef>
        <a:spcAft>
          <a:spcPct val="0"/>
        </a:spcAft>
        <a:buChar char="•"/>
        <a:defRPr sz="8500">
          <a:solidFill>
            <a:schemeClr val="tx1"/>
          </a:solidFill>
          <a:latin typeface="+mn-lt"/>
          <a:ea typeface="+mn-ea"/>
          <a:cs typeface="+mn-cs"/>
        </a:defRPr>
      </a:lvl1pPr>
      <a:lvl2pPr marL="1986331" indent="-764209" algn="l" defTabSz="2445263" rtl="0" fontAlgn="base">
        <a:spcBef>
          <a:spcPct val="20000"/>
        </a:spcBef>
        <a:spcAft>
          <a:spcPct val="0"/>
        </a:spcAft>
        <a:buChar char="–"/>
        <a:defRPr sz="7500">
          <a:solidFill>
            <a:schemeClr val="tx1"/>
          </a:solidFill>
          <a:latin typeface="+mn-lt"/>
        </a:defRPr>
      </a:lvl2pPr>
      <a:lvl3pPr marL="3055816" indent="-610553" algn="l" defTabSz="2445263" rtl="0" fontAlgn="base">
        <a:spcBef>
          <a:spcPct val="20000"/>
        </a:spcBef>
        <a:spcAft>
          <a:spcPct val="0"/>
        </a:spcAft>
        <a:buChar char="•"/>
        <a:defRPr sz="6400">
          <a:solidFill>
            <a:schemeClr val="tx1"/>
          </a:solidFill>
          <a:latin typeface="+mn-lt"/>
        </a:defRPr>
      </a:lvl3pPr>
      <a:lvl4pPr marL="4278956" indent="-611570" algn="l" defTabSz="2445263" rtl="0" fontAlgn="base">
        <a:spcBef>
          <a:spcPct val="20000"/>
        </a:spcBef>
        <a:spcAft>
          <a:spcPct val="0"/>
        </a:spcAft>
        <a:buChar char="–"/>
        <a:defRPr sz="5300">
          <a:solidFill>
            <a:schemeClr val="tx1"/>
          </a:solidFill>
          <a:latin typeface="+mn-lt"/>
        </a:defRPr>
      </a:lvl4pPr>
      <a:lvl5pPr marL="5501078" indent="-611570" algn="l" defTabSz="2445263" rtl="0" fontAlgn="base">
        <a:spcBef>
          <a:spcPct val="20000"/>
        </a:spcBef>
        <a:spcAft>
          <a:spcPct val="0"/>
        </a:spcAft>
        <a:buChar char="»"/>
        <a:defRPr sz="5300">
          <a:solidFill>
            <a:schemeClr val="tx1"/>
          </a:solidFill>
          <a:latin typeface="+mn-lt"/>
        </a:defRPr>
      </a:lvl5pPr>
      <a:lvl6pPr marL="5794143" indent="-611570" algn="l" defTabSz="2445263" rtl="0" fontAlgn="base">
        <a:spcBef>
          <a:spcPct val="20000"/>
        </a:spcBef>
        <a:spcAft>
          <a:spcPct val="0"/>
        </a:spcAft>
        <a:buChar char="»"/>
        <a:defRPr sz="5300">
          <a:solidFill>
            <a:schemeClr val="tx1"/>
          </a:solidFill>
          <a:latin typeface="+mn-lt"/>
        </a:defRPr>
      </a:lvl6pPr>
      <a:lvl7pPr marL="6087208" indent="-611570" algn="l" defTabSz="2445263" rtl="0" fontAlgn="base">
        <a:spcBef>
          <a:spcPct val="20000"/>
        </a:spcBef>
        <a:spcAft>
          <a:spcPct val="0"/>
        </a:spcAft>
        <a:buChar char="»"/>
        <a:defRPr sz="5300">
          <a:solidFill>
            <a:schemeClr val="tx1"/>
          </a:solidFill>
          <a:latin typeface="+mn-lt"/>
        </a:defRPr>
      </a:lvl7pPr>
      <a:lvl8pPr marL="6380274" indent="-611570" algn="l" defTabSz="2445263" rtl="0" fontAlgn="base">
        <a:spcBef>
          <a:spcPct val="20000"/>
        </a:spcBef>
        <a:spcAft>
          <a:spcPct val="0"/>
        </a:spcAft>
        <a:buChar char="»"/>
        <a:defRPr sz="5300">
          <a:solidFill>
            <a:schemeClr val="tx1"/>
          </a:solidFill>
          <a:latin typeface="+mn-lt"/>
        </a:defRPr>
      </a:lvl8pPr>
      <a:lvl9pPr marL="6673339" indent="-611570" algn="l" defTabSz="2445263" rtl="0" fontAlgn="base">
        <a:spcBef>
          <a:spcPct val="20000"/>
        </a:spcBef>
        <a:spcAft>
          <a:spcPct val="0"/>
        </a:spcAft>
        <a:buChar char="»"/>
        <a:defRPr sz="5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3065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586130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79196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172261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465326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758391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051456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344522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661771" y="2895600"/>
            <a:ext cx="17373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lIns="58613" tIns="29307" rIns="58613" bIns="29307"/>
          <a:lstStyle/>
          <a:p>
            <a:endParaRPr lang="en-US"/>
          </a:p>
        </p:txBody>
      </p:sp>
      <p:grpSp>
        <p:nvGrpSpPr>
          <p:cNvPr id="52" name="Group 51"/>
          <p:cNvGrpSpPr/>
          <p:nvPr/>
        </p:nvGrpSpPr>
        <p:grpSpPr>
          <a:xfrm>
            <a:off x="15925800" y="376000"/>
            <a:ext cx="1981200" cy="1873809"/>
            <a:chOff x="16341581" y="381000"/>
            <a:chExt cx="1752600" cy="1751497"/>
          </a:xfrm>
        </p:grpSpPr>
        <p:pic>
          <p:nvPicPr>
            <p:cNvPr id="53" name="Picture 52"/>
            <p:cNvPicPr>
              <a:picLocks noChangeAspect="1"/>
            </p:cNvPicPr>
            <p:nvPr/>
          </p:nvPicPr>
          <p:blipFill rotWithShape="1">
            <a:blip r:embed="rId2"/>
            <a:srcRect l="56064" t="-6626" r="3065" b="4367"/>
            <a:stretch/>
          </p:blipFill>
          <p:spPr>
            <a:xfrm>
              <a:off x="16459200" y="381000"/>
              <a:ext cx="1431400" cy="990600"/>
            </a:xfrm>
            <a:prstGeom prst="rect">
              <a:avLst/>
            </a:prstGeom>
          </p:spPr>
        </p:pic>
        <p:pic>
          <p:nvPicPr>
            <p:cNvPr id="55" name="Picture 54"/>
            <p:cNvPicPr>
              <a:picLocks noChangeAspect="1"/>
            </p:cNvPicPr>
            <p:nvPr/>
          </p:nvPicPr>
          <p:blipFill rotWithShape="1">
            <a:blip r:embed="rId2"/>
            <a:srcRect t="1" r="42645" b="1815"/>
            <a:stretch/>
          </p:blipFill>
          <p:spPr>
            <a:xfrm>
              <a:off x="16341581" y="1333530"/>
              <a:ext cx="1752600" cy="798967"/>
            </a:xfrm>
            <a:prstGeom prst="rect">
              <a:avLst/>
            </a:prstGeom>
          </p:spPr>
        </p:pic>
      </p:grpSp>
      <p:sp>
        <p:nvSpPr>
          <p:cNvPr id="22" name="TextBox 21"/>
          <p:cNvSpPr txBox="1"/>
          <p:nvPr/>
        </p:nvSpPr>
        <p:spPr>
          <a:xfrm>
            <a:off x="1922363" y="337900"/>
            <a:ext cx="14156827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Culinary Design Project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>Student: </a:t>
            </a:r>
            <a:r>
              <a:rPr lang="en-US" sz="3200" dirty="0" smtClean="0"/>
              <a:t>Iran</a:t>
            </a:r>
            <a:r>
              <a:rPr lang="en-US" sz="3200" dirty="0" smtClean="0"/>
              <a:t>, </a:t>
            </a:r>
            <a:r>
              <a:rPr lang="en-US" sz="3200" dirty="0" err="1" smtClean="0"/>
              <a:t>Baltazar</a:t>
            </a:r>
            <a:r>
              <a:rPr lang="en-US" sz="3200" dirty="0" smtClean="0"/>
              <a:t>, </a:t>
            </a:r>
            <a:r>
              <a:rPr lang="en-US" sz="3200" dirty="0" smtClean="0"/>
              <a:t>Advisor: Prof. Masato R. Nakamura,</a:t>
            </a:r>
            <a:br>
              <a:rPr lang="en-US" sz="3200" dirty="0" smtClean="0"/>
            </a:br>
            <a:r>
              <a:rPr lang="en-US" sz="2400" dirty="0" smtClean="0"/>
              <a:t>Department of Mechanical Engineering Technology and Industrial Design Technology</a:t>
            </a:r>
            <a:br>
              <a:rPr lang="en-US" sz="2400" dirty="0" smtClean="0"/>
            </a:br>
            <a:r>
              <a:rPr lang="en-US" sz="2400" dirty="0" smtClean="0"/>
              <a:t>New York City College of Technology (City Tech), City University of New York (CUNY), Brooklyn, NY</a:t>
            </a:r>
            <a:endParaRPr lang="en-US" sz="2400" dirty="0"/>
          </a:p>
        </p:txBody>
      </p:sp>
      <p:pic>
        <p:nvPicPr>
          <p:cNvPr id="8" name="Picture 2" descr="Image result for cun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570" y="194188"/>
            <a:ext cx="1566189" cy="67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Image result for citytech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762" y="987306"/>
            <a:ext cx="1544357" cy="1544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ounded Rectangle 15"/>
          <p:cNvSpPr/>
          <p:nvPr/>
        </p:nvSpPr>
        <p:spPr bwMode="auto">
          <a:xfrm>
            <a:off x="654505" y="3486308"/>
            <a:ext cx="10318065" cy="564646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3600" b="1" u="sng" dirty="0">
                <a:solidFill>
                  <a:srgbClr val="0125BD"/>
                </a:solidFill>
              </a:rPr>
              <a:t>Background</a:t>
            </a:r>
          </a:p>
          <a:p>
            <a:endParaRPr lang="en-US" sz="3200" u="sng" dirty="0"/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/>
              <a:t>The task was to design </a:t>
            </a:r>
            <a:r>
              <a:rPr lang="en-US" sz="2800" dirty="0" smtClean="0"/>
              <a:t>an alluring table </a:t>
            </a:r>
            <a:r>
              <a:rPr lang="en-US" sz="2800" dirty="0"/>
              <a:t>stand </a:t>
            </a:r>
            <a:r>
              <a:rPr lang="en-US" sz="2800" dirty="0" smtClean="0"/>
              <a:t>that would 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     add on to the engaging garnishes at the Culinary Competition</a:t>
            </a:r>
            <a:r>
              <a:rPr lang="en-US" sz="2800" dirty="0"/>
              <a:t>.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/>
              <a:t>Logistics </a:t>
            </a:r>
          </a:p>
          <a:p>
            <a:pPr lvl="2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 smtClean="0"/>
              <a:t>  Must </a:t>
            </a:r>
            <a:r>
              <a:rPr lang="en-US" sz="2800" dirty="0"/>
              <a:t>be </a:t>
            </a:r>
            <a:r>
              <a:rPr lang="en-US" sz="2800" dirty="0" smtClean="0"/>
              <a:t>packable, easy to travel.</a:t>
            </a:r>
            <a:endParaRPr lang="en-US" sz="2800" dirty="0"/>
          </a:p>
          <a:p>
            <a:pPr lvl="2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 smtClean="0"/>
              <a:t>  Light weight, Easy </a:t>
            </a:r>
            <a:r>
              <a:rPr lang="en-US" sz="2800" dirty="0"/>
              <a:t>to set </a:t>
            </a:r>
            <a:r>
              <a:rPr lang="en-US" sz="2800" dirty="0" smtClean="0"/>
              <a:t>up, appealing</a:t>
            </a:r>
            <a:endParaRPr lang="en-US" sz="2800" dirty="0"/>
          </a:p>
          <a:p>
            <a:pPr lvl="2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 smtClean="0"/>
              <a:t>  MUST </a:t>
            </a:r>
            <a:r>
              <a:rPr lang="en-US" sz="2800" dirty="0"/>
              <a:t>REPRESENT NYC !!!</a:t>
            </a:r>
          </a:p>
          <a:p>
            <a:pPr marL="0" marR="0" indent="0" algn="l" defTabSz="38147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654505" y="10084126"/>
            <a:ext cx="8161247" cy="5368873"/>
            <a:chOff x="661771" y="8382000"/>
            <a:chExt cx="8331854" cy="5644331"/>
          </a:xfrm>
        </p:grpSpPr>
        <p:sp>
          <p:nvSpPr>
            <p:cNvPr id="19" name="Rounded Rectangle 18"/>
            <p:cNvSpPr/>
            <p:nvPr/>
          </p:nvSpPr>
          <p:spPr bwMode="auto">
            <a:xfrm>
              <a:off x="661771" y="8382000"/>
              <a:ext cx="8118310" cy="536922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8147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992626" y="8913964"/>
              <a:ext cx="8000999" cy="51123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u="sng" dirty="0" smtClean="0">
                  <a:solidFill>
                    <a:srgbClr val="0125BD"/>
                  </a:solidFill>
                </a:rPr>
                <a:t>Idea</a:t>
              </a:r>
              <a:endParaRPr lang="en-US" sz="3200" u="sng" dirty="0" smtClean="0">
                <a:solidFill>
                  <a:srgbClr val="0125BD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en-US" sz="2800" dirty="0"/>
                <a:t>The scenery of the picture on the right was what sparked the idea of having the Brooklyn Bridge as part of the culinary table. It was a way of representing, not just New York in general but Brooklyn as well. </a:t>
              </a:r>
            </a:p>
            <a:p>
              <a:endParaRPr lang="en-US" dirty="0"/>
            </a:p>
          </p:txBody>
        </p:sp>
      </p:grpSp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370282">
            <a:off x="8953043" y="10230324"/>
            <a:ext cx="4934866" cy="3084291"/>
          </a:xfrm>
          <a:prstGeom prst="rect">
            <a:avLst/>
          </a:prstGeom>
        </p:spPr>
      </p:pic>
      <p:pic>
        <p:nvPicPr>
          <p:cNvPr id="27" name="Content Placeholder 3"/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7221" y="21290114"/>
            <a:ext cx="5469779" cy="4313086"/>
          </a:xfr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4051" y="21567655"/>
            <a:ext cx="5017250" cy="43434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62516" y="22479000"/>
            <a:ext cx="6162967" cy="4092520"/>
          </a:xfrm>
          <a:prstGeom prst="rect">
            <a:avLst/>
          </a:prstGeom>
        </p:spPr>
      </p:pic>
      <p:sp>
        <p:nvSpPr>
          <p:cNvPr id="26" name="Rounded Rectangle 25"/>
          <p:cNvSpPr/>
          <p:nvPr/>
        </p:nvSpPr>
        <p:spPr bwMode="auto">
          <a:xfrm>
            <a:off x="661771" y="16873766"/>
            <a:ext cx="13740029" cy="3917199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3814763"/>
            <a:r>
              <a:rPr lang="en-US" sz="4400" b="1" u="sng" dirty="0" smtClean="0">
                <a:solidFill>
                  <a:schemeClr val="accent2"/>
                </a:solidFill>
              </a:rPr>
              <a:t>3D Models</a:t>
            </a:r>
          </a:p>
          <a:p>
            <a:pPr marL="457200" indent="-457200" defTabSz="3814763">
              <a:buFont typeface="Wingdings" panose="05000000000000000000" pitchFamily="2" charset="2"/>
              <a:buChar char="Ø"/>
            </a:pPr>
            <a:r>
              <a:rPr lang="en-US" sz="3200" dirty="0" smtClean="0"/>
              <a:t>Overall Dimension:</a:t>
            </a:r>
          </a:p>
          <a:p>
            <a:pPr marL="1043330" lvl="2" indent="-457200">
              <a:buFont typeface="Wingdings" panose="05000000000000000000" pitchFamily="2" charset="2"/>
              <a:buChar char="§"/>
            </a:pPr>
            <a:r>
              <a:rPr lang="en-US" sz="3200" dirty="0" smtClean="0"/>
              <a:t>Length </a:t>
            </a:r>
            <a:r>
              <a:rPr lang="en-US" sz="3200" dirty="0"/>
              <a:t>: 36 </a:t>
            </a:r>
            <a:r>
              <a:rPr lang="en-US" sz="3200" dirty="0" smtClean="0"/>
              <a:t>in; Height </a:t>
            </a:r>
            <a:r>
              <a:rPr lang="en-US" sz="3200" dirty="0"/>
              <a:t>: 30 </a:t>
            </a:r>
            <a:r>
              <a:rPr lang="en-US" sz="3200" dirty="0" smtClean="0"/>
              <a:t>in; Width</a:t>
            </a:r>
            <a:r>
              <a:rPr lang="en-US" sz="3200" dirty="0"/>
              <a:t>: 32 </a:t>
            </a:r>
            <a:r>
              <a:rPr lang="en-US" sz="3200" dirty="0" smtClean="0"/>
              <a:t>in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3200" dirty="0" smtClean="0"/>
              <a:t>Material would consist mostly of Stainless steal.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3200" dirty="0" smtClean="0"/>
              <a:t>Having a total of four stands, with the top platform specifically for the main dish.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3200" dirty="0"/>
              <a:t>Model shows how simple and effortless it would be to set </a:t>
            </a:r>
            <a:r>
              <a:rPr lang="en-US" sz="3200" dirty="0" smtClean="0"/>
              <a:t>up.</a:t>
            </a:r>
            <a:endParaRPr lang="en-US" sz="3200" dirty="0"/>
          </a:p>
          <a:p>
            <a:pPr defTabSz="3814763"/>
            <a:endParaRPr kumimoji="0" lang="en-US" sz="10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11296650" y="3479066"/>
            <a:ext cx="6380215" cy="6106573"/>
            <a:chOff x="1044457" y="3358733"/>
            <a:chExt cx="4629150" cy="5104714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302245" y="4310006"/>
              <a:ext cx="4113575" cy="4153441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044457" y="3358733"/>
              <a:ext cx="4629150" cy="990600"/>
            </a:xfrm>
            <a:prstGeom prst="rect">
              <a:avLst/>
            </a:prstGeom>
          </p:spPr>
        </p:pic>
      </p:grpSp>
      <p:pic>
        <p:nvPicPr>
          <p:cNvPr id="32" name="Picture 3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4520204" y="16025787"/>
            <a:ext cx="3556417" cy="3000427"/>
          </a:xfrm>
          <a:prstGeom prst="rect">
            <a:avLst/>
          </a:prstGeom>
        </p:spPr>
      </p:pic>
      <p:cxnSp>
        <p:nvCxnSpPr>
          <p:cNvPr id="34" name="Straight Connector 33"/>
          <p:cNvCxnSpPr/>
          <p:nvPr/>
        </p:nvCxnSpPr>
        <p:spPr bwMode="auto">
          <a:xfrm>
            <a:off x="0" y="9765650"/>
            <a:ext cx="18288000" cy="16258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36" name="Picture 3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473411">
            <a:off x="14469738" y="10701830"/>
            <a:ext cx="3213966" cy="4290438"/>
          </a:xfrm>
          <a:prstGeom prst="rect">
            <a:avLst/>
          </a:prstGeom>
        </p:spPr>
      </p:pic>
      <p:cxnSp>
        <p:nvCxnSpPr>
          <p:cNvPr id="41" name="Straight Connector 40"/>
          <p:cNvCxnSpPr/>
          <p:nvPr/>
        </p:nvCxnSpPr>
        <p:spPr bwMode="auto">
          <a:xfrm>
            <a:off x="-101670" y="15527882"/>
            <a:ext cx="18288000" cy="16258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0902855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8147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8147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1991</TotalTime>
  <Words>153</Words>
  <Application>Microsoft Office PowerPoint</Application>
  <PresentationFormat>Custom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Times New Roman</vt:lpstr>
      <vt:lpstr>Wingdings</vt:lpstr>
      <vt:lpstr>Default Design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Labs</cp:lastModifiedBy>
  <cp:revision>186</cp:revision>
  <dcterms:created xsi:type="dcterms:W3CDTF">2013-04-29T09:16:52Z</dcterms:created>
  <dcterms:modified xsi:type="dcterms:W3CDTF">2018-05-24T23:53:18Z</dcterms:modified>
</cp:coreProperties>
</file>