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60" r:id="rId6"/>
    <p:sldId id="261" r:id="rId7"/>
    <p:sldId id="262" r:id="rId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94"/>
  </p:normalViewPr>
  <p:slideViewPr>
    <p:cSldViewPr snapToGrid="0" snapToObjects="1">
      <p:cViewPr varScale="1">
        <p:scale>
          <a:sx n="114" d="100"/>
          <a:sy n="114" d="100"/>
        </p:scale>
        <p:origin x="438" y="10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915128" y="1788454"/>
            <a:ext cx="8361229" cy="2098226"/>
          </a:xfrm>
        </p:spPr>
        <p:txBody>
          <a:bodyPr anchor="b">
            <a:noAutofit/>
          </a:bodyPr>
          <a:lstStyle>
            <a:lvl1pPr algn="ctr">
              <a:defRPr sz="7200" cap="all" baseline="0">
                <a:solidFill>
                  <a:schemeClr val="tx2"/>
                </a:solidFill>
              </a:defRPr>
            </a:lvl1pPr>
          </a:lstStyle>
          <a:p>
            <a:r>
              <a:rPr lang="en-US"/>
              <a:t>Click to edit Master title style</a:t>
            </a:r>
            <a:endParaRPr lang="en-US" dirty="0"/>
          </a:p>
        </p:txBody>
      </p:sp>
      <p:sp>
        <p:nvSpPr>
          <p:cNvPr id="3" name="Subtitle 2"/>
          <p:cNvSpPr>
            <a:spLocks noGrp="1"/>
          </p:cNvSpPr>
          <p:nvPr>
            <p:ph type="subTitle" idx="1"/>
          </p:nvPr>
        </p:nvSpPr>
        <p:spPr>
          <a:xfrm>
            <a:off x="2679906" y="3956279"/>
            <a:ext cx="6831673" cy="1086237"/>
          </a:xfrm>
        </p:spPr>
        <p:txBody>
          <a:bodyPr>
            <a:normAutofit/>
          </a:bodyPr>
          <a:lstStyle>
            <a:lvl1pPr marL="0" indent="0" algn="ctr">
              <a:lnSpc>
                <a:spcPct val="112000"/>
              </a:lnSpc>
              <a:spcBef>
                <a:spcPts val="0"/>
              </a:spcBef>
              <a:spcAft>
                <a:spcPts val="0"/>
              </a:spcAft>
              <a:buNone/>
              <a:defRPr sz="23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a:xfrm>
            <a:off x="752858" y="6453386"/>
            <a:ext cx="1607944" cy="404614"/>
          </a:xfrm>
        </p:spPr>
        <p:txBody>
          <a:bodyPr/>
          <a:lstStyle>
            <a:lvl1pPr>
              <a:defRPr baseline="0">
                <a:solidFill>
                  <a:schemeClr val="tx2"/>
                </a:solidFill>
              </a:defRPr>
            </a:lvl1pPr>
          </a:lstStyle>
          <a:p>
            <a:fld id="{87DE6118-2437-4B30-8E3C-4D2BE6020583}" type="datetimeFigureOut">
              <a:rPr lang="en-US" dirty="0"/>
              <a:pPr/>
              <a:t>12/15/2019</a:t>
            </a:fld>
            <a:endParaRPr lang="en-US" dirty="0"/>
          </a:p>
        </p:txBody>
      </p:sp>
      <p:sp>
        <p:nvSpPr>
          <p:cNvPr id="5" name="Footer Placeholder 4"/>
          <p:cNvSpPr>
            <a:spLocks noGrp="1"/>
          </p:cNvSpPr>
          <p:nvPr>
            <p:ph type="ftr" sz="quarter" idx="11"/>
          </p:nvPr>
        </p:nvSpPr>
        <p:spPr>
          <a:xfrm>
            <a:off x="2584054" y="6453386"/>
            <a:ext cx="7023377" cy="404614"/>
          </a:xfrm>
        </p:spPr>
        <p:txBody>
          <a:bodyPr/>
          <a:lstStyle>
            <a:lvl1pPr algn="ctr">
              <a:defRPr baseline="0">
                <a:solidFill>
                  <a:schemeClr val="tx2"/>
                </a:solidFill>
              </a:defRPr>
            </a:lvl1pPr>
          </a:lstStyle>
          <a:p>
            <a:endParaRPr lang="en-US" dirty="0"/>
          </a:p>
        </p:txBody>
      </p:sp>
      <p:sp>
        <p:nvSpPr>
          <p:cNvPr id="6" name="Slide Number Placeholder 5"/>
          <p:cNvSpPr>
            <a:spLocks noGrp="1"/>
          </p:cNvSpPr>
          <p:nvPr>
            <p:ph type="sldNum" sz="quarter" idx="12"/>
          </p:nvPr>
        </p:nvSpPr>
        <p:spPr>
          <a:xfrm>
            <a:off x="9830683" y="6453386"/>
            <a:ext cx="1596292" cy="404614"/>
          </a:xfrm>
        </p:spPr>
        <p:txBody>
          <a:bodyPr/>
          <a:lstStyle>
            <a:lvl1pPr>
              <a:defRPr baseline="0">
                <a:solidFill>
                  <a:schemeClr val="tx2"/>
                </a:solidFill>
              </a:defRPr>
            </a:lvl1pPr>
          </a:lstStyle>
          <a:p>
            <a:fld id="{69E57DC2-970A-4B3E-BB1C-7A09969E49DF}" type="slidenum">
              <a:rPr lang="en-US" dirty="0"/>
              <a:pPr/>
              <a:t>‹#›</a:t>
            </a:fld>
            <a:endParaRPr lang="en-US" dirty="0"/>
          </a:p>
        </p:txBody>
      </p:sp>
      <p:grpSp>
        <p:nvGrpSpPr>
          <p:cNvPr id="7" name="Group 6"/>
          <p:cNvGrpSpPr/>
          <p:nvPr/>
        </p:nvGrpSpPr>
        <p:grpSpPr>
          <a:xfrm>
            <a:off x="752858" y="744469"/>
            <a:ext cx="10674117" cy="5349671"/>
            <a:chOff x="752858" y="744469"/>
            <a:chExt cx="10674117" cy="5349671"/>
          </a:xfrm>
        </p:grpSpPr>
        <p:sp>
          <p:nvSpPr>
            <p:cNvPr id="11" name="Freeform 6"/>
            <p:cNvSpPr/>
            <p:nvPr/>
          </p:nvSpPr>
          <p:spPr bwMode="auto">
            <a:xfrm>
              <a:off x="8151962" y="1685652"/>
              <a:ext cx="3275013" cy="4408488"/>
            </a:xfrm>
            <a:custGeom>
              <a:avLst/>
              <a:gdLst/>
              <a:ahLst/>
              <a:cxnLst/>
              <a:rect l="l" t="t" r="r" b="b"/>
              <a:pathLst>
                <a:path w="10000" h="10000">
                  <a:moveTo>
                    <a:pt x="8761" y="0"/>
                  </a:moveTo>
                  <a:lnTo>
                    <a:pt x="10000" y="0"/>
                  </a:lnTo>
                  <a:lnTo>
                    <a:pt x="10000" y="10000"/>
                  </a:lnTo>
                  <a:lnTo>
                    <a:pt x="0" y="10000"/>
                  </a:lnTo>
                  <a:lnTo>
                    <a:pt x="0" y="9126"/>
                  </a:lnTo>
                  <a:lnTo>
                    <a:pt x="8761" y="9127"/>
                  </a:lnTo>
                  <a:lnTo>
                    <a:pt x="8761" y="0"/>
                  </a:lnTo>
                  <a:close/>
                </a:path>
              </a:pathLst>
            </a:custGeom>
            <a:solidFill>
              <a:schemeClr val="tx2"/>
            </a:solidFill>
            <a:ln w="0">
              <a:noFill/>
              <a:prstDash val="solid"/>
              <a:round/>
              <a:headEnd/>
              <a:tailEnd/>
            </a:ln>
          </p:spPr>
        </p:sp>
        <p:sp>
          <p:nvSpPr>
            <p:cNvPr id="14" name="Freeform 6"/>
            <p:cNvSpPr/>
            <p:nvPr/>
          </p:nvSpPr>
          <p:spPr bwMode="auto">
            <a:xfrm flipH="1" flipV="1">
              <a:off x="752858" y="744469"/>
              <a:ext cx="3275668" cy="4408488"/>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chemeClr val="tx2"/>
            </a:solidFill>
            <a:ln w="0">
              <a:noFill/>
              <a:prstDash val="solid"/>
              <a:round/>
              <a:headEnd/>
              <a:tailEnd/>
            </a:ln>
          </p:spPr>
        </p:sp>
      </p:gr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a:xfrm>
            <a:off x="1371600" y="2295525"/>
            <a:ext cx="9601200" cy="35718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7DE6118-2437-4B30-8E3C-4D2BE6020583}" type="datetimeFigureOut">
              <a:rPr lang="en-US" dirty="0"/>
              <a:t>12/15/2019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9E57DC2-970A-4B3E-BB1C-7A09969E49DF}"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596561" y="624156"/>
            <a:ext cx="1565766" cy="5243244"/>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371600" y="624156"/>
            <a:ext cx="8179641" cy="524324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7DE6118-2437-4B30-8E3C-4D2BE6020583}" type="datetimeFigureOut">
              <a:rPr lang="en-US" dirty="0"/>
              <a:t>12/15/2019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9E57DC2-970A-4B3E-BB1C-7A09969E49DF}"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7DE6118-2437-4B30-8E3C-4D2BE6020583}" type="datetimeFigureOut">
              <a:rPr lang="en-US" dirty="0"/>
              <a:t>12/15/2019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9E57DC2-970A-4B3E-BB1C-7A09969E49DF}"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65025" y="1301360"/>
            <a:ext cx="9612971" cy="2852737"/>
          </a:xfrm>
        </p:spPr>
        <p:txBody>
          <a:bodyPr anchor="b">
            <a:normAutofit/>
          </a:bodyPr>
          <a:lstStyle>
            <a:lvl1pPr algn="r">
              <a:defRPr sz="7200" cap="all" baseline="0">
                <a:solidFill>
                  <a:schemeClr val="tx2"/>
                </a:solidFill>
              </a:defRPr>
            </a:lvl1pPr>
          </a:lstStyle>
          <a:p>
            <a:r>
              <a:rPr lang="en-US"/>
              <a:t>Click to edit Master title style</a:t>
            </a:r>
            <a:endParaRPr lang="en-US" dirty="0"/>
          </a:p>
        </p:txBody>
      </p:sp>
      <p:sp>
        <p:nvSpPr>
          <p:cNvPr id="3" name="Text Placeholder 2"/>
          <p:cNvSpPr>
            <a:spLocks noGrp="1"/>
          </p:cNvSpPr>
          <p:nvPr>
            <p:ph type="body" idx="1"/>
          </p:nvPr>
        </p:nvSpPr>
        <p:spPr>
          <a:xfrm>
            <a:off x="765025" y="4216328"/>
            <a:ext cx="9612971" cy="1143324"/>
          </a:xfrm>
        </p:spPr>
        <p:txBody>
          <a:bodyPr/>
          <a:lstStyle>
            <a:lvl1pPr marL="0" indent="0" algn="r">
              <a:lnSpc>
                <a:spcPct val="112000"/>
              </a:lnSpc>
              <a:spcBef>
                <a:spcPts val="0"/>
              </a:spcBef>
              <a:spcAft>
                <a:spcPts val="0"/>
              </a:spcAft>
              <a:buNone/>
              <a:defRPr sz="2400">
                <a:solidFill>
                  <a:schemeClr val="tx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738908" y="6453386"/>
            <a:ext cx="1622409" cy="404614"/>
          </a:xfrm>
        </p:spPr>
        <p:txBody>
          <a:bodyPr/>
          <a:lstStyle>
            <a:lvl1pPr>
              <a:defRPr>
                <a:solidFill>
                  <a:schemeClr val="tx2"/>
                </a:solidFill>
              </a:defRPr>
            </a:lvl1pPr>
          </a:lstStyle>
          <a:p>
            <a:fld id="{87DE6118-2437-4B30-8E3C-4D2BE6020583}" type="datetimeFigureOut">
              <a:rPr lang="en-US" dirty="0"/>
              <a:pPr/>
              <a:t>12/15/2019</a:t>
            </a:fld>
            <a:endParaRPr lang="en-US" dirty="0"/>
          </a:p>
        </p:txBody>
      </p:sp>
      <p:sp>
        <p:nvSpPr>
          <p:cNvPr id="5" name="Footer Placeholder 4"/>
          <p:cNvSpPr>
            <a:spLocks noGrp="1"/>
          </p:cNvSpPr>
          <p:nvPr>
            <p:ph type="ftr" sz="quarter" idx="11"/>
          </p:nvPr>
        </p:nvSpPr>
        <p:spPr>
          <a:xfrm>
            <a:off x="2584312" y="6453386"/>
            <a:ext cx="7023377" cy="404614"/>
          </a:xfrm>
        </p:spPr>
        <p:txBody>
          <a:bodyPr/>
          <a:lstStyle>
            <a:lvl1pPr algn="ctr">
              <a:defRPr>
                <a:solidFill>
                  <a:schemeClr val="tx2"/>
                </a:solidFill>
              </a:defRPr>
            </a:lvl1pPr>
          </a:lstStyle>
          <a:p>
            <a:endParaRPr lang="en-US" dirty="0"/>
          </a:p>
        </p:txBody>
      </p:sp>
      <p:sp>
        <p:nvSpPr>
          <p:cNvPr id="6" name="Slide Number Placeholder 5"/>
          <p:cNvSpPr>
            <a:spLocks noGrp="1"/>
          </p:cNvSpPr>
          <p:nvPr>
            <p:ph type="sldNum" sz="quarter" idx="12"/>
          </p:nvPr>
        </p:nvSpPr>
        <p:spPr>
          <a:xfrm>
            <a:off x="9830683" y="6453386"/>
            <a:ext cx="1596292" cy="404614"/>
          </a:xfrm>
        </p:spPr>
        <p:txBody>
          <a:bodyPr/>
          <a:lstStyle>
            <a:lvl1pPr>
              <a:defRPr>
                <a:solidFill>
                  <a:schemeClr val="tx2"/>
                </a:solidFill>
              </a:defRPr>
            </a:lvl1pPr>
          </a:lstStyle>
          <a:p>
            <a:fld id="{69E57DC2-970A-4B3E-BB1C-7A09969E49DF}" type="slidenum">
              <a:rPr lang="en-US" dirty="0"/>
              <a:pPr/>
              <a:t>‹#›</a:t>
            </a:fld>
            <a:endParaRPr lang="en-US" dirty="0"/>
          </a:p>
        </p:txBody>
      </p:sp>
      <p:sp>
        <p:nvSpPr>
          <p:cNvPr id="7" name="Freeform 6" title="Crop Mark"/>
          <p:cNvSpPr/>
          <p:nvPr/>
        </p:nvSpPr>
        <p:spPr bwMode="auto">
          <a:xfrm>
            <a:off x="8151962" y="1685652"/>
            <a:ext cx="3275013" cy="4408488"/>
          </a:xfrm>
          <a:custGeom>
            <a:avLst/>
            <a:gdLst/>
            <a:ahLst/>
            <a:cxnLst/>
            <a:rect l="0" t="0" r="r" b="b"/>
            <a:pathLst>
              <a:path w="4125" h="5554">
                <a:moveTo>
                  <a:pt x="3614" y="0"/>
                </a:moveTo>
                <a:lnTo>
                  <a:pt x="4125" y="0"/>
                </a:lnTo>
                <a:lnTo>
                  <a:pt x="4125" y="5554"/>
                </a:lnTo>
                <a:lnTo>
                  <a:pt x="0" y="5554"/>
                </a:lnTo>
                <a:lnTo>
                  <a:pt x="0" y="5074"/>
                </a:lnTo>
                <a:lnTo>
                  <a:pt x="3614" y="5074"/>
                </a:lnTo>
                <a:lnTo>
                  <a:pt x="3614" y="0"/>
                </a:lnTo>
                <a:close/>
              </a:path>
            </a:pathLst>
          </a:custGeom>
          <a:solidFill>
            <a:schemeClr val="tx2"/>
          </a:solidFill>
          <a:ln w="0">
            <a:noFill/>
            <a:prstDash val="solid"/>
            <a:round/>
            <a:headEnd/>
            <a:tailEnd/>
          </a:ln>
        </p:spPr>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a:t>Click to edit Master title style</a:t>
            </a:r>
            <a:endParaRPr lang="en-US" dirty="0"/>
          </a:p>
        </p:txBody>
      </p:sp>
      <p:sp>
        <p:nvSpPr>
          <p:cNvPr id="3" name="Content Placeholder 2"/>
          <p:cNvSpPr>
            <a:spLocks noGrp="1"/>
          </p:cNvSpPr>
          <p:nvPr>
            <p:ph sz="half" idx="1"/>
          </p:nvPr>
        </p:nvSpPr>
        <p:spPr>
          <a:xfrm>
            <a:off x="1371600" y="2285999"/>
            <a:ext cx="4447786" cy="3581401"/>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525403" y="2285999"/>
            <a:ext cx="4447786" cy="3581401"/>
          </a:xfrm>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87DE6118-2437-4B30-8E3C-4D2BE6020583}" type="datetimeFigureOut">
              <a:rPr lang="en-US" dirty="0"/>
              <a:t>12/15/2019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9E57DC2-970A-4B3E-BB1C-7A09969E49DF}"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371600" y="685800"/>
            <a:ext cx="9601200" cy="1485900"/>
          </a:xfrm>
        </p:spPr>
        <p:txBody>
          <a:bodyPr/>
          <a:lstStyle>
            <a:lvl1pPr>
              <a:defRPr>
                <a:solidFill>
                  <a:schemeClr val="tx2"/>
                </a:solidFill>
              </a:defRPr>
            </a:lvl1pPr>
          </a:lstStyle>
          <a:p>
            <a:r>
              <a:rPr lang="en-US"/>
              <a:t>Click to edit Master title style</a:t>
            </a:r>
            <a:endParaRPr lang="en-US" dirty="0"/>
          </a:p>
        </p:txBody>
      </p:sp>
      <p:sp>
        <p:nvSpPr>
          <p:cNvPr id="3" name="Text Placeholder 2"/>
          <p:cNvSpPr>
            <a:spLocks noGrp="1"/>
          </p:cNvSpPr>
          <p:nvPr>
            <p:ph type="body" idx="1"/>
          </p:nvPr>
        </p:nvSpPr>
        <p:spPr>
          <a:xfrm>
            <a:off x="1371600"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371600"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525014"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525014"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87DE6118-2437-4B30-8E3C-4D2BE6020583}" type="datetimeFigureOut">
              <a:rPr lang="en-US" dirty="0"/>
              <a:t>12/15/2019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9E57DC2-970A-4B3E-BB1C-7A09969E49DF}"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87DE6118-2437-4B30-8E3C-4D2BE6020583}" type="datetimeFigureOut">
              <a:rPr lang="en-US" dirty="0"/>
              <a:t>12/15/2019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9E57DC2-970A-4B3E-BB1C-7A09969E49DF}"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7DE6118-2437-4B30-8E3C-4D2BE6020583}" type="datetimeFigureOut">
              <a:rPr lang="en-US" dirty="0"/>
              <a:t>12/15/2019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9E57DC2-970A-4B3E-BB1C-7A09969E49DF}"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chor="t">
            <a:noAutofit/>
          </a:bodyPr>
          <a:lstStyle>
            <a:lvl1pPr>
              <a:lnSpc>
                <a:spcPct val="84000"/>
              </a:lnSpc>
              <a:defRPr sz="4800" baseline="0">
                <a:solidFill>
                  <a:schemeClr val="tx2"/>
                </a:solidFill>
              </a:defRPr>
            </a:lvl1pPr>
          </a:lstStyle>
          <a:p>
            <a:r>
              <a:rPr lang="en-US"/>
              <a:t>Click to edit Master title style</a:t>
            </a:r>
            <a:endParaRPr lang="en-US" dirty="0"/>
          </a:p>
        </p:txBody>
      </p:sp>
      <p:sp>
        <p:nvSpPr>
          <p:cNvPr id="3" name="Content Placeholder 2"/>
          <p:cNvSpPr>
            <a:spLocks noGrp="1"/>
          </p:cNvSpPr>
          <p:nvPr>
            <p:ph idx="1"/>
          </p:nvPr>
        </p:nvSpPr>
        <p:spPr>
          <a:xfrm>
            <a:off x="6256020" y="685801"/>
            <a:ext cx="5212080" cy="5175250"/>
          </a:xfrm>
        </p:spPr>
        <p:txBody>
          <a:bodyPr/>
          <a:lstStyle>
            <a:lvl1pPr>
              <a:defRPr sz="2000"/>
            </a:lvl1pPr>
            <a:lvl2pPr>
              <a:defRPr sz="2000"/>
            </a:lvl2pPr>
            <a:lvl3pPr>
              <a:defRPr sz="1800"/>
            </a:lvl3pPr>
            <a:lvl4pPr>
              <a:defRPr sz="18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723900" y="2856344"/>
            <a:ext cx="3855720" cy="3011056"/>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723900" y="6453386"/>
            <a:ext cx="1204572" cy="404614"/>
          </a:xfrm>
        </p:spPr>
        <p:txBody>
          <a:bodyPr/>
          <a:lstStyle>
            <a:lvl1pPr>
              <a:defRPr>
                <a:solidFill>
                  <a:schemeClr val="tx2"/>
                </a:solidFill>
              </a:defRPr>
            </a:lvl1pPr>
          </a:lstStyle>
          <a:p>
            <a:fld id="{87DE6118-2437-4B30-8E3C-4D2BE6020583}" type="datetimeFigureOut">
              <a:rPr lang="en-US" dirty="0"/>
              <a:pPr/>
              <a:t>12/15/2019</a:t>
            </a:fld>
            <a:endParaRPr lang="en-US" dirty="0"/>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tx2"/>
                </a:solidFill>
              </a:defRPr>
            </a:lvl1pPr>
          </a:lstStyle>
          <a:p>
            <a:endParaRPr lang="en-US" dirty="0"/>
          </a:p>
        </p:txBody>
      </p:sp>
      <p:sp>
        <p:nvSpPr>
          <p:cNvPr id="7" name="Slide Number Placeholder 6"/>
          <p:cNvSpPr>
            <a:spLocks noGrp="1"/>
          </p:cNvSpPr>
          <p:nvPr>
            <p:ph type="sldNum" sz="quarter" idx="12"/>
          </p:nvPr>
        </p:nvSpPr>
        <p:spPr>
          <a:xfrm>
            <a:off x="9883140" y="6453386"/>
            <a:ext cx="1596292" cy="404614"/>
          </a:xfrm>
        </p:spPr>
        <p:txBody>
          <a:bodyPr/>
          <a:lstStyle>
            <a:lvl1pPr>
              <a:defRPr>
                <a:solidFill>
                  <a:schemeClr val="tx2"/>
                </a:solidFill>
              </a:defRPr>
            </a:lvl1pPr>
          </a:lstStyle>
          <a:p>
            <a:fld id="{69E57DC2-970A-4B3E-BB1C-7A09969E49DF}" type="slidenum">
              <a:rPr lang="en-US" dirty="0"/>
              <a:pPr/>
              <a:t>‹#›</a:t>
            </a:fld>
            <a:endParaRPr lang="en-US" dirty="0"/>
          </a:p>
        </p:txBody>
      </p:sp>
      <p:sp>
        <p:nvSpPr>
          <p:cNvPr id="9" name="Rectangle 8" title="Divider Bar"/>
          <p:cNvSpPr/>
          <p:nvPr/>
        </p:nvSpPr>
        <p:spPr>
          <a:xfrm>
            <a:off x="5303520"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chor="t">
            <a:normAutofit/>
          </a:bodyPr>
          <a:lstStyle>
            <a:lvl1pPr>
              <a:lnSpc>
                <a:spcPct val="84000"/>
              </a:lnSpc>
              <a:defRPr sz="4800" baseline="0"/>
            </a:lvl1pPr>
          </a:lstStyle>
          <a:p>
            <a:r>
              <a:rPr lang="en-US"/>
              <a:t>Click to edit Master title style</a:t>
            </a:r>
            <a:endParaRPr lang="en-US" dirty="0"/>
          </a:p>
        </p:txBody>
      </p:sp>
      <p:sp>
        <p:nvSpPr>
          <p:cNvPr id="3" name="Picture Placeholder 2"/>
          <p:cNvSpPr>
            <a:spLocks noGrp="1" noChangeAspect="1"/>
          </p:cNvSpPr>
          <p:nvPr>
            <p:ph type="pic" idx="1"/>
          </p:nvPr>
        </p:nvSpPr>
        <p:spPr>
          <a:xfrm>
            <a:off x="5532120" y="0"/>
            <a:ext cx="6659880" cy="6857999"/>
          </a:xfrm>
        </p:spPr>
        <p:txBody>
          <a:bodyPr anchor="t">
            <a:normAutofit/>
          </a:bodyPr>
          <a:lstStyle>
            <a:lvl1pPr marL="0" indent="0">
              <a:buNone/>
              <a:defRPr sz="2000"/>
            </a:lvl1pPr>
            <a:lvl2pPr marL="457200" indent="0">
              <a:buNone/>
              <a:defRPr sz="2000"/>
            </a:lvl2pPr>
            <a:lvl3pPr marL="914400" indent="0">
              <a:buNone/>
              <a:defRPr sz="20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723900" y="2855968"/>
            <a:ext cx="3855720" cy="3011432"/>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723900" y="6453386"/>
            <a:ext cx="1204572" cy="404614"/>
          </a:xfrm>
        </p:spPr>
        <p:txBody>
          <a:bodyPr/>
          <a:lstStyle>
            <a:lvl1pPr>
              <a:defRPr>
                <a:solidFill>
                  <a:schemeClr val="tx2"/>
                </a:solidFill>
              </a:defRPr>
            </a:lvl1pPr>
          </a:lstStyle>
          <a:p>
            <a:fld id="{87DE6118-2437-4B30-8E3C-4D2BE6020583}" type="datetimeFigureOut">
              <a:rPr lang="en-US" dirty="0"/>
              <a:pPr/>
              <a:t>12/15/2019</a:t>
            </a:fld>
            <a:endParaRPr lang="en-US" dirty="0"/>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tx2"/>
                </a:solidFill>
              </a:defRPr>
            </a:lvl1pPr>
          </a:lstStyle>
          <a:p>
            <a:endParaRPr lang="en-US" dirty="0"/>
          </a:p>
        </p:txBody>
      </p:sp>
      <p:sp>
        <p:nvSpPr>
          <p:cNvPr id="7" name="Slide Number Placeholder 6"/>
          <p:cNvSpPr>
            <a:spLocks noGrp="1"/>
          </p:cNvSpPr>
          <p:nvPr>
            <p:ph type="sldNum" sz="quarter" idx="12"/>
          </p:nvPr>
        </p:nvSpPr>
        <p:spPr>
          <a:xfrm>
            <a:off x="9883140" y="6453386"/>
            <a:ext cx="1596292" cy="404614"/>
          </a:xfrm>
        </p:spPr>
        <p:txBody>
          <a:bodyPr/>
          <a:lstStyle>
            <a:lvl1pPr>
              <a:defRPr>
                <a:solidFill>
                  <a:schemeClr val="tx2"/>
                </a:solidFill>
              </a:defRPr>
            </a:lvl1pPr>
          </a:lstStyle>
          <a:p>
            <a:fld id="{69E57DC2-970A-4B3E-BB1C-7A09969E49DF}" type="slidenum">
              <a:rPr lang="en-US" dirty="0"/>
              <a:pPr/>
              <a:t>‹#›</a:t>
            </a:fld>
            <a:endParaRPr lang="en-US" dirty="0"/>
          </a:p>
        </p:txBody>
      </p:sp>
      <p:sp>
        <p:nvSpPr>
          <p:cNvPr id="9" name="Rectangle 8" title="Divider Bar"/>
          <p:cNvSpPr/>
          <p:nvPr/>
        </p:nvSpPr>
        <p:spPr>
          <a:xfrm>
            <a:off x="5303520"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371600" y="685800"/>
            <a:ext cx="9601200" cy="14859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1371600" y="2286000"/>
            <a:ext cx="9601200" cy="35814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390650" y="6453386"/>
            <a:ext cx="1204572" cy="404614"/>
          </a:xfrm>
          <a:prstGeom prst="rect">
            <a:avLst/>
          </a:prstGeom>
        </p:spPr>
        <p:txBody>
          <a:bodyPr vert="horz" lIns="91440" tIns="45720" rIns="91440" bIns="45720" rtlCol="0" anchor="ctr"/>
          <a:lstStyle>
            <a:lvl1pPr algn="l">
              <a:defRPr sz="1200" baseline="0">
                <a:solidFill>
                  <a:schemeClr val="tx2"/>
                </a:solidFill>
              </a:defRPr>
            </a:lvl1pPr>
          </a:lstStyle>
          <a:p>
            <a:fld id="{87DE6118-2437-4B30-8E3C-4D2BE6020583}" type="datetimeFigureOut">
              <a:rPr lang="en-US" dirty="0"/>
              <a:pPr/>
              <a:t>12/15/2019</a:t>
            </a:fld>
            <a:endParaRPr lang="en-US" dirty="0"/>
          </a:p>
        </p:txBody>
      </p:sp>
      <p:sp>
        <p:nvSpPr>
          <p:cNvPr id="5" name="Footer Placeholder 4"/>
          <p:cNvSpPr>
            <a:spLocks noGrp="1"/>
          </p:cNvSpPr>
          <p:nvPr>
            <p:ph type="ftr" sz="quarter" idx="3"/>
          </p:nvPr>
        </p:nvSpPr>
        <p:spPr>
          <a:xfrm>
            <a:off x="2893564" y="6453386"/>
            <a:ext cx="6280830" cy="404614"/>
          </a:xfrm>
          <a:prstGeom prst="rect">
            <a:avLst/>
          </a:prstGeom>
        </p:spPr>
        <p:txBody>
          <a:bodyPr vert="horz" lIns="91440" tIns="45720" rIns="91440" bIns="45720" rtlCol="0" anchor="ctr"/>
          <a:lstStyle>
            <a:lvl1pPr algn="l">
              <a:defRPr sz="1200" baseline="0">
                <a:solidFill>
                  <a:schemeClr val="tx2"/>
                </a:solidFill>
              </a:defRPr>
            </a:lvl1pPr>
          </a:lstStyle>
          <a:p>
            <a:endParaRPr lang="en-US" dirty="0"/>
          </a:p>
        </p:txBody>
      </p:sp>
      <p:sp>
        <p:nvSpPr>
          <p:cNvPr id="6" name="Slide Number Placeholder 5"/>
          <p:cNvSpPr>
            <a:spLocks noGrp="1"/>
          </p:cNvSpPr>
          <p:nvPr>
            <p:ph type="sldNum" sz="quarter" idx="4"/>
          </p:nvPr>
        </p:nvSpPr>
        <p:spPr>
          <a:xfrm>
            <a:off x="9472736" y="6453386"/>
            <a:ext cx="1596292" cy="404614"/>
          </a:xfrm>
          <a:prstGeom prst="rect">
            <a:avLst/>
          </a:prstGeom>
        </p:spPr>
        <p:txBody>
          <a:bodyPr vert="horz" lIns="91440" tIns="45720" rIns="91440" bIns="45720" rtlCol="0" anchor="ctr"/>
          <a:lstStyle>
            <a:lvl1pPr algn="r">
              <a:defRPr sz="1200" baseline="0">
                <a:solidFill>
                  <a:schemeClr val="tx2"/>
                </a:solidFill>
              </a:defRPr>
            </a:lvl1pPr>
          </a:lstStyle>
          <a:p>
            <a:fld id="{69E57DC2-970A-4B3E-BB1C-7A09969E49DF}" type="slidenum">
              <a:rPr lang="en-US" dirty="0"/>
              <a:pPr/>
              <a:t>‹#›</a:t>
            </a:fld>
            <a:endParaRPr lang="en-US" dirty="0"/>
          </a:p>
        </p:txBody>
      </p:sp>
      <p:sp>
        <p:nvSpPr>
          <p:cNvPr id="9" name="Rectangle 8" title="Side bar"/>
          <p:cNvSpPr/>
          <p:nvPr/>
        </p:nvSpPr>
        <p:spPr>
          <a:xfrm>
            <a:off x="478095"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89000"/>
        </a:lnSpc>
        <a:spcBef>
          <a:spcPct val="0"/>
        </a:spcBef>
        <a:buNone/>
        <a:defRPr sz="4400" kern="1200" baseline="0">
          <a:solidFill>
            <a:schemeClr val="tx2"/>
          </a:solidFill>
          <a:latin typeface="+mj-lt"/>
          <a:ea typeface="+mj-ea"/>
          <a:cs typeface="+mj-cs"/>
        </a:defRPr>
      </a:lvl1pPr>
    </p:titleStyle>
    <p:bodyStyle>
      <a:lvl1pPr marL="384048" indent="-384048" algn="l" defTabSz="914400" rtl="0" eaLnBrk="1" latinLnBrk="0" hangingPunct="1">
        <a:lnSpc>
          <a:spcPct val="94000"/>
        </a:lnSpc>
        <a:spcBef>
          <a:spcPts val="1000"/>
        </a:spcBef>
        <a:spcAft>
          <a:spcPts val="200"/>
        </a:spcAft>
        <a:buFont typeface="Franklin Gothic Book" panose="020B0503020102020204" pitchFamily="34" charset="0"/>
        <a:buChar char="■"/>
        <a:defRPr sz="2000" kern="1200" baseline="0">
          <a:solidFill>
            <a:schemeClr val="tx2"/>
          </a:solidFill>
          <a:latin typeface="+mn-lt"/>
          <a:ea typeface="+mn-ea"/>
          <a:cs typeface="+mn-cs"/>
        </a:defRPr>
      </a:lvl1pPr>
      <a:lvl2pPr marL="914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2000" i="1" kern="1200" baseline="0">
          <a:solidFill>
            <a:schemeClr val="tx2"/>
          </a:solidFill>
          <a:latin typeface="+mn-lt"/>
          <a:ea typeface="+mn-ea"/>
          <a:cs typeface="+mn-cs"/>
        </a:defRPr>
      </a:lvl2pPr>
      <a:lvl3pPr marL="1371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kern="1200" baseline="0">
          <a:solidFill>
            <a:schemeClr val="tx2"/>
          </a:solidFill>
          <a:latin typeface="+mn-lt"/>
          <a:ea typeface="+mn-ea"/>
          <a:cs typeface="+mn-cs"/>
        </a:defRPr>
      </a:lvl3pPr>
      <a:lvl4pPr marL="1828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i="1" kern="1200" baseline="0">
          <a:solidFill>
            <a:schemeClr val="tx2"/>
          </a:solidFill>
          <a:latin typeface="+mn-lt"/>
          <a:ea typeface="+mn-ea"/>
          <a:cs typeface="+mn-cs"/>
        </a:defRPr>
      </a:lvl4pPr>
      <a:lvl5pPr marL="22860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kern="1200" baseline="0">
          <a:solidFill>
            <a:schemeClr val="tx2"/>
          </a:solidFill>
          <a:latin typeface="+mn-lt"/>
          <a:ea typeface="+mn-ea"/>
          <a:cs typeface="+mn-cs"/>
        </a:defRPr>
      </a:lvl5pPr>
      <a:lvl6pPr marL="27432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200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657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4114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3" orient="horz" pos="1368">
          <p15:clr>
            <a:srgbClr val="F26B43"/>
          </p15:clr>
        </p15:guide>
        <p15:guide id="4" orient="horz" pos="1440">
          <p15:clr>
            <a:srgbClr val="F26B43"/>
          </p15:clr>
        </p15:guide>
        <p15:guide id="6" orient="horz" pos="3696">
          <p15:clr>
            <a:srgbClr val="F26B43"/>
          </p15:clr>
        </p15:guide>
        <p15:guide id="7" orient="horz" pos="432">
          <p15:clr>
            <a:srgbClr val="F26B43"/>
          </p15:clr>
        </p15:guide>
        <p15:guide id="8" orient="horz" pos="1512">
          <p15:clr>
            <a:srgbClr val="F26B43"/>
          </p15:clr>
        </p15:guide>
        <p15:guide id="9" pos="6912">
          <p15:clr>
            <a:srgbClr val="F26B43"/>
          </p15:clr>
        </p15:guide>
        <p15:guide id="10" pos="936">
          <p15:clr>
            <a:srgbClr val="F26B43"/>
          </p15:clr>
        </p15:guide>
        <p15:guide id="11" pos="864">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44B08D-5247-BC4D-BCBA-5AF62203FA5B}"/>
              </a:ext>
            </a:extLst>
          </p:cNvPr>
          <p:cNvSpPr>
            <a:spLocks noGrp="1"/>
          </p:cNvSpPr>
          <p:nvPr>
            <p:ph type="ctrTitle"/>
          </p:nvPr>
        </p:nvSpPr>
        <p:spPr>
          <a:xfrm>
            <a:off x="1915127" y="1569313"/>
            <a:ext cx="8361229" cy="2098226"/>
          </a:xfrm>
        </p:spPr>
        <p:txBody>
          <a:bodyPr/>
          <a:lstStyle/>
          <a:p>
            <a:r>
              <a:rPr lang="en-US" sz="6600" b="1" dirty="0">
                <a:latin typeface="Arial" panose="020B0604020202020204" pitchFamily="34" charset="0"/>
                <a:cs typeface="Arial" panose="020B0604020202020204" pitchFamily="34" charset="0"/>
              </a:rPr>
              <a:t>YINGYANG ZHANG</a:t>
            </a:r>
          </a:p>
        </p:txBody>
      </p:sp>
      <p:sp>
        <p:nvSpPr>
          <p:cNvPr id="3" name="Subtitle 2">
            <a:extLst>
              <a:ext uri="{FF2B5EF4-FFF2-40B4-BE49-F238E27FC236}">
                <a16:creationId xmlns:a16="http://schemas.microsoft.com/office/drawing/2014/main" id="{86F6062F-BE34-F344-89D2-3D14BEB28A73}"/>
              </a:ext>
            </a:extLst>
          </p:cNvPr>
          <p:cNvSpPr>
            <a:spLocks noGrp="1"/>
          </p:cNvSpPr>
          <p:nvPr>
            <p:ph type="subTitle" idx="1"/>
          </p:nvPr>
        </p:nvSpPr>
        <p:spPr>
          <a:xfrm>
            <a:off x="2679904" y="3757497"/>
            <a:ext cx="6831673" cy="1086237"/>
          </a:xfrm>
        </p:spPr>
        <p:txBody>
          <a:bodyPr/>
          <a:lstStyle/>
          <a:p>
            <a:r>
              <a:rPr lang="en-US" dirty="0"/>
              <a:t>COMD 4900   INTERNSHIP</a:t>
            </a:r>
          </a:p>
        </p:txBody>
      </p:sp>
    </p:spTree>
    <p:extLst>
      <p:ext uri="{BB962C8B-B14F-4D97-AF65-F5344CB8AC3E}">
        <p14:creationId xmlns:p14="http://schemas.microsoft.com/office/powerpoint/2010/main" val="256684436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736598-BF36-914F-9B1C-07B585F606CC}"/>
              </a:ext>
            </a:extLst>
          </p:cNvPr>
          <p:cNvSpPr>
            <a:spLocks noGrp="1"/>
          </p:cNvSpPr>
          <p:nvPr>
            <p:ph type="title"/>
          </p:nvPr>
        </p:nvSpPr>
        <p:spPr/>
        <p:txBody>
          <a:bodyPr/>
          <a:lstStyle/>
          <a:p>
            <a:r>
              <a:rPr lang="en-US" b="1" dirty="0">
                <a:latin typeface="Arial" panose="020B0604020202020204" pitchFamily="34" charset="0"/>
                <a:cs typeface="Arial" panose="020B0604020202020204" pitchFamily="34" charset="0"/>
              </a:rPr>
              <a:t>HOW</a:t>
            </a:r>
          </a:p>
        </p:txBody>
      </p:sp>
      <p:sp>
        <p:nvSpPr>
          <p:cNvPr id="3" name="Content Placeholder 2">
            <a:extLst>
              <a:ext uri="{FF2B5EF4-FFF2-40B4-BE49-F238E27FC236}">
                <a16:creationId xmlns:a16="http://schemas.microsoft.com/office/drawing/2014/main" id="{02053687-63C4-E649-9D0A-C84E8D768A68}"/>
              </a:ext>
            </a:extLst>
          </p:cNvPr>
          <p:cNvSpPr>
            <a:spLocks noGrp="1"/>
          </p:cNvSpPr>
          <p:nvPr>
            <p:ph idx="1"/>
          </p:nvPr>
        </p:nvSpPr>
        <p:spPr>
          <a:xfrm>
            <a:off x="1371600" y="2286000"/>
            <a:ext cx="9190139" cy="3581400"/>
          </a:xfrm>
        </p:spPr>
        <p:txBody>
          <a:bodyPr/>
          <a:lstStyle/>
          <a:p>
            <a:pPr marL="0" indent="0">
              <a:buNone/>
            </a:pPr>
            <a:r>
              <a:rPr lang="en-US" dirty="0"/>
              <a:t>I got this intern from one of my friends. It is a sign making company owned by my friend’s uncle. </a:t>
            </a:r>
            <a:r>
              <a:rPr lang="en-US"/>
              <a:t>The reason </a:t>
            </a:r>
            <a:r>
              <a:rPr lang="en-US" dirty="0"/>
              <a:t>I wanted to work there was that he told me it will be easy and I will also get paid. This is my last semester and I am having five classes. I thought to myself, an easy intern might be what I needed. So I just said ok and started working there. </a:t>
            </a:r>
          </a:p>
        </p:txBody>
      </p:sp>
    </p:spTree>
    <p:extLst>
      <p:ext uri="{BB962C8B-B14F-4D97-AF65-F5344CB8AC3E}">
        <p14:creationId xmlns:p14="http://schemas.microsoft.com/office/powerpoint/2010/main" val="344060124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38BEB1-77E7-1E44-B161-DACAAD420192}"/>
              </a:ext>
            </a:extLst>
          </p:cNvPr>
          <p:cNvSpPr>
            <a:spLocks noGrp="1"/>
          </p:cNvSpPr>
          <p:nvPr>
            <p:ph type="title"/>
          </p:nvPr>
        </p:nvSpPr>
        <p:spPr/>
        <p:txBody>
          <a:bodyPr/>
          <a:lstStyle/>
          <a:p>
            <a:r>
              <a:rPr lang="en-US" b="1" dirty="0">
                <a:latin typeface="Arial" panose="020B0604020202020204" pitchFamily="34" charset="0"/>
                <a:cs typeface="Arial" panose="020B0604020202020204" pitchFamily="34" charset="0"/>
              </a:rPr>
              <a:t>INTRO</a:t>
            </a:r>
          </a:p>
        </p:txBody>
      </p:sp>
      <p:sp>
        <p:nvSpPr>
          <p:cNvPr id="3" name="Content Placeholder 2">
            <a:extLst>
              <a:ext uri="{FF2B5EF4-FFF2-40B4-BE49-F238E27FC236}">
                <a16:creationId xmlns:a16="http://schemas.microsoft.com/office/drawing/2014/main" id="{53438134-3126-5643-8807-F8615ED6C942}"/>
              </a:ext>
            </a:extLst>
          </p:cNvPr>
          <p:cNvSpPr>
            <a:spLocks noGrp="1"/>
          </p:cNvSpPr>
          <p:nvPr>
            <p:ph idx="1"/>
          </p:nvPr>
        </p:nvSpPr>
        <p:spPr/>
        <p:txBody>
          <a:bodyPr/>
          <a:lstStyle/>
          <a:p>
            <a:pPr marL="0" indent="0">
              <a:buNone/>
            </a:pPr>
            <a:r>
              <a:rPr lang="en-US" dirty="0"/>
              <a:t>The company is called L.K. creative sign. The company is very small. They specialize in designing and making store signs and billboards. They also do awnings and different kinds of light box. There are only two people in the design team. Just me and my boss. I almost can’t find any information about this company on the internet. They don’t even have a website.  </a:t>
            </a:r>
          </a:p>
        </p:txBody>
      </p:sp>
    </p:spTree>
    <p:extLst>
      <p:ext uri="{BB962C8B-B14F-4D97-AF65-F5344CB8AC3E}">
        <p14:creationId xmlns:p14="http://schemas.microsoft.com/office/powerpoint/2010/main" val="227898745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FABE45-29B0-5A42-84FB-CF98B37BB143}"/>
              </a:ext>
            </a:extLst>
          </p:cNvPr>
          <p:cNvSpPr>
            <a:spLocks noGrp="1"/>
          </p:cNvSpPr>
          <p:nvPr>
            <p:ph type="title"/>
          </p:nvPr>
        </p:nvSpPr>
        <p:spPr/>
        <p:txBody>
          <a:bodyPr/>
          <a:lstStyle/>
          <a:p>
            <a:r>
              <a:rPr lang="en-US" b="1" dirty="0">
                <a:latin typeface="Arial" panose="020B0604020202020204" pitchFamily="34" charset="0"/>
                <a:cs typeface="Arial" panose="020B0604020202020204" pitchFamily="34" charset="0"/>
              </a:rPr>
              <a:t>REPONSIBILITY</a:t>
            </a:r>
          </a:p>
        </p:txBody>
      </p:sp>
      <p:sp>
        <p:nvSpPr>
          <p:cNvPr id="3" name="Content Placeholder 2">
            <a:extLst>
              <a:ext uri="{FF2B5EF4-FFF2-40B4-BE49-F238E27FC236}">
                <a16:creationId xmlns:a16="http://schemas.microsoft.com/office/drawing/2014/main" id="{7EE8D6F9-FD63-6B4A-9D70-701BE62CD7B0}"/>
              </a:ext>
            </a:extLst>
          </p:cNvPr>
          <p:cNvSpPr>
            <a:spLocks noGrp="1"/>
          </p:cNvSpPr>
          <p:nvPr>
            <p:ph idx="1"/>
          </p:nvPr>
        </p:nvSpPr>
        <p:spPr/>
        <p:txBody>
          <a:bodyPr/>
          <a:lstStyle/>
          <a:p>
            <a:r>
              <a:rPr lang="en-US" dirty="0"/>
              <a:t>Store sign design</a:t>
            </a:r>
          </a:p>
          <a:p>
            <a:r>
              <a:rPr lang="en-US" dirty="0" err="1"/>
              <a:t>FlexiSign</a:t>
            </a:r>
            <a:r>
              <a:rPr lang="en-US" dirty="0"/>
              <a:t> pro (software)</a:t>
            </a:r>
          </a:p>
          <a:p>
            <a:r>
              <a:rPr lang="en-US" dirty="0"/>
              <a:t>Vinyl cutting</a:t>
            </a:r>
          </a:p>
          <a:p>
            <a:r>
              <a:rPr lang="en-US" dirty="0"/>
              <a:t>Billboard design</a:t>
            </a:r>
          </a:p>
          <a:p>
            <a:endParaRPr lang="en-US" dirty="0"/>
          </a:p>
        </p:txBody>
      </p:sp>
      <p:pic>
        <p:nvPicPr>
          <p:cNvPr id="5" name="Picture 4" descr="A picture containing indoor, sitting, table, white&#10;&#10;Description automatically generated">
            <a:extLst>
              <a:ext uri="{FF2B5EF4-FFF2-40B4-BE49-F238E27FC236}">
                <a16:creationId xmlns:a16="http://schemas.microsoft.com/office/drawing/2014/main" id="{6C4CE23B-C9D0-43D5-8C69-FD3FAC04BB6C}"/>
              </a:ext>
            </a:extLst>
          </p:cNvPr>
          <p:cNvPicPr>
            <a:picLocks noChangeAspect="1"/>
          </p:cNvPicPr>
          <p:nvPr/>
        </p:nvPicPr>
        <p:blipFill>
          <a:blip r:embed="rId2"/>
          <a:stretch>
            <a:fillRect/>
          </a:stretch>
        </p:blipFill>
        <p:spPr>
          <a:xfrm>
            <a:off x="1489507" y="4402324"/>
            <a:ext cx="3648683" cy="2049344"/>
          </a:xfrm>
          <a:prstGeom prst="rect">
            <a:avLst/>
          </a:prstGeom>
        </p:spPr>
      </p:pic>
      <p:pic>
        <p:nvPicPr>
          <p:cNvPr id="7" name="Picture 6" descr="A screenshot of a social media post&#10;&#10;Description automatically generated">
            <a:extLst>
              <a:ext uri="{FF2B5EF4-FFF2-40B4-BE49-F238E27FC236}">
                <a16:creationId xmlns:a16="http://schemas.microsoft.com/office/drawing/2014/main" id="{796C283C-8333-4C91-9829-07860FCEEA27}"/>
              </a:ext>
            </a:extLst>
          </p:cNvPr>
          <p:cNvPicPr>
            <a:picLocks noChangeAspect="1"/>
          </p:cNvPicPr>
          <p:nvPr/>
        </p:nvPicPr>
        <p:blipFill>
          <a:blip r:embed="rId3"/>
          <a:stretch>
            <a:fillRect/>
          </a:stretch>
        </p:blipFill>
        <p:spPr>
          <a:xfrm>
            <a:off x="5628432" y="4402324"/>
            <a:ext cx="3754526" cy="2049345"/>
          </a:xfrm>
          <a:prstGeom prst="rect">
            <a:avLst/>
          </a:prstGeom>
        </p:spPr>
      </p:pic>
    </p:spTree>
    <p:extLst>
      <p:ext uri="{BB962C8B-B14F-4D97-AF65-F5344CB8AC3E}">
        <p14:creationId xmlns:p14="http://schemas.microsoft.com/office/powerpoint/2010/main" val="224208900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033A1C-8B59-2345-880C-C43C30D07519}"/>
              </a:ext>
            </a:extLst>
          </p:cNvPr>
          <p:cNvSpPr>
            <a:spLocks noGrp="1"/>
          </p:cNvSpPr>
          <p:nvPr>
            <p:ph type="title"/>
          </p:nvPr>
        </p:nvSpPr>
        <p:spPr/>
        <p:txBody>
          <a:bodyPr/>
          <a:lstStyle/>
          <a:p>
            <a:r>
              <a:rPr lang="en-US" b="1" dirty="0">
                <a:latin typeface="Arial" panose="020B0604020202020204" pitchFamily="34" charset="0"/>
                <a:cs typeface="Arial" panose="020B0604020202020204" pitchFamily="34" charset="0"/>
              </a:rPr>
              <a:t>PROJECTS</a:t>
            </a:r>
          </a:p>
        </p:txBody>
      </p:sp>
      <p:sp>
        <p:nvSpPr>
          <p:cNvPr id="3" name="Content Placeholder 2">
            <a:extLst>
              <a:ext uri="{FF2B5EF4-FFF2-40B4-BE49-F238E27FC236}">
                <a16:creationId xmlns:a16="http://schemas.microsoft.com/office/drawing/2014/main" id="{B7D85AA3-E18E-614E-AD80-5924DCB4D5C1}"/>
              </a:ext>
            </a:extLst>
          </p:cNvPr>
          <p:cNvSpPr>
            <a:spLocks noGrp="1"/>
          </p:cNvSpPr>
          <p:nvPr>
            <p:ph idx="1"/>
          </p:nvPr>
        </p:nvSpPr>
        <p:spPr/>
        <p:txBody>
          <a:bodyPr/>
          <a:lstStyle/>
          <a:p>
            <a:r>
              <a:rPr lang="en-US" dirty="0"/>
              <a:t>Hardware shop store sign</a:t>
            </a:r>
          </a:p>
          <a:p>
            <a:r>
              <a:rPr lang="en-US" dirty="0"/>
              <a:t>Dessert shop store sign</a:t>
            </a:r>
          </a:p>
          <a:p>
            <a:r>
              <a:rPr lang="en-US" dirty="0"/>
              <a:t>Off-price department store sign</a:t>
            </a:r>
          </a:p>
          <a:p>
            <a:r>
              <a:rPr lang="en-US" dirty="0"/>
              <a:t>Auto repair store sign</a:t>
            </a:r>
          </a:p>
          <a:p>
            <a:r>
              <a:rPr lang="en-US" dirty="0"/>
              <a:t>Clinic posters on front door</a:t>
            </a:r>
          </a:p>
          <a:p>
            <a:r>
              <a:rPr lang="en-US" dirty="0"/>
              <a:t>Dessert shop store sign redesign</a:t>
            </a:r>
          </a:p>
          <a:p>
            <a:r>
              <a:rPr lang="en-US" dirty="0"/>
              <a:t>Supermarket store sign redesign</a:t>
            </a:r>
          </a:p>
          <a:p>
            <a:pPr marL="0" indent="0">
              <a:buNone/>
            </a:pPr>
            <a:endParaRPr lang="en-US" dirty="0"/>
          </a:p>
        </p:txBody>
      </p:sp>
    </p:spTree>
    <p:extLst>
      <p:ext uri="{BB962C8B-B14F-4D97-AF65-F5344CB8AC3E}">
        <p14:creationId xmlns:p14="http://schemas.microsoft.com/office/powerpoint/2010/main" val="376770716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E4F1AC-0570-1347-90A2-A586EF8F90F7}"/>
              </a:ext>
            </a:extLst>
          </p:cNvPr>
          <p:cNvSpPr>
            <a:spLocks noGrp="1"/>
          </p:cNvSpPr>
          <p:nvPr>
            <p:ph type="title"/>
          </p:nvPr>
        </p:nvSpPr>
        <p:spPr/>
        <p:txBody>
          <a:bodyPr/>
          <a:lstStyle/>
          <a:p>
            <a:r>
              <a:rPr lang="en-US" b="1" dirty="0">
                <a:latin typeface="Arial" panose="020B0604020202020204" pitchFamily="34" charset="0"/>
                <a:cs typeface="Arial" panose="020B0604020202020204" pitchFamily="34" charset="0"/>
              </a:rPr>
              <a:t>RESULT</a:t>
            </a:r>
          </a:p>
        </p:txBody>
      </p:sp>
      <p:sp>
        <p:nvSpPr>
          <p:cNvPr id="3" name="Content Placeholder 2">
            <a:extLst>
              <a:ext uri="{FF2B5EF4-FFF2-40B4-BE49-F238E27FC236}">
                <a16:creationId xmlns:a16="http://schemas.microsoft.com/office/drawing/2014/main" id="{29ABE7A1-9854-6240-9B21-CB989D138B29}"/>
              </a:ext>
            </a:extLst>
          </p:cNvPr>
          <p:cNvSpPr>
            <a:spLocks noGrp="1"/>
          </p:cNvSpPr>
          <p:nvPr>
            <p:ph idx="1"/>
          </p:nvPr>
        </p:nvSpPr>
        <p:spPr/>
        <p:txBody>
          <a:bodyPr/>
          <a:lstStyle/>
          <a:p>
            <a:r>
              <a:rPr lang="en-US" dirty="0"/>
              <a:t>speak up more and express myself more </a:t>
            </a:r>
          </a:p>
          <a:p>
            <a:r>
              <a:rPr lang="en-US" dirty="0"/>
              <a:t>work </a:t>
            </a:r>
            <a:r>
              <a:rPr lang="en-US" altLang="zh-CN" dirty="0"/>
              <a:t>faster</a:t>
            </a:r>
          </a:p>
          <a:p>
            <a:r>
              <a:rPr lang="en-US" dirty="0"/>
              <a:t>speak with the clients with more confidence</a:t>
            </a:r>
          </a:p>
        </p:txBody>
      </p:sp>
    </p:spTree>
    <p:extLst>
      <p:ext uri="{BB962C8B-B14F-4D97-AF65-F5344CB8AC3E}">
        <p14:creationId xmlns:p14="http://schemas.microsoft.com/office/powerpoint/2010/main" val="48642402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E21853-697E-B340-99C4-199C216048FC}"/>
              </a:ext>
            </a:extLst>
          </p:cNvPr>
          <p:cNvSpPr>
            <a:spLocks noGrp="1"/>
          </p:cNvSpPr>
          <p:nvPr>
            <p:ph type="title"/>
          </p:nvPr>
        </p:nvSpPr>
        <p:spPr/>
        <p:txBody>
          <a:bodyPr/>
          <a:lstStyle/>
          <a:p>
            <a:r>
              <a:rPr lang="en-US" b="1" dirty="0">
                <a:latin typeface="Arial" panose="020B0604020202020204" pitchFamily="34" charset="0"/>
                <a:cs typeface="Arial" panose="020B0604020202020204" pitchFamily="34" charset="0"/>
              </a:rPr>
              <a:t>THANK YOU</a:t>
            </a:r>
          </a:p>
        </p:txBody>
      </p:sp>
    </p:spTree>
    <p:extLst>
      <p:ext uri="{BB962C8B-B14F-4D97-AF65-F5344CB8AC3E}">
        <p14:creationId xmlns:p14="http://schemas.microsoft.com/office/powerpoint/2010/main" val="1200784114"/>
      </p:ext>
    </p:extLst>
  </p:cSld>
  <p:clrMapOvr>
    <a:masterClrMapping/>
  </p:clrMapOvr>
</p:sld>
</file>

<file path=ppt/theme/theme1.xml><?xml version="1.0" encoding="utf-8"?>
<a:theme xmlns:a="http://schemas.openxmlformats.org/drawingml/2006/main" name="Crop">
  <a:themeElements>
    <a:clrScheme name="Crop">
      <a:dk1>
        <a:sysClr val="windowText" lastClr="000000"/>
      </a:dk1>
      <a:lt1>
        <a:sysClr val="window" lastClr="FFFFFF"/>
      </a:lt1>
      <a:dk2>
        <a:srgbClr val="191B0E"/>
      </a:dk2>
      <a:lt2>
        <a:srgbClr val="EFEDE3"/>
      </a:lt2>
      <a:accent1>
        <a:srgbClr val="8C8D86"/>
      </a:accent1>
      <a:accent2>
        <a:srgbClr val="E6C069"/>
      </a:accent2>
      <a:accent3>
        <a:srgbClr val="897B61"/>
      </a:accent3>
      <a:accent4>
        <a:srgbClr val="8DAB8E"/>
      </a:accent4>
      <a:accent5>
        <a:srgbClr val="77A2BB"/>
      </a:accent5>
      <a:accent6>
        <a:srgbClr val="E28394"/>
      </a:accent6>
      <a:hlink>
        <a:srgbClr val="77A2BB"/>
      </a:hlink>
      <a:folHlink>
        <a:srgbClr val="957A99"/>
      </a:folHlink>
    </a:clrScheme>
    <a:fontScheme name="Crop">
      <a:maj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Crop">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34925" cap="flat" cmpd="sng" algn="in">
          <a:solidFill>
            <a:schemeClr val="phClr"/>
          </a:solidFill>
          <a:prstDash val="solid"/>
        </a:ln>
        <a:ln w="19050" cap="flat" cmpd="sng" algn="in">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3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rop" id="{EC9488ED-E761-4D60-9AC4-764D1FE2C171}" vid="{CE19780C-D67D-4C13-9DE9-A52BC3BA51B4}"/>
    </a:ext>
  </a:extLst>
</a:theme>
</file>

<file path=docProps/app.xml><?xml version="1.0" encoding="utf-8"?>
<Properties xmlns="http://schemas.openxmlformats.org/officeDocument/2006/extended-properties" xmlns:vt="http://schemas.openxmlformats.org/officeDocument/2006/docPropsVTypes">
  <Template>Crop</Template>
  <TotalTime>152</TotalTime>
  <Words>226</Words>
  <Application>Microsoft Office PowerPoint</Application>
  <PresentationFormat>Widescreen</PresentationFormat>
  <Paragraphs>24</Paragraphs>
  <Slides>7</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7</vt:i4>
      </vt:variant>
    </vt:vector>
  </HeadingPairs>
  <TitlesOfParts>
    <vt:vector size="10" baseType="lpstr">
      <vt:lpstr>Arial</vt:lpstr>
      <vt:lpstr>Franklin Gothic Book</vt:lpstr>
      <vt:lpstr>Crop</vt:lpstr>
      <vt:lpstr>YINGYANG ZHANG</vt:lpstr>
      <vt:lpstr>HOW</vt:lpstr>
      <vt:lpstr>INTRO</vt:lpstr>
      <vt:lpstr>REPONSIBILITY</vt:lpstr>
      <vt:lpstr>PROJECTS</vt:lpstr>
      <vt:lpstr>RESULT</vt:lpstr>
      <vt:lpstr>THANK YOU</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YINGYANG ZHANG</dc:title>
  <dc:creator>Eva Chen</dc:creator>
  <cp:lastModifiedBy>yingyang.zhang@yahoo.com</cp:lastModifiedBy>
  <cp:revision>14</cp:revision>
  <dcterms:created xsi:type="dcterms:W3CDTF">2019-12-08T20:05:48Z</dcterms:created>
  <dcterms:modified xsi:type="dcterms:W3CDTF">2019-12-16T01:40:35Z</dcterms:modified>
</cp:coreProperties>
</file>