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63" r:id="rId4"/>
    <p:sldId id="258" r:id="rId5"/>
    <p:sldId id="311" r:id="rId6"/>
    <p:sldId id="260" r:id="rId7"/>
    <p:sldId id="309" r:id="rId8"/>
    <p:sldId id="261" r:id="rId9"/>
    <p:sldId id="262" r:id="rId10"/>
    <p:sldId id="264" r:id="rId11"/>
    <p:sldId id="265" r:id="rId12"/>
    <p:sldId id="268" r:id="rId13"/>
    <p:sldId id="310" r:id="rId14"/>
    <p:sldId id="267" r:id="rId15"/>
    <p:sldId id="308" r:id="rId16"/>
    <p:sldId id="271" r:id="rId17"/>
    <p:sldId id="269" r:id="rId18"/>
    <p:sldId id="270" r:id="rId19"/>
    <p:sldId id="272" r:id="rId20"/>
    <p:sldId id="273" r:id="rId21"/>
    <p:sldId id="274" r:id="rId22"/>
    <p:sldId id="275" r:id="rId23"/>
    <p:sldId id="305" r:id="rId24"/>
    <p:sldId id="277" r:id="rId25"/>
    <p:sldId id="306" r:id="rId26"/>
    <p:sldId id="280" r:id="rId27"/>
    <p:sldId id="302" r:id="rId28"/>
    <p:sldId id="295" r:id="rId29"/>
    <p:sldId id="281" r:id="rId30"/>
    <p:sldId id="283" r:id="rId31"/>
    <p:sldId id="284" r:id="rId32"/>
    <p:sldId id="287" r:id="rId33"/>
    <p:sldId id="28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BCE66D-9095-40A9-B2B6-274117D7CD4C}" v="150" dt="2024-07-06T16:23:28.8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04" autoAdjust="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5BBCE66D-9095-40A9-B2B6-274117D7CD4C}"/>
    <pc:docChg chg="undo custSel addSld delSld modSld">
      <pc:chgData name="Maria Pagano" userId="60497cb8cb4b67d3" providerId="LiveId" clId="{5BBCE66D-9095-40A9-B2B6-274117D7CD4C}" dt="2024-07-06T16:48:27.586" v="6110" actId="1076"/>
      <pc:docMkLst>
        <pc:docMk/>
      </pc:docMkLst>
      <pc:sldChg chg="modSp mod">
        <pc:chgData name="Maria Pagano" userId="60497cb8cb4b67d3" providerId="LiveId" clId="{5BBCE66D-9095-40A9-B2B6-274117D7CD4C}" dt="2024-06-21T18:13:45.314" v="54" actId="1076"/>
        <pc:sldMkLst>
          <pc:docMk/>
          <pc:sldMk cId="807770850" sldId="256"/>
        </pc:sldMkLst>
        <pc:spChg chg="mod">
          <ac:chgData name="Maria Pagano" userId="60497cb8cb4b67d3" providerId="LiveId" clId="{5BBCE66D-9095-40A9-B2B6-274117D7CD4C}" dt="2024-06-21T18:13:45.314" v="54" actId="1076"/>
          <ac:spMkLst>
            <pc:docMk/>
            <pc:sldMk cId="807770850" sldId="256"/>
            <ac:spMk id="2" creationId="{1AF0548B-4BD1-F252-BD65-3B09B43DAF06}"/>
          </ac:spMkLst>
        </pc:spChg>
      </pc:sldChg>
      <pc:sldChg chg="addSp delSp modSp mod">
        <pc:chgData name="Maria Pagano" userId="60497cb8cb4b67d3" providerId="LiveId" clId="{5BBCE66D-9095-40A9-B2B6-274117D7CD4C}" dt="2024-07-06T16:07:53.883" v="5820" actId="20577"/>
        <pc:sldMkLst>
          <pc:docMk/>
          <pc:sldMk cId="2913837218" sldId="257"/>
        </pc:sldMkLst>
        <pc:spChg chg="mod">
          <ac:chgData name="Maria Pagano" userId="60497cb8cb4b67d3" providerId="LiveId" clId="{5BBCE66D-9095-40A9-B2B6-274117D7CD4C}" dt="2024-06-21T18:14:59.534" v="116" actId="1076"/>
          <ac:spMkLst>
            <pc:docMk/>
            <pc:sldMk cId="2913837218" sldId="257"/>
            <ac:spMk id="2" creationId="{1806AF4E-5AAB-35F0-F481-EA33D8362978}"/>
          </ac:spMkLst>
        </pc:spChg>
        <pc:spChg chg="add mod">
          <ac:chgData name="Maria Pagano" userId="60497cb8cb4b67d3" providerId="LiveId" clId="{5BBCE66D-9095-40A9-B2B6-274117D7CD4C}" dt="2024-07-06T16:06:11.192" v="5705" actId="208"/>
          <ac:spMkLst>
            <pc:docMk/>
            <pc:sldMk cId="2913837218" sldId="257"/>
            <ac:spMk id="5" creationId="{CDC8A23D-A658-C631-6230-56634577B1D4}"/>
          </ac:spMkLst>
        </pc:spChg>
        <pc:spChg chg="mod">
          <ac:chgData name="Maria Pagano" userId="60497cb8cb4b67d3" providerId="LiveId" clId="{5BBCE66D-9095-40A9-B2B6-274117D7CD4C}" dt="2024-07-06T16:07:53.883" v="5820" actId="20577"/>
          <ac:spMkLst>
            <pc:docMk/>
            <pc:sldMk cId="2913837218" sldId="257"/>
            <ac:spMk id="6" creationId="{829C53A0-D2C0-E587-9BBB-32AD7F2F1731}"/>
          </ac:spMkLst>
        </pc:spChg>
        <pc:spChg chg="mod">
          <ac:chgData name="Maria Pagano" userId="60497cb8cb4b67d3" providerId="LiveId" clId="{5BBCE66D-9095-40A9-B2B6-274117D7CD4C}" dt="2024-06-22T15:30:02.524" v="3627" actId="255"/>
          <ac:spMkLst>
            <pc:docMk/>
            <pc:sldMk cId="2913837218" sldId="257"/>
            <ac:spMk id="8" creationId="{AB7F892F-B4D7-E33E-F51B-028703A64068}"/>
          </ac:spMkLst>
        </pc:spChg>
        <pc:spChg chg="add del mod">
          <ac:chgData name="Maria Pagano" userId="60497cb8cb4b67d3" providerId="LiveId" clId="{5BBCE66D-9095-40A9-B2B6-274117D7CD4C}" dt="2024-06-22T16:35:32.176" v="4260" actId="478"/>
          <ac:spMkLst>
            <pc:docMk/>
            <pc:sldMk cId="2913837218" sldId="257"/>
            <ac:spMk id="9" creationId="{E18E6D9C-01BE-3398-76EA-4DC76C01264A}"/>
          </ac:spMkLst>
        </pc:spChg>
        <pc:spChg chg="add del mod">
          <ac:chgData name="Maria Pagano" userId="60497cb8cb4b67d3" providerId="LiveId" clId="{5BBCE66D-9095-40A9-B2B6-274117D7CD4C}" dt="2024-06-22T00:00:50.172" v="2312" actId="21"/>
          <ac:spMkLst>
            <pc:docMk/>
            <pc:sldMk cId="2913837218" sldId="257"/>
            <ac:spMk id="10" creationId="{290ACAC4-5EE6-68CF-8558-26DCA9B67BC8}"/>
          </ac:spMkLst>
        </pc:spChg>
        <pc:picChg chg="add mod modCrop">
          <ac:chgData name="Maria Pagano" userId="60497cb8cb4b67d3" providerId="LiveId" clId="{5BBCE66D-9095-40A9-B2B6-274117D7CD4C}" dt="2024-06-21T18:19:01.638" v="242" actId="1076"/>
          <ac:picMkLst>
            <pc:docMk/>
            <pc:sldMk cId="2913837218" sldId="257"/>
            <ac:picMk id="3" creationId="{9FEAA68A-D705-38FD-28E4-83CD2615CE97}"/>
          </ac:picMkLst>
        </pc:picChg>
        <pc:picChg chg="del">
          <ac:chgData name="Maria Pagano" userId="60497cb8cb4b67d3" providerId="LiveId" clId="{5BBCE66D-9095-40A9-B2B6-274117D7CD4C}" dt="2024-06-21T18:15:03.781" v="117" actId="21"/>
          <ac:picMkLst>
            <pc:docMk/>
            <pc:sldMk cId="2913837218" sldId="257"/>
            <ac:picMk id="7" creationId="{80C17967-0B28-9A7D-B381-660CD9F120BE}"/>
          </ac:picMkLst>
        </pc:picChg>
      </pc:sldChg>
      <pc:sldChg chg="addSp delSp modSp mod">
        <pc:chgData name="Maria Pagano" userId="60497cb8cb4b67d3" providerId="LiveId" clId="{5BBCE66D-9095-40A9-B2B6-274117D7CD4C}" dt="2024-07-06T16:09:22.270" v="5844" actId="1076"/>
        <pc:sldMkLst>
          <pc:docMk/>
          <pc:sldMk cId="2539510226" sldId="258"/>
        </pc:sldMkLst>
        <pc:spChg chg="del">
          <ac:chgData name="Maria Pagano" userId="60497cb8cb4b67d3" providerId="LiveId" clId="{5BBCE66D-9095-40A9-B2B6-274117D7CD4C}" dt="2024-06-21T18:26:29.546" v="345" actId="478"/>
          <ac:spMkLst>
            <pc:docMk/>
            <pc:sldMk cId="2539510226" sldId="258"/>
            <ac:spMk id="2" creationId="{8F6C38C0-C927-2715-7B02-8D7EF9CEC2E0}"/>
          </ac:spMkLst>
        </pc:spChg>
        <pc:spChg chg="add mod">
          <ac:chgData name="Maria Pagano" userId="60497cb8cb4b67d3" providerId="LiveId" clId="{5BBCE66D-9095-40A9-B2B6-274117D7CD4C}" dt="2024-07-06T16:07:27.176" v="5806"/>
          <ac:spMkLst>
            <pc:docMk/>
            <pc:sldMk cId="2539510226" sldId="258"/>
            <ac:spMk id="2" creationId="{BB3951DB-F089-B307-5FBC-5EB7B060DDB4}"/>
          </ac:spMkLst>
        </pc:spChg>
        <pc:spChg chg="del mod">
          <ac:chgData name="Maria Pagano" userId="60497cb8cb4b67d3" providerId="LiveId" clId="{5BBCE66D-9095-40A9-B2B6-274117D7CD4C}" dt="2024-06-21T18:26:24.991" v="343" actId="478"/>
          <ac:spMkLst>
            <pc:docMk/>
            <pc:sldMk cId="2539510226" sldId="258"/>
            <ac:spMk id="3" creationId="{1439756B-7A83-1E00-06B8-53575F41B8EC}"/>
          </ac:spMkLst>
        </pc:spChg>
        <pc:spChg chg="del">
          <ac:chgData name="Maria Pagano" userId="60497cb8cb4b67d3" providerId="LiveId" clId="{5BBCE66D-9095-40A9-B2B6-274117D7CD4C}" dt="2024-06-21T18:25:52.313" v="337" actId="21"/>
          <ac:spMkLst>
            <pc:docMk/>
            <pc:sldMk cId="2539510226" sldId="258"/>
            <ac:spMk id="5" creationId="{09ED50A3-BBEA-986C-C253-4C92AEE054F2}"/>
          </ac:spMkLst>
        </pc:spChg>
        <pc:spChg chg="del mod">
          <ac:chgData name="Maria Pagano" userId="60497cb8cb4b67d3" providerId="LiveId" clId="{5BBCE66D-9095-40A9-B2B6-274117D7CD4C}" dt="2024-07-06T16:07:04.884" v="5802" actId="478"/>
          <ac:spMkLst>
            <pc:docMk/>
            <pc:sldMk cId="2539510226" sldId="258"/>
            <ac:spMk id="6" creationId="{8DB4BC13-1106-9B91-45E6-26777D531F83}"/>
          </ac:spMkLst>
        </pc:spChg>
        <pc:spChg chg="add mod">
          <ac:chgData name="Maria Pagano" userId="60497cb8cb4b67d3" providerId="LiveId" clId="{5BBCE66D-9095-40A9-B2B6-274117D7CD4C}" dt="2024-06-21T18:25:59.908" v="338"/>
          <ac:spMkLst>
            <pc:docMk/>
            <pc:sldMk cId="2539510226" sldId="258"/>
            <ac:spMk id="7" creationId="{F2F22A4B-7953-1CBF-ECB4-5FB7BB8F66BC}"/>
          </ac:spMkLst>
        </pc:spChg>
        <pc:spChg chg="mod">
          <ac:chgData name="Maria Pagano" userId="60497cb8cb4b67d3" providerId="LiveId" clId="{5BBCE66D-9095-40A9-B2B6-274117D7CD4C}" dt="2024-06-22T15:28:47.773" v="3612" actId="1076"/>
          <ac:spMkLst>
            <pc:docMk/>
            <pc:sldMk cId="2539510226" sldId="258"/>
            <ac:spMk id="10" creationId="{2AD4F6CE-28E1-30F9-C650-E417B09524F4}"/>
          </ac:spMkLst>
        </pc:spChg>
        <pc:spChg chg="add mod">
          <ac:chgData name="Maria Pagano" userId="60497cb8cb4b67d3" providerId="LiveId" clId="{5BBCE66D-9095-40A9-B2B6-274117D7CD4C}" dt="2024-06-22T15:28:51.583" v="3613" actId="1076"/>
          <ac:spMkLst>
            <pc:docMk/>
            <pc:sldMk cId="2539510226" sldId="258"/>
            <ac:spMk id="11" creationId="{A72BA86D-2565-7838-CA10-6F907E590DE1}"/>
          </ac:spMkLst>
        </pc:spChg>
        <pc:spChg chg="add mod">
          <ac:chgData name="Maria Pagano" userId="60497cb8cb4b67d3" providerId="LiveId" clId="{5BBCE66D-9095-40A9-B2B6-274117D7CD4C}" dt="2024-06-22T15:28:54.863" v="3614" actId="1076"/>
          <ac:spMkLst>
            <pc:docMk/>
            <pc:sldMk cId="2539510226" sldId="258"/>
            <ac:spMk id="12" creationId="{59B6B5F6-5B8D-15EA-0661-C02059434B14}"/>
          </ac:spMkLst>
        </pc:spChg>
        <pc:spChg chg="add mod">
          <ac:chgData name="Maria Pagano" userId="60497cb8cb4b67d3" providerId="LiveId" clId="{5BBCE66D-9095-40A9-B2B6-274117D7CD4C}" dt="2024-07-06T16:09:22.270" v="5844" actId="1076"/>
          <ac:spMkLst>
            <pc:docMk/>
            <pc:sldMk cId="2539510226" sldId="258"/>
            <ac:spMk id="14" creationId="{4B53DB6C-DEA2-0F97-5B2D-D587D5ACC9D4}"/>
          </ac:spMkLst>
        </pc:spChg>
        <pc:picChg chg="del">
          <ac:chgData name="Maria Pagano" userId="60497cb8cb4b67d3" providerId="LiveId" clId="{5BBCE66D-9095-40A9-B2B6-274117D7CD4C}" dt="2024-06-21T18:26:21.249" v="341" actId="478"/>
          <ac:picMkLst>
            <pc:docMk/>
            <pc:sldMk cId="2539510226" sldId="258"/>
            <ac:picMk id="4" creationId="{ED2FD78C-F4CF-3A12-2D56-EF830022EE38}"/>
          </ac:picMkLst>
        </pc:picChg>
        <pc:picChg chg="add mod">
          <ac:chgData name="Maria Pagano" userId="60497cb8cb4b67d3" providerId="LiveId" clId="{5BBCE66D-9095-40A9-B2B6-274117D7CD4C}" dt="2024-07-06T16:09:19.019" v="5843" actId="1076"/>
          <ac:picMkLst>
            <pc:docMk/>
            <pc:sldMk cId="2539510226" sldId="258"/>
            <ac:picMk id="8" creationId="{AC48F949-26A7-7C2A-B2C5-F771A227804F}"/>
          </ac:picMkLst>
        </pc:picChg>
        <pc:picChg chg="del">
          <ac:chgData name="Maria Pagano" userId="60497cb8cb4b67d3" providerId="LiveId" clId="{5BBCE66D-9095-40A9-B2B6-274117D7CD4C}" dt="2024-06-21T18:26:26.824" v="344" actId="478"/>
          <ac:picMkLst>
            <pc:docMk/>
            <pc:sldMk cId="2539510226" sldId="258"/>
            <ac:picMk id="9" creationId="{6C5929B7-8EBA-A1CB-6688-C467D9D1BAB5}"/>
          </ac:picMkLst>
        </pc:picChg>
      </pc:sldChg>
      <pc:sldChg chg="addSp delSp modSp mod">
        <pc:chgData name="Maria Pagano" userId="60497cb8cb4b67d3" providerId="LiveId" clId="{5BBCE66D-9095-40A9-B2B6-274117D7CD4C}" dt="2024-07-06T16:20:55.934" v="5960" actId="1076"/>
        <pc:sldMkLst>
          <pc:docMk/>
          <pc:sldMk cId="814761729" sldId="260"/>
        </pc:sldMkLst>
        <pc:spChg chg="mod">
          <ac:chgData name="Maria Pagano" userId="60497cb8cb4b67d3" providerId="LiveId" clId="{5BBCE66D-9095-40A9-B2B6-274117D7CD4C}" dt="2024-06-22T15:27:14.483" v="3596" actId="1076"/>
          <ac:spMkLst>
            <pc:docMk/>
            <pc:sldMk cId="814761729" sldId="260"/>
            <ac:spMk id="2" creationId="{40033220-A514-40B4-21D6-40AC3085D9DA}"/>
          </ac:spMkLst>
        </pc:spChg>
        <pc:spChg chg="add mod">
          <ac:chgData name="Maria Pagano" userId="60497cb8cb4b67d3" providerId="LiveId" clId="{5BBCE66D-9095-40A9-B2B6-274117D7CD4C}" dt="2024-07-06T16:20:55.934" v="5960" actId="1076"/>
          <ac:spMkLst>
            <pc:docMk/>
            <pc:sldMk cId="814761729" sldId="260"/>
            <ac:spMk id="4" creationId="{BF2BEAFE-14C9-405A-7174-6756292BA93B}"/>
          </ac:spMkLst>
        </pc:spChg>
        <pc:spChg chg="add mod">
          <ac:chgData name="Maria Pagano" userId="60497cb8cb4b67d3" providerId="LiveId" clId="{5BBCE66D-9095-40A9-B2B6-274117D7CD4C}" dt="2024-07-06T16:20:19.499" v="5953" actId="1076"/>
          <ac:spMkLst>
            <pc:docMk/>
            <pc:sldMk cId="814761729" sldId="260"/>
            <ac:spMk id="6" creationId="{752EF8DA-EF6B-098A-DF44-3B9320B7B468}"/>
          </ac:spMkLst>
        </pc:spChg>
        <pc:spChg chg="del">
          <ac:chgData name="Maria Pagano" userId="60497cb8cb4b67d3" providerId="LiveId" clId="{5BBCE66D-9095-40A9-B2B6-274117D7CD4C}" dt="2024-06-21T18:38:55.069" v="590" actId="478"/>
          <ac:spMkLst>
            <pc:docMk/>
            <pc:sldMk cId="814761729" sldId="260"/>
            <ac:spMk id="6" creationId="{CD85A1CB-93AE-B8E0-8A74-02BA64155160}"/>
          </ac:spMkLst>
        </pc:spChg>
        <pc:spChg chg="mod">
          <ac:chgData name="Maria Pagano" userId="60497cb8cb4b67d3" providerId="LiveId" clId="{5BBCE66D-9095-40A9-B2B6-274117D7CD4C}" dt="2024-06-22T15:27:19.122" v="3597" actId="1076"/>
          <ac:spMkLst>
            <pc:docMk/>
            <pc:sldMk cId="814761729" sldId="260"/>
            <ac:spMk id="7" creationId="{541FABCD-1E58-86D3-4871-7C9A7CB9A888}"/>
          </ac:spMkLst>
        </pc:spChg>
        <pc:spChg chg="add mod">
          <ac:chgData name="Maria Pagano" userId="60497cb8cb4b67d3" providerId="LiveId" clId="{5BBCE66D-9095-40A9-B2B6-274117D7CD4C}" dt="2024-07-06T16:20:45.078" v="5958" actId="1076"/>
          <ac:spMkLst>
            <pc:docMk/>
            <pc:sldMk cId="814761729" sldId="260"/>
            <ac:spMk id="9" creationId="{0A317B69-2EBC-48CB-CA10-CB686CCA9BCF}"/>
          </ac:spMkLst>
        </pc:spChg>
        <pc:spChg chg="add mod">
          <ac:chgData name="Maria Pagano" userId="60497cb8cb4b67d3" providerId="LiveId" clId="{5BBCE66D-9095-40A9-B2B6-274117D7CD4C}" dt="2024-07-06T16:20:52.707" v="5959" actId="1076"/>
          <ac:spMkLst>
            <pc:docMk/>
            <pc:sldMk cId="814761729" sldId="260"/>
            <ac:spMk id="10" creationId="{3A0BF9B4-D34F-6F4D-37D0-F3DBC4DB6893}"/>
          </ac:spMkLst>
        </pc:spChg>
        <pc:spChg chg="add mod">
          <ac:chgData name="Maria Pagano" userId="60497cb8cb4b67d3" providerId="LiveId" clId="{5BBCE66D-9095-40A9-B2B6-274117D7CD4C}" dt="2024-07-06T16:20:12.585" v="5952" actId="1076"/>
          <ac:spMkLst>
            <pc:docMk/>
            <pc:sldMk cId="814761729" sldId="260"/>
            <ac:spMk id="11" creationId="{EBE5844F-77BD-0FBA-BC97-1999EDCBF32B}"/>
          </ac:spMkLst>
        </pc:spChg>
        <pc:spChg chg="add mod">
          <ac:chgData name="Maria Pagano" userId="60497cb8cb4b67d3" providerId="LiveId" clId="{5BBCE66D-9095-40A9-B2B6-274117D7CD4C}" dt="2024-07-06T16:20:39.175" v="5957" actId="1076"/>
          <ac:spMkLst>
            <pc:docMk/>
            <pc:sldMk cId="814761729" sldId="260"/>
            <ac:spMk id="12" creationId="{8F37F06F-07D6-32E2-BD55-29D6CA926951}"/>
          </ac:spMkLst>
        </pc:spChg>
        <pc:spChg chg="add mod">
          <ac:chgData name="Maria Pagano" userId="60497cb8cb4b67d3" providerId="LiveId" clId="{5BBCE66D-9095-40A9-B2B6-274117D7CD4C}" dt="2024-07-06T16:19:06.667" v="5915" actId="1076"/>
          <ac:spMkLst>
            <pc:docMk/>
            <pc:sldMk cId="814761729" sldId="260"/>
            <ac:spMk id="13" creationId="{8E7D0D3D-06D5-DB00-D245-20780F952C32}"/>
          </ac:spMkLst>
        </pc:spChg>
        <pc:spChg chg="del mod">
          <ac:chgData name="Maria Pagano" userId="60497cb8cb4b67d3" providerId="LiveId" clId="{5BBCE66D-9095-40A9-B2B6-274117D7CD4C}" dt="2024-07-06T16:07:11.716" v="5803" actId="478"/>
          <ac:spMkLst>
            <pc:docMk/>
            <pc:sldMk cId="814761729" sldId="260"/>
            <ac:spMk id="16" creationId="{D796C1D0-A907-16C4-B3E2-2E5A1D3B8A6F}"/>
          </ac:spMkLst>
        </pc:spChg>
        <pc:picChg chg="del">
          <ac:chgData name="Maria Pagano" userId="60497cb8cb4b67d3" providerId="LiveId" clId="{5BBCE66D-9095-40A9-B2B6-274117D7CD4C}" dt="2024-06-21T18:38:50.301" v="589" actId="478"/>
          <ac:picMkLst>
            <pc:docMk/>
            <pc:sldMk cId="814761729" sldId="260"/>
            <ac:picMk id="3" creationId="{CCEF1899-75B7-B5B7-AD13-EE2305D0A09D}"/>
          </ac:picMkLst>
        </pc:picChg>
        <pc:picChg chg="add mod">
          <ac:chgData name="Maria Pagano" userId="60497cb8cb4b67d3" providerId="LiveId" clId="{5BBCE66D-9095-40A9-B2B6-274117D7CD4C}" dt="2024-06-22T15:27:49.384" v="3601" actId="1076"/>
          <ac:picMkLst>
            <pc:docMk/>
            <pc:sldMk cId="814761729" sldId="260"/>
            <ac:picMk id="3" creationId="{DCAB8A80-9AB8-A0B6-2FC2-1ACBC7BC206D}"/>
          </ac:picMkLst>
        </pc:picChg>
        <pc:picChg chg="add mod">
          <ac:chgData name="Maria Pagano" userId="60497cb8cb4b67d3" providerId="LiveId" clId="{5BBCE66D-9095-40A9-B2B6-274117D7CD4C}" dt="2024-06-22T15:27:09.681" v="3595" actId="1076"/>
          <ac:picMkLst>
            <pc:docMk/>
            <pc:sldMk cId="814761729" sldId="260"/>
            <ac:picMk id="5" creationId="{0DACAFC3-C065-6134-3F5F-A64ED23E27AC}"/>
          </ac:picMkLst>
        </pc:picChg>
        <pc:picChg chg="add mod">
          <ac:chgData name="Maria Pagano" userId="60497cb8cb4b67d3" providerId="LiveId" clId="{5BBCE66D-9095-40A9-B2B6-274117D7CD4C}" dt="2024-06-22T15:28:08.543" v="3604" actId="1076"/>
          <ac:picMkLst>
            <pc:docMk/>
            <pc:sldMk cId="814761729" sldId="260"/>
            <ac:picMk id="8" creationId="{3015D6C6-7841-A377-F652-42DA3574ADFC}"/>
          </ac:picMkLst>
        </pc:picChg>
      </pc:sldChg>
      <pc:sldChg chg="addSp delSp modSp mod">
        <pc:chgData name="Maria Pagano" userId="60497cb8cb4b67d3" providerId="LiveId" clId="{5BBCE66D-9095-40A9-B2B6-274117D7CD4C}" dt="2024-07-06T16:21:44.788" v="5968" actId="208"/>
        <pc:sldMkLst>
          <pc:docMk/>
          <pc:sldMk cId="3363877209" sldId="261"/>
        </pc:sldMkLst>
        <pc:spChg chg="mod">
          <ac:chgData name="Maria Pagano" userId="60497cb8cb4b67d3" providerId="LiveId" clId="{5BBCE66D-9095-40A9-B2B6-274117D7CD4C}" dt="2024-06-22T14:55:30.057" v="3143" actId="1076"/>
          <ac:spMkLst>
            <pc:docMk/>
            <pc:sldMk cId="3363877209" sldId="261"/>
            <ac:spMk id="2" creationId="{1A5D3B1D-DEE5-37A8-42FE-CF994A7B8F75}"/>
          </ac:spMkLst>
        </pc:spChg>
        <pc:spChg chg="add mod">
          <ac:chgData name="Maria Pagano" userId="60497cb8cb4b67d3" providerId="LiveId" clId="{5BBCE66D-9095-40A9-B2B6-274117D7CD4C}" dt="2024-07-06T16:21:44.788" v="5968" actId="208"/>
          <ac:spMkLst>
            <pc:docMk/>
            <pc:sldMk cId="3363877209" sldId="261"/>
            <ac:spMk id="4" creationId="{47083728-9AB8-E007-28E5-BE4B663659AE}"/>
          </ac:spMkLst>
        </pc:spChg>
        <pc:spChg chg="mod">
          <ac:chgData name="Maria Pagano" userId="60497cb8cb4b67d3" providerId="LiveId" clId="{5BBCE66D-9095-40A9-B2B6-274117D7CD4C}" dt="2024-06-22T13:32:40.216" v="2765" actId="115"/>
          <ac:spMkLst>
            <pc:docMk/>
            <pc:sldMk cId="3363877209" sldId="261"/>
            <ac:spMk id="5" creationId="{BB85F863-D456-E7DD-8A6D-01C666FC31C5}"/>
          </ac:spMkLst>
        </pc:spChg>
        <pc:spChg chg="add mod">
          <ac:chgData name="Maria Pagano" userId="60497cb8cb4b67d3" providerId="LiveId" clId="{5BBCE66D-9095-40A9-B2B6-274117D7CD4C}" dt="2024-06-22T13:28:42.587" v="2727" actId="1076"/>
          <ac:spMkLst>
            <pc:docMk/>
            <pc:sldMk cId="3363877209" sldId="261"/>
            <ac:spMk id="6" creationId="{13DA3D7F-4668-75F2-6D09-8286091C7F99}"/>
          </ac:spMkLst>
        </pc:spChg>
        <pc:spChg chg="del mod">
          <ac:chgData name="Maria Pagano" userId="60497cb8cb4b67d3" providerId="LiveId" clId="{5BBCE66D-9095-40A9-B2B6-274117D7CD4C}" dt="2024-06-21T18:40:03.988" v="629" actId="478"/>
          <ac:spMkLst>
            <pc:docMk/>
            <pc:sldMk cId="3363877209" sldId="261"/>
            <ac:spMk id="6" creationId="{ED864C1E-55A9-BD25-68F1-D0A7B583CCAC}"/>
          </ac:spMkLst>
        </pc:spChg>
        <pc:spChg chg="add mod">
          <ac:chgData name="Maria Pagano" userId="60497cb8cb4b67d3" providerId="LiveId" clId="{5BBCE66D-9095-40A9-B2B6-274117D7CD4C}" dt="2024-06-22T13:28:19.426" v="2720" actId="1076"/>
          <ac:spMkLst>
            <pc:docMk/>
            <pc:sldMk cId="3363877209" sldId="261"/>
            <ac:spMk id="8" creationId="{F0503FB5-D8F8-314D-57EF-6C99F83DDC70}"/>
          </ac:spMkLst>
        </pc:spChg>
        <pc:picChg chg="add mod modCrop">
          <ac:chgData name="Maria Pagano" userId="60497cb8cb4b67d3" providerId="LiveId" clId="{5BBCE66D-9095-40A9-B2B6-274117D7CD4C}" dt="2024-06-22T13:28:32.230" v="2724" actId="1076"/>
          <ac:picMkLst>
            <pc:docMk/>
            <pc:sldMk cId="3363877209" sldId="261"/>
            <ac:picMk id="3" creationId="{5B7C50E6-E001-17D0-35E3-E69EBCF4EC9E}"/>
          </ac:picMkLst>
        </pc:picChg>
        <pc:picChg chg="add mod">
          <ac:chgData name="Maria Pagano" userId="60497cb8cb4b67d3" providerId="LiveId" clId="{5BBCE66D-9095-40A9-B2B6-274117D7CD4C}" dt="2024-06-21T18:41:07.387" v="638" actId="1076"/>
          <ac:picMkLst>
            <pc:docMk/>
            <pc:sldMk cId="3363877209" sldId="261"/>
            <ac:picMk id="3" creationId="{F16A901F-7709-0BC1-16E5-502434B5C18E}"/>
          </ac:picMkLst>
        </pc:picChg>
        <pc:picChg chg="del">
          <ac:chgData name="Maria Pagano" userId="60497cb8cb4b67d3" providerId="LiveId" clId="{5BBCE66D-9095-40A9-B2B6-274117D7CD4C}" dt="2024-06-21T18:40:00.900" v="627" actId="478"/>
          <ac:picMkLst>
            <pc:docMk/>
            <pc:sldMk cId="3363877209" sldId="261"/>
            <ac:picMk id="4" creationId="{AA0166B2-A49D-0185-E4DA-0F0570E74758}"/>
          </ac:picMkLst>
        </pc:picChg>
        <pc:picChg chg="add mod modCrop">
          <ac:chgData name="Maria Pagano" userId="60497cb8cb4b67d3" providerId="LiveId" clId="{5BBCE66D-9095-40A9-B2B6-274117D7CD4C}" dt="2024-06-22T13:28:14.172" v="2719" actId="1076"/>
          <ac:picMkLst>
            <pc:docMk/>
            <pc:sldMk cId="3363877209" sldId="261"/>
            <ac:picMk id="7" creationId="{D15A32DA-8205-C98D-8AF8-B731A7F2FBD4}"/>
          </ac:picMkLst>
        </pc:picChg>
      </pc:sldChg>
      <pc:sldChg chg="addSp delSp modSp mod">
        <pc:chgData name="Maria Pagano" userId="60497cb8cb4b67d3" providerId="LiveId" clId="{5BBCE66D-9095-40A9-B2B6-274117D7CD4C}" dt="2024-06-22T15:25:13.030" v="3574" actId="1076"/>
        <pc:sldMkLst>
          <pc:docMk/>
          <pc:sldMk cId="4108769442" sldId="262"/>
        </pc:sldMkLst>
        <pc:spChg chg="mod">
          <ac:chgData name="Maria Pagano" userId="60497cb8cb4b67d3" providerId="LiveId" clId="{5BBCE66D-9095-40A9-B2B6-274117D7CD4C}" dt="2024-06-21T18:44:29.962" v="756" actId="1076"/>
          <ac:spMkLst>
            <pc:docMk/>
            <pc:sldMk cId="4108769442" sldId="262"/>
            <ac:spMk id="2" creationId="{52F98066-24D7-B43F-5487-EB6C42309D12}"/>
          </ac:spMkLst>
        </pc:spChg>
        <pc:spChg chg="del">
          <ac:chgData name="Maria Pagano" userId="60497cb8cb4b67d3" providerId="LiveId" clId="{5BBCE66D-9095-40A9-B2B6-274117D7CD4C}" dt="2024-06-21T18:43:54.562" v="749" actId="478"/>
          <ac:spMkLst>
            <pc:docMk/>
            <pc:sldMk cId="4108769442" sldId="262"/>
            <ac:spMk id="5" creationId="{C1CFB4D4-9592-1B23-1C39-FFB8F3422D08}"/>
          </ac:spMkLst>
        </pc:spChg>
        <pc:spChg chg="del">
          <ac:chgData name="Maria Pagano" userId="60497cb8cb4b67d3" providerId="LiveId" clId="{5BBCE66D-9095-40A9-B2B6-274117D7CD4C}" dt="2024-06-21T18:43:51.579" v="748" actId="478"/>
          <ac:spMkLst>
            <pc:docMk/>
            <pc:sldMk cId="4108769442" sldId="262"/>
            <ac:spMk id="6" creationId="{8824D866-133D-4215-2345-966C9FEF1699}"/>
          </ac:spMkLst>
        </pc:spChg>
        <pc:spChg chg="mod">
          <ac:chgData name="Maria Pagano" userId="60497cb8cb4b67d3" providerId="LiveId" clId="{5BBCE66D-9095-40A9-B2B6-274117D7CD4C}" dt="2024-06-22T15:25:08.921" v="3573" actId="1076"/>
          <ac:spMkLst>
            <pc:docMk/>
            <pc:sldMk cId="4108769442" sldId="262"/>
            <ac:spMk id="7" creationId="{984685AD-10EE-3CD9-D354-6776CAEB26DB}"/>
          </ac:spMkLst>
        </pc:spChg>
        <pc:spChg chg="add mod">
          <ac:chgData name="Maria Pagano" userId="60497cb8cb4b67d3" providerId="LiveId" clId="{5BBCE66D-9095-40A9-B2B6-274117D7CD4C}" dt="2024-06-22T13:32:21.736" v="2764" actId="1076"/>
          <ac:spMkLst>
            <pc:docMk/>
            <pc:sldMk cId="4108769442" sldId="262"/>
            <ac:spMk id="10" creationId="{07C7101C-0F45-4CB9-D5B0-929C5CDD62AF}"/>
          </ac:spMkLst>
        </pc:spChg>
        <pc:spChg chg="add mod">
          <ac:chgData name="Maria Pagano" userId="60497cb8cb4b67d3" providerId="LiveId" clId="{5BBCE66D-9095-40A9-B2B6-274117D7CD4C}" dt="2024-06-22T15:25:13.030" v="3574" actId="1076"/>
          <ac:spMkLst>
            <pc:docMk/>
            <pc:sldMk cId="4108769442" sldId="262"/>
            <ac:spMk id="11" creationId="{A3A540B4-4B83-0DDD-D6AB-A072AD840932}"/>
          </ac:spMkLst>
        </pc:spChg>
        <pc:picChg chg="del">
          <ac:chgData name="Maria Pagano" userId="60497cb8cb4b67d3" providerId="LiveId" clId="{5BBCE66D-9095-40A9-B2B6-274117D7CD4C}" dt="2024-06-21T18:44:13.083" v="752" actId="478"/>
          <ac:picMkLst>
            <pc:docMk/>
            <pc:sldMk cId="4108769442" sldId="262"/>
            <ac:picMk id="4" creationId="{25C696C7-9E19-2171-6908-610DDBF743A5}"/>
          </ac:picMkLst>
        </pc:picChg>
        <pc:picChg chg="add mod">
          <ac:chgData name="Maria Pagano" userId="60497cb8cb4b67d3" providerId="LiveId" clId="{5BBCE66D-9095-40A9-B2B6-274117D7CD4C}" dt="2024-06-22T13:32:12.161" v="2761" actId="1076"/>
          <ac:picMkLst>
            <pc:docMk/>
            <pc:sldMk cId="4108769442" sldId="262"/>
            <ac:picMk id="9" creationId="{AB3D5A15-34DE-2F10-1F1A-B8A4B733E581}"/>
          </ac:picMkLst>
        </pc:picChg>
      </pc:sldChg>
      <pc:sldChg chg="addSp delSp modSp mod">
        <pc:chgData name="Maria Pagano" userId="60497cb8cb4b67d3" providerId="LiveId" clId="{5BBCE66D-9095-40A9-B2B6-274117D7CD4C}" dt="2024-07-06T16:08:27.128" v="5838" actId="1076"/>
        <pc:sldMkLst>
          <pc:docMk/>
          <pc:sldMk cId="3836804122" sldId="263"/>
        </pc:sldMkLst>
        <pc:spChg chg="mod">
          <ac:chgData name="Maria Pagano" userId="60497cb8cb4b67d3" providerId="LiveId" clId="{5BBCE66D-9095-40A9-B2B6-274117D7CD4C}" dt="2024-06-21T18:21:04.317" v="297" actId="1076"/>
          <ac:spMkLst>
            <pc:docMk/>
            <pc:sldMk cId="3836804122" sldId="263"/>
            <ac:spMk id="2" creationId="{7E57C2E5-4F71-C73B-5E54-D955B85340DE}"/>
          </ac:spMkLst>
        </pc:spChg>
        <pc:spChg chg="add mod">
          <ac:chgData name="Maria Pagano" userId="60497cb8cb4b67d3" providerId="LiveId" clId="{5BBCE66D-9095-40A9-B2B6-274117D7CD4C}" dt="2024-07-06T16:08:10.857" v="5836" actId="1076"/>
          <ac:spMkLst>
            <pc:docMk/>
            <pc:sldMk cId="3836804122" sldId="263"/>
            <ac:spMk id="3" creationId="{17B27AFB-0FA4-3768-8D2D-BF8DE50A71E6}"/>
          </ac:spMkLst>
        </pc:spChg>
        <pc:spChg chg="mod">
          <ac:chgData name="Maria Pagano" userId="60497cb8cb4b67d3" providerId="LiveId" clId="{5BBCE66D-9095-40A9-B2B6-274117D7CD4C}" dt="2024-07-06T16:08:27.128" v="5838" actId="1076"/>
          <ac:spMkLst>
            <pc:docMk/>
            <pc:sldMk cId="3836804122" sldId="263"/>
            <ac:spMk id="4" creationId="{01B75A0C-7EDA-19BB-0053-17BF159DA8C3}"/>
          </ac:spMkLst>
        </pc:spChg>
        <pc:spChg chg="del mod">
          <ac:chgData name="Maria Pagano" userId="60497cb8cb4b67d3" providerId="LiveId" clId="{5BBCE66D-9095-40A9-B2B6-274117D7CD4C}" dt="2024-07-06T16:06:57.356" v="5800" actId="478"/>
          <ac:spMkLst>
            <pc:docMk/>
            <pc:sldMk cId="3836804122" sldId="263"/>
            <ac:spMk id="8" creationId="{58E4FC01-6158-09C8-7A05-B26D42EFD82D}"/>
          </ac:spMkLst>
        </pc:spChg>
        <pc:spChg chg="mod">
          <ac:chgData name="Maria Pagano" userId="60497cb8cb4b67d3" providerId="LiveId" clId="{5BBCE66D-9095-40A9-B2B6-274117D7CD4C}" dt="2024-06-22T15:29:30.702" v="3619" actId="1076"/>
          <ac:spMkLst>
            <pc:docMk/>
            <pc:sldMk cId="3836804122" sldId="263"/>
            <ac:spMk id="9" creationId="{3D4A7A3C-1E6B-87B8-7533-5549707CD69E}"/>
          </ac:spMkLst>
        </pc:spChg>
        <pc:picChg chg="del">
          <ac:chgData name="Maria Pagano" userId="60497cb8cb4b67d3" providerId="LiveId" clId="{5BBCE66D-9095-40A9-B2B6-274117D7CD4C}" dt="2024-06-21T18:21:32.235" v="302" actId="478"/>
          <ac:picMkLst>
            <pc:docMk/>
            <pc:sldMk cId="3836804122" sldId="263"/>
            <ac:picMk id="3" creationId="{52CA0BAC-1311-1554-40D9-361EC34CEEB9}"/>
          </ac:picMkLst>
        </pc:picChg>
        <pc:picChg chg="add mod modCrop">
          <ac:chgData name="Maria Pagano" userId="60497cb8cb4b67d3" providerId="LiveId" clId="{5BBCE66D-9095-40A9-B2B6-274117D7CD4C}" dt="2024-06-22T15:29:46.501" v="3625" actId="1076"/>
          <ac:picMkLst>
            <pc:docMk/>
            <pc:sldMk cId="3836804122" sldId="263"/>
            <ac:picMk id="5" creationId="{312E9696-2B6F-39DC-430C-FFD00F2D8B3E}"/>
          </ac:picMkLst>
        </pc:picChg>
      </pc:sldChg>
      <pc:sldChg chg="addSp delSp modSp mod">
        <pc:chgData name="Maria Pagano" userId="60497cb8cb4b67d3" providerId="LiveId" clId="{5BBCE66D-9095-40A9-B2B6-274117D7CD4C}" dt="2024-07-06T16:22:10.985" v="5969" actId="208"/>
        <pc:sldMkLst>
          <pc:docMk/>
          <pc:sldMk cId="1525359974" sldId="264"/>
        </pc:sldMkLst>
        <pc:spChg chg="mod">
          <ac:chgData name="Maria Pagano" userId="60497cb8cb4b67d3" providerId="LiveId" clId="{5BBCE66D-9095-40A9-B2B6-274117D7CD4C}" dt="2024-06-22T15:24:42.286" v="3569" actId="14100"/>
          <ac:spMkLst>
            <pc:docMk/>
            <pc:sldMk cId="1525359974" sldId="264"/>
            <ac:spMk id="2" creationId="{83343EC0-222B-4B24-5B1C-E640927DEACF}"/>
          </ac:spMkLst>
        </pc:spChg>
        <pc:spChg chg="mod">
          <ac:chgData name="Maria Pagano" userId="60497cb8cb4b67d3" providerId="LiveId" clId="{5BBCE66D-9095-40A9-B2B6-274117D7CD4C}" dt="2024-06-22T14:55:50.862" v="3166" actId="1076"/>
          <ac:spMkLst>
            <pc:docMk/>
            <pc:sldMk cId="1525359974" sldId="264"/>
            <ac:spMk id="4" creationId="{D30249DD-2616-F193-AA3C-EE626C15E0F7}"/>
          </ac:spMkLst>
        </pc:spChg>
        <pc:spChg chg="del">
          <ac:chgData name="Maria Pagano" userId="60497cb8cb4b67d3" providerId="LiveId" clId="{5BBCE66D-9095-40A9-B2B6-274117D7CD4C}" dt="2024-06-21T18:49:08.401" v="821" actId="478"/>
          <ac:spMkLst>
            <pc:docMk/>
            <pc:sldMk cId="1525359974" sldId="264"/>
            <ac:spMk id="6" creationId="{12934722-6F75-C663-B12B-2698CC8726CF}"/>
          </ac:spMkLst>
        </pc:spChg>
        <pc:spChg chg="add mod">
          <ac:chgData name="Maria Pagano" userId="60497cb8cb4b67d3" providerId="LiveId" clId="{5BBCE66D-9095-40A9-B2B6-274117D7CD4C}" dt="2024-07-06T16:22:10.985" v="5969" actId="208"/>
          <ac:spMkLst>
            <pc:docMk/>
            <pc:sldMk cId="1525359974" sldId="264"/>
            <ac:spMk id="6" creationId="{D877C492-8908-2484-3F96-9E77D1CC93B8}"/>
          </ac:spMkLst>
        </pc:spChg>
        <pc:spChg chg="del">
          <ac:chgData name="Maria Pagano" userId="60497cb8cb4b67d3" providerId="LiveId" clId="{5BBCE66D-9095-40A9-B2B6-274117D7CD4C}" dt="2024-06-21T18:49:05.657" v="819" actId="478"/>
          <ac:spMkLst>
            <pc:docMk/>
            <pc:sldMk cId="1525359974" sldId="264"/>
            <ac:spMk id="8" creationId="{11CF0E85-5DB6-A534-D227-E745DDE44B12}"/>
          </ac:spMkLst>
        </pc:spChg>
        <pc:spChg chg="add del mod">
          <ac:chgData name="Maria Pagano" userId="60497cb8cb4b67d3" providerId="LiveId" clId="{5BBCE66D-9095-40A9-B2B6-274117D7CD4C}" dt="2024-06-22T13:45:03.563" v="2870" actId="21"/>
          <ac:spMkLst>
            <pc:docMk/>
            <pc:sldMk cId="1525359974" sldId="264"/>
            <ac:spMk id="8" creationId="{71C97FB4-C414-95BC-0CB1-5E64E40FE142}"/>
          </ac:spMkLst>
        </pc:spChg>
        <pc:spChg chg="add mod">
          <ac:chgData name="Maria Pagano" userId="60497cb8cb4b67d3" providerId="LiveId" clId="{5BBCE66D-9095-40A9-B2B6-274117D7CD4C}" dt="2024-06-22T15:24:32.313" v="3567" actId="1076"/>
          <ac:spMkLst>
            <pc:docMk/>
            <pc:sldMk cId="1525359974" sldId="264"/>
            <ac:spMk id="9" creationId="{D1A9342D-6DF0-CA48-B42D-B62CAD6E23C9}"/>
          </ac:spMkLst>
        </pc:spChg>
        <pc:spChg chg="add mod">
          <ac:chgData name="Maria Pagano" userId="60497cb8cb4b67d3" providerId="LiveId" clId="{5BBCE66D-9095-40A9-B2B6-274117D7CD4C}" dt="2024-06-22T15:24:01.559" v="3561" actId="1076"/>
          <ac:spMkLst>
            <pc:docMk/>
            <pc:sldMk cId="1525359974" sldId="264"/>
            <ac:spMk id="11" creationId="{6E389F69-C76E-73B5-7540-DFB1D61FD3BA}"/>
          </ac:spMkLst>
        </pc:spChg>
        <pc:picChg chg="add mod">
          <ac:chgData name="Maria Pagano" userId="60497cb8cb4b67d3" providerId="LiveId" clId="{5BBCE66D-9095-40A9-B2B6-274117D7CD4C}" dt="2024-06-22T15:24:05.243" v="3563" actId="1076"/>
          <ac:picMkLst>
            <pc:docMk/>
            <pc:sldMk cId="1525359974" sldId="264"/>
            <ac:picMk id="3" creationId="{7BBD8801-C8AC-71EE-762D-5017F24582E8}"/>
          </ac:picMkLst>
        </pc:picChg>
        <pc:picChg chg="del">
          <ac:chgData name="Maria Pagano" userId="60497cb8cb4b67d3" providerId="LiveId" clId="{5BBCE66D-9095-40A9-B2B6-274117D7CD4C}" dt="2024-06-21T18:49:07.257" v="820" actId="478"/>
          <ac:picMkLst>
            <pc:docMk/>
            <pc:sldMk cId="1525359974" sldId="264"/>
            <ac:picMk id="3" creationId="{FC6C2BAE-CE66-4A76-A45B-67B8EED108E4}"/>
          </ac:picMkLst>
        </pc:picChg>
        <pc:picChg chg="add mod modCrop">
          <ac:chgData name="Maria Pagano" userId="60497cb8cb4b67d3" providerId="LiveId" clId="{5BBCE66D-9095-40A9-B2B6-274117D7CD4C}" dt="2024-06-22T15:24:20.043" v="3566" actId="1076"/>
          <ac:picMkLst>
            <pc:docMk/>
            <pc:sldMk cId="1525359974" sldId="264"/>
            <ac:picMk id="5" creationId="{FFC032B4-0DF5-195D-35A6-EE51B3E8B3C6}"/>
          </ac:picMkLst>
        </pc:picChg>
      </pc:sldChg>
      <pc:sldChg chg="addSp modSp mod">
        <pc:chgData name="Maria Pagano" userId="60497cb8cb4b67d3" providerId="LiveId" clId="{5BBCE66D-9095-40A9-B2B6-274117D7CD4C}" dt="2024-07-06T16:22:43.677" v="5973" actId="1076"/>
        <pc:sldMkLst>
          <pc:docMk/>
          <pc:sldMk cId="3106655373" sldId="265"/>
        </pc:sldMkLst>
        <pc:spChg chg="add mod">
          <ac:chgData name="Maria Pagano" userId="60497cb8cb4b67d3" providerId="LiveId" clId="{5BBCE66D-9095-40A9-B2B6-274117D7CD4C}" dt="2024-07-06T16:22:43.677" v="5973" actId="1076"/>
          <ac:spMkLst>
            <pc:docMk/>
            <pc:sldMk cId="3106655373" sldId="265"/>
            <ac:spMk id="3" creationId="{A831D200-679A-9D8E-E230-11E04AC4796F}"/>
          </ac:spMkLst>
        </pc:spChg>
        <pc:spChg chg="mod">
          <ac:chgData name="Maria Pagano" userId="60497cb8cb4b67d3" providerId="LiveId" clId="{5BBCE66D-9095-40A9-B2B6-274117D7CD4C}" dt="2024-06-22T14:56:14.979" v="3191" actId="1076"/>
          <ac:spMkLst>
            <pc:docMk/>
            <pc:sldMk cId="3106655373" sldId="265"/>
            <ac:spMk id="5" creationId="{8420B379-1FD8-013F-4305-5ECDF9AF9BA2}"/>
          </ac:spMkLst>
        </pc:spChg>
        <pc:spChg chg="mod">
          <ac:chgData name="Maria Pagano" userId="60497cb8cb4b67d3" providerId="LiveId" clId="{5BBCE66D-9095-40A9-B2B6-274117D7CD4C}" dt="2024-06-22T15:23:05.616" v="3552" actId="2710"/>
          <ac:spMkLst>
            <pc:docMk/>
            <pc:sldMk cId="3106655373" sldId="265"/>
            <ac:spMk id="10" creationId="{1A55B7EE-AF46-612E-ACE5-F4CFDFECDA69}"/>
          </ac:spMkLst>
        </pc:spChg>
        <pc:picChg chg="add mod modCrop">
          <ac:chgData name="Maria Pagano" userId="60497cb8cb4b67d3" providerId="LiveId" clId="{5BBCE66D-9095-40A9-B2B6-274117D7CD4C}" dt="2024-06-22T15:23:24.099" v="3555" actId="1076"/>
          <ac:picMkLst>
            <pc:docMk/>
            <pc:sldMk cId="3106655373" sldId="265"/>
            <ac:picMk id="2" creationId="{2ECF7AFF-C50B-42FE-B344-F2D365719F83}"/>
          </ac:picMkLst>
        </pc:picChg>
      </pc:sldChg>
      <pc:sldChg chg="addSp delSp modSp mod">
        <pc:chgData name="Maria Pagano" userId="60497cb8cb4b67d3" providerId="LiveId" clId="{5BBCE66D-9095-40A9-B2B6-274117D7CD4C}" dt="2024-07-06T16:25:52.510" v="6003" actId="1076"/>
        <pc:sldMkLst>
          <pc:docMk/>
          <pc:sldMk cId="3812873973" sldId="267"/>
        </pc:sldMkLst>
        <pc:spChg chg="mod">
          <ac:chgData name="Maria Pagano" userId="60497cb8cb4b67d3" providerId="LiveId" clId="{5BBCE66D-9095-40A9-B2B6-274117D7CD4C}" dt="2024-07-06T16:25:52.510" v="6003" actId="1076"/>
          <ac:spMkLst>
            <pc:docMk/>
            <pc:sldMk cId="3812873973" sldId="267"/>
            <ac:spMk id="2" creationId="{D276D90E-21A9-949F-3585-AE7C85DD8136}"/>
          </ac:spMkLst>
        </pc:spChg>
        <pc:spChg chg="del">
          <ac:chgData name="Maria Pagano" userId="60497cb8cb4b67d3" providerId="LiveId" clId="{5BBCE66D-9095-40A9-B2B6-274117D7CD4C}" dt="2024-06-21T18:54:17.231" v="905" actId="478"/>
          <ac:spMkLst>
            <pc:docMk/>
            <pc:sldMk cId="3812873973" sldId="267"/>
            <ac:spMk id="3" creationId="{E5FA08C7-595D-74D8-E546-365E9221C868}"/>
          </ac:spMkLst>
        </pc:spChg>
        <pc:spChg chg="add del mod">
          <ac:chgData name="Maria Pagano" userId="60497cb8cb4b67d3" providerId="LiveId" clId="{5BBCE66D-9095-40A9-B2B6-274117D7CD4C}" dt="2024-06-22T16:01:49.340" v="3899" actId="21"/>
          <ac:spMkLst>
            <pc:docMk/>
            <pc:sldMk cId="3812873973" sldId="267"/>
            <ac:spMk id="4" creationId="{F8EFAB5A-0DB9-E28C-C312-ECB4A81D56CE}"/>
          </ac:spMkLst>
        </pc:spChg>
        <pc:spChg chg="mod">
          <ac:chgData name="Maria Pagano" userId="60497cb8cb4b67d3" providerId="LiveId" clId="{5BBCE66D-9095-40A9-B2B6-274117D7CD4C}" dt="2024-07-06T16:24:14.887" v="5998" actId="20577"/>
          <ac:spMkLst>
            <pc:docMk/>
            <pc:sldMk cId="3812873973" sldId="267"/>
            <ac:spMk id="5" creationId="{65D7BA05-4A2D-E0A8-F744-41C3C9F28685}"/>
          </ac:spMkLst>
        </pc:spChg>
        <pc:spChg chg="del">
          <ac:chgData name="Maria Pagano" userId="60497cb8cb4b67d3" providerId="LiveId" clId="{5BBCE66D-9095-40A9-B2B6-274117D7CD4C}" dt="2024-06-21T18:54:16.110" v="904" actId="478"/>
          <ac:spMkLst>
            <pc:docMk/>
            <pc:sldMk cId="3812873973" sldId="267"/>
            <ac:spMk id="6" creationId="{CB1C7731-5739-E3B1-494C-BF3EF8B2C30E}"/>
          </ac:spMkLst>
        </pc:spChg>
        <pc:spChg chg="mod">
          <ac:chgData name="Maria Pagano" userId="60497cb8cb4b67d3" providerId="LiveId" clId="{5BBCE66D-9095-40A9-B2B6-274117D7CD4C}" dt="2024-06-22T15:11:41.986" v="3372" actId="1076"/>
          <ac:spMkLst>
            <pc:docMk/>
            <pc:sldMk cId="3812873973" sldId="267"/>
            <ac:spMk id="7" creationId="{F280EAF3-C7A3-DE89-0087-6D2271DBE90F}"/>
          </ac:spMkLst>
        </pc:spChg>
        <pc:spChg chg="add mod">
          <ac:chgData name="Maria Pagano" userId="60497cb8cb4b67d3" providerId="LiveId" clId="{5BBCE66D-9095-40A9-B2B6-274117D7CD4C}" dt="2024-06-22T16:02:37.689" v="3914" actId="1076"/>
          <ac:spMkLst>
            <pc:docMk/>
            <pc:sldMk cId="3812873973" sldId="267"/>
            <ac:spMk id="8" creationId="{BBE35263-7DE8-D752-25CE-425960545C18}"/>
          </ac:spMkLst>
        </pc:spChg>
        <pc:picChg chg="add del mod modCrop">
          <ac:chgData name="Maria Pagano" userId="60497cb8cb4b67d3" providerId="LiveId" clId="{5BBCE66D-9095-40A9-B2B6-274117D7CD4C}" dt="2024-06-22T16:01:42.637" v="3897" actId="478"/>
          <ac:picMkLst>
            <pc:docMk/>
            <pc:sldMk cId="3812873973" sldId="267"/>
            <ac:picMk id="3" creationId="{D8D3FCB5-204A-BCE5-2BE2-AC1A39D7BAE8}"/>
          </ac:picMkLst>
        </pc:picChg>
        <pc:picChg chg="del">
          <ac:chgData name="Maria Pagano" userId="60497cb8cb4b67d3" providerId="LiveId" clId="{5BBCE66D-9095-40A9-B2B6-274117D7CD4C}" dt="2024-06-21T18:54:13.991" v="903" actId="478"/>
          <ac:picMkLst>
            <pc:docMk/>
            <pc:sldMk cId="3812873973" sldId="267"/>
            <ac:picMk id="4" creationId="{3ACC6498-D249-D890-E1E9-F1C41C140628}"/>
          </ac:picMkLst>
        </pc:picChg>
        <pc:picChg chg="add mod">
          <ac:chgData name="Maria Pagano" userId="60497cb8cb4b67d3" providerId="LiveId" clId="{5BBCE66D-9095-40A9-B2B6-274117D7CD4C}" dt="2024-06-22T16:08:44.302" v="3916" actId="1076"/>
          <ac:picMkLst>
            <pc:docMk/>
            <pc:sldMk cId="3812873973" sldId="267"/>
            <ac:picMk id="6" creationId="{4DA90B19-105B-A50C-713B-189F4F006943}"/>
          </ac:picMkLst>
        </pc:picChg>
      </pc:sldChg>
      <pc:sldChg chg="addSp delSp modSp mod">
        <pc:chgData name="Maria Pagano" userId="60497cb8cb4b67d3" providerId="LiveId" clId="{5BBCE66D-9095-40A9-B2B6-274117D7CD4C}" dt="2024-07-06T16:23:00.664" v="5974" actId="115"/>
        <pc:sldMkLst>
          <pc:docMk/>
          <pc:sldMk cId="884369315" sldId="268"/>
        </pc:sldMkLst>
        <pc:spChg chg="add del mod">
          <ac:chgData name="Maria Pagano" userId="60497cb8cb4b67d3" providerId="LiveId" clId="{5BBCE66D-9095-40A9-B2B6-274117D7CD4C}" dt="2024-06-22T15:05:14.601" v="3337" actId="21"/>
          <ac:spMkLst>
            <pc:docMk/>
            <pc:sldMk cId="884369315" sldId="268"/>
            <ac:spMk id="2" creationId="{CD9AE975-2CC1-DC79-C887-B49E09267010}"/>
          </ac:spMkLst>
        </pc:spChg>
        <pc:spChg chg="mod">
          <ac:chgData name="Maria Pagano" userId="60497cb8cb4b67d3" providerId="LiveId" clId="{5BBCE66D-9095-40A9-B2B6-274117D7CD4C}" dt="2024-07-06T16:23:00.664" v="5974" actId="115"/>
          <ac:spMkLst>
            <pc:docMk/>
            <pc:sldMk cId="884369315" sldId="268"/>
            <ac:spMk id="3" creationId="{2C62C231-259C-8EA6-478A-58FC56F16239}"/>
          </ac:spMkLst>
        </pc:spChg>
        <pc:spChg chg="add del mod">
          <ac:chgData name="Maria Pagano" userId="60497cb8cb4b67d3" providerId="LiveId" clId="{5BBCE66D-9095-40A9-B2B6-274117D7CD4C}" dt="2024-06-22T15:04:05.278" v="3322" actId="21"/>
          <ac:spMkLst>
            <pc:docMk/>
            <pc:sldMk cId="884369315" sldId="268"/>
            <ac:spMk id="5" creationId="{03C96A34-471C-D5A3-69B2-A30FAEFBA1DB}"/>
          </ac:spMkLst>
        </pc:spChg>
        <pc:spChg chg="del">
          <ac:chgData name="Maria Pagano" userId="60497cb8cb4b67d3" providerId="LiveId" clId="{5BBCE66D-9095-40A9-B2B6-274117D7CD4C}" dt="2024-06-21T18:53:43.341" v="899" actId="478"/>
          <ac:spMkLst>
            <pc:docMk/>
            <pc:sldMk cId="884369315" sldId="268"/>
            <ac:spMk id="5" creationId="{3FB01661-6D7D-923C-E9BE-C3D0991634F2}"/>
          </ac:spMkLst>
        </pc:spChg>
        <pc:spChg chg="mod">
          <ac:chgData name="Maria Pagano" userId="60497cb8cb4b67d3" providerId="LiveId" clId="{5BBCE66D-9095-40A9-B2B6-274117D7CD4C}" dt="2024-06-22T15:06:02.206" v="3347" actId="1076"/>
          <ac:spMkLst>
            <pc:docMk/>
            <pc:sldMk cId="884369315" sldId="268"/>
            <ac:spMk id="6" creationId="{38105D39-50FF-CB27-B7D5-8C6CB2392EAB}"/>
          </ac:spMkLst>
        </pc:spChg>
        <pc:spChg chg="del">
          <ac:chgData name="Maria Pagano" userId="60497cb8cb4b67d3" providerId="LiveId" clId="{5BBCE66D-9095-40A9-B2B6-274117D7CD4C}" dt="2024-06-21T18:53:45.183" v="900" actId="478"/>
          <ac:spMkLst>
            <pc:docMk/>
            <pc:sldMk cId="884369315" sldId="268"/>
            <ac:spMk id="7" creationId="{5C4FFBD9-28F0-40A3-EAD5-50925FBFE705}"/>
          </ac:spMkLst>
        </pc:spChg>
        <pc:picChg chg="del">
          <ac:chgData name="Maria Pagano" userId="60497cb8cb4b67d3" providerId="LiveId" clId="{5BBCE66D-9095-40A9-B2B6-274117D7CD4C}" dt="2024-06-21T18:53:41.374" v="898" actId="478"/>
          <ac:picMkLst>
            <pc:docMk/>
            <pc:sldMk cId="884369315" sldId="268"/>
            <ac:picMk id="4" creationId="{DECCADE0-A1AB-BBAF-035A-ABED58804107}"/>
          </ac:picMkLst>
        </pc:picChg>
      </pc:sldChg>
      <pc:sldChg chg="addSp delSp modSp mod">
        <pc:chgData name="Maria Pagano" userId="60497cb8cb4b67d3" providerId="LiveId" clId="{5BBCE66D-9095-40A9-B2B6-274117D7CD4C}" dt="2024-07-06T16:42:11.784" v="6033" actId="1076"/>
        <pc:sldMkLst>
          <pc:docMk/>
          <pc:sldMk cId="439961931" sldId="269"/>
        </pc:sldMkLst>
        <pc:spChg chg="mod">
          <ac:chgData name="Maria Pagano" userId="60497cb8cb4b67d3" providerId="LiveId" clId="{5BBCE66D-9095-40A9-B2B6-274117D7CD4C}" dt="2024-06-22T18:53:53.687" v="5597" actId="1076"/>
          <ac:spMkLst>
            <pc:docMk/>
            <pc:sldMk cId="439961931" sldId="269"/>
            <ac:spMk id="2" creationId="{3AAA8F80-5EEB-3A0B-FAA5-71F1F45D4F09}"/>
          </ac:spMkLst>
        </pc:spChg>
        <pc:spChg chg="del">
          <ac:chgData name="Maria Pagano" userId="60497cb8cb4b67d3" providerId="LiveId" clId="{5BBCE66D-9095-40A9-B2B6-274117D7CD4C}" dt="2024-06-21T19:05:23.050" v="1107" actId="478"/>
          <ac:spMkLst>
            <pc:docMk/>
            <pc:sldMk cId="439961931" sldId="269"/>
            <ac:spMk id="3" creationId="{421B9D6A-5931-B309-111D-6802BDD97AB5}"/>
          </ac:spMkLst>
        </pc:spChg>
        <pc:spChg chg="mod">
          <ac:chgData name="Maria Pagano" userId="60497cb8cb4b67d3" providerId="LiveId" clId="{5BBCE66D-9095-40A9-B2B6-274117D7CD4C}" dt="2024-07-06T16:42:11.784" v="6033" actId="1076"/>
          <ac:spMkLst>
            <pc:docMk/>
            <pc:sldMk cId="439961931" sldId="269"/>
            <ac:spMk id="7" creationId="{F2A053E6-238D-D804-D637-2FF9CAB93BE2}"/>
          </ac:spMkLst>
        </pc:spChg>
        <pc:spChg chg="del">
          <ac:chgData name="Maria Pagano" userId="60497cb8cb4b67d3" providerId="LiveId" clId="{5BBCE66D-9095-40A9-B2B6-274117D7CD4C}" dt="2024-06-21T19:05:25.723" v="1108" actId="478"/>
          <ac:spMkLst>
            <pc:docMk/>
            <pc:sldMk cId="439961931" sldId="269"/>
            <ac:spMk id="9" creationId="{A159CBA8-90AC-521E-A049-563F209D70FF}"/>
          </ac:spMkLst>
        </pc:spChg>
        <pc:spChg chg="del">
          <ac:chgData name="Maria Pagano" userId="60497cb8cb4b67d3" providerId="LiveId" clId="{5BBCE66D-9095-40A9-B2B6-274117D7CD4C}" dt="2024-06-21T19:05:38.932" v="1109" actId="21"/>
          <ac:spMkLst>
            <pc:docMk/>
            <pc:sldMk cId="439961931" sldId="269"/>
            <ac:spMk id="10" creationId="{8884D4BC-B470-E2E6-9C20-DE2F4C3059C0}"/>
          </ac:spMkLst>
        </pc:spChg>
        <pc:spChg chg="add mod">
          <ac:chgData name="Maria Pagano" userId="60497cb8cb4b67d3" providerId="LiveId" clId="{5BBCE66D-9095-40A9-B2B6-274117D7CD4C}" dt="2024-07-06T16:42:06.648" v="6031" actId="1076"/>
          <ac:spMkLst>
            <pc:docMk/>
            <pc:sldMk cId="439961931" sldId="269"/>
            <ac:spMk id="11" creationId="{945F7068-74FC-057D-816C-9EFB88512332}"/>
          </ac:spMkLst>
        </pc:spChg>
        <pc:picChg chg="add mod modCrop">
          <ac:chgData name="Maria Pagano" userId="60497cb8cb4b67d3" providerId="LiveId" clId="{5BBCE66D-9095-40A9-B2B6-274117D7CD4C}" dt="2024-07-06T16:42:09.526" v="6032" actId="1076"/>
          <ac:picMkLst>
            <pc:docMk/>
            <pc:sldMk cId="439961931" sldId="269"/>
            <ac:picMk id="4" creationId="{75637400-DCA1-A611-C3DA-82152AB71287}"/>
          </ac:picMkLst>
        </pc:picChg>
        <pc:picChg chg="del">
          <ac:chgData name="Maria Pagano" userId="60497cb8cb4b67d3" providerId="LiveId" clId="{5BBCE66D-9095-40A9-B2B6-274117D7CD4C}" dt="2024-06-21T19:05:21.739" v="1106" actId="478"/>
          <ac:picMkLst>
            <pc:docMk/>
            <pc:sldMk cId="439961931" sldId="269"/>
            <ac:picMk id="5" creationId="{FF39833C-6CA5-9691-F0E5-1C4D9CC0EB70}"/>
          </ac:picMkLst>
        </pc:picChg>
      </pc:sldChg>
      <pc:sldChg chg="addSp delSp modSp mod">
        <pc:chgData name="Maria Pagano" userId="60497cb8cb4b67d3" providerId="LiveId" clId="{5BBCE66D-9095-40A9-B2B6-274117D7CD4C}" dt="2024-07-06T16:42:46.207" v="6058" actId="115"/>
        <pc:sldMkLst>
          <pc:docMk/>
          <pc:sldMk cId="2748221448" sldId="270"/>
        </pc:sldMkLst>
        <pc:spChg chg="mod">
          <ac:chgData name="Maria Pagano" userId="60497cb8cb4b67d3" providerId="LiveId" clId="{5BBCE66D-9095-40A9-B2B6-274117D7CD4C}" dt="2024-06-21T19:09:21.223" v="1180" actId="1076"/>
          <ac:spMkLst>
            <pc:docMk/>
            <pc:sldMk cId="2748221448" sldId="270"/>
            <ac:spMk id="2" creationId="{3AAA8F80-5EEB-3A0B-FAA5-71F1F45D4F09}"/>
          </ac:spMkLst>
        </pc:spChg>
        <pc:spChg chg="del">
          <ac:chgData name="Maria Pagano" userId="60497cb8cb4b67d3" providerId="LiveId" clId="{5BBCE66D-9095-40A9-B2B6-274117D7CD4C}" dt="2024-06-21T19:09:35.513" v="1183" actId="478"/>
          <ac:spMkLst>
            <pc:docMk/>
            <pc:sldMk cId="2748221448" sldId="270"/>
            <ac:spMk id="5" creationId="{3CBD3AD6-AF70-E455-EC16-6E723812BC9F}"/>
          </ac:spMkLst>
        </pc:spChg>
        <pc:spChg chg="mod">
          <ac:chgData name="Maria Pagano" userId="60497cb8cb4b67d3" providerId="LiveId" clId="{5BBCE66D-9095-40A9-B2B6-274117D7CD4C}" dt="2024-07-06T16:42:46.207" v="6058" actId="115"/>
          <ac:spMkLst>
            <pc:docMk/>
            <pc:sldMk cId="2748221448" sldId="270"/>
            <ac:spMk id="6" creationId="{ED24A638-6D29-391B-0FB8-91CE4A35EA6C}"/>
          </ac:spMkLst>
        </pc:spChg>
        <pc:spChg chg="del">
          <ac:chgData name="Maria Pagano" userId="60497cb8cb4b67d3" providerId="LiveId" clId="{5BBCE66D-9095-40A9-B2B6-274117D7CD4C}" dt="2024-06-21T19:09:33.473" v="1182" actId="478"/>
          <ac:spMkLst>
            <pc:docMk/>
            <pc:sldMk cId="2748221448" sldId="270"/>
            <ac:spMk id="7" creationId="{7858A994-252A-9FFD-F93D-9D60CE3BDC43}"/>
          </ac:spMkLst>
        </pc:spChg>
        <pc:spChg chg="add mod">
          <ac:chgData name="Maria Pagano" userId="60497cb8cb4b67d3" providerId="LiveId" clId="{5BBCE66D-9095-40A9-B2B6-274117D7CD4C}" dt="2024-06-22T15:35:03.630" v="3671" actId="208"/>
          <ac:spMkLst>
            <pc:docMk/>
            <pc:sldMk cId="2748221448" sldId="270"/>
            <ac:spMk id="10" creationId="{F3C2B507-04D0-8C8B-7E8D-9C9397FD35C4}"/>
          </ac:spMkLst>
        </pc:spChg>
        <pc:spChg chg="add mod">
          <ac:chgData name="Maria Pagano" userId="60497cb8cb4b67d3" providerId="LiveId" clId="{5BBCE66D-9095-40A9-B2B6-274117D7CD4C}" dt="2024-07-06T16:42:30.028" v="6034" actId="1076"/>
          <ac:spMkLst>
            <pc:docMk/>
            <pc:sldMk cId="2748221448" sldId="270"/>
            <ac:spMk id="12" creationId="{6E2D3A6A-7491-1A52-8650-B50EE9D7A850}"/>
          </ac:spMkLst>
        </pc:spChg>
        <pc:picChg chg="del">
          <ac:chgData name="Maria Pagano" userId="60497cb8cb4b67d3" providerId="LiveId" clId="{5BBCE66D-9095-40A9-B2B6-274117D7CD4C}" dt="2024-06-21T19:09:31.186" v="1181" actId="478"/>
          <ac:picMkLst>
            <pc:docMk/>
            <pc:sldMk cId="2748221448" sldId="270"/>
            <ac:picMk id="3" creationId="{91026A25-1BDB-1DDF-112B-EE9E118E4677}"/>
          </ac:picMkLst>
        </pc:picChg>
        <pc:picChg chg="add mod modCrop">
          <ac:chgData name="Maria Pagano" userId="60497cb8cb4b67d3" providerId="LiveId" clId="{5BBCE66D-9095-40A9-B2B6-274117D7CD4C}" dt="2024-06-22T15:35:20.132" v="3673" actId="1076"/>
          <ac:picMkLst>
            <pc:docMk/>
            <pc:sldMk cId="2748221448" sldId="270"/>
            <ac:picMk id="8" creationId="{CA1AC190-C2AB-0207-B1FB-F425809B0193}"/>
          </ac:picMkLst>
        </pc:picChg>
      </pc:sldChg>
      <pc:sldChg chg="addSp delSp modSp mod">
        <pc:chgData name="Maria Pagano" userId="60497cb8cb4b67d3" providerId="LiveId" clId="{5BBCE66D-9095-40A9-B2B6-274117D7CD4C}" dt="2024-06-22T18:53:36.274" v="5594" actId="1076"/>
        <pc:sldMkLst>
          <pc:docMk/>
          <pc:sldMk cId="3380813303" sldId="271"/>
        </pc:sldMkLst>
        <pc:spChg chg="mod">
          <ac:chgData name="Maria Pagano" userId="60497cb8cb4b67d3" providerId="LiveId" clId="{5BBCE66D-9095-40A9-B2B6-274117D7CD4C}" dt="2024-06-22T18:53:36.274" v="5594" actId="1076"/>
          <ac:spMkLst>
            <pc:docMk/>
            <pc:sldMk cId="3380813303" sldId="271"/>
            <ac:spMk id="2" creationId="{3AAA8F80-5EEB-3A0B-FAA5-71F1F45D4F09}"/>
          </ac:spMkLst>
        </pc:spChg>
        <pc:spChg chg="del">
          <ac:chgData name="Maria Pagano" userId="60497cb8cb4b67d3" providerId="LiveId" clId="{5BBCE66D-9095-40A9-B2B6-274117D7CD4C}" dt="2024-06-21T19:04:43.011" v="1068" actId="478"/>
          <ac:spMkLst>
            <pc:docMk/>
            <pc:sldMk cId="3380813303" sldId="271"/>
            <ac:spMk id="3" creationId="{434E0DC5-5F67-0958-5078-8382ED9493AA}"/>
          </ac:spMkLst>
        </pc:spChg>
        <pc:spChg chg="mod">
          <ac:chgData name="Maria Pagano" userId="60497cb8cb4b67d3" providerId="LiveId" clId="{5BBCE66D-9095-40A9-B2B6-274117D7CD4C}" dt="2024-06-22T15:22:37.295" v="3549" actId="20577"/>
          <ac:spMkLst>
            <pc:docMk/>
            <pc:sldMk cId="3380813303" sldId="271"/>
            <ac:spMk id="4" creationId="{03E039E1-6F2E-11FB-517D-BCC25BC96F2B}"/>
          </ac:spMkLst>
        </pc:spChg>
        <pc:spChg chg="add mod">
          <ac:chgData name="Maria Pagano" userId="60497cb8cb4b67d3" providerId="LiveId" clId="{5BBCE66D-9095-40A9-B2B6-274117D7CD4C}" dt="2024-06-22T15:21:28.836" v="3534" actId="1076"/>
          <ac:spMkLst>
            <pc:docMk/>
            <pc:sldMk cId="3380813303" sldId="271"/>
            <ac:spMk id="8" creationId="{E59894EE-E1F6-1558-C977-2394F84DB72F}"/>
          </ac:spMkLst>
        </pc:spChg>
        <pc:picChg chg="add mod modCrop">
          <ac:chgData name="Maria Pagano" userId="60497cb8cb4b67d3" providerId="LiveId" clId="{5BBCE66D-9095-40A9-B2B6-274117D7CD4C}" dt="2024-06-22T15:21:42.033" v="3542" actId="1076"/>
          <ac:picMkLst>
            <pc:docMk/>
            <pc:sldMk cId="3380813303" sldId="271"/>
            <ac:picMk id="6" creationId="{1EDC5228-A562-07AC-17B3-8DE81728289D}"/>
          </ac:picMkLst>
        </pc:picChg>
      </pc:sldChg>
      <pc:sldChg chg="addSp delSp modSp mod">
        <pc:chgData name="Maria Pagano" userId="60497cb8cb4b67d3" providerId="LiveId" clId="{5BBCE66D-9095-40A9-B2B6-274117D7CD4C}" dt="2024-07-06T16:43:22.034" v="6061" actId="1076"/>
        <pc:sldMkLst>
          <pc:docMk/>
          <pc:sldMk cId="2767994652" sldId="272"/>
        </pc:sldMkLst>
        <pc:spChg chg="del">
          <ac:chgData name="Maria Pagano" userId="60497cb8cb4b67d3" providerId="LiveId" clId="{5BBCE66D-9095-40A9-B2B6-274117D7CD4C}" dt="2024-06-21T19:13:46.943" v="1240" actId="478"/>
          <ac:spMkLst>
            <pc:docMk/>
            <pc:sldMk cId="2767994652" sldId="272"/>
            <ac:spMk id="2" creationId="{A96ACBF8-715C-18C6-4261-74E04894F9FA}"/>
          </ac:spMkLst>
        </pc:spChg>
        <pc:spChg chg="add mod">
          <ac:chgData name="Maria Pagano" userId="60497cb8cb4b67d3" providerId="LiveId" clId="{5BBCE66D-9095-40A9-B2B6-274117D7CD4C}" dt="2024-07-06T16:43:22.034" v="6061" actId="1076"/>
          <ac:spMkLst>
            <pc:docMk/>
            <pc:sldMk cId="2767994652" sldId="272"/>
            <ac:spMk id="4" creationId="{5B5A1DEB-1DAB-693B-B389-1138B855C5C1}"/>
          </ac:spMkLst>
        </pc:spChg>
        <pc:spChg chg="del">
          <ac:chgData name="Maria Pagano" userId="60497cb8cb4b67d3" providerId="LiveId" clId="{5BBCE66D-9095-40A9-B2B6-274117D7CD4C}" dt="2024-06-21T19:13:49.975" v="1241" actId="478"/>
          <ac:spMkLst>
            <pc:docMk/>
            <pc:sldMk cId="2767994652" sldId="272"/>
            <ac:spMk id="4" creationId="{C1E01410-CEA6-B7AA-014B-A8B3B1BCE845}"/>
          </ac:spMkLst>
        </pc:spChg>
        <pc:spChg chg="del">
          <ac:chgData name="Maria Pagano" userId="60497cb8cb4b67d3" providerId="LiveId" clId="{5BBCE66D-9095-40A9-B2B6-274117D7CD4C}" dt="2024-06-21T19:13:44.144" v="1239" actId="478"/>
          <ac:spMkLst>
            <pc:docMk/>
            <pc:sldMk cId="2767994652" sldId="272"/>
            <ac:spMk id="6" creationId="{B386DC9F-9233-6912-CE02-A15442D60957}"/>
          </ac:spMkLst>
        </pc:spChg>
        <pc:spChg chg="mod">
          <ac:chgData name="Maria Pagano" userId="60497cb8cb4b67d3" providerId="LiveId" clId="{5BBCE66D-9095-40A9-B2B6-274117D7CD4C}" dt="2024-06-22T15:41:25.568" v="3733" actId="1076"/>
          <ac:spMkLst>
            <pc:docMk/>
            <pc:sldMk cId="2767994652" sldId="272"/>
            <ac:spMk id="7" creationId="{2FE30B36-29CE-3186-B6AC-71738C05ACC5}"/>
          </ac:spMkLst>
        </pc:spChg>
        <pc:spChg chg="add mod">
          <ac:chgData name="Maria Pagano" userId="60497cb8cb4b67d3" providerId="LiveId" clId="{5BBCE66D-9095-40A9-B2B6-274117D7CD4C}" dt="2024-07-06T16:43:10.574" v="6060" actId="20577"/>
          <ac:spMkLst>
            <pc:docMk/>
            <pc:sldMk cId="2767994652" sldId="272"/>
            <ac:spMk id="8" creationId="{D101947F-6056-46B2-A363-EE0129A180FE}"/>
          </ac:spMkLst>
        </pc:spChg>
        <pc:spChg chg="del">
          <ac:chgData name="Maria Pagano" userId="60497cb8cb4b67d3" providerId="LiveId" clId="{5BBCE66D-9095-40A9-B2B6-274117D7CD4C}" dt="2024-06-21T19:13:21.096" v="1233" actId="478"/>
          <ac:spMkLst>
            <pc:docMk/>
            <pc:sldMk cId="2767994652" sldId="272"/>
            <ac:spMk id="10" creationId="{223FB94D-60D5-94EA-85B3-8D1B475CCA23}"/>
          </ac:spMkLst>
        </pc:spChg>
        <pc:picChg chg="add mod">
          <ac:chgData name="Maria Pagano" userId="60497cb8cb4b67d3" providerId="LiveId" clId="{5BBCE66D-9095-40A9-B2B6-274117D7CD4C}" dt="2024-06-22T15:43:50.051" v="3793" actId="1076"/>
          <ac:picMkLst>
            <pc:docMk/>
            <pc:sldMk cId="2767994652" sldId="272"/>
            <ac:picMk id="2" creationId="{FD3D2AC9-D85A-022A-006E-02D215D7F8E1}"/>
          </ac:picMkLst>
        </pc:picChg>
        <pc:picChg chg="del">
          <ac:chgData name="Maria Pagano" userId="60497cb8cb4b67d3" providerId="LiveId" clId="{5BBCE66D-9095-40A9-B2B6-274117D7CD4C}" dt="2024-06-21T19:13:42.799" v="1238" actId="478"/>
          <ac:picMkLst>
            <pc:docMk/>
            <pc:sldMk cId="2767994652" sldId="272"/>
            <ac:picMk id="3" creationId="{7FB72343-EEB7-F14E-DA79-FF7FBB1E80B4}"/>
          </ac:picMkLst>
        </pc:picChg>
      </pc:sldChg>
      <pc:sldChg chg="addSp delSp modSp mod">
        <pc:chgData name="Maria Pagano" userId="60497cb8cb4b67d3" providerId="LiveId" clId="{5BBCE66D-9095-40A9-B2B6-274117D7CD4C}" dt="2024-06-22T18:54:32.383" v="5626" actId="1076"/>
        <pc:sldMkLst>
          <pc:docMk/>
          <pc:sldMk cId="4257426408" sldId="273"/>
        </pc:sldMkLst>
        <pc:spChg chg="mod">
          <ac:chgData name="Maria Pagano" userId="60497cb8cb4b67d3" providerId="LiveId" clId="{5BBCE66D-9095-40A9-B2B6-274117D7CD4C}" dt="2024-06-22T15:47:08.426" v="3803" actId="1076"/>
          <ac:spMkLst>
            <pc:docMk/>
            <pc:sldMk cId="4257426408" sldId="273"/>
            <ac:spMk id="2" creationId="{5A5A0088-ED7E-0E8E-5827-C2A14A75F422}"/>
          </ac:spMkLst>
        </pc:spChg>
        <pc:spChg chg="add mod">
          <ac:chgData name="Maria Pagano" userId="60497cb8cb4b67d3" providerId="LiveId" clId="{5BBCE66D-9095-40A9-B2B6-274117D7CD4C}" dt="2024-06-22T15:47:32.988" v="3806" actId="255"/>
          <ac:spMkLst>
            <pc:docMk/>
            <pc:sldMk cId="4257426408" sldId="273"/>
            <ac:spMk id="3" creationId="{DB82F9F9-5C50-6564-5DCD-07CDCE76C2B5}"/>
          </ac:spMkLst>
        </pc:spChg>
        <pc:spChg chg="mod">
          <ac:chgData name="Maria Pagano" userId="60497cb8cb4b67d3" providerId="LiveId" clId="{5BBCE66D-9095-40A9-B2B6-274117D7CD4C}" dt="2024-06-22T18:54:32.383" v="5626" actId="1076"/>
          <ac:spMkLst>
            <pc:docMk/>
            <pc:sldMk cId="4257426408" sldId="273"/>
            <ac:spMk id="5" creationId="{B1B50403-8B7C-1E78-1238-74EAD6347B1B}"/>
          </ac:spMkLst>
        </pc:spChg>
        <pc:spChg chg="del">
          <ac:chgData name="Maria Pagano" userId="60497cb8cb4b67d3" providerId="LiveId" clId="{5BBCE66D-9095-40A9-B2B6-274117D7CD4C}" dt="2024-06-21T19:14:35.592" v="1266" actId="478"/>
          <ac:spMkLst>
            <pc:docMk/>
            <pc:sldMk cId="4257426408" sldId="273"/>
            <ac:spMk id="10" creationId="{E109F445-F882-C9FA-9A4C-303559FC618C}"/>
          </ac:spMkLst>
        </pc:spChg>
        <pc:spChg chg="del">
          <ac:chgData name="Maria Pagano" userId="60497cb8cb4b67d3" providerId="LiveId" clId="{5BBCE66D-9095-40A9-B2B6-274117D7CD4C}" dt="2024-06-21T19:14:31.287" v="1264" actId="478"/>
          <ac:spMkLst>
            <pc:docMk/>
            <pc:sldMk cId="4257426408" sldId="273"/>
            <ac:spMk id="11" creationId="{01D1A4CD-0190-6ADA-D9A7-D4D89C341DC7}"/>
          </ac:spMkLst>
        </pc:spChg>
        <pc:spChg chg="del">
          <ac:chgData name="Maria Pagano" userId="60497cb8cb4b67d3" providerId="LiveId" clId="{5BBCE66D-9095-40A9-B2B6-274117D7CD4C}" dt="2024-06-21T19:14:32.663" v="1265" actId="478"/>
          <ac:spMkLst>
            <pc:docMk/>
            <pc:sldMk cId="4257426408" sldId="273"/>
            <ac:spMk id="12" creationId="{D186E2DA-C4A4-3C28-538A-1689838A2751}"/>
          </ac:spMkLst>
        </pc:spChg>
        <pc:graphicFrameChg chg="del">
          <ac:chgData name="Maria Pagano" userId="60497cb8cb4b67d3" providerId="LiveId" clId="{5BBCE66D-9095-40A9-B2B6-274117D7CD4C}" dt="2024-06-21T19:14:27.796" v="1263" actId="478"/>
          <ac:graphicFrameMkLst>
            <pc:docMk/>
            <pc:sldMk cId="4257426408" sldId="273"/>
            <ac:graphicFrameMk id="4" creationId="{C42E1435-8543-5FF2-58AD-654A0D0A3B02}"/>
          </ac:graphicFrameMkLst>
        </pc:graphicFrameChg>
        <pc:picChg chg="del">
          <ac:chgData name="Maria Pagano" userId="60497cb8cb4b67d3" providerId="LiveId" clId="{5BBCE66D-9095-40A9-B2B6-274117D7CD4C}" dt="2024-06-21T19:14:36.735" v="1267" actId="478"/>
          <ac:picMkLst>
            <pc:docMk/>
            <pc:sldMk cId="4257426408" sldId="273"/>
            <ac:picMk id="8" creationId="{FFD8B268-4481-F3E9-1564-CFE263F8C271}"/>
          </ac:picMkLst>
        </pc:picChg>
        <pc:picChg chg="add mod">
          <ac:chgData name="Maria Pagano" userId="60497cb8cb4b67d3" providerId="LiveId" clId="{5BBCE66D-9095-40A9-B2B6-274117D7CD4C}" dt="2024-06-22T15:47:01.716" v="3802" actId="1076"/>
          <ac:picMkLst>
            <pc:docMk/>
            <pc:sldMk cId="4257426408" sldId="273"/>
            <ac:picMk id="13" creationId="{97FFFCD5-870F-0877-61AA-921E97EFA1E5}"/>
          </ac:picMkLst>
        </pc:picChg>
      </pc:sldChg>
      <pc:sldChg chg="addSp delSp modSp mod">
        <pc:chgData name="Maria Pagano" userId="60497cb8cb4b67d3" providerId="LiveId" clId="{5BBCE66D-9095-40A9-B2B6-274117D7CD4C}" dt="2024-07-06T16:44:46.257" v="6071" actId="115"/>
        <pc:sldMkLst>
          <pc:docMk/>
          <pc:sldMk cId="3423787628" sldId="274"/>
        </pc:sldMkLst>
        <pc:spChg chg="del">
          <ac:chgData name="Maria Pagano" userId="60497cb8cb4b67d3" providerId="LiveId" clId="{5BBCE66D-9095-40A9-B2B6-274117D7CD4C}" dt="2024-06-21T19:31:45.321" v="1348" actId="478"/>
          <ac:spMkLst>
            <pc:docMk/>
            <pc:sldMk cId="3423787628" sldId="274"/>
            <ac:spMk id="2" creationId="{43B10D38-E26B-63D9-70A8-16603D4DDCF5}"/>
          </ac:spMkLst>
        </pc:spChg>
        <pc:spChg chg="add mod">
          <ac:chgData name="Maria Pagano" userId="60497cb8cb4b67d3" providerId="LiveId" clId="{5BBCE66D-9095-40A9-B2B6-274117D7CD4C}" dt="2024-06-22T16:28:16.152" v="4111" actId="1076"/>
          <ac:spMkLst>
            <pc:docMk/>
            <pc:sldMk cId="3423787628" sldId="274"/>
            <ac:spMk id="3" creationId="{692A00EA-9BB9-4B37-2064-83B8DADF78B7}"/>
          </ac:spMkLst>
        </pc:spChg>
        <pc:spChg chg="add del mod">
          <ac:chgData name="Maria Pagano" userId="60497cb8cb4b67d3" providerId="LiveId" clId="{5BBCE66D-9095-40A9-B2B6-274117D7CD4C}" dt="2024-06-22T16:35:05.088" v="4259" actId="478"/>
          <ac:spMkLst>
            <pc:docMk/>
            <pc:sldMk cId="3423787628" sldId="274"/>
            <ac:spMk id="4" creationId="{D1CF7B2F-1832-7002-2A09-3E7AEBEF11AF}"/>
          </ac:spMkLst>
        </pc:spChg>
        <pc:spChg chg="mod">
          <ac:chgData name="Maria Pagano" userId="60497cb8cb4b67d3" providerId="LiveId" clId="{5BBCE66D-9095-40A9-B2B6-274117D7CD4C}" dt="2024-06-22T18:54:51.399" v="5629" actId="1076"/>
          <ac:spMkLst>
            <pc:docMk/>
            <pc:sldMk cId="3423787628" sldId="274"/>
            <ac:spMk id="5" creationId="{AF2CC0BF-1A1C-E4E9-7ACD-0D4BC3A486EE}"/>
          </ac:spMkLst>
        </pc:spChg>
        <pc:spChg chg="add mod">
          <ac:chgData name="Maria Pagano" userId="60497cb8cb4b67d3" providerId="LiveId" clId="{5BBCE66D-9095-40A9-B2B6-274117D7CD4C}" dt="2024-06-22T16:36:45.635" v="4293" actId="1076"/>
          <ac:spMkLst>
            <pc:docMk/>
            <pc:sldMk cId="3423787628" sldId="274"/>
            <ac:spMk id="7" creationId="{BBDDA608-78D7-4562-1591-4CDF0EC154B8}"/>
          </ac:spMkLst>
        </pc:spChg>
        <pc:spChg chg="del">
          <ac:chgData name="Maria Pagano" userId="60497cb8cb4b67d3" providerId="LiveId" clId="{5BBCE66D-9095-40A9-B2B6-274117D7CD4C}" dt="2024-06-21T19:31:46.945" v="1349" actId="478"/>
          <ac:spMkLst>
            <pc:docMk/>
            <pc:sldMk cId="3423787628" sldId="274"/>
            <ac:spMk id="8" creationId="{E5983F12-1112-DFEA-85BF-7F96F18ED304}"/>
          </ac:spMkLst>
        </pc:spChg>
        <pc:spChg chg="del">
          <ac:chgData name="Maria Pagano" userId="60497cb8cb4b67d3" providerId="LiveId" clId="{5BBCE66D-9095-40A9-B2B6-274117D7CD4C}" dt="2024-06-21T19:31:43.097" v="1347" actId="478"/>
          <ac:spMkLst>
            <pc:docMk/>
            <pc:sldMk cId="3423787628" sldId="274"/>
            <ac:spMk id="9" creationId="{A857273B-829C-93DC-F040-BD41E6AAF0D1}"/>
          </ac:spMkLst>
        </pc:spChg>
        <pc:spChg chg="mod">
          <ac:chgData name="Maria Pagano" userId="60497cb8cb4b67d3" providerId="LiveId" clId="{5BBCE66D-9095-40A9-B2B6-274117D7CD4C}" dt="2024-07-06T16:44:46.257" v="6071" actId="115"/>
          <ac:spMkLst>
            <pc:docMk/>
            <pc:sldMk cId="3423787628" sldId="274"/>
            <ac:spMk id="10" creationId="{6BC3A1B1-FA0F-285A-01D1-0FCFB9602373}"/>
          </ac:spMkLst>
        </pc:spChg>
        <pc:picChg chg="add mod">
          <ac:chgData name="Maria Pagano" userId="60497cb8cb4b67d3" providerId="LiveId" clId="{5BBCE66D-9095-40A9-B2B6-274117D7CD4C}" dt="2024-06-22T16:28:12.081" v="4110" actId="1076"/>
          <ac:picMkLst>
            <pc:docMk/>
            <pc:sldMk cId="3423787628" sldId="274"/>
            <ac:picMk id="2" creationId="{280001FC-6C0E-4D7A-F212-2A4BCDCC7AD8}"/>
          </ac:picMkLst>
        </pc:picChg>
        <pc:picChg chg="del">
          <ac:chgData name="Maria Pagano" userId="60497cb8cb4b67d3" providerId="LiveId" clId="{5BBCE66D-9095-40A9-B2B6-274117D7CD4C}" dt="2024-06-21T19:31:41.689" v="1346" actId="478"/>
          <ac:picMkLst>
            <pc:docMk/>
            <pc:sldMk cId="3423787628" sldId="274"/>
            <ac:picMk id="3" creationId="{A30C48F5-4A22-20DB-491F-395F153E5C6C}"/>
          </ac:picMkLst>
        </pc:picChg>
      </pc:sldChg>
      <pc:sldChg chg="addSp delSp modSp mod">
        <pc:chgData name="Maria Pagano" userId="60497cb8cb4b67d3" providerId="LiveId" clId="{5BBCE66D-9095-40A9-B2B6-274117D7CD4C}" dt="2024-06-22T18:55:12.345" v="5632" actId="1076"/>
        <pc:sldMkLst>
          <pc:docMk/>
          <pc:sldMk cId="2894280901" sldId="275"/>
        </pc:sldMkLst>
        <pc:spChg chg="mod">
          <ac:chgData name="Maria Pagano" userId="60497cb8cb4b67d3" providerId="LiveId" clId="{5BBCE66D-9095-40A9-B2B6-274117D7CD4C}" dt="2024-06-22T18:55:12.345" v="5632" actId="1076"/>
          <ac:spMkLst>
            <pc:docMk/>
            <pc:sldMk cId="2894280901" sldId="275"/>
            <ac:spMk id="2" creationId="{E9C47F88-A0D4-6822-D509-F0583ACCE19E}"/>
          </ac:spMkLst>
        </pc:spChg>
        <pc:spChg chg="mod">
          <ac:chgData name="Maria Pagano" userId="60497cb8cb4b67d3" providerId="LiveId" clId="{5BBCE66D-9095-40A9-B2B6-274117D7CD4C}" dt="2024-06-22T16:12:50.620" v="3981" actId="1076"/>
          <ac:spMkLst>
            <pc:docMk/>
            <pc:sldMk cId="2894280901" sldId="275"/>
            <ac:spMk id="3" creationId="{C02266B9-10B0-345D-9D58-D7499F2DF781}"/>
          </ac:spMkLst>
        </pc:spChg>
        <pc:spChg chg="del">
          <ac:chgData name="Maria Pagano" userId="60497cb8cb4b67d3" providerId="LiveId" clId="{5BBCE66D-9095-40A9-B2B6-274117D7CD4C}" dt="2024-06-21T19:32:26.689" v="1365" actId="478"/>
          <ac:spMkLst>
            <pc:docMk/>
            <pc:sldMk cId="2894280901" sldId="275"/>
            <ac:spMk id="5" creationId="{A22A06AE-5986-82C6-FFFF-A66BD4DE02F1}"/>
          </ac:spMkLst>
        </pc:spChg>
        <pc:spChg chg="add mod">
          <ac:chgData name="Maria Pagano" userId="60497cb8cb4b67d3" providerId="LiveId" clId="{5BBCE66D-9095-40A9-B2B6-274117D7CD4C}" dt="2024-06-22T16:18:41.638" v="4047" actId="1076"/>
          <ac:spMkLst>
            <pc:docMk/>
            <pc:sldMk cId="2894280901" sldId="275"/>
            <ac:spMk id="5" creationId="{B570E74B-2805-2ABE-CBF0-A6FEDDC407CD}"/>
          </ac:spMkLst>
        </pc:spChg>
        <pc:spChg chg="del">
          <ac:chgData name="Maria Pagano" userId="60497cb8cb4b67d3" providerId="LiveId" clId="{5BBCE66D-9095-40A9-B2B6-274117D7CD4C}" dt="2024-06-21T19:32:24.776" v="1364" actId="478"/>
          <ac:spMkLst>
            <pc:docMk/>
            <pc:sldMk cId="2894280901" sldId="275"/>
            <ac:spMk id="7" creationId="{062D1564-D51D-5156-77BC-1BDB084354BB}"/>
          </ac:spMkLst>
        </pc:spChg>
        <pc:picChg chg="add mod">
          <ac:chgData name="Maria Pagano" userId="60497cb8cb4b67d3" providerId="LiveId" clId="{5BBCE66D-9095-40A9-B2B6-274117D7CD4C}" dt="2024-06-22T16:18:45.345" v="4048" actId="1076"/>
          <ac:picMkLst>
            <pc:docMk/>
            <pc:sldMk cId="2894280901" sldId="275"/>
            <ac:picMk id="4" creationId="{04E8B8A9-1768-E9FB-6464-E9919776D14E}"/>
          </ac:picMkLst>
        </pc:picChg>
        <pc:picChg chg="del">
          <ac:chgData name="Maria Pagano" userId="60497cb8cb4b67d3" providerId="LiveId" clId="{5BBCE66D-9095-40A9-B2B6-274117D7CD4C}" dt="2024-06-21T19:32:23.136" v="1363" actId="478"/>
          <ac:picMkLst>
            <pc:docMk/>
            <pc:sldMk cId="2894280901" sldId="275"/>
            <ac:picMk id="4" creationId="{8DE34435-EAA0-3F4A-785C-D560A958EEB2}"/>
          </ac:picMkLst>
        </pc:picChg>
      </pc:sldChg>
      <pc:sldChg chg="addSp delSp modSp del mod">
        <pc:chgData name="Maria Pagano" userId="60497cb8cb4b67d3" providerId="LiveId" clId="{5BBCE66D-9095-40A9-B2B6-274117D7CD4C}" dt="2024-06-22T17:27:57.507" v="4362" actId="2696"/>
        <pc:sldMkLst>
          <pc:docMk/>
          <pc:sldMk cId="3851085897" sldId="276"/>
        </pc:sldMkLst>
        <pc:spChg chg="mod">
          <ac:chgData name="Maria Pagano" userId="60497cb8cb4b67d3" providerId="LiveId" clId="{5BBCE66D-9095-40A9-B2B6-274117D7CD4C}" dt="2024-06-21T19:37:03.191" v="1507" actId="20577"/>
          <ac:spMkLst>
            <pc:docMk/>
            <pc:sldMk cId="3851085897" sldId="276"/>
            <ac:spMk id="2" creationId="{BDFBDFFD-FC35-C4E4-65EE-BFBADA7FBBFD}"/>
          </ac:spMkLst>
        </pc:spChg>
        <pc:spChg chg="del">
          <ac:chgData name="Maria Pagano" userId="60497cb8cb4b67d3" providerId="LiveId" clId="{5BBCE66D-9095-40A9-B2B6-274117D7CD4C}" dt="2024-06-21T19:37:19.175" v="1512" actId="478"/>
          <ac:spMkLst>
            <pc:docMk/>
            <pc:sldMk cId="3851085897" sldId="276"/>
            <ac:spMk id="3" creationId="{7586A5B4-1F7D-C7BC-EA0D-F1EACD001B0B}"/>
          </ac:spMkLst>
        </pc:spChg>
        <pc:spChg chg="del mod">
          <ac:chgData name="Maria Pagano" userId="60497cb8cb4b67d3" providerId="LiveId" clId="{5BBCE66D-9095-40A9-B2B6-274117D7CD4C}" dt="2024-06-21T19:37:15.135" v="1509" actId="478"/>
          <ac:spMkLst>
            <pc:docMk/>
            <pc:sldMk cId="3851085897" sldId="276"/>
            <ac:spMk id="5" creationId="{CEB21009-1D62-42EB-DA94-A58960A227B8}"/>
          </ac:spMkLst>
        </pc:spChg>
        <pc:spChg chg="del">
          <ac:chgData name="Maria Pagano" userId="60497cb8cb4b67d3" providerId="LiveId" clId="{5BBCE66D-9095-40A9-B2B6-274117D7CD4C}" dt="2024-06-21T19:37:20.143" v="1513" actId="478"/>
          <ac:spMkLst>
            <pc:docMk/>
            <pc:sldMk cId="3851085897" sldId="276"/>
            <ac:spMk id="8" creationId="{3C87D073-C9F2-4A1B-DB22-0DCE9BD9500D}"/>
          </ac:spMkLst>
        </pc:spChg>
        <pc:spChg chg="del">
          <ac:chgData name="Maria Pagano" userId="60497cb8cb4b67d3" providerId="LiveId" clId="{5BBCE66D-9095-40A9-B2B6-274117D7CD4C}" dt="2024-06-21T19:37:17.483" v="1511" actId="478"/>
          <ac:spMkLst>
            <pc:docMk/>
            <pc:sldMk cId="3851085897" sldId="276"/>
            <ac:spMk id="10" creationId="{1C4F438C-F3AF-2FDA-3B05-D19F755A803F}"/>
          </ac:spMkLst>
        </pc:spChg>
        <pc:graphicFrameChg chg="add mod">
          <ac:chgData name="Maria Pagano" userId="60497cb8cb4b67d3" providerId="LiveId" clId="{5BBCE66D-9095-40A9-B2B6-274117D7CD4C}" dt="2024-06-21T19:37:36.694" v="1515" actId="1076"/>
          <ac:graphicFrameMkLst>
            <pc:docMk/>
            <pc:sldMk cId="3851085897" sldId="276"/>
            <ac:graphicFrameMk id="11" creationId="{4FB2C26C-B941-3E5A-6D9F-E1EA16829E28}"/>
          </ac:graphicFrameMkLst>
        </pc:graphicFrameChg>
        <pc:picChg chg="del">
          <ac:chgData name="Maria Pagano" userId="60497cb8cb4b67d3" providerId="LiveId" clId="{5BBCE66D-9095-40A9-B2B6-274117D7CD4C}" dt="2024-06-21T19:37:16.102" v="1510" actId="478"/>
          <ac:picMkLst>
            <pc:docMk/>
            <pc:sldMk cId="3851085897" sldId="276"/>
            <ac:picMk id="4" creationId="{C2EFB614-E386-1A98-3736-4B0F45B3255B}"/>
          </ac:picMkLst>
        </pc:picChg>
      </pc:sldChg>
      <pc:sldChg chg="addSp delSp modSp mod">
        <pc:chgData name="Maria Pagano" userId="60497cb8cb4b67d3" providerId="LiveId" clId="{5BBCE66D-9095-40A9-B2B6-274117D7CD4C}" dt="2024-06-22T18:55:38.734" v="5638" actId="1076"/>
        <pc:sldMkLst>
          <pc:docMk/>
          <pc:sldMk cId="1396582856" sldId="277"/>
        </pc:sldMkLst>
        <pc:spChg chg="mod">
          <ac:chgData name="Maria Pagano" userId="60497cb8cb4b67d3" providerId="LiveId" clId="{5BBCE66D-9095-40A9-B2B6-274117D7CD4C}" dt="2024-06-22T18:55:38.734" v="5638" actId="1076"/>
          <ac:spMkLst>
            <pc:docMk/>
            <pc:sldMk cId="1396582856" sldId="277"/>
            <ac:spMk id="2" creationId="{117CA631-9696-8734-8159-54464B77DFD3}"/>
          </ac:spMkLst>
        </pc:spChg>
        <pc:spChg chg="del">
          <ac:chgData name="Maria Pagano" userId="60497cb8cb4b67d3" providerId="LiveId" clId="{5BBCE66D-9095-40A9-B2B6-274117D7CD4C}" dt="2024-06-21T19:35:19.456" v="1436" actId="478"/>
          <ac:spMkLst>
            <pc:docMk/>
            <pc:sldMk cId="1396582856" sldId="277"/>
            <ac:spMk id="3" creationId="{F8A876CE-C2A4-8505-16B3-5BB6B8B1862D}"/>
          </ac:spMkLst>
        </pc:spChg>
        <pc:spChg chg="add mod">
          <ac:chgData name="Maria Pagano" userId="60497cb8cb4b67d3" providerId="LiveId" clId="{5BBCE66D-9095-40A9-B2B6-274117D7CD4C}" dt="2024-06-22T16:38:13.353" v="4310" actId="1076"/>
          <ac:spMkLst>
            <pc:docMk/>
            <pc:sldMk cId="1396582856" sldId="277"/>
            <ac:spMk id="3" creationId="{FCE7C5F7-DE4D-BB31-7876-26F067CD4F4D}"/>
          </ac:spMkLst>
        </pc:spChg>
        <pc:spChg chg="add mod">
          <ac:chgData name="Maria Pagano" userId="60497cb8cb4b67d3" providerId="LiveId" clId="{5BBCE66D-9095-40A9-B2B6-274117D7CD4C}" dt="2024-06-22T16:23:58.700" v="4095" actId="115"/>
          <ac:spMkLst>
            <pc:docMk/>
            <pc:sldMk cId="1396582856" sldId="277"/>
            <ac:spMk id="5" creationId="{10F68E8A-A8CF-8641-36DC-68A9748520BA}"/>
          </ac:spMkLst>
        </pc:spChg>
        <pc:spChg chg="del">
          <ac:chgData name="Maria Pagano" userId="60497cb8cb4b67d3" providerId="LiveId" clId="{5BBCE66D-9095-40A9-B2B6-274117D7CD4C}" dt="2024-06-21T19:35:17.751" v="1435" actId="478"/>
          <ac:spMkLst>
            <pc:docMk/>
            <pc:sldMk cId="1396582856" sldId="277"/>
            <ac:spMk id="6" creationId="{37358A1E-B873-B7E2-ABC5-C9141F404F40}"/>
          </ac:spMkLst>
        </pc:spChg>
        <pc:picChg chg="del">
          <ac:chgData name="Maria Pagano" userId="60497cb8cb4b67d3" providerId="LiveId" clId="{5BBCE66D-9095-40A9-B2B6-274117D7CD4C}" dt="2024-06-21T19:35:07.863" v="1434" actId="478"/>
          <ac:picMkLst>
            <pc:docMk/>
            <pc:sldMk cId="1396582856" sldId="277"/>
            <ac:picMk id="4" creationId="{C0668B74-AA10-848F-6076-8EB91A3F7C3D}"/>
          </ac:picMkLst>
        </pc:picChg>
      </pc:sldChg>
      <pc:sldChg chg="delSp modSp mod">
        <pc:chgData name="Maria Pagano" userId="60497cb8cb4b67d3" providerId="LiveId" clId="{5BBCE66D-9095-40A9-B2B6-274117D7CD4C}" dt="2024-07-06T16:46:13.830" v="6093" actId="20577"/>
        <pc:sldMkLst>
          <pc:docMk/>
          <pc:sldMk cId="2694808646" sldId="280"/>
        </pc:sldMkLst>
        <pc:spChg chg="del">
          <ac:chgData name="Maria Pagano" userId="60497cb8cb4b67d3" providerId="LiveId" clId="{5BBCE66D-9095-40A9-B2B6-274117D7CD4C}" dt="2024-06-21T19:38:20.006" v="1577" actId="478"/>
          <ac:spMkLst>
            <pc:docMk/>
            <pc:sldMk cId="2694808646" sldId="280"/>
            <ac:spMk id="3" creationId="{9D955810-BACE-CB2A-01F1-0ABA63EBDB44}"/>
          </ac:spMkLst>
        </pc:spChg>
        <pc:spChg chg="del">
          <ac:chgData name="Maria Pagano" userId="60497cb8cb4b67d3" providerId="LiveId" clId="{5BBCE66D-9095-40A9-B2B6-274117D7CD4C}" dt="2024-06-21T19:38:12.990" v="1574" actId="478"/>
          <ac:spMkLst>
            <pc:docMk/>
            <pc:sldMk cId="2694808646" sldId="280"/>
            <ac:spMk id="4" creationId="{04A08B04-1AA8-2FCE-4B74-850B6BC6F268}"/>
          </ac:spMkLst>
        </pc:spChg>
        <pc:spChg chg="mod">
          <ac:chgData name="Maria Pagano" userId="60497cb8cb4b67d3" providerId="LiveId" clId="{5BBCE66D-9095-40A9-B2B6-274117D7CD4C}" dt="2024-06-22T18:56:27.411" v="5646" actId="1076"/>
          <ac:spMkLst>
            <pc:docMk/>
            <pc:sldMk cId="2694808646" sldId="280"/>
            <ac:spMk id="6" creationId="{759C6291-12B5-6660-06BB-BA7E0C8CEEA2}"/>
          </ac:spMkLst>
        </pc:spChg>
        <pc:spChg chg="del">
          <ac:chgData name="Maria Pagano" userId="60497cb8cb4b67d3" providerId="LiveId" clId="{5BBCE66D-9095-40A9-B2B6-274117D7CD4C}" dt="2024-06-21T19:38:11.030" v="1573" actId="478"/>
          <ac:spMkLst>
            <pc:docMk/>
            <pc:sldMk cId="2694808646" sldId="280"/>
            <ac:spMk id="8" creationId="{505F5863-AA02-5035-50BE-0A8DC49C6D52}"/>
          </ac:spMkLst>
        </pc:spChg>
        <pc:spChg chg="del">
          <ac:chgData name="Maria Pagano" userId="60497cb8cb4b67d3" providerId="LiveId" clId="{5BBCE66D-9095-40A9-B2B6-274117D7CD4C}" dt="2024-06-21T19:38:17.438" v="1576" actId="478"/>
          <ac:spMkLst>
            <pc:docMk/>
            <pc:sldMk cId="2694808646" sldId="280"/>
            <ac:spMk id="10" creationId="{36FFCBE1-C35D-0BBD-102E-C0D9F5C20B8D}"/>
          </ac:spMkLst>
        </pc:spChg>
        <pc:spChg chg="mod">
          <ac:chgData name="Maria Pagano" userId="60497cb8cb4b67d3" providerId="LiveId" clId="{5BBCE66D-9095-40A9-B2B6-274117D7CD4C}" dt="2024-07-06T16:46:13.830" v="6093" actId="20577"/>
          <ac:spMkLst>
            <pc:docMk/>
            <pc:sldMk cId="2694808646" sldId="280"/>
            <ac:spMk id="11" creationId="{96517B32-C538-B10B-9FF0-4D8A4447B4C2}"/>
          </ac:spMkLst>
        </pc:spChg>
        <pc:picChg chg="del">
          <ac:chgData name="Maria Pagano" userId="60497cb8cb4b67d3" providerId="LiveId" clId="{5BBCE66D-9095-40A9-B2B6-274117D7CD4C}" dt="2024-06-21T19:38:15.982" v="1575" actId="478"/>
          <ac:picMkLst>
            <pc:docMk/>
            <pc:sldMk cId="2694808646" sldId="280"/>
            <ac:picMk id="2" creationId="{A3190992-030C-A967-6995-3284302F63AA}"/>
          </ac:picMkLst>
        </pc:picChg>
        <pc:picChg chg="del">
          <ac:chgData name="Maria Pagano" userId="60497cb8cb4b67d3" providerId="LiveId" clId="{5BBCE66D-9095-40A9-B2B6-274117D7CD4C}" dt="2024-06-21T19:38:09.462" v="1572" actId="478"/>
          <ac:picMkLst>
            <pc:docMk/>
            <pc:sldMk cId="2694808646" sldId="280"/>
            <ac:picMk id="9" creationId="{0120AF82-FD39-63D1-5EDC-58766B5A2F7D}"/>
          </ac:picMkLst>
        </pc:picChg>
      </pc:sldChg>
      <pc:sldChg chg="addSp delSp modSp mod">
        <pc:chgData name="Maria Pagano" userId="60497cb8cb4b67d3" providerId="LiveId" clId="{5BBCE66D-9095-40A9-B2B6-274117D7CD4C}" dt="2024-06-22T18:57:20.106" v="5657" actId="1076"/>
        <pc:sldMkLst>
          <pc:docMk/>
          <pc:sldMk cId="4188627449" sldId="281"/>
        </pc:sldMkLst>
        <pc:spChg chg="add mod">
          <ac:chgData name="Maria Pagano" userId="60497cb8cb4b67d3" providerId="LiveId" clId="{5BBCE66D-9095-40A9-B2B6-274117D7CD4C}" dt="2024-06-22T18:28:50.621" v="5002" actId="1076"/>
          <ac:spMkLst>
            <pc:docMk/>
            <pc:sldMk cId="4188627449" sldId="281"/>
            <ac:spMk id="3" creationId="{472AA3A1-2222-33F6-94C6-34A5732E9747}"/>
          </ac:spMkLst>
        </pc:spChg>
        <pc:spChg chg="del">
          <ac:chgData name="Maria Pagano" userId="60497cb8cb4b67d3" providerId="LiveId" clId="{5BBCE66D-9095-40A9-B2B6-274117D7CD4C}" dt="2024-06-21T19:41:28.908" v="1703" actId="478"/>
          <ac:spMkLst>
            <pc:docMk/>
            <pc:sldMk cId="4188627449" sldId="281"/>
            <ac:spMk id="3" creationId="{88D5D60B-8B8F-3A16-66B5-5DAB0EF06FE6}"/>
          </ac:spMkLst>
        </pc:spChg>
        <pc:spChg chg="del">
          <ac:chgData name="Maria Pagano" userId="60497cb8cb4b67d3" providerId="LiveId" clId="{5BBCE66D-9095-40A9-B2B6-274117D7CD4C}" dt="2024-06-21T19:41:34.445" v="1706" actId="478"/>
          <ac:spMkLst>
            <pc:docMk/>
            <pc:sldMk cId="4188627449" sldId="281"/>
            <ac:spMk id="4" creationId="{04C88E6A-6263-CA56-718E-FC3E79AD3FB2}"/>
          </ac:spMkLst>
        </pc:spChg>
        <pc:spChg chg="mod">
          <ac:chgData name="Maria Pagano" userId="60497cb8cb4b67d3" providerId="LiveId" clId="{5BBCE66D-9095-40A9-B2B6-274117D7CD4C}" dt="2024-06-22T18:14:52.717" v="4783" actId="115"/>
          <ac:spMkLst>
            <pc:docMk/>
            <pc:sldMk cId="4188627449" sldId="281"/>
            <ac:spMk id="5" creationId="{7B066594-BA8F-2E35-C97A-F23A31605B99}"/>
          </ac:spMkLst>
        </pc:spChg>
        <pc:spChg chg="del">
          <ac:chgData name="Maria Pagano" userId="60497cb8cb4b67d3" providerId="LiveId" clId="{5BBCE66D-9095-40A9-B2B6-274117D7CD4C}" dt="2024-06-21T19:41:31.173" v="1704" actId="478"/>
          <ac:spMkLst>
            <pc:docMk/>
            <pc:sldMk cId="4188627449" sldId="281"/>
            <ac:spMk id="6" creationId="{069F4040-0946-37BE-B779-20B86C804701}"/>
          </ac:spMkLst>
        </pc:spChg>
        <pc:spChg chg="mod">
          <ac:chgData name="Maria Pagano" userId="60497cb8cb4b67d3" providerId="LiveId" clId="{5BBCE66D-9095-40A9-B2B6-274117D7CD4C}" dt="2024-06-22T18:57:20.106" v="5657" actId="1076"/>
          <ac:spMkLst>
            <pc:docMk/>
            <pc:sldMk cId="4188627449" sldId="281"/>
            <ac:spMk id="8" creationId="{117C2A64-7312-3150-A823-B6760AC94860}"/>
          </ac:spMkLst>
        </pc:spChg>
        <pc:spChg chg="del">
          <ac:chgData name="Maria Pagano" userId="60497cb8cb4b67d3" providerId="LiveId" clId="{5BBCE66D-9095-40A9-B2B6-274117D7CD4C}" dt="2024-06-21T19:41:36.701" v="1707" actId="478"/>
          <ac:spMkLst>
            <pc:docMk/>
            <pc:sldMk cId="4188627449" sldId="281"/>
            <ac:spMk id="10" creationId="{19FD7E43-10EA-6406-B5F7-BB1CA88B7A4A}"/>
          </ac:spMkLst>
        </pc:spChg>
        <pc:picChg chg="del">
          <ac:chgData name="Maria Pagano" userId="60497cb8cb4b67d3" providerId="LiveId" clId="{5BBCE66D-9095-40A9-B2B6-274117D7CD4C}" dt="2024-06-21T19:41:27.509" v="1702" actId="478"/>
          <ac:picMkLst>
            <pc:docMk/>
            <pc:sldMk cId="4188627449" sldId="281"/>
            <ac:picMk id="9" creationId="{EAEC07B3-F780-3D93-44F8-C16C58A0E8AE}"/>
          </ac:picMkLst>
        </pc:picChg>
        <pc:picChg chg="del">
          <ac:chgData name="Maria Pagano" userId="60497cb8cb4b67d3" providerId="LiveId" clId="{5BBCE66D-9095-40A9-B2B6-274117D7CD4C}" dt="2024-06-21T19:41:32.853" v="1705" actId="478"/>
          <ac:picMkLst>
            <pc:docMk/>
            <pc:sldMk cId="4188627449" sldId="281"/>
            <ac:picMk id="12" creationId="{2BC46195-F967-C8E6-9B12-DE3130138A4B}"/>
          </ac:picMkLst>
        </pc:picChg>
      </pc:sldChg>
      <pc:sldChg chg="del">
        <pc:chgData name="Maria Pagano" userId="60497cb8cb4b67d3" providerId="LiveId" clId="{5BBCE66D-9095-40A9-B2B6-274117D7CD4C}" dt="2024-06-21T19:42:12.310" v="1710" actId="2696"/>
        <pc:sldMkLst>
          <pc:docMk/>
          <pc:sldMk cId="171999787" sldId="282"/>
        </pc:sldMkLst>
      </pc:sldChg>
      <pc:sldChg chg="delSp modSp mod">
        <pc:chgData name="Maria Pagano" userId="60497cb8cb4b67d3" providerId="LiveId" clId="{5BBCE66D-9095-40A9-B2B6-274117D7CD4C}" dt="2024-06-22T18:57:37.962" v="5659" actId="1076"/>
        <pc:sldMkLst>
          <pc:docMk/>
          <pc:sldMk cId="962158815" sldId="283"/>
        </pc:sldMkLst>
        <pc:spChg chg="mod">
          <ac:chgData name="Maria Pagano" userId="60497cb8cb4b67d3" providerId="LiveId" clId="{5BBCE66D-9095-40A9-B2B6-274117D7CD4C}" dt="2024-06-22T18:57:37.962" v="5659" actId="1076"/>
          <ac:spMkLst>
            <pc:docMk/>
            <pc:sldMk cId="962158815" sldId="283"/>
            <ac:spMk id="2" creationId="{5689198B-87E7-F786-B8E5-C13A4F4C2486}"/>
          </ac:spMkLst>
        </pc:spChg>
        <pc:spChg chg="del">
          <ac:chgData name="Maria Pagano" userId="60497cb8cb4b67d3" providerId="LiveId" clId="{5BBCE66D-9095-40A9-B2B6-274117D7CD4C}" dt="2024-06-21T19:42:28.229" v="1730" actId="478"/>
          <ac:spMkLst>
            <pc:docMk/>
            <pc:sldMk cId="962158815" sldId="283"/>
            <ac:spMk id="4" creationId="{3A818854-C023-1378-850D-F80E7465E22A}"/>
          </ac:spMkLst>
        </pc:spChg>
        <pc:spChg chg="mod">
          <ac:chgData name="Maria Pagano" userId="60497cb8cb4b67d3" providerId="LiveId" clId="{5BBCE66D-9095-40A9-B2B6-274117D7CD4C}" dt="2024-06-22T18:33:53.768" v="5035" actId="255"/>
          <ac:spMkLst>
            <pc:docMk/>
            <pc:sldMk cId="962158815" sldId="283"/>
            <ac:spMk id="5" creationId="{4307F5FA-164A-9DC9-4207-ECAA59AA066F}"/>
          </ac:spMkLst>
        </pc:spChg>
        <pc:spChg chg="del">
          <ac:chgData name="Maria Pagano" userId="60497cb8cb4b67d3" providerId="LiveId" clId="{5BBCE66D-9095-40A9-B2B6-274117D7CD4C}" dt="2024-06-21T19:42:26.245" v="1729" actId="478"/>
          <ac:spMkLst>
            <pc:docMk/>
            <pc:sldMk cId="962158815" sldId="283"/>
            <ac:spMk id="6" creationId="{BA919010-3120-CF40-6037-C7943909E3A0}"/>
          </ac:spMkLst>
        </pc:spChg>
        <pc:picChg chg="del">
          <ac:chgData name="Maria Pagano" userId="60497cb8cb4b67d3" providerId="LiveId" clId="{5BBCE66D-9095-40A9-B2B6-274117D7CD4C}" dt="2024-06-21T19:42:24.685" v="1728" actId="478"/>
          <ac:picMkLst>
            <pc:docMk/>
            <pc:sldMk cId="962158815" sldId="283"/>
            <ac:picMk id="3" creationId="{D73BE110-B456-89E7-6CDD-BF5AB4343311}"/>
          </ac:picMkLst>
        </pc:picChg>
      </pc:sldChg>
      <pc:sldChg chg="addSp delSp modSp mod">
        <pc:chgData name="Maria Pagano" userId="60497cb8cb4b67d3" providerId="LiveId" clId="{5BBCE66D-9095-40A9-B2B6-274117D7CD4C}" dt="2024-06-22T18:57:52.918" v="5662" actId="1076"/>
        <pc:sldMkLst>
          <pc:docMk/>
          <pc:sldMk cId="1922041196" sldId="284"/>
        </pc:sldMkLst>
        <pc:spChg chg="mod">
          <ac:chgData name="Maria Pagano" userId="60497cb8cb4b67d3" providerId="LiveId" clId="{5BBCE66D-9095-40A9-B2B6-274117D7CD4C}" dt="2024-06-22T18:57:52.918" v="5662" actId="1076"/>
          <ac:spMkLst>
            <pc:docMk/>
            <pc:sldMk cId="1922041196" sldId="284"/>
            <ac:spMk id="4" creationId="{844B1D17-0CAA-91C1-6317-76D6A77AB0A6}"/>
          </ac:spMkLst>
        </pc:spChg>
        <pc:spChg chg="del">
          <ac:chgData name="Maria Pagano" userId="60497cb8cb4b67d3" providerId="LiveId" clId="{5BBCE66D-9095-40A9-B2B6-274117D7CD4C}" dt="2024-06-21T19:43:06.845" v="1762" actId="478"/>
          <ac:spMkLst>
            <pc:docMk/>
            <pc:sldMk cId="1922041196" sldId="284"/>
            <ac:spMk id="6" creationId="{A2D5548B-7DAA-E50A-4AAA-79FA260D04C6}"/>
          </ac:spMkLst>
        </pc:spChg>
        <pc:spChg chg="del">
          <ac:chgData name="Maria Pagano" userId="60497cb8cb4b67d3" providerId="LiveId" clId="{5BBCE66D-9095-40A9-B2B6-274117D7CD4C}" dt="2024-06-21T19:43:08.092" v="1763" actId="478"/>
          <ac:spMkLst>
            <pc:docMk/>
            <pc:sldMk cId="1922041196" sldId="284"/>
            <ac:spMk id="7" creationId="{3D9C6EC4-2124-2C34-52DA-295E618812C4}"/>
          </ac:spMkLst>
        </pc:spChg>
        <pc:spChg chg="add mod">
          <ac:chgData name="Maria Pagano" userId="60497cb8cb4b67d3" providerId="LiveId" clId="{5BBCE66D-9095-40A9-B2B6-274117D7CD4C}" dt="2024-06-22T18:34:42.777" v="5043" actId="1076"/>
          <ac:spMkLst>
            <pc:docMk/>
            <pc:sldMk cId="1922041196" sldId="284"/>
            <ac:spMk id="8" creationId="{A1E6D242-667D-058A-4005-CA5695D2A083}"/>
          </ac:spMkLst>
        </pc:spChg>
        <pc:spChg chg="add mod">
          <ac:chgData name="Maria Pagano" userId="60497cb8cb4b67d3" providerId="LiveId" clId="{5BBCE66D-9095-40A9-B2B6-274117D7CD4C}" dt="2024-06-22T18:34:47.569" v="5044" actId="1076"/>
          <ac:spMkLst>
            <pc:docMk/>
            <pc:sldMk cId="1922041196" sldId="284"/>
            <ac:spMk id="9" creationId="{366AF3ED-048A-C064-984A-B6D2B9A35423}"/>
          </ac:spMkLst>
        </pc:spChg>
        <pc:picChg chg="del">
          <ac:chgData name="Maria Pagano" userId="60497cb8cb4b67d3" providerId="LiveId" clId="{5BBCE66D-9095-40A9-B2B6-274117D7CD4C}" dt="2024-06-21T19:43:04.116" v="1761" actId="478"/>
          <ac:picMkLst>
            <pc:docMk/>
            <pc:sldMk cId="1922041196" sldId="284"/>
            <ac:picMk id="2" creationId="{36943BB1-0558-9391-ED22-ECCE0B1C6F0A}"/>
          </ac:picMkLst>
        </pc:picChg>
      </pc:sldChg>
      <pc:sldChg chg="del">
        <pc:chgData name="Maria Pagano" userId="60497cb8cb4b67d3" providerId="LiveId" clId="{5BBCE66D-9095-40A9-B2B6-274117D7CD4C}" dt="2024-06-21T19:44:09.545" v="1771" actId="2696"/>
        <pc:sldMkLst>
          <pc:docMk/>
          <pc:sldMk cId="1871332026" sldId="285"/>
        </pc:sldMkLst>
      </pc:sldChg>
      <pc:sldChg chg="del">
        <pc:chgData name="Maria Pagano" userId="60497cb8cb4b67d3" providerId="LiveId" clId="{5BBCE66D-9095-40A9-B2B6-274117D7CD4C}" dt="2024-06-21T19:44:15.135" v="1772" actId="2696"/>
        <pc:sldMkLst>
          <pc:docMk/>
          <pc:sldMk cId="2636013245" sldId="286"/>
        </pc:sldMkLst>
      </pc:sldChg>
      <pc:sldChg chg="addSp modSp mod">
        <pc:chgData name="Maria Pagano" userId="60497cb8cb4b67d3" providerId="LiveId" clId="{5BBCE66D-9095-40A9-B2B6-274117D7CD4C}" dt="2024-06-22T18:51:05.243" v="5557" actId="1076"/>
        <pc:sldMkLst>
          <pc:docMk/>
          <pc:sldMk cId="4180763330" sldId="287"/>
        </pc:sldMkLst>
        <pc:spChg chg="mod">
          <ac:chgData name="Maria Pagano" userId="60497cb8cb4b67d3" providerId="LiveId" clId="{5BBCE66D-9095-40A9-B2B6-274117D7CD4C}" dt="2024-06-22T18:45:51.563" v="5162" actId="1076"/>
          <ac:spMkLst>
            <pc:docMk/>
            <pc:sldMk cId="4180763330" sldId="287"/>
            <ac:spMk id="2" creationId="{92D00AE2-06E1-BB54-A4D2-3E564A30EB5B}"/>
          </ac:spMkLst>
        </pc:spChg>
        <pc:spChg chg="add mod">
          <ac:chgData name="Maria Pagano" userId="60497cb8cb4b67d3" providerId="LiveId" clId="{5BBCE66D-9095-40A9-B2B6-274117D7CD4C}" dt="2024-06-22T18:50:59.949" v="5556" actId="1076"/>
          <ac:spMkLst>
            <pc:docMk/>
            <pc:sldMk cId="4180763330" sldId="287"/>
            <ac:spMk id="3" creationId="{04970C75-75BD-8459-7EB0-5F8205C83FE7}"/>
          </ac:spMkLst>
        </pc:spChg>
        <pc:spChg chg="mod">
          <ac:chgData name="Maria Pagano" userId="60497cb8cb4b67d3" providerId="LiveId" clId="{5BBCE66D-9095-40A9-B2B6-274117D7CD4C}" dt="2024-06-22T18:50:53.923" v="5555" actId="1076"/>
          <ac:spMkLst>
            <pc:docMk/>
            <pc:sldMk cId="4180763330" sldId="287"/>
            <ac:spMk id="5" creationId="{691378FE-0DF6-7B1A-E635-A41B9355CF3E}"/>
          </ac:spMkLst>
        </pc:spChg>
        <pc:spChg chg="mod">
          <ac:chgData name="Maria Pagano" userId="60497cb8cb4b67d3" providerId="LiveId" clId="{5BBCE66D-9095-40A9-B2B6-274117D7CD4C}" dt="2024-06-22T18:51:05.243" v="5557" actId="1076"/>
          <ac:spMkLst>
            <pc:docMk/>
            <pc:sldMk cId="4180763330" sldId="287"/>
            <ac:spMk id="6" creationId="{0B68E810-4ECE-AC3C-F808-DCBC1F7A94AB}"/>
          </ac:spMkLst>
        </pc:spChg>
      </pc:sldChg>
      <pc:sldChg chg="addSp delSp modSp mod">
        <pc:chgData name="Maria Pagano" userId="60497cb8cb4b67d3" providerId="LiveId" clId="{5BBCE66D-9095-40A9-B2B6-274117D7CD4C}" dt="2024-07-06T16:48:27.586" v="6110" actId="1076"/>
        <pc:sldMkLst>
          <pc:docMk/>
          <pc:sldMk cId="2894987899" sldId="288"/>
        </pc:sldMkLst>
        <pc:spChg chg="mod">
          <ac:chgData name="Maria Pagano" userId="60497cb8cb4b67d3" providerId="LiveId" clId="{5BBCE66D-9095-40A9-B2B6-274117D7CD4C}" dt="2024-06-22T18:58:20.546" v="5699" actId="313"/>
          <ac:spMkLst>
            <pc:docMk/>
            <pc:sldMk cId="2894987899" sldId="288"/>
            <ac:spMk id="2" creationId="{35B9B079-1DDC-2768-FE5F-6F9CAF844310}"/>
          </ac:spMkLst>
        </pc:spChg>
        <pc:spChg chg="mod">
          <ac:chgData name="Maria Pagano" userId="60497cb8cb4b67d3" providerId="LiveId" clId="{5BBCE66D-9095-40A9-B2B6-274117D7CD4C}" dt="2024-06-22T18:39:53.994" v="5090" actId="1076"/>
          <ac:spMkLst>
            <pc:docMk/>
            <pc:sldMk cId="2894987899" sldId="288"/>
            <ac:spMk id="4" creationId="{06693D5A-DCF7-5C41-1C90-F12EACB93973}"/>
          </ac:spMkLst>
        </pc:spChg>
        <pc:spChg chg="del">
          <ac:chgData name="Maria Pagano" userId="60497cb8cb4b67d3" providerId="LiveId" clId="{5BBCE66D-9095-40A9-B2B6-274117D7CD4C}" dt="2024-06-21T19:45:51.427" v="1852" actId="478"/>
          <ac:spMkLst>
            <pc:docMk/>
            <pc:sldMk cId="2894987899" sldId="288"/>
            <ac:spMk id="7" creationId="{E3D53800-2282-C1DC-D4E1-AF185F1AFE32}"/>
          </ac:spMkLst>
        </pc:spChg>
        <pc:spChg chg="add mod">
          <ac:chgData name="Maria Pagano" userId="60497cb8cb4b67d3" providerId="LiveId" clId="{5BBCE66D-9095-40A9-B2B6-274117D7CD4C}" dt="2024-07-06T16:48:27.586" v="6110" actId="1076"/>
          <ac:spMkLst>
            <pc:docMk/>
            <pc:sldMk cId="2894987899" sldId="288"/>
            <ac:spMk id="9" creationId="{1E4561FD-96D9-E92B-F790-75C5D63697C5}"/>
          </ac:spMkLst>
        </pc:spChg>
        <pc:picChg chg="del">
          <ac:chgData name="Maria Pagano" userId="60497cb8cb4b67d3" providerId="LiveId" clId="{5BBCE66D-9095-40A9-B2B6-274117D7CD4C}" dt="2024-06-21T19:45:49.595" v="1851" actId="478"/>
          <ac:picMkLst>
            <pc:docMk/>
            <pc:sldMk cId="2894987899" sldId="288"/>
            <ac:picMk id="6" creationId="{3CAD91AA-EC5C-88EC-A13E-45F2BEA7B8BA}"/>
          </ac:picMkLst>
        </pc:picChg>
        <pc:picChg chg="add mod modCrop">
          <ac:chgData name="Maria Pagano" userId="60497cb8cb4b67d3" providerId="LiveId" clId="{5BBCE66D-9095-40A9-B2B6-274117D7CD4C}" dt="2024-06-22T18:37:49.310" v="5070" actId="1076"/>
          <ac:picMkLst>
            <pc:docMk/>
            <pc:sldMk cId="2894987899" sldId="288"/>
            <ac:picMk id="8" creationId="{DB394EB8-EE6A-A1CA-748A-19F733AC646D}"/>
          </ac:picMkLst>
        </pc:picChg>
      </pc:sldChg>
      <pc:sldChg chg="del">
        <pc:chgData name="Maria Pagano" userId="60497cb8cb4b67d3" providerId="LiveId" clId="{5BBCE66D-9095-40A9-B2B6-274117D7CD4C}" dt="2024-06-21T19:47:54.742" v="1874" actId="2696"/>
        <pc:sldMkLst>
          <pc:docMk/>
          <pc:sldMk cId="3364813311" sldId="289"/>
        </pc:sldMkLst>
      </pc:sldChg>
      <pc:sldChg chg="del">
        <pc:chgData name="Maria Pagano" userId="60497cb8cb4b67d3" providerId="LiveId" clId="{5BBCE66D-9095-40A9-B2B6-274117D7CD4C}" dt="2024-06-21T19:47:51.444" v="1873" actId="2696"/>
        <pc:sldMkLst>
          <pc:docMk/>
          <pc:sldMk cId="313853873" sldId="291"/>
        </pc:sldMkLst>
      </pc:sldChg>
      <pc:sldChg chg="del">
        <pc:chgData name="Maria Pagano" userId="60497cb8cb4b67d3" providerId="LiveId" clId="{5BBCE66D-9095-40A9-B2B6-274117D7CD4C}" dt="2024-06-21T19:47:32.585" v="1869" actId="2696"/>
        <pc:sldMkLst>
          <pc:docMk/>
          <pc:sldMk cId="3755503828" sldId="292"/>
        </pc:sldMkLst>
      </pc:sldChg>
      <pc:sldChg chg="del">
        <pc:chgData name="Maria Pagano" userId="60497cb8cb4b67d3" providerId="LiveId" clId="{5BBCE66D-9095-40A9-B2B6-274117D7CD4C}" dt="2024-06-21T19:47:37.306" v="1870" actId="2696"/>
        <pc:sldMkLst>
          <pc:docMk/>
          <pc:sldMk cId="473763785" sldId="293"/>
        </pc:sldMkLst>
      </pc:sldChg>
      <pc:sldChg chg="addSp delSp modSp mod">
        <pc:chgData name="Maria Pagano" userId="60497cb8cb4b67d3" providerId="LiveId" clId="{5BBCE66D-9095-40A9-B2B6-274117D7CD4C}" dt="2024-07-06T16:47:42.807" v="6107" actId="1076"/>
        <pc:sldMkLst>
          <pc:docMk/>
          <pc:sldMk cId="603727364" sldId="295"/>
        </pc:sldMkLst>
        <pc:spChg chg="del">
          <ac:chgData name="Maria Pagano" userId="60497cb8cb4b67d3" providerId="LiveId" clId="{5BBCE66D-9095-40A9-B2B6-274117D7CD4C}" dt="2024-06-21T19:40:05.446" v="1660" actId="478"/>
          <ac:spMkLst>
            <pc:docMk/>
            <pc:sldMk cId="603727364" sldId="295"/>
            <ac:spMk id="2" creationId="{378AF9F4-9260-848E-8CE9-C9B8DE945B7F}"/>
          </ac:spMkLst>
        </pc:spChg>
        <pc:spChg chg="add mod">
          <ac:chgData name="Maria Pagano" userId="60497cb8cb4b67d3" providerId="LiveId" clId="{5BBCE66D-9095-40A9-B2B6-274117D7CD4C}" dt="2024-07-06T16:47:41.503" v="6106" actId="1076"/>
          <ac:spMkLst>
            <pc:docMk/>
            <pc:sldMk cId="603727364" sldId="295"/>
            <ac:spMk id="3" creationId="{B24FB13B-6E6D-13FF-33C0-CF525166BDB9}"/>
          </ac:spMkLst>
        </pc:spChg>
        <pc:spChg chg="del">
          <ac:chgData name="Maria Pagano" userId="60497cb8cb4b67d3" providerId="LiveId" clId="{5BBCE66D-9095-40A9-B2B6-274117D7CD4C}" dt="2024-06-21T19:40:53.925" v="1675" actId="478"/>
          <ac:spMkLst>
            <pc:docMk/>
            <pc:sldMk cId="603727364" sldId="295"/>
            <ac:spMk id="3" creationId="{F2797556-888C-9B96-CCF4-05ABF19ADC65}"/>
          </ac:spMkLst>
        </pc:spChg>
        <pc:spChg chg="add mod">
          <ac:chgData name="Maria Pagano" userId="60497cb8cb4b67d3" providerId="LiveId" clId="{5BBCE66D-9095-40A9-B2B6-274117D7CD4C}" dt="2024-07-06T16:47:04.930" v="6098" actId="1076"/>
          <ac:spMkLst>
            <pc:docMk/>
            <pc:sldMk cId="603727364" sldId="295"/>
            <ac:spMk id="4" creationId="{017DC8E6-68C9-FE88-73B2-391EDC01488F}"/>
          </ac:spMkLst>
        </pc:spChg>
        <pc:spChg chg="mod">
          <ac:chgData name="Maria Pagano" userId="60497cb8cb4b67d3" providerId="LiveId" clId="{5BBCE66D-9095-40A9-B2B6-274117D7CD4C}" dt="2024-07-06T16:47:37.989" v="6105" actId="1076"/>
          <ac:spMkLst>
            <pc:docMk/>
            <pc:sldMk cId="603727364" sldId="295"/>
            <ac:spMk id="5" creationId="{09A2774C-1562-52F5-05DA-A0D64C7581C5}"/>
          </ac:spMkLst>
        </pc:spChg>
        <pc:picChg chg="add mod modCrop">
          <ac:chgData name="Maria Pagano" userId="60497cb8cb4b67d3" providerId="LiveId" clId="{5BBCE66D-9095-40A9-B2B6-274117D7CD4C}" dt="2024-07-06T16:47:42.807" v="6107" actId="1076"/>
          <ac:picMkLst>
            <pc:docMk/>
            <pc:sldMk cId="603727364" sldId="295"/>
            <ac:picMk id="2" creationId="{D58F4946-DEAC-3730-0BD4-C1E039FC566C}"/>
          </ac:picMkLst>
        </pc:picChg>
      </pc:sldChg>
      <pc:sldChg chg="del">
        <pc:chgData name="Maria Pagano" userId="60497cb8cb4b67d3" providerId="LiveId" clId="{5BBCE66D-9095-40A9-B2B6-274117D7CD4C}" dt="2024-06-21T19:47:40.954" v="1871" actId="2696"/>
        <pc:sldMkLst>
          <pc:docMk/>
          <pc:sldMk cId="2527491843" sldId="296"/>
        </pc:sldMkLst>
      </pc:sldChg>
      <pc:sldChg chg="del">
        <pc:chgData name="Maria Pagano" userId="60497cb8cb4b67d3" providerId="LiveId" clId="{5BBCE66D-9095-40A9-B2B6-274117D7CD4C}" dt="2024-06-21T19:47:46.111" v="1872" actId="2696"/>
        <pc:sldMkLst>
          <pc:docMk/>
          <pc:sldMk cId="754162900" sldId="297"/>
        </pc:sldMkLst>
      </pc:sldChg>
      <pc:sldChg chg="addSp delSp modSp mod">
        <pc:chgData name="Maria Pagano" userId="60497cb8cb4b67d3" providerId="LiveId" clId="{5BBCE66D-9095-40A9-B2B6-274117D7CD4C}" dt="2024-06-22T18:56:43.898" v="5650" actId="1076"/>
        <pc:sldMkLst>
          <pc:docMk/>
          <pc:sldMk cId="308192289" sldId="302"/>
        </pc:sldMkLst>
        <pc:spChg chg="del">
          <ac:chgData name="Maria Pagano" userId="60497cb8cb4b67d3" providerId="LiveId" clId="{5BBCE66D-9095-40A9-B2B6-274117D7CD4C}" dt="2024-06-21T19:39:13.062" v="1611" actId="478"/>
          <ac:spMkLst>
            <pc:docMk/>
            <pc:sldMk cId="308192289" sldId="302"/>
            <ac:spMk id="2" creationId="{920138C3-E18A-0DE1-7F04-F02B2CFAC0FF}"/>
          </ac:spMkLst>
        </pc:spChg>
        <pc:spChg chg="add mod">
          <ac:chgData name="Maria Pagano" userId="60497cb8cb4b67d3" providerId="LiveId" clId="{5BBCE66D-9095-40A9-B2B6-274117D7CD4C}" dt="2024-06-22T17:54:08.298" v="4589" actId="1076"/>
          <ac:spMkLst>
            <pc:docMk/>
            <pc:sldMk cId="308192289" sldId="302"/>
            <ac:spMk id="3" creationId="{C2E71A45-CC93-6978-9EAB-BDDF6F652E95}"/>
          </ac:spMkLst>
        </pc:spChg>
        <pc:spChg chg="mod">
          <ac:chgData name="Maria Pagano" userId="60497cb8cb4b67d3" providerId="LiveId" clId="{5BBCE66D-9095-40A9-B2B6-274117D7CD4C}" dt="2024-06-22T18:56:43.898" v="5650" actId="1076"/>
          <ac:spMkLst>
            <pc:docMk/>
            <pc:sldMk cId="308192289" sldId="302"/>
            <ac:spMk id="5" creationId="{7F447F7A-5808-C070-0047-FD829E9ED04C}"/>
          </ac:spMkLst>
        </pc:spChg>
        <pc:spChg chg="mod">
          <ac:chgData name="Maria Pagano" userId="60497cb8cb4b67d3" providerId="LiveId" clId="{5BBCE66D-9095-40A9-B2B6-274117D7CD4C}" dt="2024-06-22T17:50:10.170" v="4505" actId="14100"/>
          <ac:spMkLst>
            <pc:docMk/>
            <pc:sldMk cId="308192289" sldId="302"/>
            <ac:spMk id="8" creationId="{98FE77B0-EB22-6CB9-74C1-F49C9F2E468F}"/>
          </ac:spMkLst>
        </pc:spChg>
        <pc:picChg chg="add mod">
          <ac:chgData name="Maria Pagano" userId="60497cb8cb4b67d3" providerId="LiveId" clId="{5BBCE66D-9095-40A9-B2B6-274117D7CD4C}" dt="2024-06-22T17:54:23.560" v="4592" actId="14100"/>
          <ac:picMkLst>
            <pc:docMk/>
            <pc:sldMk cId="308192289" sldId="302"/>
            <ac:picMk id="2" creationId="{603AAC1A-8987-CA84-5877-F03983868098}"/>
          </ac:picMkLst>
        </pc:picChg>
      </pc:sldChg>
      <pc:sldChg chg="addSp delSp modSp mod">
        <pc:chgData name="Maria Pagano" userId="60497cb8cb4b67d3" providerId="LiveId" clId="{5BBCE66D-9095-40A9-B2B6-274117D7CD4C}" dt="2024-07-06T16:45:23.368" v="6072" actId="208"/>
        <pc:sldMkLst>
          <pc:docMk/>
          <pc:sldMk cId="2108019912" sldId="305"/>
        </pc:sldMkLst>
        <pc:spChg chg="mod">
          <ac:chgData name="Maria Pagano" userId="60497cb8cb4b67d3" providerId="LiveId" clId="{5BBCE66D-9095-40A9-B2B6-274117D7CD4C}" dt="2024-06-22T18:55:23.439" v="5635" actId="1076"/>
          <ac:spMkLst>
            <pc:docMk/>
            <pc:sldMk cId="2108019912" sldId="305"/>
            <ac:spMk id="2" creationId="{ADDF39F7-FAD5-9959-97D9-A71E6FBCC185}"/>
          </ac:spMkLst>
        </pc:spChg>
        <pc:spChg chg="mod">
          <ac:chgData name="Maria Pagano" userId="60497cb8cb4b67d3" providerId="LiveId" clId="{5BBCE66D-9095-40A9-B2B6-274117D7CD4C}" dt="2024-06-22T16:20:47.040" v="4066" actId="14100"/>
          <ac:spMkLst>
            <pc:docMk/>
            <pc:sldMk cId="2108019912" sldId="305"/>
            <ac:spMk id="3" creationId="{1BEEF65A-02F6-9979-08A7-287A8EF65CA0}"/>
          </ac:spMkLst>
        </pc:spChg>
        <pc:spChg chg="add mod">
          <ac:chgData name="Maria Pagano" userId="60497cb8cb4b67d3" providerId="LiveId" clId="{5BBCE66D-9095-40A9-B2B6-274117D7CD4C}" dt="2024-07-06T16:45:23.368" v="6072" actId="208"/>
          <ac:spMkLst>
            <pc:docMk/>
            <pc:sldMk cId="2108019912" sldId="305"/>
            <ac:spMk id="5" creationId="{5C0A5556-1D53-C1F5-EEC3-862268AC96D9}"/>
          </ac:spMkLst>
        </pc:spChg>
        <pc:spChg chg="del">
          <ac:chgData name="Maria Pagano" userId="60497cb8cb4b67d3" providerId="LiveId" clId="{5BBCE66D-9095-40A9-B2B6-274117D7CD4C}" dt="2024-06-21T19:33:59.096" v="1401" actId="478"/>
          <ac:spMkLst>
            <pc:docMk/>
            <pc:sldMk cId="2108019912" sldId="305"/>
            <ac:spMk id="5" creationId="{E5F63114-BE66-9EF2-9204-BA849CBA4FC1}"/>
          </ac:spMkLst>
        </pc:spChg>
        <pc:spChg chg="del">
          <ac:chgData name="Maria Pagano" userId="60497cb8cb4b67d3" providerId="LiveId" clId="{5BBCE66D-9095-40A9-B2B6-274117D7CD4C}" dt="2024-06-21T19:33:57.008" v="1400" actId="478"/>
          <ac:spMkLst>
            <pc:docMk/>
            <pc:sldMk cId="2108019912" sldId="305"/>
            <ac:spMk id="8" creationId="{5A942C5E-15CD-24C6-0F8E-6B92B97EFE66}"/>
          </ac:spMkLst>
        </pc:spChg>
        <pc:picChg chg="del">
          <ac:chgData name="Maria Pagano" userId="60497cb8cb4b67d3" providerId="LiveId" clId="{5BBCE66D-9095-40A9-B2B6-274117D7CD4C}" dt="2024-06-21T19:33:55.472" v="1399" actId="478"/>
          <ac:picMkLst>
            <pc:docMk/>
            <pc:sldMk cId="2108019912" sldId="305"/>
            <ac:picMk id="4" creationId="{ECF96068-9C30-035E-DEE8-B301AC2C5E57}"/>
          </ac:picMkLst>
        </pc:picChg>
        <pc:picChg chg="add mod">
          <ac:chgData name="Maria Pagano" userId="60497cb8cb4b67d3" providerId="LiveId" clId="{5BBCE66D-9095-40A9-B2B6-274117D7CD4C}" dt="2024-06-21T19:34:16.853" v="1404" actId="1076"/>
          <ac:picMkLst>
            <pc:docMk/>
            <pc:sldMk cId="2108019912" sldId="305"/>
            <ac:picMk id="9" creationId="{957699A2-F43C-FB9D-C50D-40A75BAE36B0}"/>
          </ac:picMkLst>
        </pc:picChg>
        <pc:picChg chg="add mod modCrop">
          <ac:chgData name="Maria Pagano" userId="60497cb8cb4b67d3" providerId="LiveId" clId="{5BBCE66D-9095-40A9-B2B6-274117D7CD4C}" dt="2024-06-22T16:21:10.847" v="4074" actId="1076"/>
          <ac:picMkLst>
            <pc:docMk/>
            <pc:sldMk cId="2108019912" sldId="305"/>
            <ac:picMk id="10" creationId="{98383799-832C-202F-06D2-C9DAD7B295BF}"/>
          </ac:picMkLst>
        </pc:picChg>
      </pc:sldChg>
      <pc:sldChg chg="addSp delSp modSp mod">
        <pc:chgData name="Maria Pagano" userId="60497cb8cb4b67d3" providerId="LiveId" clId="{5BBCE66D-9095-40A9-B2B6-274117D7CD4C}" dt="2024-07-06T16:45:55.526" v="6073" actId="208"/>
        <pc:sldMkLst>
          <pc:docMk/>
          <pc:sldMk cId="3645901384" sldId="306"/>
        </pc:sldMkLst>
        <pc:spChg chg="del">
          <ac:chgData name="Maria Pagano" userId="60497cb8cb4b67d3" providerId="LiveId" clId="{5BBCE66D-9095-40A9-B2B6-274117D7CD4C}" dt="2024-06-21T19:36:20.759" v="1483" actId="478"/>
          <ac:spMkLst>
            <pc:docMk/>
            <pc:sldMk cId="3645901384" sldId="306"/>
            <ac:spMk id="2" creationId="{5505C450-FD40-A4D0-240F-129360076FF1}"/>
          </ac:spMkLst>
        </pc:spChg>
        <pc:spChg chg="mod">
          <ac:chgData name="Maria Pagano" userId="60497cb8cb4b67d3" providerId="LiveId" clId="{5BBCE66D-9095-40A9-B2B6-274117D7CD4C}" dt="2024-06-22T18:56:03.998" v="5642" actId="1076"/>
          <ac:spMkLst>
            <pc:docMk/>
            <pc:sldMk cId="3645901384" sldId="306"/>
            <ac:spMk id="3" creationId="{EEFBF662-6BB7-7E59-6098-0DE70F72DA3B}"/>
          </ac:spMkLst>
        </pc:spChg>
        <pc:spChg chg="del">
          <ac:chgData name="Maria Pagano" userId="60497cb8cb4b67d3" providerId="LiveId" clId="{5BBCE66D-9095-40A9-B2B6-274117D7CD4C}" dt="2024-06-21T19:36:22.263" v="1484" actId="478"/>
          <ac:spMkLst>
            <pc:docMk/>
            <pc:sldMk cId="3645901384" sldId="306"/>
            <ac:spMk id="5" creationId="{7E1AA09E-4E5F-C0C4-280B-98DEE1307930}"/>
          </ac:spMkLst>
        </pc:spChg>
        <pc:spChg chg="add mod">
          <ac:chgData name="Maria Pagano" userId="60497cb8cb4b67d3" providerId="LiveId" clId="{5BBCE66D-9095-40A9-B2B6-274117D7CD4C}" dt="2024-06-22T17:33:45.858" v="4420" actId="1076"/>
          <ac:spMkLst>
            <pc:docMk/>
            <pc:sldMk cId="3645901384" sldId="306"/>
            <ac:spMk id="6" creationId="{3D7AA523-E6CB-1B3E-17F0-6AA17C7B5078}"/>
          </ac:spMkLst>
        </pc:spChg>
        <pc:spChg chg="add mod">
          <ac:chgData name="Maria Pagano" userId="60497cb8cb4b67d3" providerId="LiveId" clId="{5BBCE66D-9095-40A9-B2B6-274117D7CD4C}" dt="2024-07-06T16:45:55.526" v="6073" actId="208"/>
          <ac:spMkLst>
            <pc:docMk/>
            <pc:sldMk cId="3645901384" sldId="306"/>
            <ac:spMk id="7" creationId="{A7A54F34-2370-6337-517C-AC238094E9CB}"/>
          </ac:spMkLst>
        </pc:spChg>
        <pc:spChg chg="mod">
          <ac:chgData name="Maria Pagano" userId="60497cb8cb4b67d3" providerId="LiveId" clId="{5BBCE66D-9095-40A9-B2B6-274117D7CD4C}" dt="2024-06-22T17:33:29.081" v="4417" actId="1076"/>
          <ac:spMkLst>
            <pc:docMk/>
            <pc:sldMk cId="3645901384" sldId="306"/>
            <ac:spMk id="10" creationId="{4466E1A9-E624-26FD-DEB5-68EBE617A0B9}"/>
          </ac:spMkLst>
        </pc:spChg>
        <pc:spChg chg="del">
          <ac:chgData name="Maria Pagano" userId="60497cb8cb4b67d3" providerId="LiveId" clId="{5BBCE66D-9095-40A9-B2B6-274117D7CD4C}" dt="2024-06-21T19:36:19.415" v="1482" actId="478"/>
          <ac:spMkLst>
            <pc:docMk/>
            <pc:sldMk cId="3645901384" sldId="306"/>
            <ac:spMk id="11" creationId="{F7D4CD23-F99B-67E2-F40B-AC0051930EE5}"/>
          </ac:spMkLst>
        </pc:spChg>
        <pc:graphicFrameChg chg="add mod modGraphic">
          <ac:chgData name="Maria Pagano" userId="60497cb8cb4b67d3" providerId="LiveId" clId="{5BBCE66D-9095-40A9-B2B6-274117D7CD4C}" dt="2024-06-22T17:33:35.186" v="4418" actId="1076"/>
          <ac:graphicFrameMkLst>
            <pc:docMk/>
            <pc:sldMk cId="3645901384" sldId="306"/>
            <ac:graphicFrameMk id="2" creationId="{35B323E8-840C-0170-EAEC-3E9F4ACEC42D}"/>
          </ac:graphicFrameMkLst>
        </pc:graphicFrameChg>
        <pc:picChg chg="add mod">
          <ac:chgData name="Maria Pagano" userId="60497cb8cb4b67d3" providerId="LiveId" clId="{5BBCE66D-9095-40A9-B2B6-274117D7CD4C}" dt="2024-06-22T17:33:41.545" v="4419" actId="1076"/>
          <ac:picMkLst>
            <pc:docMk/>
            <pc:sldMk cId="3645901384" sldId="306"/>
            <ac:picMk id="5" creationId="{D3C16E90-FFA2-FDC7-3D0B-A66AF4FB722E}"/>
          </ac:picMkLst>
        </pc:picChg>
        <pc:picChg chg="del">
          <ac:chgData name="Maria Pagano" userId="60497cb8cb4b67d3" providerId="LiveId" clId="{5BBCE66D-9095-40A9-B2B6-274117D7CD4C}" dt="2024-06-21T19:36:17.751" v="1481" actId="478"/>
          <ac:picMkLst>
            <pc:docMk/>
            <pc:sldMk cId="3645901384" sldId="306"/>
            <ac:picMk id="8" creationId="{A5A6E250-0CEA-A2E4-AE8D-B92C520F6EC0}"/>
          </ac:picMkLst>
        </pc:picChg>
      </pc:sldChg>
      <pc:sldChg chg="addSp modSp mod">
        <pc:chgData name="Maria Pagano" userId="60497cb8cb4b67d3" providerId="LiveId" clId="{5BBCE66D-9095-40A9-B2B6-274117D7CD4C}" dt="2024-07-06T16:41:04.367" v="6025" actId="20577"/>
        <pc:sldMkLst>
          <pc:docMk/>
          <pc:sldMk cId="2025570893" sldId="308"/>
        </pc:sldMkLst>
        <pc:spChg chg="mod">
          <ac:chgData name="Maria Pagano" userId="60497cb8cb4b67d3" providerId="LiveId" clId="{5BBCE66D-9095-40A9-B2B6-274117D7CD4C}" dt="2024-06-22T18:53:10.372" v="5590" actId="20577"/>
          <ac:spMkLst>
            <pc:docMk/>
            <pc:sldMk cId="2025570893" sldId="308"/>
            <ac:spMk id="2" creationId="{B3B120CA-9E69-69F4-E012-3E42F04EF329}"/>
          </ac:spMkLst>
        </pc:spChg>
        <pc:spChg chg="mod">
          <ac:chgData name="Maria Pagano" userId="60497cb8cb4b67d3" providerId="LiveId" clId="{5BBCE66D-9095-40A9-B2B6-274117D7CD4C}" dt="2024-06-22T15:20:14.326" v="3520" actId="1076"/>
          <ac:spMkLst>
            <pc:docMk/>
            <pc:sldMk cId="2025570893" sldId="308"/>
            <ac:spMk id="4" creationId="{0025B906-9EEB-3441-856F-6082452F691A}"/>
          </ac:spMkLst>
        </pc:spChg>
        <pc:spChg chg="add mod">
          <ac:chgData name="Maria Pagano" userId="60497cb8cb4b67d3" providerId="LiveId" clId="{5BBCE66D-9095-40A9-B2B6-274117D7CD4C}" dt="2024-07-06T16:41:04.367" v="6025" actId="20577"/>
          <ac:spMkLst>
            <pc:docMk/>
            <pc:sldMk cId="2025570893" sldId="308"/>
            <ac:spMk id="6" creationId="{C181D6E9-A1D2-08A2-35F9-327951279FFC}"/>
          </ac:spMkLst>
        </pc:spChg>
        <pc:picChg chg="add mod modCrop">
          <ac:chgData name="Maria Pagano" userId="60497cb8cb4b67d3" providerId="LiveId" clId="{5BBCE66D-9095-40A9-B2B6-274117D7CD4C}" dt="2024-06-22T15:20:28.972" v="3525" actId="1076"/>
          <ac:picMkLst>
            <pc:docMk/>
            <pc:sldMk cId="2025570893" sldId="308"/>
            <ac:picMk id="3" creationId="{67F60501-DF81-821D-491C-CC2249305B38}"/>
          </ac:picMkLst>
        </pc:picChg>
      </pc:sldChg>
      <pc:sldChg chg="addSp delSp modSp new mod">
        <pc:chgData name="Maria Pagano" userId="60497cb8cb4b67d3" providerId="LiveId" clId="{5BBCE66D-9095-40A9-B2B6-274117D7CD4C}" dt="2024-07-06T16:21:31.036" v="5967" actId="1076"/>
        <pc:sldMkLst>
          <pc:docMk/>
          <pc:sldMk cId="2394016550" sldId="309"/>
        </pc:sldMkLst>
        <pc:spChg chg="add mod">
          <ac:chgData name="Maria Pagano" userId="60497cb8cb4b67d3" providerId="LiveId" clId="{5BBCE66D-9095-40A9-B2B6-274117D7CD4C}" dt="2024-06-21T23:55:09.954" v="2199"/>
          <ac:spMkLst>
            <pc:docMk/>
            <pc:sldMk cId="2394016550" sldId="309"/>
            <ac:spMk id="2" creationId="{06CC4624-CD2A-825D-AC97-8236758F6ED4}"/>
          </ac:spMkLst>
        </pc:spChg>
        <pc:spChg chg="add mod">
          <ac:chgData name="Maria Pagano" userId="60497cb8cb4b67d3" providerId="LiveId" clId="{5BBCE66D-9095-40A9-B2B6-274117D7CD4C}" dt="2024-07-06T16:07:33.802" v="5808"/>
          <ac:spMkLst>
            <pc:docMk/>
            <pc:sldMk cId="2394016550" sldId="309"/>
            <ac:spMk id="3" creationId="{B703C236-3A1A-ABFC-0987-2D8685C3286C}"/>
          </ac:spMkLst>
        </pc:spChg>
        <pc:spChg chg="add mod">
          <ac:chgData name="Maria Pagano" userId="60497cb8cb4b67d3" providerId="LiveId" clId="{5BBCE66D-9095-40A9-B2B6-274117D7CD4C}" dt="2024-07-06T16:19:40.202" v="5947" actId="20577"/>
          <ac:spMkLst>
            <pc:docMk/>
            <pc:sldMk cId="2394016550" sldId="309"/>
            <ac:spMk id="4" creationId="{808A34E9-7B0B-60F8-4B27-759C8CC64C55}"/>
          </ac:spMkLst>
        </pc:spChg>
        <pc:spChg chg="add del mod">
          <ac:chgData name="Maria Pagano" userId="60497cb8cb4b67d3" providerId="LiveId" clId="{5BBCE66D-9095-40A9-B2B6-274117D7CD4C}" dt="2024-07-06T16:07:16.308" v="5804" actId="478"/>
          <ac:spMkLst>
            <pc:docMk/>
            <pc:sldMk cId="2394016550" sldId="309"/>
            <ac:spMk id="5" creationId="{7ADC63F3-F0D2-EAD7-9654-7FEE6F8B65BF}"/>
          </ac:spMkLst>
        </pc:spChg>
        <pc:spChg chg="add mod">
          <ac:chgData name="Maria Pagano" userId="60497cb8cb4b67d3" providerId="LiveId" clId="{5BBCE66D-9095-40A9-B2B6-274117D7CD4C}" dt="2024-07-06T16:21:27.459" v="5966" actId="1076"/>
          <ac:spMkLst>
            <pc:docMk/>
            <pc:sldMk cId="2394016550" sldId="309"/>
            <ac:spMk id="7" creationId="{CAFAD226-4BF1-D1C2-D94E-D0F72E329408}"/>
          </ac:spMkLst>
        </pc:spChg>
        <pc:spChg chg="add mod">
          <ac:chgData name="Maria Pagano" userId="60497cb8cb4b67d3" providerId="LiveId" clId="{5BBCE66D-9095-40A9-B2B6-274117D7CD4C}" dt="2024-07-06T16:21:24.928" v="5965" actId="1076"/>
          <ac:spMkLst>
            <pc:docMk/>
            <pc:sldMk cId="2394016550" sldId="309"/>
            <ac:spMk id="8" creationId="{C4A43F76-66F0-F1BA-D51C-80E222559640}"/>
          </ac:spMkLst>
        </pc:spChg>
        <pc:spChg chg="add mod">
          <ac:chgData name="Maria Pagano" userId="60497cb8cb4b67d3" providerId="LiveId" clId="{5BBCE66D-9095-40A9-B2B6-274117D7CD4C}" dt="2024-07-06T16:21:16.344" v="5963" actId="1076"/>
          <ac:spMkLst>
            <pc:docMk/>
            <pc:sldMk cId="2394016550" sldId="309"/>
            <ac:spMk id="10" creationId="{09D32994-ADAF-5172-483D-66028F62B1D1}"/>
          </ac:spMkLst>
        </pc:spChg>
        <pc:spChg chg="add mod">
          <ac:chgData name="Maria Pagano" userId="60497cb8cb4b67d3" providerId="LiveId" clId="{5BBCE66D-9095-40A9-B2B6-274117D7CD4C}" dt="2024-07-06T16:21:31.036" v="5967" actId="1076"/>
          <ac:spMkLst>
            <pc:docMk/>
            <pc:sldMk cId="2394016550" sldId="309"/>
            <ac:spMk id="11" creationId="{0EFC95E2-9A1E-AB8F-73DE-CB8E65F44D90}"/>
          </ac:spMkLst>
        </pc:spChg>
        <pc:picChg chg="add mod">
          <ac:chgData name="Maria Pagano" userId="60497cb8cb4b67d3" providerId="LiveId" clId="{5BBCE66D-9095-40A9-B2B6-274117D7CD4C}" dt="2024-06-22T15:25:39.544" v="3578" actId="1076"/>
          <ac:picMkLst>
            <pc:docMk/>
            <pc:sldMk cId="2394016550" sldId="309"/>
            <ac:picMk id="6" creationId="{9D37FF18-ACAB-CC4F-57C5-F24AB1937DB9}"/>
          </ac:picMkLst>
        </pc:picChg>
        <pc:picChg chg="add mod">
          <ac:chgData name="Maria Pagano" userId="60497cb8cb4b67d3" providerId="LiveId" clId="{5BBCE66D-9095-40A9-B2B6-274117D7CD4C}" dt="2024-06-22T15:25:55.220" v="3581" actId="1076"/>
          <ac:picMkLst>
            <pc:docMk/>
            <pc:sldMk cId="2394016550" sldId="309"/>
            <ac:picMk id="9" creationId="{927B9430-A2F6-116C-65AB-D055E6BC5789}"/>
          </ac:picMkLst>
        </pc:picChg>
      </pc:sldChg>
      <pc:sldChg chg="addSp modSp new mod">
        <pc:chgData name="Maria Pagano" userId="60497cb8cb4b67d3" providerId="LiveId" clId="{5BBCE66D-9095-40A9-B2B6-274117D7CD4C}" dt="2024-07-06T16:23:36.063" v="5980" actId="1076"/>
        <pc:sldMkLst>
          <pc:docMk/>
          <pc:sldMk cId="585845965" sldId="310"/>
        </pc:sldMkLst>
        <pc:spChg chg="add mod">
          <ac:chgData name="Maria Pagano" userId="60497cb8cb4b67d3" providerId="LiveId" clId="{5BBCE66D-9095-40A9-B2B6-274117D7CD4C}" dt="2024-06-22T14:57:58.052" v="3222"/>
          <ac:spMkLst>
            <pc:docMk/>
            <pc:sldMk cId="585845965" sldId="310"/>
            <ac:spMk id="2" creationId="{05CF4262-A430-6166-F8AA-05888E8D704B}"/>
          </ac:spMkLst>
        </pc:spChg>
        <pc:spChg chg="add mod">
          <ac:chgData name="Maria Pagano" userId="60497cb8cb4b67d3" providerId="LiveId" clId="{5BBCE66D-9095-40A9-B2B6-274117D7CD4C}" dt="2024-07-06T16:23:36.063" v="5980" actId="1076"/>
          <ac:spMkLst>
            <pc:docMk/>
            <pc:sldMk cId="585845965" sldId="310"/>
            <ac:spMk id="3" creationId="{E8867AA0-4725-12E8-5AE1-D82ACC9CA85F}"/>
          </ac:spMkLst>
        </pc:spChg>
        <pc:spChg chg="add mod">
          <ac:chgData name="Maria Pagano" userId="60497cb8cb4b67d3" providerId="LiveId" clId="{5BBCE66D-9095-40A9-B2B6-274117D7CD4C}" dt="2024-07-06T16:23:32.339" v="5979" actId="1076"/>
          <ac:spMkLst>
            <pc:docMk/>
            <pc:sldMk cId="585845965" sldId="310"/>
            <ac:spMk id="5" creationId="{03C96A34-471C-D5A3-69B2-A30FAEFBA1DB}"/>
          </ac:spMkLst>
        </pc:spChg>
        <pc:picChg chg="add mod">
          <ac:chgData name="Maria Pagano" userId="60497cb8cb4b67d3" providerId="LiveId" clId="{5BBCE66D-9095-40A9-B2B6-274117D7CD4C}" dt="2024-07-06T16:23:28.815" v="5978" actId="1076"/>
          <ac:picMkLst>
            <pc:docMk/>
            <pc:sldMk cId="585845965" sldId="310"/>
            <ac:picMk id="1026" creationId="{EB63332D-AAA8-AB20-5B2E-7543B73FE361}"/>
          </ac:picMkLst>
        </pc:picChg>
      </pc:sldChg>
      <pc:sldChg chg="addSp modSp new mod">
        <pc:chgData name="Maria Pagano" userId="60497cb8cb4b67d3" providerId="LiveId" clId="{5BBCE66D-9095-40A9-B2B6-274117D7CD4C}" dt="2024-07-06T16:18:37.384" v="5907" actId="20577"/>
        <pc:sldMkLst>
          <pc:docMk/>
          <pc:sldMk cId="1180962409" sldId="311"/>
        </pc:sldMkLst>
        <pc:graphicFrameChg chg="add mod modGraphic">
          <ac:chgData name="Maria Pagano" userId="60497cb8cb4b67d3" providerId="LiveId" clId="{5BBCE66D-9095-40A9-B2B6-274117D7CD4C}" dt="2024-07-06T16:18:37.384" v="5907" actId="20577"/>
          <ac:graphicFrameMkLst>
            <pc:docMk/>
            <pc:sldMk cId="1180962409" sldId="311"/>
            <ac:graphicFrameMk id="2" creationId="{F03360DF-E318-4EF3-0044-25CD1A907508}"/>
          </ac:graphicFrameMkLst>
        </pc:graphicFrameChg>
      </pc:sldChg>
      <pc:sldChg chg="addSp modSp new del mod">
        <pc:chgData name="Maria Pagano" userId="60497cb8cb4b67d3" providerId="LiveId" clId="{5BBCE66D-9095-40A9-B2B6-274117D7CD4C}" dt="2024-06-22T18:42:27.606" v="5160" actId="2696"/>
        <pc:sldMkLst>
          <pc:docMk/>
          <pc:sldMk cId="4158459029" sldId="311"/>
        </pc:sldMkLst>
        <pc:spChg chg="add mod">
          <ac:chgData name="Maria Pagano" userId="60497cb8cb4b67d3" providerId="LiveId" clId="{5BBCE66D-9095-40A9-B2B6-274117D7CD4C}" dt="2024-06-22T18:41:22.129" v="5135" actId="20577"/>
          <ac:spMkLst>
            <pc:docMk/>
            <pc:sldMk cId="4158459029" sldId="311"/>
            <ac:spMk id="2" creationId="{69D747C6-244E-D035-0608-F14190BDAF4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8257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53E5-A1DB-CACD-DDF5-C85D18498E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55590F-EF42-6D6E-DC1D-20F9B06B58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F5E34-ED6A-DD90-54B3-88F2F71FAD28}"/>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5" name="Footer Placeholder 4">
            <a:extLst>
              <a:ext uri="{FF2B5EF4-FFF2-40B4-BE49-F238E27FC236}">
                <a16:creationId xmlns:a16="http://schemas.microsoft.com/office/drawing/2014/main" id="{16F94465-93D3-351D-244F-09F469EB6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EBDAA-0D99-FC47-CB3A-E15DEB764109}"/>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12171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7406B4-BD75-1644-99C6-09A716BB42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177FDB-8B76-92D1-2F64-725430C048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5651C9-2A5B-D8A7-7CAF-C16289196D2B}"/>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5" name="Footer Placeholder 4">
            <a:extLst>
              <a:ext uri="{FF2B5EF4-FFF2-40B4-BE49-F238E27FC236}">
                <a16:creationId xmlns:a16="http://schemas.microsoft.com/office/drawing/2014/main" id="{B251BE05-B2B1-D79E-2F58-609A93553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B1E89F-D614-5A5E-09B8-6EAEA78379E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6697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914-CEF7-5644-C529-E6B4E0DABB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EAA2F3-1A7C-2E2A-B8C7-E40FE5AD8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11F00-D1FE-2C1F-209C-720EA18037F5}"/>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5" name="Footer Placeholder 4">
            <a:extLst>
              <a:ext uri="{FF2B5EF4-FFF2-40B4-BE49-F238E27FC236}">
                <a16:creationId xmlns:a16="http://schemas.microsoft.com/office/drawing/2014/main" id="{BD2D3547-C573-BF1A-1AD1-F9C81A4814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2F48A-D0FD-D2D5-DD74-94EF6E74FF8C}"/>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260866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993B-6301-C420-010F-665F9E1F3F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1063F-9636-6861-B78E-A1946B528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1CC4D-935C-79B0-DCD4-B8E38CA03FD4}"/>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5" name="Footer Placeholder 4">
            <a:extLst>
              <a:ext uri="{FF2B5EF4-FFF2-40B4-BE49-F238E27FC236}">
                <a16:creationId xmlns:a16="http://schemas.microsoft.com/office/drawing/2014/main" id="{3D254A63-89EA-2E54-0BE0-E7718E0FB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52584-358E-805F-7686-558C906723D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71501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5D2A-C140-1E26-A8E1-DF219AF76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C1ADD6-C510-E019-D57A-3C3EDBEEF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7BC858-8E1F-D257-0D69-8934380C3C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12609E-85F1-E4DC-BFB1-DF975D796CD0}"/>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6" name="Footer Placeholder 5">
            <a:extLst>
              <a:ext uri="{FF2B5EF4-FFF2-40B4-BE49-F238E27FC236}">
                <a16:creationId xmlns:a16="http://schemas.microsoft.com/office/drawing/2014/main" id="{1C0237BF-7A55-C41D-2EE4-C4E072A9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777D87-F720-4B8C-49E4-21BC9324BC71}"/>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85711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B566-67C3-E2BD-A161-C4CC427ECB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F1129D-8ACC-82E3-6428-EDE1D54B1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063C3-1853-FFFE-6491-947D7EC45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102216-4035-7863-6EC9-271719373D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F2154-853D-429C-EF2B-DCF2A7AE0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9671BE-2AD6-CEC9-9C06-4748E3FD276F}"/>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8" name="Footer Placeholder 7">
            <a:extLst>
              <a:ext uri="{FF2B5EF4-FFF2-40B4-BE49-F238E27FC236}">
                <a16:creationId xmlns:a16="http://schemas.microsoft.com/office/drawing/2014/main" id="{B4D80638-505C-8C66-6779-9664D8FE83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6D0428-44CA-CBFA-7FF2-BC673AE0C1A3}"/>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34015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8763-D394-0662-07D5-03F39A2586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7D813F-7337-6E30-38F5-8D1D8E2E2FAA}"/>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4" name="Footer Placeholder 3">
            <a:extLst>
              <a:ext uri="{FF2B5EF4-FFF2-40B4-BE49-F238E27FC236}">
                <a16:creationId xmlns:a16="http://schemas.microsoft.com/office/drawing/2014/main" id="{BD8D93E8-2C51-7D2F-947E-CBC047B83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82FF70-21DF-D6AB-31AE-7373483BB41F}"/>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88086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03EF0-66FF-88AD-31B9-D1574EAE21D7}"/>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3" name="Footer Placeholder 2">
            <a:extLst>
              <a:ext uri="{FF2B5EF4-FFF2-40B4-BE49-F238E27FC236}">
                <a16:creationId xmlns:a16="http://schemas.microsoft.com/office/drawing/2014/main" id="{D8716DEF-4366-9A3D-CF24-1AF8DC5D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641C75-DC3A-BF7C-D995-9B98EF47BC55}"/>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4863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0943-F6F4-5BC6-B287-BFBEBD0B7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ECB279-07DB-731C-F015-5B2C1240A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BCEC8C-4DAE-010C-1B4D-9149C5B1A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E81A0-F3A1-04CB-8DC6-6D1589E22858}"/>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6" name="Footer Placeholder 5">
            <a:extLst>
              <a:ext uri="{FF2B5EF4-FFF2-40B4-BE49-F238E27FC236}">
                <a16:creationId xmlns:a16="http://schemas.microsoft.com/office/drawing/2014/main" id="{F5472520-8052-3401-B511-E8D09AD128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594B9-86F8-13BE-6DE2-698F5505CE16}"/>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0468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28D6-78CF-B0B6-F710-967235F0B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B1212-4314-2F37-29CC-14AC3DE7D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601177-5D3F-0138-C2E5-63CD3B0B7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8E7BE-DC47-7D1B-77F9-199BB019AD58}"/>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6" name="Footer Placeholder 5">
            <a:extLst>
              <a:ext uri="{FF2B5EF4-FFF2-40B4-BE49-F238E27FC236}">
                <a16:creationId xmlns:a16="http://schemas.microsoft.com/office/drawing/2014/main" id="{55003B80-7C28-E6E4-0CF4-65DFC063DA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BCC5-16A0-33AC-2731-565F16E219E4}"/>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9993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A288B-E69D-4482-1315-CF72C45329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56A1F7-EEDA-D09C-2866-19DC032241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B3744-D268-A959-C960-0183657E1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58E85-2451-41E5-A761-BE3FC79AEAB9}" type="datetimeFigureOut">
              <a:rPr lang="en-US" smtClean="0"/>
              <a:t>7/6/2024</a:t>
            </a:fld>
            <a:endParaRPr lang="en-US"/>
          </a:p>
        </p:txBody>
      </p:sp>
      <p:sp>
        <p:nvSpPr>
          <p:cNvPr id="5" name="Footer Placeholder 4">
            <a:extLst>
              <a:ext uri="{FF2B5EF4-FFF2-40B4-BE49-F238E27FC236}">
                <a16:creationId xmlns:a16="http://schemas.microsoft.com/office/drawing/2014/main" id="{4360271F-35FA-34F4-F05F-1C109C5F4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BC776B-944D-7AD7-8243-AC189AB38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8E35-DE80-42B5-B7AC-4B8F5C031193}" type="slidenum">
              <a:rPr lang="en-US" smtClean="0"/>
              <a:t>‹#›</a:t>
            </a:fld>
            <a:endParaRPr lang="en-US"/>
          </a:p>
        </p:txBody>
      </p:sp>
    </p:spTree>
    <p:extLst>
      <p:ext uri="{BB962C8B-B14F-4D97-AF65-F5344CB8AC3E}">
        <p14:creationId xmlns:p14="http://schemas.microsoft.com/office/powerpoint/2010/main" val="14221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corporate.britannica.com/termsofuse.html"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britannica.com/biography/Kurt-Lewin" TargetMode="Externa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openstax.org/l/sumreport1" TargetMode="External"/><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hyperlink" Target="http://openstax.org/l/sumreport3" TargetMode="External"/><Relationship Id="rId4" Type="http://schemas.openxmlformats.org/officeDocument/2006/relationships/hyperlink" Target="http://openstax.org/l/sumreport2"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nc-nd/2.0/" TargetMode="External"/><Relationship Id="rId5" Type="http://schemas.openxmlformats.org/officeDocument/2006/relationships/hyperlink" Target="https://www.flickr.com/photos/bearmancartoons/3320618374" TargetMode="Externa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openstax.org/l/SCOTUS2" TargetMode="External"/><Relationship Id="rId5" Type="http://schemas.openxmlformats.org/officeDocument/2006/relationships/hyperlink" Target="http://openstax.org/l/SCOTUS1" TargetMode="Externa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fairuse.stanford.edu/overview/public-domain/welcome/#:~:text=The%20term%20%E2%80%9Cpublic%20domain%E2%80%9D%20refers,%2C%20trademark%2C%20or%20patent%20laws." TargetMode="Externa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sa/4.0/deed.en" TargetMode="External"/><Relationship Id="rId7" Type="http://schemas.openxmlformats.org/officeDocument/2006/relationships/image" Target="../media/image2.png"/><Relationship Id="rId2" Type="http://schemas.openxmlformats.org/officeDocument/2006/relationships/hyperlink" Target="https://openstax.org/details/books/psychology-2e?Instructor%20resources" TargetMode="External"/><Relationship Id="rId1" Type="http://schemas.openxmlformats.org/officeDocument/2006/relationships/slideLayout" Target="../slideLayouts/slideLayout6.xml"/><Relationship Id="rId6" Type="http://schemas.openxmlformats.org/officeDocument/2006/relationships/hyperlink" Target="https://creativecommons.org/licenses/by/2.0/deed.en" TargetMode="External"/><Relationship Id="rId5" Type="http://schemas.openxmlformats.org/officeDocument/2006/relationships/hyperlink" Target="https://www.flickr.com/people/182229932@N07" TargetMode="External"/><Relationship Id="rId4" Type="http://schemas.openxmlformats.org/officeDocument/2006/relationships/hyperlink" Target="https://commons.wikimedia.org/wiki/File:Psychology.jpg"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paulspector.com/assessments/pauls-no-cost-assessments/job-satisfaction-survey-jss/job-satisfaction-self-assessment/"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nc-nd/2.0/" TargetMode="External"/><Relationship Id="rId5" Type="http://schemas.openxmlformats.org/officeDocument/2006/relationships/hyperlink" Target="https://www.flickr.com/photos/bearmancartoons/3324287960/in/photostream/" TargetMode="Externa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publicdomain/zero/1.0/" TargetMode="External"/><Relationship Id="rId5" Type="http://schemas.openxmlformats.org/officeDocument/2006/relationships/hyperlink" Target="https://www.rawpixel.com/image/6743585/png-sticker-public-domain" TargetMode="Externa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openstax.org/l/glassdoor"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sa/4.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toolshero.com/toolsheroes/douglas-mcgregor/" TargetMode="External"/><Relationship Id="rId5" Type="http://schemas.openxmlformats.org/officeDocument/2006/relationships/hyperlink" Target="https://commons.wikimedia.org/wiki/File:%D7%93%D7%90%D7%92%D7%9C%D7%A1-%D7%9E%D7%A7%D7%92%D7%A8%D7%92%D7%95%D7%A8.jpg" TargetMode="Externa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publicdomain/zero/1.0/" TargetMode="External"/><Relationship Id="rId5" Type="http://schemas.openxmlformats.org/officeDocument/2006/relationships/hyperlink" Target="https://www.stockvault.net/photo/255091/teamwork-concept" TargetMode="Externa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worldwithoutgender.substack.com/p/reader-question-for-sha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nc-nd/4.0/deed.en" TargetMode="External"/><Relationship Id="rId5" Type="http://schemas.openxmlformats.org/officeDocument/2006/relationships/hyperlink" Target="https://pixy.org/" TargetMode="Externa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wd1bsxWeM6Q"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sujXaCtkCFo&amp;t=2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hyperlink" Target="http://openstax.org/l/siop" TargetMode="Externa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hyperlink" Target="https://creativecommons.org/licenses/by/4.0/" TargetMode="External"/><Relationship Id="rId5" Type="http://schemas.openxmlformats.org/officeDocument/2006/relationships/hyperlink" Target="https://pressbooks.cuny.edu/openstaxpsychologynycctversion2ndedition" TargetMode="External"/><Relationship Id="rId4" Type="http://schemas.openxmlformats.org/officeDocument/2006/relationships/hyperlink" Target="https://www.youtube.com/watch?v=DLR6eCrLih0&amp;t=60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commons.wikimedia.org/wiki/File:Photo_of_Hugo_M%C3%BCnsterberg.jpg" TargetMode="External"/><Relationship Id="rId3" Type="http://schemas.openxmlformats.org/officeDocument/2006/relationships/image" Target="../media/image6.png"/><Relationship Id="rId7" Type="http://schemas.openxmlformats.org/officeDocument/2006/relationships/hyperlink" Target="https://en.wikipedia.org/wiki/Public_domain" TargetMode="External"/><Relationship Id="rId12" Type="http://schemas.openxmlformats.org/officeDocument/2006/relationships/hyperlink" Target="https://creativecommons.org/licenses/by/4.0/" TargetMode="Externa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hyperlink" Target="https://loc.gov/pictures/resource/ggbain.36662/" TargetMode="External"/><Relationship Id="rId11" Type="http://schemas.openxmlformats.org/officeDocument/2006/relationships/hyperlink" Target="https://pressbooks.cuny.edu/openstaxpsychologynycctversion2ndedition" TargetMode="External"/><Relationship Id="rId5" Type="http://schemas.openxmlformats.org/officeDocument/2006/relationships/hyperlink" Target="https://commons.wikimedia.org/wiki/File:Erik_H._Erikson.jpg" TargetMode="External"/><Relationship Id="rId10" Type="http://schemas.openxmlformats.org/officeDocument/2006/relationships/hyperlink" Target="https://en.wikipedia.org/wiki/National_Archives_and_Records_Administration" TargetMode="External"/><Relationship Id="rId4" Type="http://schemas.openxmlformats.org/officeDocument/2006/relationships/image" Target="../media/image7.png"/><Relationship Id="rId9" Type="http://schemas.openxmlformats.org/officeDocument/2006/relationships/hyperlink" Target="https://babel.hathitrust.org/cgi/pt?id=uc1.$b623112&amp;view=1up&amp;seq=576&amp;size=200"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en.wikipedia.org/wiki/Public_domain" TargetMode="External"/><Relationship Id="rId3" Type="http://schemas.openxmlformats.org/officeDocument/2006/relationships/hyperlink" Target="https://commons.wikimedia.org/wiki/File:Erik_H._Erikson.jpg" TargetMode="External"/><Relationship Id="rId7" Type="http://schemas.openxmlformats.org/officeDocument/2006/relationships/hyperlink" Target="https://commons.wikimedia.org/wiki/File:Walter_Van_Dyke_Bingham.jpg" TargetMode="Externa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creativecommons.org/licenses/by-sa/4.0/deed.en" TargetMode="External"/><Relationship Id="rId10" Type="http://schemas.openxmlformats.org/officeDocument/2006/relationships/hyperlink" Target="https://creativecommons.org/licenses/by/4.0/" TargetMode="External"/><Relationship Id="rId4" Type="http://schemas.openxmlformats.org/officeDocument/2006/relationships/hyperlink" Target="https://www.psychegames.com/robert-yerkes.htm" TargetMode="External"/><Relationship Id="rId9" Type="http://schemas.openxmlformats.org/officeDocument/2006/relationships/hyperlink" Target="https://pressbooks.cuny.edu/openstaxpsychologynycctversion2ndedition"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en.wikipedia.org/wiki/Public_domai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ki/File:Elton_Mayo.jpeg"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ATT"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544359" y="885644"/>
            <a:ext cx="6692827" cy="3317927"/>
          </a:xfrm>
        </p:spPr>
        <p:txBody>
          <a:bodyPr>
            <a:normAutofit fontScale="90000"/>
          </a:bodyPr>
          <a:lstStyle/>
          <a:p>
            <a:pPr algn="l"/>
            <a:r>
              <a:rPr lang="en-US" sz="6600" dirty="0">
                <a:solidFill>
                  <a:schemeClr val="accent1">
                    <a:lumMod val="60000"/>
                    <a:lumOff val="40000"/>
                  </a:schemeClr>
                </a:solidFill>
              </a:rPr>
              <a:t>Chapter 13</a:t>
            </a:r>
            <a:br>
              <a:rPr lang="en-US" sz="6600" dirty="0">
                <a:solidFill>
                  <a:schemeClr val="accent1">
                    <a:lumMod val="60000"/>
                    <a:lumOff val="40000"/>
                  </a:schemeClr>
                </a:solidFill>
              </a:rPr>
            </a:br>
            <a:r>
              <a:rPr lang="en-US" sz="6600" dirty="0">
                <a:solidFill>
                  <a:schemeClr val="accent1">
                    <a:lumMod val="60000"/>
                    <a:lumOff val="40000"/>
                  </a:schemeClr>
                </a:solidFill>
              </a:rPr>
              <a:t>Industrial-Organizational Psychology</a:t>
            </a: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640080" y="4631161"/>
            <a:ext cx="6692827" cy="513494"/>
          </a:xfrm>
        </p:spPr>
        <p:txBody>
          <a:bodyPr>
            <a:normAutofit/>
          </a:bodyPr>
          <a:lstStyle/>
          <a:p>
            <a:pPr algn="l"/>
            <a:r>
              <a:rPr lang="en-US" dirty="0">
                <a:solidFill>
                  <a:schemeClr val="accent1">
                    <a:lumMod val="75000"/>
                  </a:schemeClr>
                </a:solidFill>
              </a:rPr>
              <a:t>OpenStax Psychology 2E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781544" y="1101376"/>
            <a:ext cx="4087368" cy="4418774"/>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16601" y="6252194"/>
            <a:ext cx="10700162" cy="400110"/>
          </a:xfrm>
          <a:prstGeom prst="rect">
            <a:avLst/>
          </a:prstGeom>
          <a:noFill/>
        </p:spPr>
        <p:txBody>
          <a:bodyPr wrap="square" rtlCol="0">
            <a:spAutoFit/>
          </a:bodyPr>
          <a:lstStyle/>
          <a:p>
            <a:r>
              <a:rPr lang="en-US" sz="1000" dirty="0">
                <a:hlinkClick r:id="rId3"/>
              </a:rPr>
              <a:t>OpenStax ancillary resource </a:t>
            </a:r>
            <a:r>
              <a:rPr lang="en-US" sz="1000" dirty="0"/>
              <a:t>is © Rice University under a </a:t>
            </a:r>
            <a:r>
              <a:rPr lang="en-US" sz="1000" dirty="0">
                <a:hlinkClick r:id="rId4"/>
              </a:rPr>
              <a:t>CC-BY-4.0 DEED </a:t>
            </a:r>
            <a:r>
              <a:rPr lang="en-US" sz="1000" dirty="0"/>
              <a:t>license and may be used with proper attributes.  Unless otherwise noted all material and text contained in these ancillary materials is from </a:t>
            </a:r>
            <a:r>
              <a:rPr lang="en-US" sz="1000" b="0" i="0" dirty="0">
                <a:solidFill>
                  <a:srgbClr val="333333"/>
                </a:solidFill>
                <a:effectLst/>
                <a:latin typeface="UniversLight"/>
                <a:hlinkClick r:id="rId5"/>
              </a:rPr>
              <a:t>Spielman, R. M., Jenkins, W. J., &amp; Lovett, M. D. (2020). </a:t>
            </a:r>
            <a:r>
              <a:rPr lang="en-US" sz="1000" b="0" i="1" dirty="0">
                <a:solidFill>
                  <a:srgbClr val="333333"/>
                </a:solidFill>
                <a:effectLst/>
                <a:latin typeface="UniversLight"/>
                <a:hlinkClick r:id="rId5"/>
              </a:rPr>
              <a:t>Psychology 2E</a:t>
            </a:r>
            <a:r>
              <a:rPr lang="en-US" sz="1000" b="0" i="0" dirty="0">
                <a:solidFill>
                  <a:srgbClr val="333333"/>
                </a:solidFill>
                <a:effectLst/>
                <a:latin typeface="UniversLight"/>
                <a:hlinkClick r:id="rId5"/>
              </a:rPr>
              <a:t>. OpenStax</a:t>
            </a:r>
            <a:r>
              <a:rPr lang="en-US" sz="1000" dirty="0">
                <a:solidFill>
                  <a:srgbClr val="333333"/>
                </a:solidFill>
                <a:latin typeface="UniversLight"/>
              </a:rPr>
              <a:t> and is licensed under CC BY </a:t>
            </a:r>
            <a:r>
              <a:rPr lang="en-US" sz="1000" dirty="0">
                <a:solidFill>
                  <a:srgbClr val="333333"/>
                </a:solidFill>
                <a:latin typeface="UniversLight"/>
                <a:hlinkClick r:id="rId4"/>
              </a:rPr>
              <a:t>4.0 DEED</a:t>
            </a:r>
            <a:r>
              <a:rPr lang="en-US" sz="1000" dirty="0">
                <a:solidFill>
                  <a:srgbClr val="333333"/>
                </a:solidFill>
                <a:latin typeface="UniversLight"/>
              </a:rPr>
              <a:t>.</a:t>
            </a:r>
            <a:endParaRPr lang="en-US" sz="100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30249DD-2616-F193-AA3C-EE626C15E0F7}"/>
              </a:ext>
            </a:extLst>
          </p:cNvPr>
          <p:cNvSpPr txBox="1">
            <a:spLocks/>
          </p:cNvSpPr>
          <p:nvPr/>
        </p:nvSpPr>
        <p:spPr>
          <a:xfrm>
            <a:off x="2549235" y="176164"/>
            <a:ext cx="7093528" cy="54041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Historical Development: Early 20</a:t>
            </a:r>
            <a:r>
              <a:rPr lang="en-US" sz="2400" baseline="30000" dirty="0">
                <a:solidFill>
                  <a:schemeClr val="accent1">
                    <a:lumMod val="75000"/>
                  </a:schemeClr>
                </a:solidFill>
                <a:latin typeface="Arial" panose="020B0604020202020204" pitchFamily="34" charset="0"/>
                <a:cs typeface="Arial" panose="020B0604020202020204" pitchFamily="34" charset="0"/>
              </a:rPr>
              <a:t>th</a:t>
            </a:r>
            <a:r>
              <a:rPr lang="en-US" sz="2400" dirty="0">
                <a:solidFill>
                  <a:schemeClr val="accent1">
                    <a:lumMod val="75000"/>
                  </a:schemeClr>
                </a:solidFill>
                <a:latin typeface="Arial" panose="020B0604020202020204" pitchFamily="34" charset="0"/>
                <a:cs typeface="Arial" panose="020B0604020202020204" pitchFamily="34" charset="0"/>
              </a:rPr>
              <a:t> Century</a:t>
            </a:r>
          </a:p>
        </p:txBody>
      </p:sp>
      <p:sp>
        <p:nvSpPr>
          <p:cNvPr id="7" name="TextBox 6">
            <a:extLst>
              <a:ext uri="{FF2B5EF4-FFF2-40B4-BE49-F238E27FC236}">
                <a16:creationId xmlns:a16="http://schemas.microsoft.com/office/drawing/2014/main" id="{801BB501-31F6-BFA9-5D85-EAD52A080BB2}"/>
              </a:ext>
            </a:extLst>
          </p:cNvPr>
          <p:cNvSpPr txBox="1"/>
          <p:nvPr/>
        </p:nvSpPr>
        <p:spPr>
          <a:xfrm>
            <a:off x="650386" y="6574577"/>
            <a:ext cx="1061797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2" name="Google Shape;113;p14">
            <a:extLst>
              <a:ext uri="{FF2B5EF4-FFF2-40B4-BE49-F238E27FC236}">
                <a16:creationId xmlns:a16="http://schemas.microsoft.com/office/drawing/2014/main" id="{83343EC0-222B-4B24-5B1C-E640927DEACF}"/>
              </a:ext>
            </a:extLst>
          </p:cNvPr>
          <p:cNvSpPr txBox="1">
            <a:spLocks/>
          </p:cNvSpPr>
          <p:nvPr/>
        </p:nvSpPr>
        <p:spPr>
          <a:xfrm>
            <a:off x="450883" y="591064"/>
            <a:ext cx="11290231" cy="2069009"/>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cs typeface="Arial"/>
                <a:sym typeface="Arial"/>
              </a:rPr>
              <a:t>Kurt Lewin </a:t>
            </a:r>
            <a:r>
              <a:rPr kumimoji="0" lang="en-US" sz="1600" i="0" u="none" strike="noStrike" kern="0" cap="none" spc="0" normalizeH="0" baseline="0" noProof="0" dirty="0">
                <a:ln>
                  <a:noFill/>
                </a:ln>
                <a:solidFill>
                  <a:srgbClr val="000000"/>
                </a:solidFill>
                <a:effectLst/>
                <a:uLnTx/>
                <a:uFillTx/>
                <a:latin typeface="Arial"/>
                <a:cs typeface="Arial"/>
                <a:sym typeface="Arial"/>
              </a:rPr>
              <a:t>(1930s) </a:t>
            </a:r>
            <a:r>
              <a:rPr lang="en-US" sz="1600" kern="0" dirty="0">
                <a:latin typeface="Arial"/>
                <a:cs typeface="Arial"/>
                <a:sym typeface="Arial"/>
              </a:rPr>
              <a:t>r</a:t>
            </a:r>
            <a:r>
              <a:rPr kumimoji="0" lang="en-US" sz="1600" i="0" u="none" strike="noStrike" kern="0" cap="none" spc="0" normalizeH="0" baseline="0" noProof="0" dirty="0" err="1">
                <a:ln>
                  <a:noFill/>
                </a:ln>
                <a:solidFill>
                  <a:srgbClr val="000000"/>
                </a:solidFill>
                <a:effectLst/>
                <a:uLnTx/>
                <a:uFillTx/>
                <a:latin typeface="Arial"/>
                <a:cs typeface="Arial"/>
                <a:sym typeface="Arial"/>
              </a:rPr>
              <a:t>esearched</a:t>
            </a:r>
            <a:r>
              <a:rPr kumimoji="0" lang="en-US" sz="1600" i="0" u="none" strike="noStrike" kern="0" cap="none" spc="0" normalizeH="0" baseline="0" noProof="0" dirty="0">
                <a:ln>
                  <a:noFill/>
                </a:ln>
                <a:solidFill>
                  <a:srgbClr val="000000"/>
                </a:solidFill>
                <a:effectLst/>
                <a:uLnTx/>
                <a:uFillTx/>
                <a:latin typeface="Arial"/>
                <a:cs typeface="Arial"/>
                <a:sym typeface="Arial"/>
              </a:rPr>
              <a:t> the effects of leadership styles, team structure, and team dynamics.</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Studied group interactions, cooperation, competition, and communication.</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Coined the term group dynamics.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cs typeface="Arial"/>
                <a:sym typeface="Arial"/>
              </a:rPr>
              <a:t>Frederick Taylor </a:t>
            </a:r>
            <a:r>
              <a:rPr kumimoji="0" lang="en-US" sz="1600" i="0" u="none" strike="noStrike" kern="0" cap="none" spc="0" normalizeH="0" baseline="0" noProof="0" dirty="0">
                <a:ln>
                  <a:noFill/>
                </a:ln>
                <a:solidFill>
                  <a:srgbClr val="000000"/>
                </a:solidFill>
                <a:effectLst/>
                <a:uLnTx/>
                <a:uFillTx/>
                <a:latin typeface="Arial"/>
                <a:cs typeface="Arial"/>
                <a:sym typeface="Arial"/>
              </a:rPr>
              <a:t>(1911) strived to engineer workplaces to increase productivity. </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Wrote, </a:t>
            </a:r>
            <a:r>
              <a:rPr kumimoji="0" lang="en-US" sz="1600" i="0" u="sng" strike="noStrike" kern="0" cap="none" spc="0" normalizeH="0" baseline="0" noProof="0" dirty="0">
                <a:ln>
                  <a:noFill/>
                </a:ln>
                <a:solidFill>
                  <a:srgbClr val="000000"/>
                </a:solidFill>
                <a:effectLst/>
                <a:uLnTx/>
                <a:uFillTx/>
                <a:latin typeface="Arial"/>
                <a:cs typeface="Arial"/>
                <a:sym typeface="Arial"/>
              </a:rPr>
              <a:t>The Principles of Scientific Management </a:t>
            </a:r>
            <a:r>
              <a:rPr kumimoji="0" lang="en-US" sz="1600" i="0" u="none" strike="noStrike" kern="0" cap="none" spc="0" normalizeH="0" baseline="0" noProof="0" dirty="0">
                <a:ln>
                  <a:noFill/>
                </a:ln>
                <a:solidFill>
                  <a:srgbClr val="000000"/>
                </a:solidFill>
                <a:effectLst/>
                <a:uLnTx/>
                <a:uFillTx/>
                <a:latin typeface="Arial"/>
                <a:cs typeface="Arial"/>
                <a:sym typeface="Arial"/>
              </a:rPr>
              <a:t>– examines management styles, personnel selection and training.</a:t>
            </a:r>
          </a:p>
        </p:txBody>
      </p:sp>
      <p:pic>
        <p:nvPicPr>
          <p:cNvPr id="5" name="Picture 4">
            <a:extLst>
              <a:ext uri="{FF2B5EF4-FFF2-40B4-BE49-F238E27FC236}">
                <a16:creationId xmlns:a16="http://schemas.microsoft.com/office/drawing/2014/main" id="{FFC032B4-0DF5-195D-35A6-EE51B3E8B3C6}"/>
              </a:ext>
            </a:extLst>
          </p:cNvPr>
          <p:cNvPicPr>
            <a:picLocks noChangeAspect="1"/>
          </p:cNvPicPr>
          <p:nvPr/>
        </p:nvPicPr>
        <p:blipFill rotWithShape="1">
          <a:blip r:embed="rId4"/>
          <a:srcRect t="6050"/>
          <a:stretch/>
        </p:blipFill>
        <p:spPr>
          <a:xfrm>
            <a:off x="5320923" y="3102034"/>
            <a:ext cx="6311960" cy="2577220"/>
          </a:xfrm>
          <a:prstGeom prst="rect">
            <a:avLst/>
          </a:prstGeom>
        </p:spPr>
      </p:pic>
      <p:sp>
        <p:nvSpPr>
          <p:cNvPr id="9" name="TextBox 8">
            <a:extLst>
              <a:ext uri="{FF2B5EF4-FFF2-40B4-BE49-F238E27FC236}">
                <a16:creationId xmlns:a16="http://schemas.microsoft.com/office/drawing/2014/main" id="{D1A9342D-6DF0-CA48-B42D-B62CAD6E23C9}"/>
              </a:ext>
            </a:extLst>
          </p:cNvPr>
          <p:cNvSpPr txBox="1"/>
          <p:nvPr/>
        </p:nvSpPr>
        <p:spPr>
          <a:xfrm>
            <a:off x="5320922" y="5588307"/>
            <a:ext cx="6311961"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13.6 (a) Frederick Taylor (1911) strived to engineer workplaces to increase productivity, based on the ideas he set forth in (b) his book, The Principles of Scientific Management. (c) Taylor designed this steam hammer at the Midvale Steel Company. </a:t>
            </a:r>
            <a:r>
              <a:rPr lang="en-US" sz="800" dirty="0">
                <a:latin typeface="Arial" panose="020B0604020202020204" pitchFamily="34" charset="0"/>
                <a:cs typeface="Arial" panose="020B0604020202020204" pitchFamily="34" charset="0"/>
              </a:rPr>
              <a:t>(credit c: modification of work by “</a:t>
            </a:r>
            <a:r>
              <a:rPr lang="en-US" sz="800" dirty="0" err="1">
                <a:latin typeface="Arial" panose="020B0604020202020204" pitchFamily="34" charset="0"/>
                <a:cs typeface="Arial" panose="020B0604020202020204" pitchFamily="34" charset="0"/>
              </a:rPr>
              <a:t>Kheel</a:t>
            </a:r>
            <a:r>
              <a:rPr lang="en-US" sz="800" dirty="0">
                <a:latin typeface="Arial" panose="020B0604020202020204" pitchFamily="34" charset="0"/>
                <a:cs typeface="Arial" panose="020B0604020202020204" pitchFamily="34" charset="0"/>
              </a:rPr>
              <a:t> Center, Cornell University”/Flickr)</a:t>
            </a:r>
          </a:p>
        </p:txBody>
      </p:sp>
      <p:pic>
        <p:nvPicPr>
          <p:cNvPr id="3" name="Picture 2">
            <a:extLst>
              <a:ext uri="{FF2B5EF4-FFF2-40B4-BE49-F238E27FC236}">
                <a16:creationId xmlns:a16="http://schemas.microsoft.com/office/drawing/2014/main" id="{7BBD8801-C8AC-71EE-762D-5017F24582E8}"/>
              </a:ext>
            </a:extLst>
          </p:cNvPr>
          <p:cNvPicPr>
            <a:picLocks noChangeAspect="1"/>
          </p:cNvPicPr>
          <p:nvPr/>
        </p:nvPicPr>
        <p:blipFill>
          <a:blip r:embed="rId5"/>
          <a:stretch>
            <a:fillRect/>
          </a:stretch>
        </p:blipFill>
        <p:spPr>
          <a:xfrm>
            <a:off x="1875083" y="3068487"/>
            <a:ext cx="1463040" cy="2194560"/>
          </a:xfrm>
          <a:prstGeom prst="rect">
            <a:avLst/>
          </a:prstGeom>
        </p:spPr>
      </p:pic>
      <p:sp>
        <p:nvSpPr>
          <p:cNvPr id="6" name="TextBox 5">
            <a:extLst>
              <a:ext uri="{FF2B5EF4-FFF2-40B4-BE49-F238E27FC236}">
                <a16:creationId xmlns:a16="http://schemas.microsoft.com/office/drawing/2014/main" id="{D877C492-8908-2484-3F96-9E77D1CC93B8}"/>
              </a:ext>
            </a:extLst>
          </p:cNvPr>
          <p:cNvSpPr txBox="1"/>
          <p:nvPr/>
        </p:nvSpPr>
        <p:spPr>
          <a:xfrm>
            <a:off x="1522351" y="5307151"/>
            <a:ext cx="2053767"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Kurt Lewin (1890-1947)</a:t>
            </a:r>
          </a:p>
        </p:txBody>
      </p:sp>
      <p:sp>
        <p:nvSpPr>
          <p:cNvPr id="11" name="TextBox 10">
            <a:extLst>
              <a:ext uri="{FF2B5EF4-FFF2-40B4-BE49-F238E27FC236}">
                <a16:creationId xmlns:a16="http://schemas.microsoft.com/office/drawing/2014/main" id="{6E389F69-C76E-73B5-7540-DFB1D61FD3BA}"/>
              </a:ext>
            </a:extLst>
          </p:cNvPr>
          <p:cNvSpPr txBox="1"/>
          <p:nvPr/>
        </p:nvSpPr>
        <p:spPr>
          <a:xfrm>
            <a:off x="1771104" y="5679254"/>
            <a:ext cx="1567019" cy="830997"/>
          </a:xfrm>
          <a:prstGeom prst="rect">
            <a:avLst/>
          </a:prstGeom>
          <a:noFill/>
        </p:spPr>
        <p:txBody>
          <a:bodyPr wrap="square">
            <a:spAutoFit/>
          </a:bodyPr>
          <a:lstStyle/>
          <a:p>
            <a:r>
              <a:rPr lang="en-US" sz="800" b="0" i="0" dirty="0">
                <a:solidFill>
                  <a:srgbClr val="1A1A1A"/>
                </a:solidFill>
                <a:effectLst/>
                <a:highlight>
                  <a:srgbClr val="FFFFFF"/>
                </a:highlight>
                <a:latin typeface="Arial" panose="020B0604020202020204" pitchFamily="34" charset="0"/>
                <a:cs typeface="Arial" panose="020B0604020202020204" pitchFamily="34" charset="0"/>
              </a:rPr>
              <a:t>Britannica, T. Editors of </a:t>
            </a:r>
            <a:r>
              <a:rPr lang="en-US" sz="800" b="0" i="0" dirty="0" err="1">
                <a:solidFill>
                  <a:srgbClr val="1A1A1A"/>
                </a:solidFill>
                <a:effectLst/>
                <a:highlight>
                  <a:srgbClr val="FFFFFF"/>
                </a:highlight>
                <a:latin typeface="Arial" panose="020B0604020202020204" pitchFamily="34" charset="0"/>
                <a:cs typeface="Arial" panose="020B0604020202020204" pitchFamily="34" charset="0"/>
              </a:rPr>
              <a:t>Encyclopaedia</a:t>
            </a:r>
            <a:r>
              <a:rPr lang="en-US" sz="800" b="0" i="0" dirty="0">
                <a:solidFill>
                  <a:srgbClr val="1A1A1A"/>
                </a:solidFill>
                <a:effectLst/>
                <a:highlight>
                  <a:srgbClr val="FFFFFF"/>
                </a:highlight>
                <a:latin typeface="Arial" panose="020B0604020202020204" pitchFamily="34" charset="0"/>
                <a:cs typeface="Arial" panose="020B0604020202020204" pitchFamily="34" charset="0"/>
              </a:rPr>
              <a:t> (2024, March 21). </a:t>
            </a:r>
            <a:r>
              <a:rPr lang="en-US" sz="800" b="0" i="1" dirty="0">
                <a:solidFill>
                  <a:srgbClr val="1A1A1A"/>
                </a:solidFill>
                <a:effectLst/>
                <a:highlight>
                  <a:srgbClr val="FFFFFF"/>
                </a:highlight>
                <a:latin typeface="Arial" panose="020B0604020202020204" pitchFamily="34" charset="0"/>
                <a:cs typeface="Arial" panose="020B0604020202020204" pitchFamily="34" charset="0"/>
                <a:hlinkClick r:id="rId6"/>
              </a:rPr>
              <a:t>Kurt Lewin</a:t>
            </a:r>
            <a:r>
              <a:rPr lang="en-US" sz="800" b="0" i="0" dirty="0">
                <a:solidFill>
                  <a:srgbClr val="1A1A1A"/>
                </a:solidFill>
                <a:effectLst/>
                <a:highlight>
                  <a:srgbClr val="FFFFFF"/>
                </a:highlight>
                <a:latin typeface="Arial" panose="020B0604020202020204" pitchFamily="34" charset="0"/>
                <a:cs typeface="Arial" panose="020B0604020202020204" pitchFamily="34" charset="0"/>
                <a:hlinkClick r:id="rId6"/>
              </a:rPr>
              <a:t>. </a:t>
            </a:r>
            <a:r>
              <a:rPr lang="en-US" sz="800" b="0" i="1" dirty="0">
                <a:solidFill>
                  <a:srgbClr val="1A1A1A"/>
                </a:solidFill>
                <a:effectLst/>
                <a:highlight>
                  <a:srgbClr val="FFFFFF"/>
                </a:highlight>
                <a:latin typeface="Arial" panose="020B0604020202020204" pitchFamily="34" charset="0"/>
                <a:cs typeface="Arial" panose="020B0604020202020204" pitchFamily="34" charset="0"/>
                <a:hlinkClick r:id="rId6"/>
              </a:rPr>
              <a:t>Encyclopedia Britannica</a:t>
            </a:r>
            <a:r>
              <a:rPr lang="en-US" sz="800" b="0" i="0" dirty="0">
                <a:solidFill>
                  <a:srgbClr val="1A1A1A"/>
                </a:solidFill>
                <a:effectLst/>
                <a:highlight>
                  <a:srgbClr val="FFFFFF"/>
                </a:highlight>
                <a:latin typeface="Arial" panose="020B0604020202020204" pitchFamily="34" charset="0"/>
                <a:cs typeface="Arial" panose="020B0604020202020204" pitchFamily="34" charset="0"/>
                <a:hlinkClick r:id="rId6"/>
              </a:rPr>
              <a:t>. </a:t>
            </a:r>
            <a:r>
              <a:rPr lang="en-US" sz="800" dirty="0">
                <a:solidFill>
                  <a:srgbClr val="1A1A1A"/>
                </a:solidFill>
                <a:highlight>
                  <a:srgbClr val="FFFFFF"/>
                </a:highlight>
                <a:latin typeface="Arial" panose="020B0604020202020204" pitchFamily="34" charset="0"/>
                <a:cs typeface="Arial" panose="020B0604020202020204" pitchFamily="34" charset="0"/>
              </a:rPr>
              <a:t> Use </a:t>
            </a:r>
            <a:r>
              <a:rPr lang="en-US" sz="800" dirty="0">
                <a:solidFill>
                  <a:srgbClr val="1A1A1A"/>
                </a:solidFill>
                <a:highlight>
                  <a:srgbClr val="FFFFFF"/>
                </a:highlight>
                <a:latin typeface="Arial" panose="020B0604020202020204" pitchFamily="34" charset="0"/>
                <a:cs typeface="Arial" panose="020B0604020202020204" pitchFamily="34" charset="0"/>
                <a:hlinkClick r:id="rId7"/>
              </a:rPr>
              <a:t>permitted by</a:t>
            </a:r>
            <a:r>
              <a:rPr lang="en-US" sz="800" b="0" i="0" dirty="0">
                <a:solidFill>
                  <a:srgbClr val="1A1A1A"/>
                </a:solidFill>
                <a:effectLst/>
                <a:highlight>
                  <a:srgbClr val="FFFFFF"/>
                </a:highlight>
                <a:latin typeface="Arial" panose="020B0604020202020204" pitchFamily="34" charset="0"/>
                <a:cs typeface="Arial" panose="020B0604020202020204" pitchFamily="34" charset="0"/>
                <a:hlinkClick r:id="rId7"/>
              </a:rPr>
              <a:t> Encyclopedia Britannica </a:t>
            </a:r>
            <a:r>
              <a:rPr lang="en-US" sz="800" b="0" i="0" dirty="0">
                <a:solidFill>
                  <a:srgbClr val="1A1A1A"/>
                </a:solidFill>
                <a:effectLst/>
                <a:highlight>
                  <a:srgbClr val="FFFFFF"/>
                </a:highlight>
                <a:latin typeface="Arial" panose="020B0604020202020204" pitchFamily="34" charset="0"/>
                <a:cs typeface="Arial" panose="020B0604020202020204" pitchFamily="34" charset="0"/>
              </a:rPr>
              <a:t>for educational purposes. </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5359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420B379-1FD8-013F-4305-5ECDF9AF9BA2}"/>
              </a:ext>
            </a:extLst>
          </p:cNvPr>
          <p:cNvSpPr txBox="1">
            <a:spLocks/>
          </p:cNvSpPr>
          <p:nvPr/>
        </p:nvSpPr>
        <p:spPr>
          <a:xfrm>
            <a:off x="3045838" y="101662"/>
            <a:ext cx="6220395" cy="5132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Historical Development: Early 20</a:t>
            </a:r>
            <a:r>
              <a:rPr lang="en-US" sz="2400" baseline="30000" dirty="0">
                <a:solidFill>
                  <a:schemeClr val="accent1">
                    <a:lumMod val="75000"/>
                  </a:schemeClr>
                </a:solidFill>
                <a:latin typeface="Arial" panose="020B0604020202020204" pitchFamily="34" charset="0"/>
                <a:cs typeface="Arial" panose="020B0604020202020204" pitchFamily="34" charset="0"/>
              </a:rPr>
              <a:t>th</a:t>
            </a:r>
            <a:r>
              <a:rPr lang="en-US" sz="2400" dirty="0">
                <a:solidFill>
                  <a:schemeClr val="accent1">
                    <a:lumMod val="75000"/>
                  </a:schemeClr>
                </a:solidFill>
                <a:latin typeface="Arial" panose="020B0604020202020204" pitchFamily="34" charset="0"/>
                <a:cs typeface="Arial" panose="020B0604020202020204" pitchFamily="34" charset="0"/>
              </a:rPr>
              <a:t> Century</a:t>
            </a:r>
          </a:p>
        </p:txBody>
      </p:sp>
      <p:sp>
        <p:nvSpPr>
          <p:cNvPr id="8" name="TextBox 7">
            <a:extLst>
              <a:ext uri="{FF2B5EF4-FFF2-40B4-BE49-F238E27FC236}">
                <a16:creationId xmlns:a16="http://schemas.microsoft.com/office/drawing/2014/main" id="{077925C8-251C-67CC-BFFC-FE63366FFD05}"/>
              </a:ext>
            </a:extLst>
          </p:cNvPr>
          <p:cNvSpPr txBox="1"/>
          <p:nvPr/>
        </p:nvSpPr>
        <p:spPr>
          <a:xfrm>
            <a:off x="751438" y="6620348"/>
            <a:ext cx="105169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1A55B7EE-AF46-612E-ACE5-F4CFDFECDA69}"/>
              </a:ext>
            </a:extLst>
          </p:cNvPr>
          <p:cNvSpPr txBox="1"/>
          <p:nvPr/>
        </p:nvSpPr>
        <p:spPr>
          <a:xfrm>
            <a:off x="286328" y="614919"/>
            <a:ext cx="11462326" cy="2632003"/>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Lilian Gilbreth – The Mother of Modern Management</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Strove to find ways to increase productivity.</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Studied efficiency improvements that reduced the number of motions required to perform a task and were applicable in the workplace, home, and other areas. </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Credited with the idea of putting shelves on the inside of refrigerator doors and foot-pedal-operated garbage cans. </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Investigated employee fatigue and time management stress.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Found many employees were motivated by money and job satisfaction.</a:t>
            </a:r>
          </a:p>
        </p:txBody>
      </p:sp>
      <p:pic>
        <p:nvPicPr>
          <p:cNvPr id="2" name="Picture 1">
            <a:extLst>
              <a:ext uri="{FF2B5EF4-FFF2-40B4-BE49-F238E27FC236}">
                <a16:creationId xmlns:a16="http://schemas.microsoft.com/office/drawing/2014/main" id="{2ECF7AFF-C50B-42FE-B344-F2D365719F83}"/>
              </a:ext>
            </a:extLst>
          </p:cNvPr>
          <p:cNvPicPr>
            <a:picLocks noChangeAspect="1"/>
          </p:cNvPicPr>
          <p:nvPr/>
        </p:nvPicPr>
        <p:blipFill rotWithShape="1">
          <a:blip r:embed="rId4"/>
          <a:srcRect l="4137" r="4194"/>
          <a:stretch/>
        </p:blipFill>
        <p:spPr>
          <a:xfrm>
            <a:off x="2963107" y="3369304"/>
            <a:ext cx="5407861" cy="2560320"/>
          </a:xfrm>
          <a:prstGeom prst="rect">
            <a:avLst/>
          </a:prstGeom>
        </p:spPr>
      </p:pic>
      <p:sp>
        <p:nvSpPr>
          <p:cNvPr id="3" name="TextBox 2">
            <a:extLst>
              <a:ext uri="{FF2B5EF4-FFF2-40B4-BE49-F238E27FC236}">
                <a16:creationId xmlns:a16="http://schemas.microsoft.com/office/drawing/2014/main" id="{A831D200-679A-9D8E-E230-11E04AC4796F}"/>
              </a:ext>
            </a:extLst>
          </p:cNvPr>
          <p:cNvSpPr txBox="1"/>
          <p:nvPr/>
        </p:nvSpPr>
        <p:spPr>
          <a:xfrm>
            <a:off x="960696" y="6076354"/>
            <a:ext cx="10270608"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13.7 (a) Lillian Gilbreth studied efficiency improvements that were applicable in the workplace, home, and other areas. She is credited with the idea of (b) putting shelves on the inside of refrigerator doors and (c) foot-pedal-operated garbage cans. </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6655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8105D39-50FF-CB27-B7D5-8C6CB2392EAB}"/>
              </a:ext>
            </a:extLst>
          </p:cNvPr>
          <p:cNvSpPr txBox="1">
            <a:spLocks/>
          </p:cNvSpPr>
          <p:nvPr/>
        </p:nvSpPr>
        <p:spPr>
          <a:xfrm>
            <a:off x="2811603" y="279479"/>
            <a:ext cx="6568793" cy="5223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Industrial Psychology: Selecting Employees</a:t>
            </a:r>
          </a:p>
        </p:txBody>
      </p:sp>
      <p:sp>
        <p:nvSpPr>
          <p:cNvPr id="10" name="TextBox 9">
            <a:extLst>
              <a:ext uri="{FF2B5EF4-FFF2-40B4-BE49-F238E27FC236}">
                <a16:creationId xmlns:a16="http://schemas.microsoft.com/office/drawing/2014/main" id="{B8BBD51D-D6B0-A354-CD1F-2A57891D2C41}"/>
              </a:ext>
            </a:extLst>
          </p:cNvPr>
          <p:cNvSpPr txBox="1"/>
          <p:nvPr/>
        </p:nvSpPr>
        <p:spPr>
          <a:xfrm>
            <a:off x="541104" y="6521151"/>
            <a:ext cx="1059255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TextBox 2">
            <a:extLst>
              <a:ext uri="{FF2B5EF4-FFF2-40B4-BE49-F238E27FC236}">
                <a16:creationId xmlns:a16="http://schemas.microsoft.com/office/drawing/2014/main" id="{2C62C231-259C-8EA6-478A-58FC56F16239}"/>
              </a:ext>
            </a:extLst>
          </p:cNvPr>
          <p:cNvSpPr txBox="1"/>
          <p:nvPr/>
        </p:nvSpPr>
        <p:spPr>
          <a:xfrm>
            <a:off x="258617" y="801790"/>
            <a:ext cx="11545454" cy="544251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strike="noStrike" kern="0" cap="none" spc="0" normalizeH="0" baseline="0" noProof="0" dirty="0">
                <a:ln>
                  <a:noFill/>
                </a:ln>
                <a:effectLst/>
                <a:uLnTx/>
                <a:uFillTx/>
                <a:latin typeface="Arial"/>
                <a:cs typeface="Arial"/>
                <a:sym typeface="Arial"/>
              </a:rPr>
              <a:t>Job Advertising</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effectLst/>
                <a:uLnTx/>
                <a:uFillTx/>
                <a:latin typeface="Arial"/>
                <a:cs typeface="Arial"/>
                <a:sym typeface="Arial"/>
              </a:rPr>
              <a:t>Job analysis </a:t>
            </a:r>
            <a:r>
              <a:rPr kumimoji="0" lang="en-US" i="0" strike="noStrike" kern="0" cap="none" spc="0" normalizeH="0" baseline="0" noProof="0" dirty="0">
                <a:ln>
                  <a:noFill/>
                </a:ln>
                <a:effectLst/>
                <a:uLnTx/>
                <a:uFillTx/>
                <a:latin typeface="Arial"/>
                <a:cs typeface="Arial"/>
                <a:sym typeface="Arial"/>
              </a:rPr>
              <a:t>– accurately describing the task/job.</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effectLst/>
                <a:uLnTx/>
                <a:uFillTx/>
                <a:latin typeface="Arial"/>
                <a:cs typeface="Arial"/>
                <a:sym typeface="Arial"/>
              </a:rPr>
              <a:t>Task-oriented</a:t>
            </a:r>
            <a:r>
              <a:rPr kumimoji="0" lang="en-US" i="0" strike="noStrike" kern="0" cap="none" spc="0" normalizeH="0" baseline="0" noProof="0" dirty="0">
                <a:ln>
                  <a:noFill/>
                </a:ln>
                <a:effectLst/>
                <a:uLnTx/>
                <a:uFillTx/>
                <a:latin typeface="Arial"/>
                <a:cs typeface="Arial"/>
                <a:sym typeface="Arial"/>
              </a:rPr>
              <a:t> – lists in detail the tasks that will be performed for the job.</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effectLst/>
                <a:uLnTx/>
                <a:uFillTx/>
                <a:latin typeface="Arial"/>
                <a:cs typeface="Arial"/>
                <a:sym typeface="Arial"/>
              </a:rPr>
              <a:t>Worker-oriented</a:t>
            </a:r>
            <a:r>
              <a:rPr kumimoji="0" lang="en-US" i="0" strike="noStrike" kern="0" cap="none" spc="0" normalizeH="0" baseline="0" noProof="0" dirty="0">
                <a:ln>
                  <a:noFill/>
                </a:ln>
                <a:effectLst/>
                <a:uLnTx/>
                <a:uFillTx/>
                <a:latin typeface="Arial"/>
                <a:cs typeface="Arial"/>
                <a:sym typeface="Arial"/>
              </a:rPr>
              <a:t> – describes characteristics required of the worker to successfully perform the job (e.g., knowledge, skills, abilities).</a:t>
            </a:r>
          </a:p>
          <a:p>
            <a:pPr lvl="2">
              <a:lnSpc>
                <a:spcPct val="150000"/>
              </a:lnSpc>
              <a:buClr>
                <a:schemeClr val="accent1">
                  <a:lumMod val="60000"/>
                  <a:lumOff val="40000"/>
                </a:schemeClr>
              </a:buClr>
              <a:buSzPts val="1600"/>
              <a:defRPr/>
            </a:pPr>
            <a:endParaRPr kumimoji="0" lang="en-US" i="0" strike="noStrike" kern="0" cap="none" spc="0" normalizeH="0" baseline="0" noProof="0" dirty="0">
              <a:ln>
                <a:noFill/>
              </a:ln>
              <a:effectLst/>
              <a:uLnTx/>
              <a:uFillTx/>
              <a:latin typeface="Arial"/>
              <a:cs typeface="Arial"/>
              <a:sym typeface="Arial"/>
            </a:endParaRPr>
          </a:p>
          <a:p>
            <a:pPr marL="285750" indent="-285750">
              <a:lnSpc>
                <a:spcPct val="150000"/>
              </a:lnSpc>
              <a:buClr>
                <a:schemeClr val="accent1">
                  <a:lumMod val="60000"/>
                  <a:lumOff val="40000"/>
                </a:schemeClr>
              </a:buClr>
              <a:buSzPts val="1600"/>
              <a:buFont typeface="Wingdings" panose="05000000000000000000" pitchFamily="2" charset="2"/>
              <a:buChar char="q"/>
              <a:defRPr/>
            </a:pPr>
            <a:r>
              <a:rPr kumimoji="0" lang="en-US" i="0" u="sng" strike="noStrike" kern="0" cap="none" spc="0" normalizeH="0" baseline="0" noProof="0" dirty="0">
                <a:ln>
                  <a:noFill/>
                </a:ln>
                <a:effectLst/>
                <a:uLnTx/>
                <a:uFillTx/>
                <a:latin typeface="Arial"/>
                <a:cs typeface="Arial"/>
                <a:sym typeface="Arial"/>
              </a:rPr>
              <a:t>O*Net </a:t>
            </a:r>
            <a:r>
              <a:rPr kumimoji="0" lang="en-US" i="0" strike="noStrike" kern="0" cap="none" spc="0" normalizeH="0" baseline="0" noProof="0" dirty="0">
                <a:ln>
                  <a:noFill/>
                </a:ln>
                <a:effectLst/>
                <a:uLnTx/>
                <a:uFillTx/>
                <a:latin typeface="Arial"/>
                <a:cs typeface="Arial"/>
                <a:sym typeface="Arial"/>
              </a:rPr>
              <a:t>– database of previously compiled job analyses for different jobs and occupations.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endParaRPr kumimoji="0" lang="en-US" i="0"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Candidate </a:t>
            </a:r>
            <a:r>
              <a:rPr lang="en-US" u="sng" kern="0" dirty="0">
                <a:latin typeface="Arial"/>
                <a:cs typeface="Arial"/>
                <a:sym typeface="Arial"/>
              </a:rPr>
              <a:t>Analysis and Testing </a:t>
            </a:r>
            <a:r>
              <a:rPr lang="en-US" kern="0" dirty="0">
                <a:latin typeface="Arial"/>
                <a:cs typeface="Arial"/>
                <a:sym typeface="Arial"/>
              </a:rPr>
              <a:t>- </a:t>
            </a:r>
            <a:r>
              <a:rPr kumimoji="0" lang="en-US" i="0" strike="noStrike" kern="0" cap="none" spc="0" normalizeH="0" baseline="0" noProof="0" dirty="0">
                <a:ln>
                  <a:noFill/>
                </a:ln>
                <a:effectLst/>
                <a:uLnTx/>
                <a:uFillTx/>
                <a:latin typeface="Arial"/>
                <a:cs typeface="Arial"/>
                <a:sym typeface="Arial"/>
              </a:rPr>
              <a:t>Can involve testing, interviews, and work samples, or exercises.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effectLst/>
                <a:uLnTx/>
                <a:uFillTx/>
                <a:latin typeface="Arial"/>
                <a:cs typeface="Arial"/>
                <a:sym typeface="Arial"/>
              </a:rPr>
              <a:t>Personality tests </a:t>
            </a:r>
            <a:r>
              <a:rPr kumimoji="0" lang="en-US" i="0" strike="noStrike" kern="0" cap="none" spc="0" normalizeH="0" baseline="0" noProof="0" dirty="0">
                <a:ln>
                  <a:noFill/>
                </a:ln>
                <a:effectLst/>
                <a:uLnTx/>
                <a:uFillTx/>
                <a:latin typeface="Arial"/>
                <a:cs typeface="Arial"/>
                <a:sym typeface="Arial"/>
              </a:rPr>
              <a:t>can be used to identify personality characteristics of the candidate and match those personality characteristics that would ensure good performance on the job.</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effectLst/>
                <a:uLnTx/>
                <a:uFillTx/>
                <a:latin typeface="Arial"/>
                <a:cs typeface="Arial"/>
                <a:sym typeface="Arial"/>
              </a:rPr>
              <a:t>Other tests </a:t>
            </a:r>
            <a:r>
              <a:rPr kumimoji="0" lang="en-US" i="0" strike="noStrike" kern="0" cap="none" spc="0" normalizeH="0" baseline="0" noProof="0" dirty="0">
                <a:ln>
                  <a:noFill/>
                </a:ln>
                <a:effectLst/>
                <a:uLnTx/>
                <a:uFillTx/>
                <a:latin typeface="Arial"/>
                <a:cs typeface="Arial"/>
                <a:sym typeface="Arial"/>
              </a:rPr>
              <a:t>can include IQ tests, integrity tests, and physical tests, such as drug tests or physical fitness tests.</a:t>
            </a:r>
          </a:p>
        </p:txBody>
      </p:sp>
    </p:spTree>
    <p:extLst>
      <p:ext uri="{BB962C8B-B14F-4D97-AF65-F5344CB8AC3E}">
        <p14:creationId xmlns:p14="http://schemas.microsoft.com/office/powerpoint/2010/main" val="884369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F4262-A430-6166-F8AA-05888E8D704B}"/>
              </a:ext>
            </a:extLst>
          </p:cNvPr>
          <p:cNvSpPr txBox="1">
            <a:spLocks/>
          </p:cNvSpPr>
          <p:nvPr/>
        </p:nvSpPr>
        <p:spPr>
          <a:xfrm>
            <a:off x="2811603" y="122737"/>
            <a:ext cx="6568793" cy="5223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Industrial Psychology: Selecting Employees</a:t>
            </a:r>
          </a:p>
        </p:txBody>
      </p:sp>
      <p:pic>
        <p:nvPicPr>
          <p:cNvPr id="1026" name="Picture 2">
            <a:extLst>
              <a:ext uri="{FF2B5EF4-FFF2-40B4-BE49-F238E27FC236}">
                <a16:creationId xmlns:a16="http://schemas.microsoft.com/office/drawing/2014/main" id="{EB63332D-AAA8-AB20-5B2E-7543B73FE3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083" y="860227"/>
            <a:ext cx="7699249" cy="55778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3C96A34-471C-D5A3-69B2-A30FAEFBA1DB}"/>
              </a:ext>
            </a:extLst>
          </p:cNvPr>
          <p:cNvSpPr txBox="1"/>
          <p:nvPr/>
        </p:nvSpPr>
        <p:spPr>
          <a:xfrm>
            <a:off x="8568656" y="1017430"/>
            <a:ext cx="3107261" cy="2960875"/>
          </a:xfrm>
          <a:prstGeom prst="rect">
            <a:avLst/>
          </a:prstGeom>
          <a:noFill/>
          <a:ln>
            <a:solidFill>
              <a:schemeClr val="accent1">
                <a:lumMod val="60000"/>
                <a:lumOff val="40000"/>
              </a:schemeClr>
            </a:solidFill>
          </a:ln>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Figure 13.8 The O*Net database from the United States Department of Labor provides information about a variety of occupations, including the knowledge, skills, and abilities desired for the position. In this example, the search shows information related to the job of being a municipal firefighter.</a:t>
            </a:r>
          </a:p>
        </p:txBody>
      </p:sp>
      <p:sp>
        <p:nvSpPr>
          <p:cNvPr id="3" name="TextBox 2">
            <a:extLst>
              <a:ext uri="{FF2B5EF4-FFF2-40B4-BE49-F238E27FC236}">
                <a16:creationId xmlns:a16="http://schemas.microsoft.com/office/drawing/2014/main" id="{E8867AA0-4725-12E8-5AE1-D82ACC9CA85F}"/>
              </a:ext>
            </a:extLst>
          </p:cNvPr>
          <p:cNvSpPr txBox="1"/>
          <p:nvPr/>
        </p:nvSpPr>
        <p:spPr>
          <a:xfrm>
            <a:off x="8451913" y="4350687"/>
            <a:ext cx="3467498" cy="19856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Reading:</a:t>
            </a:r>
            <a:r>
              <a:rPr lang="en-US" sz="1200" b="1" kern="1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The O*Net database describes the skills, knowledge, and education required for occupations, as well as what personality types and work styles are best suited to the role. See what it has to say about being a </a:t>
            </a:r>
            <a:r>
              <a:rPr lang="en-US" sz="1200" dirty="0">
                <a:latin typeface="Arial" panose="020B0604020202020204" pitchFamily="34" charset="0"/>
                <a:cs typeface="Arial" panose="020B0604020202020204" pitchFamily="34" charset="0"/>
                <a:hlinkClick r:id="rId3"/>
              </a:rPr>
              <a:t>food server in a restaurant</a:t>
            </a:r>
            <a:r>
              <a:rPr lang="en-US" sz="1200" dirty="0">
                <a:latin typeface="Arial" panose="020B0604020202020204" pitchFamily="34" charset="0"/>
                <a:cs typeface="Arial" panose="020B0604020202020204" pitchFamily="34" charset="0"/>
              </a:rPr>
              <a:t> or an </a:t>
            </a:r>
            <a:r>
              <a:rPr lang="en-US" sz="1200" dirty="0">
                <a:latin typeface="Arial" panose="020B0604020202020204" pitchFamily="34" charset="0"/>
                <a:cs typeface="Arial" panose="020B0604020202020204" pitchFamily="34" charset="0"/>
                <a:hlinkClick r:id="rId4"/>
              </a:rPr>
              <a:t>elementary school teacher</a:t>
            </a:r>
            <a:r>
              <a:rPr lang="en-US" sz="1200" dirty="0">
                <a:latin typeface="Arial" panose="020B0604020202020204" pitchFamily="34" charset="0"/>
                <a:cs typeface="Arial" panose="020B0604020202020204" pitchFamily="34" charset="0"/>
              </a:rPr>
              <a:t> or an </a:t>
            </a:r>
            <a:r>
              <a:rPr lang="en-US" sz="1200" dirty="0">
                <a:latin typeface="Arial" panose="020B0604020202020204" pitchFamily="34" charset="0"/>
                <a:cs typeface="Arial" panose="020B0604020202020204" pitchFamily="34" charset="0"/>
                <a:hlinkClick r:id="rId5"/>
              </a:rPr>
              <a:t>industrial-organizational psychologist</a:t>
            </a:r>
            <a:r>
              <a:rPr lang="en-US" sz="1200" dirty="0">
                <a:latin typeface="Arial" panose="020B0604020202020204" pitchFamily="34" charset="0"/>
                <a:cs typeface="Arial" panose="020B0604020202020204" pitchFamily="34" charset="0"/>
              </a:rPr>
              <a:t> to learn more about these career paths.</a:t>
            </a:r>
            <a:endParaRPr lang="en-US" sz="1200" kern="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85845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D90E-21A9-949F-3585-AE7C85DD8136}"/>
              </a:ext>
            </a:extLst>
          </p:cNvPr>
          <p:cNvSpPr txBox="1">
            <a:spLocks/>
          </p:cNvSpPr>
          <p:nvPr/>
        </p:nvSpPr>
        <p:spPr>
          <a:xfrm>
            <a:off x="3645573" y="124482"/>
            <a:ext cx="4885763"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Industrial Psychology: Interviews</a:t>
            </a:r>
          </a:p>
        </p:txBody>
      </p:sp>
      <p:sp>
        <p:nvSpPr>
          <p:cNvPr id="5" name="TextBox 4">
            <a:extLst>
              <a:ext uri="{FF2B5EF4-FFF2-40B4-BE49-F238E27FC236}">
                <a16:creationId xmlns:a16="http://schemas.microsoft.com/office/drawing/2014/main" id="{65D7BA05-4A2D-E0A8-F744-41C3C9F28685}"/>
              </a:ext>
            </a:extLst>
          </p:cNvPr>
          <p:cNvSpPr txBox="1"/>
          <p:nvPr/>
        </p:nvSpPr>
        <p:spPr>
          <a:xfrm>
            <a:off x="1050202" y="6545323"/>
            <a:ext cx="1007650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Google Shape;141;p17">
            <a:extLst>
              <a:ext uri="{FF2B5EF4-FFF2-40B4-BE49-F238E27FC236}">
                <a16:creationId xmlns:a16="http://schemas.microsoft.com/office/drawing/2014/main" id="{F280EAF3-C7A3-DE89-0087-6D2271DBE90F}"/>
              </a:ext>
            </a:extLst>
          </p:cNvPr>
          <p:cNvSpPr txBox="1">
            <a:spLocks/>
          </p:cNvSpPr>
          <p:nvPr/>
        </p:nvSpPr>
        <p:spPr>
          <a:xfrm>
            <a:off x="589820" y="789961"/>
            <a:ext cx="6986637" cy="5657449"/>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chemeClr val="tx1"/>
                </a:solidFill>
                <a:effectLst/>
                <a:uLnTx/>
                <a:uFillTx/>
                <a:latin typeface="Arial"/>
                <a:cs typeface="Arial"/>
                <a:sym typeface="Arial"/>
              </a:rPr>
              <a:t>Interviews can be influenced by social factors and body language such as the degree of similarity of the applicant to the interviewer and nonverbal behaviors (e.g., hand gestures, head nodding, and smiling).</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chemeClr val="tx1"/>
                </a:solidFill>
                <a:effectLst/>
                <a:uLnTx/>
                <a:uFillTx/>
                <a:latin typeface="Arial"/>
                <a:cs typeface="Arial"/>
                <a:sym typeface="Arial"/>
              </a:rPr>
              <a:t>Research found that lack of eye contact and smiling lead to lower applicant ratings.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chemeClr val="tx1"/>
                </a:solidFill>
                <a:effectLst/>
                <a:uLnTx/>
                <a:uFillTx/>
                <a:latin typeface="Arial"/>
                <a:cs typeface="Arial"/>
                <a:sym typeface="Arial"/>
              </a:rPr>
              <a:t>Unstructured interview:</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chemeClr val="tx1"/>
                </a:solidFill>
                <a:effectLst/>
                <a:uLnTx/>
                <a:uFillTx/>
                <a:latin typeface="Arial"/>
                <a:cs typeface="Arial"/>
                <a:sym typeface="Arial"/>
              </a:rPr>
              <a:t>Different questions for different candidates.</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chemeClr val="tx1"/>
                </a:solidFill>
                <a:effectLst/>
                <a:uLnTx/>
                <a:uFillTx/>
                <a:latin typeface="Arial"/>
                <a:cs typeface="Arial"/>
                <a:sym typeface="Arial"/>
              </a:rPr>
              <a:t>Questions are usually unspecified beforehand.</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chemeClr val="tx1"/>
                </a:solidFill>
                <a:effectLst/>
                <a:uLnTx/>
                <a:uFillTx/>
                <a:latin typeface="Arial"/>
                <a:cs typeface="Arial"/>
                <a:sym typeface="Arial"/>
              </a:rPr>
              <a:t>Structured interview:</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chemeClr val="tx1"/>
                </a:solidFill>
                <a:effectLst/>
                <a:uLnTx/>
                <a:uFillTx/>
                <a:latin typeface="Arial"/>
                <a:cs typeface="Arial"/>
                <a:sym typeface="Arial"/>
              </a:rPr>
              <a:t>Same questions for every candidate.</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chemeClr val="tx1"/>
                </a:solidFill>
                <a:effectLst/>
                <a:uLnTx/>
                <a:uFillTx/>
                <a:latin typeface="Arial"/>
                <a:cs typeface="Arial"/>
                <a:sym typeface="Arial"/>
              </a:rPr>
              <a:t>Questions are prepared in advance.</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chemeClr val="tx1"/>
                </a:solidFill>
                <a:effectLst/>
                <a:uLnTx/>
                <a:uFillTx/>
                <a:latin typeface="Arial"/>
                <a:cs typeface="Arial"/>
                <a:sym typeface="Arial"/>
              </a:rPr>
              <a:t>Standardized rating system for each response.</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chemeClr val="tx1"/>
                </a:solidFill>
                <a:effectLst/>
                <a:uLnTx/>
                <a:uFillTx/>
                <a:latin typeface="Arial"/>
                <a:cs typeface="Arial"/>
                <a:sym typeface="Arial"/>
              </a:rPr>
              <a:t>More effective at predicting subsequent job performance of the job candidate.</a:t>
            </a:r>
          </a:p>
        </p:txBody>
      </p:sp>
      <p:pic>
        <p:nvPicPr>
          <p:cNvPr id="6" name="Picture 5">
            <a:extLst>
              <a:ext uri="{FF2B5EF4-FFF2-40B4-BE49-F238E27FC236}">
                <a16:creationId xmlns:a16="http://schemas.microsoft.com/office/drawing/2014/main" id="{4DA90B19-105B-A50C-713B-189F4F006943}"/>
              </a:ext>
            </a:extLst>
          </p:cNvPr>
          <p:cNvPicPr>
            <a:picLocks noChangeAspect="1"/>
          </p:cNvPicPr>
          <p:nvPr/>
        </p:nvPicPr>
        <p:blipFill>
          <a:blip r:embed="rId4"/>
          <a:stretch>
            <a:fillRect/>
          </a:stretch>
        </p:blipFill>
        <p:spPr>
          <a:xfrm>
            <a:off x="8016890" y="1252728"/>
            <a:ext cx="3672191" cy="3017520"/>
          </a:xfrm>
          <a:prstGeom prst="rect">
            <a:avLst/>
          </a:prstGeom>
        </p:spPr>
      </p:pic>
      <p:sp>
        <p:nvSpPr>
          <p:cNvPr id="8" name="TextBox 7">
            <a:extLst>
              <a:ext uri="{FF2B5EF4-FFF2-40B4-BE49-F238E27FC236}">
                <a16:creationId xmlns:a16="http://schemas.microsoft.com/office/drawing/2014/main" id="{BBE35263-7DE8-D752-25CE-425960545C18}"/>
              </a:ext>
            </a:extLst>
          </p:cNvPr>
          <p:cNvSpPr txBox="1"/>
          <p:nvPr/>
        </p:nvSpPr>
        <p:spPr>
          <a:xfrm>
            <a:off x="7943313" y="4260439"/>
            <a:ext cx="3708066"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flickr</a:t>
            </a:r>
            <a:r>
              <a:rPr lang="en-US" sz="800" dirty="0">
                <a:latin typeface="Arial" panose="020B0604020202020204" pitchFamily="34" charset="0"/>
                <a:cs typeface="Arial" panose="020B0604020202020204" pitchFamily="34" charset="0"/>
              </a:rPr>
              <a:t> by </a:t>
            </a:r>
            <a:r>
              <a:rPr lang="en-US" sz="800" dirty="0">
                <a:latin typeface="Arial" panose="020B0604020202020204" pitchFamily="34" charset="0"/>
                <a:cs typeface="Arial" panose="020B0604020202020204" pitchFamily="34" charset="0"/>
                <a:hlinkClick r:id="rId5"/>
              </a:rPr>
              <a:t>Bearman2007</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6"/>
              </a:rPr>
              <a:t>CC BY NC ND 2.0 DEED</a:t>
            </a:r>
            <a:r>
              <a:rPr lang="en-US" sz="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812873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120CA-9E69-69F4-E012-3E42F04EF329}"/>
              </a:ext>
            </a:extLst>
          </p:cNvPr>
          <p:cNvSpPr txBox="1">
            <a:spLocks/>
          </p:cNvSpPr>
          <p:nvPr/>
        </p:nvSpPr>
        <p:spPr>
          <a:xfrm>
            <a:off x="3560750" y="86093"/>
            <a:ext cx="5070493"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Industrial Psychology: Training</a:t>
            </a:r>
          </a:p>
        </p:txBody>
      </p:sp>
      <p:sp>
        <p:nvSpPr>
          <p:cNvPr id="8" name="TextBox 7">
            <a:extLst>
              <a:ext uri="{FF2B5EF4-FFF2-40B4-BE49-F238E27FC236}">
                <a16:creationId xmlns:a16="http://schemas.microsoft.com/office/drawing/2014/main" id="{70E55CD1-ACB9-7C58-F1D4-4159A03A375D}"/>
              </a:ext>
            </a:extLst>
          </p:cNvPr>
          <p:cNvSpPr txBox="1"/>
          <p:nvPr/>
        </p:nvSpPr>
        <p:spPr>
          <a:xfrm>
            <a:off x="668445" y="6556463"/>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Google Shape;141;p17">
            <a:extLst>
              <a:ext uri="{FF2B5EF4-FFF2-40B4-BE49-F238E27FC236}">
                <a16:creationId xmlns:a16="http://schemas.microsoft.com/office/drawing/2014/main" id="{0025B906-9EEB-3441-856F-6082452F691A}"/>
              </a:ext>
            </a:extLst>
          </p:cNvPr>
          <p:cNvSpPr txBox="1">
            <a:spLocks/>
          </p:cNvSpPr>
          <p:nvPr/>
        </p:nvSpPr>
        <p:spPr>
          <a:xfrm>
            <a:off x="338227" y="747953"/>
            <a:ext cx="6709119" cy="5362093"/>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chemeClr val="tx1"/>
                </a:solidFill>
                <a:effectLst/>
                <a:uLnTx/>
                <a:uFillTx/>
                <a:latin typeface="Arial"/>
                <a:cs typeface="Arial"/>
                <a:sym typeface="Arial"/>
              </a:rPr>
              <a:t>Training usually begins with an </a:t>
            </a:r>
            <a:r>
              <a:rPr kumimoji="0" lang="en-US" sz="1600" i="0" u="sng" strike="noStrike" kern="0" cap="none" spc="0" normalizeH="0" baseline="0" noProof="0" dirty="0">
                <a:ln>
                  <a:noFill/>
                </a:ln>
                <a:solidFill>
                  <a:schemeClr val="tx1"/>
                </a:solidFill>
                <a:effectLst/>
                <a:uLnTx/>
                <a:uFillTx/>
                <a:latin typeface="Arial"/>
                <a:cs typeface="Arial"/>
                <a:sym typeface="Arial"/>
              </a:rPr>
              <a:t>orientation period </a:t>
            </a:r>
            <a:r>
              <a:rPr kumimoji="0" lang="en-US" sz="1600" i="0" strike="noStrike" kern="0" cap="none" spc="0" normalizeH="0" baseline="0" noProof="0" dirty="0">
                <a:ln>
                  <a:noFill/>
                </a:ln>
                <a:solidFill>
                  <a:schemeClr val="tx1"/>
                </a:solidFill>
                <a:effectLst/>
                <a:uLnTx/>
                <a:uFillTx/>
                <a:latin typeface="Arial"/>
                <a:cs typeface="Arial"/>
                <a:sym typeface="Arial"/>
              </a:rPr>
              <a:t>during which a new employee learns about company policies, practices, and culture. </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Educates the new employee about the organizational culture, the values, visions, hierarchies, norms and ways the company’s employees interact.</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chemeClr val="tx1"/>
                </a:solidFill>
                <a:effectLst/>
                <a:uLnTx/>
                <a:uFillTx/>
                <a:latin typeface="Arial"/>
                <a:cs typeface="Arial"/>
                <a:sym typeface="Arial"/>
              </a:rPr>
              <a:t>Mentoring:</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Experienced employee guides the work of a new employee.</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Mentors may be formally assigned or develop informally.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chemeClr val="tx1"/>
                </a:solidFill>
                <a:effectLst/>
                <a:uLnTx/>
                <a:uFillTx/>
                <a:latin typeface="Arial"/>
                <a:cs typeface="Arial"/>
                <a:sym typeface="Arial"/>
              </a:rPr>
              <a:t>Research on mentoring:</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Mentoring positively affected protégés compensation, and number of promotions compared with non-mentored employees.</a:t>
            </a:r>
          </a:p>
          <a:p>
            <a:pPr marL="742950" lvl="1" indent="-285750">
              <a:lnSpc>
                <a:spcPct val="150000"/>
              </a:lnSpc>
              <a:spcBef>
                <a:spcPts val="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Protégés were more satisfied with their careers and had greater job satisfaction.</a:t>
            </a:r>
          </a:p>
          <a:p>
            <a:pPr marL="0" marR="0" lvl="0" indent="0" algn="l" defTabSz="914400" rtl="0" eaLnBrk="1" fontAlgn="auto" latinLnBrk="0" hangingPunct="1">
              <a:lnSpc>
                <a:spcPct val="100000"/>
              </a:lnSpc>
              <a:spcBef>
                <a:spcPts val="0"/>
              </a:spcBef>
              <a:spcAft>
                <a:spcPts val="0"/>
              </a:spcAft>
              <a:buClr>
                <a:schemeClr val="accent1">
                  <a:lumMod val="60000"/>
                  <a:lumOff val="40000"/>
                </a:schemeClr>
              </a:buClr>
              <a:buSzPts val="1600"/>
              <a:tabLst/>
              <a:defRPr/>
            </a:pPr>
            <a:endParaRPr kumimoji="0" lang="en-US" sz="1800" i="0" strike="noStrike" kern="0" cap="none" spc="0" normalizeH="0" baseline="0" noProof="0" dirty="0">
              <a:ln>
                <a:noFill/>
              </a:ln>
              <a:solidFill>
                <a:schemeClr val="tx1"/>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67F60501-DF81-821D-491C-CC2249305B38}"/>
              </a:ext>
            </a:extLst>
          </p:cNvPr>
          <p:cNvPicPr>
            <a:picLocks noChangeAspect="1"/>
          </p:cNvPicPr>
          <p:nvPr/>
        </p:nvPicPr>
        <p:blipFill rotWithShape="1">
          <a:blip r:embed="rId4"/>
          <a:srcRect l="17040" r="16890"/>
          <a:stretch/>
        </p:blipFill>
        <p:spPr>
          <a:xfrm>
            <a:off x="7439871" y="1263778"/>
            <a:ext cx="4413902" cy="3108960"/>
          </a:xfrm>
          <a:prstGeom prst="rect">
            <a:avLst/>
          </a:prstGeom>
        </p:spPr>
      </p:pic>
      <p:sp>
        <p:nvSpPr>
          <p:cNvPr id="6" name="TextBox 5">
            <a:extLst>
              <a:ext uri="{FF2B5EF4-FFF2-40B4-BE49-F238E27FC236}">
                <a16:creationId xmlns:a16="http://schemas.microsoft.com/office/drawing/2014/main" id="{C181D6E9-A1D2-08A2-35F9-327951279FFC}"/>
              </a:ext>
            </a:extLst>
          </p:cNvPr>
          <p:cNvSpPr txBox="1"/>
          <p:nvPr/>
        </p:nvSpPr>
        <p:spPr>
          <a:xfrm>
            <a:off x="7582495" y="4554864"/>
            <a:ext cx="4128654"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13.9 Training usually begins with an orientation period during which a new employee learns about company policies, practices, and culture.</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5570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342437" y="58862"/>
            <a:ext cx="7050010" cy="5377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Industrial Psychology: Evaluating Employees</a:t>
            </a:r>
          </a:p>
        </p:txBody>
      </p:sp>
      <p:sp>
        <p:nvSpPr>
          <p:cNvPr id="5" name="TextBox 4">
            <a:extLst>
              <a:ext uri="{FF2B5EF4-FFF2-40B4-BE49-F238E27FC236}">
                <a16:creationId xmlns:a16="http://schemas.microsoft.com/office/drawing/2014/main" id="{5AD47F48-3EC0-9BBB-99A5-8089EA66C2F5}"/>
              </a:ext>
            </a:extLst>
          </p:cNvPr>
          <p:cNvSpPr txBox="1"/>
          <p:nvPr/>
        </p:nvSpPr>
        <p:spPr>
          <a:xfrm>
            <a:off x="946019" y="6567403"/>
            <a:ext cx="10553253"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TextBox 3">
            <a:extLst>
              <a:ext uri="{FF2B5EF4-FFF2-40B4-BE49-F238E27FC236}">
                <a16:creationId xmlns:a16="http://schemas.microsoft.com/office/drawing/2014/main" id="{03E039E1-6F2E-11FB-517D-BCC25BC96F2B}"/>
              </a:ext>
            </a:extLst>
          </p:cNvPr>
          <p:cNvSpPr txBox="1"/>
          <p:nvPr/>
        </p:nvSpPr>
        <p:spPr>
          <a:xfrm>
            <a:off x="230910" y="672861"/>
            <a:ext cx="6132945" cy="5586658"/>
          </a:xfrm>
          <a:prstGeom prst="rect">
            <a:avLst/>
          </a:prstGeom>
          <a:noFill/>
          <a:ln>
            <a:solidFill>
              <a:schemeClr val="accent1">
                <a:lumMod val="60000"/>
                <a:lumOff val="40000"/>
              </a:schemeClr>
            </a:solidFill>
          </a:ln>
        </p:spPr>
        <p:txBody>
          <a:bodyPr wrap="square" rtlCol="0">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Industrial-organizational psychologists are often involved in designing performance-appraisal systems for organizations.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Aim to make evaluations as fair and positive as possible and decrease subjectivity.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Performance appraisals – evaluation of an employee’s success or lack of success at performing the duties of the job.</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Often used to motivate employees to improve performance and expand areas of competence.</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360-degree Feedback Appraisal:</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Supervisors, customers, direct reports, peers, and the employee himself rate an employee’s performance.</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Provides different perspectives of employee's job performance.</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Often fail to accomplish their purpose because they are used incorrectly.</a:t>
            </a:r>
          </a:p>
        </p:txBody>
      </p:sp>
      <p:pic>
        <p:nvPicPr>
          <p:cNvPr id="6" name="Picture 5">
            <a:extLst>
              <a:ext uri="{FF2B5EF4-FFF2-40B4-BE49-F238E27FC236}">
                <a16:creationId xmlns:a16="http://schemas.microsoft.com/office/drawing/2014/main" id="{1EDC5228-A562-07AC-17B3-8DE81728289D}"/>
              </a:ext>
            </a:extLst>
          </p:cNvPr>
          <p:cNvPicPr>
            <a:picLocks noChangeAspect="1"/>
          </p:cNvPicPr>
          <p:nvPr/>
        </p:nvPicPr>
        <p:blipFill rotWithShape="1">
          <a:blip r:embed="rId4"/>
          <a:srcRect l="40750" r="20005"/>
          <a:stretch/>
        </p:blipFill>
        <p:spPr>
          <a:xfrm>
            <a:off x="6867442" y="1038939"/>
            <a:ext cx="4737840" cy="4114800"/>
          </a:xfrm>
          <a:prstGeom prst="rect">
            <a:avLst/>
          </a:prstGeom>
        </p:spPr>
      </p:pic>
      <p:sp>
        <p:nvSpPr>
          <p:cNvPr id="8" name="TextBox 7">
            <a:extLst>
              <a:ext uri="{FF2B5EF4-FFF2-40B4-BE49-F238E27FC236}">
                <a16:creationId xmlns:a16="http://schemas.microsoft.com/office/drawing/2014/main" id="{E59894EE-E1F6-1558-C977-2394F84DB72F}"/>
              </a:ext>
            </a:extLst>
          </p:cNvPr>
          <p:cNvSpPr txBox="1"/>
          <p:nvPr/>
        </p:nvSpPr>
        <p:spPr>
          <a:xfrm>
            <a:off x="6511635" y="5446475"/>
            <a:ext cx="5449455"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13.10 In a 360-degree performance appraisal, supervisors, customers, direct reports, peers, and the employee himself rate an employee’s performance.</a:t>
            </a:r>
          </a:p>
        </p:txBody>
      </p:sp>
    </p:spTree>
    <p:extLst>
      <p:ext uri="{BB962C8B-B14F-4D97-AF65-F5344CB8AC3E}">
        <p14:creationId xmlns:p14="http://schemas.microsoft.com/office/powerpoint/2010/main" val="3380813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2313705" y="117067"/>
            <a:ext cx="7412186" cy="46166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Industrial Psychology: Bias &amp; Protection in Hiring</a:t>
            </a:r>
          </a:p>
        </p:txBody>
      </p:sp>
      <p:sp>
        <p:nvSpPr>
          <p:cNvPr id="6" name="TextBox 5">
            <a:extLst>
              <a:ext uri="{FF2B5EF4-FFF2-40B4-BE49-F238E27FC236}">
                <a16:creationId xmlns:a16="http://schemas.microsoft.com/office/drawing/2014/main" id="{65812DE4-E39B-8A82-6E29-8888625D0413}"/>
              </a:ext>
            </a:extLst>
          </p:cNvPr>
          <p:cNvSpPr txBox="1"/>
          <p:nvPr/>
        </p:nvSpPr>
        <p:spPr>
          <a:xfrm>
            <a:off x="615693" y="663169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F2A053E6-238D-D804-D637-2FF9CAB93BE2}"/>
              </a:ext>
            </a:extLst>
          </p:cNvPr>
          <p:cNvSpPr txBox="1"/>
          <p:nvPr/>
        </p:nvSpPr>
        <p:spPr>
          <a:xfrm>
            <a:off x="314036" y="765095"/>
            <a:ext cx="11563928" cy="1893339"/>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ea typeface="Arial"/>
                <a:cs typeface="Arial"/>
                <a:sym typeface="Arial"/>
              </a:rPr>
              <a:t>Selecting candidates based on group membership, when it does not directly affect potential job performance, is discriminatory.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ea typeface="Arial"/>
                <a:cs typeface="Arial"/>
                <a:sym typeface="Arial"/>
              </a:rPr>
              <a:t>Many laws exist to prevent hiring based on various group-membership criteria.</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Pregnancy, religion, and age are some of the criteria on which hiring decisions cannot legally be made. </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1" u="none" strike="noStrike" kern="0" cap="none" spc="0" normalizeH="0" baseline="0" noProof="0" dirty="0">
                <a:ln>
                  <a:noFill/>
                </a:ln>
                <a:effectLst/>
                <a:uLnTx/>
                <a:uFillTx/>
                <a:latin typeface="Arial"/>
                <a:ea typeface="Arial"/>
                <a:cs typeface="Arial"/>
                <a:sym typeface="Arial"/>
              </a:rPr>
              <a:t>Did you know it is illegal for a potential employer to ask your age in an interview?</a:t>
            </a:r>
          </a:p>
        </p:txBody>
      </p:sp>
      <p:pic>
        <p:nvPicPr>
          <p:cNvPr id="4" name="Picture 3">
            <a:extLst>
              <a:ext uri="{FF2B5EF4-FFF2-40B4-BE49-F238E27FC236}">
                <a16:creationId xmlns:a16="http://schemas.microsoft.com/office/drawing/2014/main" id="{75637400-DCA1-A611-C3DA-82152AB71287}"/>
              </a:ext>
            </a:extLst>
          </p:cNvPr>
          <p:cNvPicPr>
            <a:picLocks noChangeAspect="1"/>
          </p:cNvPicPr>
          <p:nvPr/>
        </p:nvPicPr>
        <p:blipFill rotWithShape="1">
          <a:blip r:embed="rId4"/>
          <a:srcRect t="14829" b="15490"/>
          <a:stretch/>
        </p:blipFill>
        <p:spPr>
          <a:xfrm>
            <a:off x="1565536" y="3083988"/>
            <a:ext cx="8771456" cy="2651760"/>
          </a:xfrm>
          <a:prstGeom prst="rect">
            <a:avLst/>
          </a:prstGeom>
        </p:spPr>
      </p:pic>
      <p:sp>
        <p:nvSpPr>
          <p:cNvPr id="11" name="TextBox 10">
            <a:extLst>
              <a:ext uri="{FF2B5EF4-FFF2-40B4-BE49-F238E27FC236}">
                <a16:creationId xmlns:a16="http://schemas.microsoft.com/office/drawing/2014/main" id="{945F7068-74FC-057D-816C-9EFB88512332}"/>
              </a:ext>
            </a:extLst>
          </p:cNvPr>
          <p:cNvSpPr txBox="1"/>
          <p:nvPr/>
        </p:nvSpPr>
        <p:spPr>
          <a:xfrm>
            <a:off x="1634070" y="5922111"/>
            <a:ext cx="8771456"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13.11 (a) Pregnancy, (b) religion, and (c) age are some of the criteria on which hiring decisions cannot legally be made. </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9961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2446228" y="199305"/>
            <a:ext cx="7299543" cy="50186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U.S. Equal Employment Opportunity EEOC</a:t>
            </a:r>
          </a:p>
        </p:txBody>
      </p:sp>
      <p:sp>
        <p:nvSpPr>
          <p:cNvPr id="4" name="TextBox 3">
            <a:extLst>
              <a:ext uri="{FF2B5EF4-FFF2-40B4-BE49-F238E27FC236}">
                <a16:creationId xmlns:a16="http://schemas.microsoft.com/office/drawing/2014/main" id="{53EB4159-9C1F-5429-1662-9F9F1007138B}"/>
              </a:ext>
            </a:extLst>
          </p:cNvPr>
          <p:cNvSpPr txBox="1"/>
          <p:nvPr/>
        </p:nvSpPr>
        <p:spPr>
          <a:xfrm>
            <a:off x="1029147" y="6538297"/>
            <a:ext cx="10314774"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Text from </a:t>
            </a:r>
            <a:r>
              <a:rPr lang="en-US" sz="800" b="0" i="0" u="sng">
                <a:effectLst/>
                <a:latin typeface="Arial" panose="020B0604020202020204" pitchFamily="34" charset="0"/>
                <a:cs typeface="Arial" panose="020B0604020202020204" pitchFamily="34" charset="0"/>
                <a:hlinkClick r:id="rId2"/>
              </a:rPr>
              <a:t>Psychology 2e OpenStax Revised Version</a:t>
            </a:r>
            <a:r>
              <a:rPr lang="en-US" sz="800" b="0" i="0">
                <a:solidFill>
                  <a:srgbClr val="222222"/>
                </a:solidFill>
                <a:effectLst/>
                <a:latin typeface="Arial" panose="020B0604020202020204" pitchFamily="34" charset="0"/>
                <a:cs typeface="Arial" panose="020B0604020202020204" pitchFamily="34" charset="0"/>
              </a:rPr>
              <a:t> Copyright © 2020 by Openstax is licensed under a </a:t>
            </a:r>
            <a:r>
              <a:rPr lang="en-US" sz="800" b="0" i="0" u="sng">
                <a:effectLst/>
                <a:latin typeface="Arial" panose="020B0604020202020204" pitchFamily="34" charset="0"/>
                <a:cs typeface="Arial" panose="020B0604020202020204" pitchFamily="34" charset="0"/>
                <a:hlinkClick r:id="rId3"/>
              </a:rPr>
              <a:t>Creative Commons Attribution 4.0 International License</a:t>
            </a:r>
            <a:r>
              <a:rPr lang="en-US" sz="800" b="0" i="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b="0" i="0" dirty="0">
              <a:solidFill>
                <a:srgbClr val="222222"/>
              </a:solidFill>
              <a:effectLst/>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D24A638-6D29-391B-0FB8-91CE4A35EA6C}"/>
              </a:ext>
            </a:extLst>
          </p:cNvPr>
          <p:cNvSpPr txBox="1"/>
          <p:nvPr/>
        </p:nvSpPr>
        <p:spPr>
          <a:xfrm>
            <a:off x="293034" y="1280256"/>
            <a:ext cx="4681358" cy="1569660"/>
          </a:xfrm>
          <a:prstGeom prst="rect">
            <a:avLst/>
          </a:prstGeom>
          <a:noFill/>
          <a:ln>
            <a:solidFill>
              <a:schemeClr val="accent1">
                <a:lumMod val="60000"/>
                <a:lumOff val="40000"/>
              </a:schemeClr>
            </a:solidFill>
          </a:ln>
        </p:spPr>
        <p:txBody>
          <a:bodyPr wrap="square">
            <a:spAutoFit/>
          </a:bodyPr>
          <a:lstStyle/>
          <a:p>
            <a:pPr marL="342900" marR="0" lvl="0" indent="-34290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lang="en-US" sz="1600" u="sng" kern="0" dirty="0">
                <a:latin typeface="Arial"/>
                <a:cs typeface="Arial"/>
                <a:sym typeface="Arial"/>
              </a:rPr>
              <a:t>The EEOC </a:t>
            </a:r>
            <a:r>
              <a:rPr lang="en-US" sz="1600" kern="0" dirty="0">
                <a:latin typeface="Arial"/>
                <a:cs typeface="Arial"/>
                <a:sym typeface="Arial"/>
              </a:rPr>
              <a:t>is responsible</a:t>
            </a:r>
            <a:r>
              <a:rPr kumimoji="0" lang="en-US" sz="1600" i="0" strike="noStrike" kern="0" cap="none" spc="0" normalizeH="0" baseline="0" noProof="0" dirty="0">
                <a:ln>
                  <a:noFill/>
                </a:ln>
                <a:effectLst/>
                <a:uLnTx/>
                <a:uFillTx/>
                <a:latin typeface="Arial"/>
                <a:cs typeface="Arial"/>
                <a:sym typeface="Arial"/>
              </a:rPr>
              <a:t> for enforcing federal laws that make it illegal to discriminate against a job applicant or an employee because of the person’s race, color, religion, sex (including pregnancy), national origin, age (40 or older), disability, or genetic information.</a:t>
            </a:r>
          </a:p>
        </p:txBody>
      </p:sp>
      <p:pic>
        <p:nvPicPr>
          <p:cNvPr id="8" name="Picture 7">
            <a:extLst>
              <a:ext uri="{FF2B5EF4-FFF2-40B4-BE49-F238E27FC236}">
                <a16:creationId xmlns:a16="http://schemas.microsoft.com/office/drawing/2014/main" id="{CA1AC190-C2AB-0207-B1FB-F425809B0193}"/>
              </a:ext>
            </a:extLst>
          </p:cNvPr>
          <p:cNvPicPr>
            <a:picLocks noChangeAspect="1"/>
          </p:cNvPicPr>
          <p:nvPr/>
        </p:nvPicPr>
        <p:blipFill rotWithShape="1">
          <a:blip r:embed="rId4"/>
          <a:srcRect l="28133" r="28525" b="4653"/>
          <a:stretch/>
        </p:blipFill>
        <p:spPr>
          <a:xfrm>
            <a:off x="5636743" y="697619"/>
            <a:ext cx="6262223" cy="5394960"/>
          </a:xfrm>
          <a:prstGeom prst="rect">
            <a:avLst/>
          </a:prstGeom>
        </p:spPr>
      </p:pic>
      <p:sp>
        <p:nvSpPr>
          <p:cNvPr id="10" name="TextBox 9">
            <a:extLst>
              <a:ext uri="{FF2B5EF4-FFF2-40B4-BE49-F238E27FC236}">
                <a16:creationId xmlns:a16="http://schemas.microsoft.com/office/drawing/2014/main" id="{F3C2B507-04D0-8C8B-7E8D-9C9397FD35C4}"/>
              </a:ext>
            </a:extLst>
          </p:cNvPr>
          <p:cNvSpPr txBox="1"/>
          <p:nvPr/>
        </p:nvSpPr>
        <p:spPr>
          <a:xfrm>
            <a:off x="4411294" y="6178408"/>
            <a:ext cx="7637059"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13.12 The laws shown here protect employees in the U.S. from discriminatory practices.</a:t>
            </a:r>
          </a:p>
        </p:txBody>
      </p:sp>
      <p:sp>
        <p:nvSpPr>
          <p:cNvPr id="12" name="TextBox 11">
            <a:extLst>
              <a:ext uri="{FF2B5EF4-FFF2-40B4-BE49-F238E27FC236}">
                <a16:creationId xmlns:a16="http://schemas.microsoft.com/office/drawing/2014/main" id="{6E2D3A6A-7491-1A52-8650-B50EE9D7A850}"/>
              </a:ext>
            </a:extLst>
          </p:cNvPr>
          <p:cNvSpPr txBox="1"/>
          <p:nvPr/>
        </p:nvSpPr>
        <p:spPr>
          <a:xfrm>
            <a:off x="293034" y="3429000"/>
            <a:ext cx="4728649" cy="2308324"/>
          </a:xfrm>
          <a:prstGeom prst="rect">
            <a:avLst/>
          </a:prstGeom>
          <a:noFill/>
          <a:ln>
            <a:solidFill>
              <a:schemeClr val="accent1">
                <a:lumMod val="60000"/>
                <a:lumOff val="40000"/>
              </a:schemeClr>
            </a:solidFill>
          </a:ln>
        </p:spPr>
        <p:txBody>
          <a:bodyPr wrap="square">
            <a:spAutoFit/>
          </a:bodyPr>
          <a:lstStyle/>
          <a:p>
            <a:r>
              <a:rPr lang="en-US" sz="1200" b="1" dirty="0">
                <a:latin typeface="Arial" panose="020B0604020202020204" pitchFamily="34" charset="0"/>
                <a:cs typeface="Arial" panose="020B0604020202020204" pitchFamily="34" charset="0"/>
              </a:rPr>
              <a:t>Link to Learning Video:</a:t>
            </a:r>
            <a:r>
              <a:rPr lang="en-US" sz="1200" dirty="0">
                <a:latin typeface="Arial" panose="020B0604020202020204" pitchFamily="34" charset="0"/>
                <a:cs typeface="Arial" panose="020B0604020202020204" pitchFamily="34" charset="0"/>
              </a:rPr>
              <a:t> In 2011, the U.S. Supreme Court decided a case in which women plaintiffs were attempting to group together in a class-action suit against Walmart for gender discrimination in promotion and pay. The case was important because it was the only practical way for individual women who felt they had been discriminated against to sustain a court battle for a redress of their claims. The Court ultimately decided against the plaintiffs, and the right to a class-action suit was denied. However, the case itself effectively publicized the issue of gender discrimination in employment. Watch this </a:t>
            </a:r>
            <a:r>
              <a:rPr lang="en-US" sz="1200" dirty="0">
                <a:latin typeface="Arial" panose="020B0604020202020204" pitchFamily="34" charset="0"/>
                <a:cs typeface="Arial" panose="020B0604020202020204" pitchFamily="34" charset="0"/>
                <a:hlinkClick r:id="rId5"/>
              </a:rPr>
              <a:t>video about the case history and issues</a:t>
            </a:r>
            <a:r>
              <a:rPr lang="en-US" sz="1200" dirty="0">
                <a:latin typeface="Arial" panose="020B0604020202020204" pitchFamily="34" charset="0"/>
                <a:cs typeface="Arial" panose="020B0604020202020204" pitchFamily="34" charset="0"/>
              </a:rPr>
              <a:t> (5:19) and this </a:t>
            </a:r>
            <a:r>
              <a:rPr lang="en-US" sz="1200" dirty="0">
                <a:latin typeface="Arial" panose="020B0604020202020204" pitchFamily="34" charset="0"/>
                <a:cs typeface="Arial" panose="020B0604020202020204" pitchFamily="34" charset="0"/>
                <a:hlinkClick r:id="rId6"/>
              </a:rPr>
              <a:t>PBS NewsHour video about the arguments</a:t>
            </a:r>
            <a:r>
              <a:rPr lang="en-US" sz="1200" dirty="0">
                <a:latin typeface="Arial" panose="020B0604020202020204" pitchFamily="34" charset="0"/>
                <a:cs typeface="Arial" panose="020B0604020202020204" pitchFamily="34" charset="0"/>
              </a:rPr>
              <a:t> (11:05)to learn more.</a:t>
            </a:r>
          </a:p>
        </p:txBody>
      </p:sp>
    </p:spTree>
    <p:extLst>
      <p:ext uri="{BB962C8B-B14F-4D97-AF65-F5344CB8AC3E}">
        <p14:creationId xmlns:p14="http://schemas.microsoft.com/office/powerpoint/2010/main" val="2748221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1E96170-2692-96B7-DC11-667CD52E2B57}"/>
              </a:ext>
            </a:extLst>
          </p:cNvPr>
          <p:cNvSpPr txBox="1"/>
          <p:nvPr/>
        </p:nvSpPr>
        <p:spPr>
          <a:xfrm>
            <a:off x="760429" y="6625578"/>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2FE30B36-29CE-3186-B6AC-71738C05ACC5}"/>
              </a:ext>
            </a:extLst>
          </p:cNvPr>
          <p:cNvSpPr txBox="1"/>
          <p:nvPr/>
        </p:nvSpPr>
        <p:spPr>
          <a:xfrm>
            <a:off x="120072" y="783268"/>
            <a:ext cx="11951854" cy="328404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400" i="0" u="sng" strike="noStrike" kern="0" cap="none" spc="0" normalizeH="0" baseline="0" noProof="0" dirty="0">
                <a:ln>
                  <a:noFill/>
                </a:ln>
                <a:effectLst/>
                <a:uLnTx/>
                <a:uFillTx/>
                <a:latin typeface="Arial"/>
                <a:ea typeface="Arial"/>
                <a:cs typeface="Arial"/>
                <a:sym typeface="Arial"/>
              </a:rPr>
              <a:t>Equal Pay Act </a:t>
            </a:r>
            <a:r>
              <a:rPr kumimoji="0" lang="en-US" sz="1400" i="0" strike="noStrike" kern="0" cap="none" spc="0" normalizeH="0" baseline="0" noProof="0" dirty="0">
                <a:ln>
                  <a:noFill/>
                </a:ln>
                <a:effectLst/>
                <a:uLnTx/>
                <a:uFillTx/>
                <a:latin typeface="Arial"/>
                <a:ea typeface="Arial"/>
                <a:cs typeface="Arial"/>
                <a:sym typeface="Arial"/>
              </a:rPr>
              <a:t>– requires equal pay for men and women in the same workplace who are performing equal work.</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400" i="0" u="sng" strike="noStrike" kern="0" cap="none" spc="0" normalizeH="0" baseline="0" noProof="0" dirty="0">
                <a:ln>
                  <a:noFill/>
                </a:ln>
                <a:effectLst/>
                <a:uLnTx/>
                <a:uFillTx/>
                <a:latin typeface="Arial"/>
                <a:ea typeface="Arial"/>
                <a:cs typeface="Arial"/>
                <a:sym typeface="Arial"/>
              </a:rPr>
              <a:t>Title VII of the Civil Rights Act (1964) </a:t>
            </a:r>
            <a:r>
              <a:rPr kumimoji="0" lang="en-US" sz="1400" i="0" strike="noStrike" kern="0" cap="none" spc="0" normalizeH="0" baseline="0" noProof="0" dirty="0">
                <a:ln>
                  <a:noFill/>
                </a:ln>
                <a:effectLst/>
                <a:uLnTx/>
                <a:uFillTx/>
                <a:latin typeface="Arial"/>
                <a:ea typeface="Arial"/>
                <a:cs typeface="Arial"/>
                <a:sym typeface="Arial"/>
              </a:rPr>
              <a:t>– makes it illegal to treat individuals unfavorably because of their race or color of their skin.</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400" i="0" u="sng" strike="noStrike" kern="0" cap="none" spc="0" normalizeH="0" baseline="0" noProof="0" dirty="0">
                <a:ln>
                  <a:noFill/>
                </a:ln>
                <a:effectLst/>
                <a:uLnTx/>
                <a:uFillTx/>
                <a:latin typeface="Arial"/>
                <a:ea typeface="Arial"/>
                <a:cs typeface="Arial"/>
                <a:sym typeface="Arial"/>
              </a:rPr>
              <a:t>Pregnancy Discrimination Act (1978</a:t>
            </a:r>
            <a:r>
              <a:rPr kumimoji="0" lang="en-US" sz="1400" i="0" strike="noStrike" kern="0" cap="none" spc="0" normalizeH="0" baseline="0" noProof="0" dirty="0">
                <a:ln>
                  <a:noFill/>
                </a:ln>
                <a:effectLst/>
                <a:uLnTx/>
                <a:uFillTx/>
                <a:latin typeface="Arial"/>
                <a:ea typeface="Arial"/>
                <a:cs typeface="Arial"/>
                <a:sym typeface="Arial"/>
              </a:rPr>
              <a:t>) – prohibits job discrimination of a woman because she is pregnant as long as she can perform the work required.</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400" i="0" u="sng" strike="noStrike" kern="0" cap="none" spc="0" normalizeH="0" baseline="0" noProof="0" dirty="0">
                <a:ln>
                  <a:noFill/>
                </a:ln>
                <a:effectLst/>
                <a:uLnTx/>
                <a:uFillTx/>
                <a:latin typeface="Arial"/>
                <a:ea typeface="Arial"/>
                <a:cs typeface="Arial"/>
                <a:sym typeface="Arial"/>
              </a:rPr>
              <a:t>Americans with Disabilities Act </a:t>
            </a:r>
            <a:r>
              <a:rPr kumimoji="0" lang="en-US" sz="1400" i="0" strike="noStrike" kern="0" cap="none" spc="0" normalizeH="0" baseline="0" noProof="0" dirty="0">
                <a:ln>
                  <a:noFill/>
                </a:ln>
                <a:effectLst/>
                <a:uLnTx/>
                <a:uFillTx/>
                <a:latin typeface="Arial"/>
                <a:ea typeface="Arial"/>
                <a:cs typeface="Arial"/>
                <a:sym typeface="Arial"/>
              </a:rPr>
              <a:t>- Employers cannot discriminate against any individual based on a disability.</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400" i="0" strike="noStrike" kern="0" cap="none" spc="0" normalizeH="0" baseline="0" noProof="0" dirty="0">
                <a:ln>
                  <a:noFill/>
                </a:ln>
                <a:effectLst/>
                <a:uLnTx/>
                <a:uFillTx/>
                <a:latin typeface="Arial"/>
                <a:ea typeface="Arial"/>
                <a:cs typeface="Arial"/>
                <a:sym typeface="Arial"/>
              </a:rPr>
              <a:t>Disability – a physical or mental impairment that limits one or more major life activities such as hearing, walking, and breathing.</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400" i="0" strike="noStrike" kern="0" cap="none" spc="0" normalizeH="0" baseline="0" noProof="0" dirty="0">
                <a:ln>
                  <a:noFill/>
                </a:ln>
                <a:effectLst/>
                <a:uLnTx/>
                <a:uFillTx/>
                <a:latin typeface="Arial"/>
                <a:ea typeface="Arial"/>
                <a:cs typeface="Arial"/>
                <a:sym typeface="Arial"/>
              </a:rPr>
              <a:t>Has been expanded to include individuals with alcoholism, former drug use, obesity, or psychiatric disabilities.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400" i="0" u="sng" strike="noStrike" kern="0" cap="none" spc="0" normalizeH="0" baseline="0" noProof="0" dirty="0">
                <a:ln>
                  <a:noFill/>
                </a:ln>
                <a:effectLst/>
                <a:uLnTx/>
                <a:uFillTx/>
                <a:latin typeface="Arial"/>
                <a:ea typeface="Arial"/>
                <a:cs typeface="Arial"/>
                <a:sym typeface="Arial"/>
              </a:rPr>
              <a:t>Bona Fide Occupational Qualification (BFOQ) </a:t>
            </a:r>
            <a:r>
              <a:rPr kumimoji="0" lang="en-US" sz="1400" i="0" strike="noStrike" kern="0" cap="none" spc="0" normalizeH="0" baseline="0" noProof="0" dirty="0">
                <a:ln>
                  <a:noFill/>
                </a:ln>
                <a:effectLst/>
                <a:uLnTx/>
                <a:uFillTx/>
                <a:latin typeface="Arial"/>
                <a:ea typeface="Arial"/>
                <a:cs typeface="Arial"/>
                <a:sym typeface="Arial"/>
              </a:rPr>
              <a:t>- Requirement of certain occupations for which denying an individual employment would otherwise violate the law, such as requirements concerning religion or sex.</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400" i="0" strike="noStrike" kern="0" cap="none" spc="0" normalizeH="0" baseline="0" noProof="0" dirty="0">
                <a:ln>
                  <a:noFill/>
                </a:ln>
                <a:effectLst/>
                <a:uLnTx/>
                <a:uFillTx/>
                <a:latin typeface="Arial"/>
                <a:ea typeface="Arial"/>
                <a:cs typeface="Arial"/>
                <a:sym typeface="Arial"/>
              </a:rPr>
              <a:t>In some cases, religion, national origin, age, and sex are bona fide occupational qualifications.</a:t>
            </a:r>
          </a:p>
        </p:txBody>
      </p:sp>
      <p:sp>
        <p:nvSpPr>
          <p:cNvPr id="8" name="Title 1">
            <a:extLst>
              <a:ext uri="{FF2B5EF4-FFF2-40B4-BE49-F238E27FC236}">
                <a16:creationId xmlns:a16="http://schemas.microsoft.com/office/drawing/2014/main" id="{D101947F-6056-46B2-A363-EE0129A180FE}"/>
              </a:ext>
            </a:extLst>
          </p:cNvPr>
          <p:cNvSpPr txBox="1">
            <a:spLocks/>
          </p:cNvSpPr>
          <p:nvPr/>
        </p:nvSpPr>
        <p:spPr>
          <a:xfrm>
            <a:off x="2446228" y="199305"/>
            <a:ext cx="7299543" cy="50186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U.S. Equal Employment Opportunity (EEOC)</a:t>
            </a:r>
          </a:p>
        </p:txBody>
      </p:sp>
      <p:pic>
        <p:nvPicPr>
          <p:cNvPr id="2" name="Picture 1">
            <a:extLst>
              <a:ext uri="{FF2B5EF4-FFF2-40B4-BE49-F238E27FC236}">
                <a16:creationId xmlns:a16="http://schemas.microsoft.com/office/drawing/2014/main" id="{FD3D2AC9-D85A-022A-006E-02D215D7F8E1}"/>
              </a:ext>
            </a:extLst>
          </p:cNvPr>
          <p:cNvPicPr>
            <a:picLocks noChangeAspect="1"/>
          </p:cNvPicPr>
          <p:nvPr/>
        </p:nvPicPr>
        <p:blipFill>
          <a:blip r:embed="rId4"/>
          <a:stretch>
            <a:fillRect/>
          </a:stretch>
        </p:blipFill>
        <p:spPr>
          <a:xfrm>
            <a:off x="990614" y="4191030"/>
            <a:ext cx="4354289" cy="2286000"/>
          </a:xfrm>
          <a:prstGeom prst="rect">
            <a:avLst/>
          </a:prstGeom>
        </p:spPr>
      </p:pic>
      <p:sp>
        <p:nvSpPr>
          <p:cNvPr id="4" name="TextBox 3">
            <a:extLst>
              <a:ext uri="{FF2B5EF4-FFF2-40B4-BE49-F238E27FC236}">
                <a16:creationId xmlns:a16="http://schemas.microsoft.com/office/drawing/2014/main" id="{5B5A1DEB-1DAB-693B-B389-1138B855C5C1}"/>
              </a:ext>
            </a:extLst>
          </p:cNvPr>
          <p:cNvSpPr txBox="1"/>
          <p:nvPr/>
        </p:nvSpPr>
        <p:spPr>
          <a:xfrm>
            <a:off x="5532583" y="5115611"/>
            <a:ext cx="6096000" cy="461665"/>
          </a:xfrm>
          <a:prstGeom prst="rect">
            <a:avLst/>
          </a:prstGeom>
          <a:noFill/>
        </p:spPr>
        <p:txBody>
          <a:bodyPr wrap="square">
            <a:spAutoFit/>
          </a:bodyPr>
          <a:lstStyle/>
          <a:p>
            <a:r>
              <a:rPr lang="en-US" sz="1200" b="0" dirty="0">
                <a:solidFill>
                  <a:srgbClr val="1B1B1B"/>
                </a:solidFill>
                <a:effectLst/>
                <a:highlight>
                  <a:srgbClr val="FFFFFF"/>
                </a:highlight>
                <a:latin typeface="Arial" panose="020B0604020202020204" pitchFamily="34" charset="0"/>
                <a:cs typeface="Arial" panose="020B0604020202020204" pitchFamily="34" charset="0"/>
              </a:rPr>
              <a:t>President Lyndon B. Johnson and Dr. Martin Luther King, Jr. at the signing of the Civil Rights Act of 1964. </a:t>
            </a:r>
            <a:r>
              <a:rPr lang="en-US" sz="800" dirty="0">
                <a:solidFill>
                  <a:srgbClr val="1B1B1B"/>
                </a:solidFill>
                <a:highlight>
                  <a:srgbClr val="FFFFFF"/>
                </a:highlight>
                <a:latin typeface="Arial" panose="020B0604020202020204" pitchFamily="34" charset="0"/>
                <a:cs typeface="Arial" panose="020B0604020202020204" pitchFamily="34" charset="0"/>
              </a:rPr>
              <a:t>Image l</a:t>
            </a:r>
            <a:r>
              <a:rPr lang="en-US" sz="800" b="0" dirty="0">
                <a:solidFill>
                  <a:srgbClr val="1B1B1B"/>
                </a:solidFill>
                <a:effectLst/>
                <a:highlight>
                  <a:srgbClr val="FFFFFF"/>
                </a:highlight>
                <a:latin typeface="Arial" panose="020B0604020202020204" pitchFamily="34" charset="0"/>
                <a:cs typeface="Arial" panose="020B0604020202020204" pitchFamily="34" charset="0"/>
              </a:rPr>
              <a:t>icensed under </a:t>
            </a:r>
            <a:r>
              <a:rPr lang="en-US" sz="800" b="0" dirty="0">
                <a:solidFill>
                  <a:srgbClr val="1B1B1B"/>
                </a:solidFill>
                <a:effectLst/>
                <a:highlight>
                  <a:srgbClr val="FFFFFF"/>
                </a:highlight>
                <a:latin typeface="Arial" panose="020B0604020202020204" pitchFamily="34" charset="0"/>
                <a:cs typeface="Arial" panose="020B0604020202020204" pitchFamily="34" charset="0"/>
                <a:hlinkClick r:id="rId5"/>
              </a:rPr>
              <a:t>Public Domain</a:t>
            </a:r>
            <a:r>
              <a:rPr lang="en-US" sz="800" b="0" dirty="0">
                <a:solidFill>
                  <a:srgbClr val="1B1B1B"/>
                </a:solidFill>
                <a:effectLst/>
                <a:highlight>
                  <a:srgbClr val="FFFFFF"/>
                </a:highlight>
                <a:latin typeface="Arial" panose="020B0604020202020204" pitchFamily="34" charset="0"/>
                <a:cs typeface="Arial" panose="020B0604020202020204" pitchFamily="34" charset="0"/>
              </a:rPr>
              <a:t>.</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7994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6AF4E-5AAB-35F0-F481-EA33D8362978}"/>
              </a:ext>
            </a:extLst>
          </p:cNvPr>
          <p:cNvSpPr>
            <a:spLocks noGrp="1"/>
          </p:cNvSpPr>
          <p:nvPr>
            <p:ph type="title"/>
          </p:nvPr>
        </p:nvSpPr>
        <p:spPr>
          <a:xfrm>
            <a:off x="2656694" y="120831"/>
            <a:ext cx="7054489" cy="762919"/>
          </a:xfrm>
        </p:spPr>
        <p:txBody>
          <a:bodyPr>
            <a:no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What is Industrial-Organizational Psychology?</a:t>
            </a:r>
          </a:p>
        </p:txBody>
      </p:sp>
      <p:sp>
        <p:nvSpPr>
          <p:cNvPr id="6" name="TextBox 5">
            <a:extLst>
              <a:ext uri="{FF2B5EF4-FFF2-40B4-BE49-F238E27FC236}">
                <a16:creationId xmlns:a16="http://schemas.microsoft.com/office/drawing/2014/main" id="{829C53A0-D2C0-E587-9BBB-32AD7F2F1731}"/>
              </a:ext>
            </a:extLst>
          </p:cNvPr>
          <p:cNvSpPr txBox="1"/>
          <p:nvPr/>
        </p:nvSpPr>
        <p:spPr>
          <a:xfrm>
            <a:off x="1776379" y="6549647"/>
            <a:ext cx="8206967" cy="338554"/>
          </a:xfrm>
          <a:prstGeom prst="rect">
            <a:avLst/>
          </a:prstGeom>
          <a:noFill/>
        </p:spPr>
        <p:txBody>
          <a:bodyPr wrap="square">
            <a:spAutoFit/>
          </a:bodyPr>
          <a:lstStyle/>
          <a:p>
            <a:r>
              <a:rPr lang="en-US" sz="800" dirty="0">
                <a:solidFill>
                  <a:prstClr val="black"/>
                </a:solidFill>
                <a:latin typeface="Arial"/>
              </a:rPr>
              <a:t>Image and Text: </a:t>
            </a:r>
            <a:r>
              <a:rPr lang="en-US" sz="800" dirty="0">
                <a:solidFill>
                  <a:prstClr val="black"/>
                </a:solidFill>
                <a:latin typeface="Arial"/>
                <a:hlinkClick r:id="rId2"/>
              </a:rPr>
              <a:t>OpenStax ancillary resource </a:t>
            </a:r>
            <a:r>
              <a:rPr lang="en-US" sz="800" dirty="0">
                <a:solidFill>
                  <a:prstClr val="black"/>
                </a:solidFill>
                <a:latin typeface="Arial"/>
              </a:rPr>
              <a:t>© Rice University under a </a:t>
            </a:r>
            <a:r>
              <a:rPr lang="en-US" sz="800" dirty="0">
                <a:solidFill>
                  <a:prstClr val="black"/>
                </a:solidFill>
                <a:latin typeface="Arial"/>
                <a:hlinkClick r:id="rId3"/>
              </a:rPr>
              <a:t>CC-BY 4.0 International license</a:t>
            </a:r>
            <a:r>
              <a:rPr lang="en-US" sz="800" dirty="0">
                <a:solidFill>
                  <a:prstClr val="black"/>
                </a:solidFill>
                <a:latin typeface="Arial"/>
              </a:rPr>
              <a:t>. Image from </a:t>
            </a:r>
            <a:r>
              <a:rPr lang="en-US" sz="800" dirty="0">
                <a:solidFill>
                  <a:prstClr val="black"/>
                </a:solidFill>
                <a:latin typeface="Arial"/>
                <a:hlinkClick r:id="rId4"/>
              </a:rPr>
              <a:t>Wikimedia Commons</a:t>
            </a:r>
            <a:r>
              <a:rPr lang="en-US" sz="800" dirty="0">
                <a:solidFill>
                  <a:prstClr val="black"/>
                </a:solidFill>
                <a:latin typeface="Arial"/>
              </a:rPr>
              <a:t> by </a:t>
            </a:r>
            <a:r>
              <a:rPr lang="en-US" sz="800" dirty="0">
                <a:solidFill>
                  <a:prstClr val="black"/>
                </a:solidFill>
                <a:latin typeface="Arial"/>
                <a:hlinkClick r:id="rId5"/>
              </a:rPr>
              <a:t>Ben Taylor </a:t>
            </a:r>
            <a:r>
              <a:rPr lang="en-US" sz="800" dirty="0">
                <a:solidFill>
                  <a:prstClr val="black"/>
                </a:solidFill>
                <a:latin typeface="Arial"/>
              </a:rPr>
              <a:t>is licensed under </a:t>
            </a:r>
            <a:r>
              <a:rPr lang="en-US" sz="800" dirty="0">
                <a:solidFill>
                  <a:prstClr val="black"/>
                </a:solidFill>
                <a:latin typeface="Arial"/>
                <a:hlinkClick r:id="rId6"/>
              </a:rPr>
              <a:t>CC BY 2.0 DEED</a:t>
            </a:r>
            <a:endParaRPr lang="en-US" dirty="0">
              <a:solidFill>
                <a:prstClr val="black"/>
              </a:solidFill>
              <a:latin typeface="Arial"/>
            </a:endParaRPr>
          </a:p>
        </p:txBody>
      </p:sp>
      <p:sp>
        <p:nvSpPr>
          <p:cNvPr id="8" name="Google Shape;56;p7">
            <a:extLst>
              <a:ext uri="{FF2B5EF4-FFF2-40B4-BE49-F238E27FC236}">
                <a16:creationId xmlns:a16="http://schemas.microsoft.com/office/drawing/2014/main" id="{AB7F892F-B4D7-E33E-F51B-028703A64068}"/>
              </a:ext>
            </a:extLst>
          </p:cNvPr>
          <p:cNvSpPr txBox="1"/>
          <p:nvPr/>
        </p:nvSpPr>
        <p:spPr>
          <a:xfrm>
            <a:off x="337127" y="862553"/>
            <a:ext cx="11517745" cy="264738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Industrial-Organizational (I/O) Psychology is a </a:t>
            </a:r>
            <a:r>
              <a:rPr lang="en-US" sz="1600" b="0" i="0" u="none" strike="noStrike" cap="none" dirty="0">
                <a:solidFill>
                  <a:schemeClr val="dk1"/>
                </a:solidFill>
                <a:latin typeface="Arial"/>
                <a:ea typeface="Arial"/>
                <a:cs typeface="Arial"/>
                <a:sym typeface="Arial"/>
              </a:rPr>
              <a:t>branch of psychology that studies how human behavior and psychology effect work and how they are affected by work.</a:t>
            </a:r>
            <a:endParaRPr lang="en-US" sz="1600" dirty="0"/>
          </a:p>
          <a:p>
            <a:pPr marL="285750" marR="0" lvl="0" indent="-285750" algn="l" rtl="0">
              <a:spcBef>
                <a:spcPts val="884"/>
              </a:spcBef>
              <a:spcAft>
                <a:spcPts val="0"/>
              </a:spcAft>
              <a:buClr>
                <a:schemeClr val="accent1">
                  <a:lumMod val="60000"/>
                  <a:lumOff val="40000"/>
                </a:schemeClr>
              </a:buClr>
              <a:buFont typeface="Wingdings" panose="05000000000000000000" pitchFamily="2" charset="2"/>
              <a:buChar char="q"/>
            </a:pPr>
            <a:r>
              <a:rPr lang="en-US" sz="1600" b="0" i="0" u="none" strike="noStrike" cap="none" dirty="0">
                <a:solidFill>
                  <a:schemeClr val="dk1"/>
                </a:solidFill>
                <a:latin typeface="Arial"/>
                <a:ea typeface="Arial"/>
                <a:cs typeface="Arial"/>
                <a:sym typeface="Arial"/>
              </a:rPr>
              <a:t>Industrial-Organizational psychologists work in:</a:t>
            </a:r>
            <a:endParaRPr lang="en-US" sz="1600" dirty="0"/>
          </a:p>
          <a:p>
            <a:pPr marL="800100" lvl="1" indent="-342900">
              <a:spcBef>
                <a:spcPts val="884"/>
              </a:spcBef>
              <a:buClr>
                <a:schemeClr val="accent1">
                  <a:lumMod val="60000"/>
                  <a:lumOff val="40000"/>
                </a:schemeClr>
              </a:buClr>
              <a:buSzPts val="16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Academia</a:t>
            </a:r>
            <a:endParaRPr lang="en-US" sz="1600" dirty="0"/>
          </a:p>
          <a:p>
            <a:pPr marL="800100" lvl="1" indent="-342900">
              <a:spcBef>
                <a:spcPts val="884"/>
              </a:spcBef>
              <a:buClr>
                <a:schemeClr val="accent1">
                  <a:lumMod val="60000"/>
                  <a:lumOff val="40000"/>
                </a:schemeClr>
              </a:buClr>
              <a:buSzPts val="16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Government</a:t>
            </a:r>
            <a:endParaRPr lang="en-US" sz="1600" dirty="0"/>
          </a:p>
          <a:p>
            <a:pPr marL="800100" lvl="1" indent="-342900">
              <a:spcBef>
                <a:spcPts val="884"/>
              </a:spcBef>
              <a:buClr>
                <a:schemeClr val="accent1">
                  <a:lumMod val="60000"/>
                  <a:lumOff val="40000"/>
                </a:schemeClr>
              </a:buClr>
              <a:buSzPts val="16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Consulting firms</a:t>
            </a:r>
            <a:endParaRPr lang="en-US" sz="1600" dirty="0"/>
          </a:p>
          <a:p>
            <a:pPr marL="800100" lvl="1" indent="-342900">
              <a:spcBef>
                <a:spcPts val="884"/>
              </a:spcBef>
              <a:buClr>
                <a:schemeClr val="accent1">
                  <a:lumMod val="60000"/>
                  <a:lumOff val="40000"/>
                </a:schemeClr>
              </a:buClr>
              <a:buSzPts val="16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Business</a:t>
            </a:r>
          </a:p>
        </p:txBody>
      </p:sp>
      <p:pic>
        <p:nvPicPr>
          <p:cNvPr id="3" name="Picture 2">
            <a:extLst>
              <a:ext uri="{FF2B5EF4-FFF2-40B4-BE49-F238E27FC236}">
                <a16:creationId xmlns:a16="http://schemas.microsoft.com/office/drawing/2014/main" id="{9FEAA68A-D705-38FD-28E4-83CD2615CE97}"/>
              </a:ext>
            </a:extLst>
          </p:cNvPr>
          <p:cNvPicPr>
            <a:picLocks noChangeAspect="1"/>
          </p:cNvPicPr>
          <p:nvPr/>
        </p:nvPicPr>
        <p:blipFill rotWithShape="1">
          <a:blip r:embed="rId7"/>
          <a:srcRect t="16125" b="19761"/>
          <a:stretch/>
        </p:blipFill>
        <p:spPr>
          <a:xfrm>
            <a:off x="2151084" y="3608215"/>
            <a:ext cx="8065707" cy="2243580"/>
          </a:xfrm>
          <a:prstGeom prst="rect">
            <a:avLst/>
          </a:prstGeom>
        </p:spPr>
      </p:pic>
      <p:sp>
        <p:nvSpPr>
          <p:cNvPr id="5" name="TextBox 4">
            <a:extLst>
              <a:ext uri="{FF2B5EF4-FFF2-40B4-BE49-F238E27FC236}">
                <a16:creationId xmlns:a16="http://schemas.microsoft.com/office/drawing/2014/main" id="{CDC8A23D-A658-C631-6230-56634577B1D4}"/>
              </a:ext>
            </a:extLst>
          </p:cNvPr>
          <p:cNvSpPr txBox="1"/>
          <p:nvPr/>
        </p:nvSpPr>
        <p:spPr>
          <a:xfrm>
            <a:off x="1016137" y="6046832"/>
            <a:ext cx="9956664"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13.1 What does an office look like? For people who telecommute, their workspace may be adapted to fit their lifestyle.</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3837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1B50403-8B7C-1E78-1238-74EAD6347B1B}"/>
              </a:ext>
            </a:extLst>
          </p:cNvPr>
          <p:cNvSpPr txBox="1">
            <a:spLocks/>
          </p:cNvSpPr>
          <p:nvPr/>
        </p:nvSpPr>
        <p:spPr>
          <a:xfrm>
            <a:off x="2888951" y="98147"/>
            <a:ext cx="6567973" cy="5308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Job Satisfaction</a:t>
            </a:r>
          </a:p>
        </p:txBody>
      </p:sp>
      <p:sp>
        <p:nvSpPr>
          <p:cNvPr id="9" name="TextBox 8">
            <a:extLst>
              <a:ext uri="{FF2B5EF4-FFF2-40B4-BE49-F238E27FC236}">
                <a16:creationId xmlns:a16="http://schemas.microsoft.com/office/drawing/2014/main" id="{7F1F1A7F-DE19-20FF-0FA1-56C6C1690BF3}"/>
              </a:ext>
            </a:extLst>
          </p:cNvPr>
          <p:cNvSpPr txBox="1"/>
          <p:nvPr/>
        </p:nvSpPr>
        <p:spPr>
          <a:xfrm>
            <a:off x="837367" y="6459207"/>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2" name="Google Shape;205;p24">
            <a:extLst>
              <a:ext uri="{FF2B5EF4-FFF2-40B4-BE49-F238E27FC236}">
                <a16:creationId xmlns:a16="http://schemas.microsoft.com/office/drawing/2014/main" id="{5A5A0088-ED7E-0E8E-5827-C2A14A75F422}"/>
              </a:ext>
            </a:extLst>
          </p:cNvPr>
          <p:cNvSpPr txBox="1"/>
          <p:nvPr/>
        </p:nvSpPr>
        <p:spPr>
          <a:xfrm>
            <a:off x="228197" y="541418"/>
            <a:ext cx="11735604" cy="194266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Results from how we think about our work (cognition) and how we feel about our work (affect).</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Influenced by the work itself, our personality, and our culture.</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Measured using questionnaires that employees complete.</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Can be measured at a global level (general satisfaction with work) or at the level of specific factors (which aspects of the job lead to satisfaction).</a:t>
            </a:r>
          </a:p>
        </p:txBody>
      </p:sp>
      <p:pic>
        <p:nvPicPr>
          <p:cNvPr id="13" name="Picture 12">
            <a:extLst>
              <a:ext uri="{FF2B5EF4-FFF2-40B4-BE49-F238E27FC236}">
                <a16:creationId xmlns:a16="http://schemas.microsoft.com/office/drawing/2014/main" id="{97FFFCD5-870F-0877-61AA-921E97EFA1E5}"/>
              </a:ext>
            </a:extLst>
          </p:cNvPr>
          <p:cNvPicPr>
            <a:picLocks noChangeAspect="1"/>
          </p:cNvPicPr>
          <p:nvPr/>
        </p:nvPicPr>
        <p:blipFill>
          <a:blip r:embed="rId4"/>
          <a:stretch>
            <a:fillRect/>
          </a:stretch>
        </p:blipFill>
        <p:spPr>
          <a:xfrm>
            <a:off x="2821150" y="2747399"/>
            <a:ext cx="6549699" cy="3566160"/>
          </a:xfrm>
          <a:prstGeom prst="rect">
            <a:avLst/>
          </a:prstGeom>
        </p:spPr>
      </p:pic>
      <p:sp>
        <p:nvSpPr>
          <p:cNvPr id="3" name="Google Shape;197;p24">
            <a:extLst>
              <a:ext uri="{FF2B5EF4-FFF2-40B4-BE49-F238E27FC236}">
                <a16:creationId xmlns:a16="http://schemas.microsoft.com/office/drawing/2014/main" id="{DB82F9F9-5C50-6564-5DCD-07CDCE76C2B5}"/>
              </a:ext>
            </a:extLst>
          </p:cNvPr>
          <p:cNvSpPr txBox="1"/>
          <p:nvPr/>
        </p:nvSpPr>
        <p:spPr>
          <a:xfrm>
            <a:off x="9501646" y="6085731"/>
            <a:ext cx="1411822" cy="27699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dirty="0">
                <a:solidFill>
                  <a:schemeClr val="dk1"/>
                </a:solidFill>
                <a:latin typeface="Arial"/>
                <a:ea typeface="Arial"/>
                <a:cs typeface="Arial"/>
                <a:sym typeface="Arial"/>
              </a:rPr>
              <a:t>(Credit: </a:t>
            </a:r>
            <a:r>
              <a:rPr lang="en-US" sz="800" dirty="0" err="1">
                <a:solidFill>
                  <a:schemeClr val="dk1"/>
                </a:solidFill>
                <a:latin typeface="Arial"/>
                <a:ea typeface="Arial"/>
                <a:cs typeface="Arial"/>
                <a:sym typeface="Arial"/>
              </a:rPr>
              <a:t>Linkedin</a:t>
            </a:r>
            <a:r>
              <a:rPr lang="en-US" sz="800" dirty="0">
                <a:solidFill>
                  <a:schemeClr val="dk1"/>
                </a:solidFill>
                <a:latin typeface="Arial"/>
                <a:ea typeface="Arial"/>
                <a:cs typeface="Arial"/>
                <a:sym typeface="Arial"/>
              </a:rPr>
              <a:t>)</a:t>
            </a:r>
            <a:endParaRPr sz="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257426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F2CC0BF-1A1C-E4E9-7ACD-0D4BC3A486EE}"/>
              </a:ext>
            </a:extLst>
          </p:cNvPr>
          <p:cNvSpPr txBox="1">
            <a:spLocks/>
          </p:cNvSpPr>
          <p:nvPr/>
        </p:nvSpPr>
        <p:spPr>
          <a:xfrm>
            <a:off x="2844425" y="133654"/>
            <a:ext cx="6684217" cy="5345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Job Satisfaction</a:t>
            </a:r>
          </a:p>
        </p:txBody>
      </p:sp>
      <p:sp>
        <p:nvSpPr>
          <p:cNvPr id="6" name="TextBox 5">
            <a:extLst>
              <a:ext uri="{FF2B5EF4-FFF2-40B4-BE49-F238E27FC236}">
                <a16:creationId xmlns:a16="http://schemas.microsoft.com/office/drawing/2014/main" id="{6B1549A1-6D38-34D7-9EB2-B2266D478DC9}"/>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6BC3A1B1-FA0F-285A-01D1-0FCFB9602373}"/>
              </a:ext>
            </a:extLst>
          </p:cNvPr>
          <p:cNvSpPr txBox="1"/>
          <p:nvPr/>
        </p:nvSpPr>
        <p:spPr>
          <a:xfrm>
            <a:off x="261528" y="710081"/>
            <a:ext cx="6684218" cy="5586658"/>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rgbClr val="000000"/>
                </a:solidFill>
                <a:effectLst/>
                <a:uLnTx/>
                <a:uFillTx/>
                <a:latin typeface="Arial"/>
                <a:cs typeface="Arial"/>
                <a:sym typeface="Arial"/>
              </a:rPr>
              <a:t>Factors Involved in Job Satisfaction (Table 13.2)</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Autonomy</a:t>
            </a:r>
            <a:r>
              <a:rPr kumimoji="0" lang="en-US" sz="1600" i="0" strike="noStrike" kern="0" cap="none" spc="0" normalizeH="0" baseline="0" noProof="0" dirty="0">
                <a:ln>
                  <a:noFill/>
                </a:ln>
                <a:solidFill>
                  <a:srgbClr val="000000"/>
                </a:solidFill>
                <a:effectLst/>
                <a:uLnTx/>
                <a:uFillTx/>
                <a:latin typeface="Arial"/>
                <a:cs typeface="Arial"/>
                <a:sym typeface="Arial"/>
              </a:rPr>
              <a:t> – Individual responsibility, control over decisions.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Work Content </a:t>
            </a:r>
            <a:r>
              <a:rPr kumimoji="0" lang="en-US" sz="1600" i="0" strike="noStrike" kern="0" cap="none" spc="0" normalizeH="0" baseline="0" noProof="0" dirty="0">
                <a:ln>
                  <a:noFill/>
                </a:ln>
                <a:solidFill>
                  <a:srgbClr val="000000"/>
                </a:solidFill>
                <a:effectLst/>
                <a:uLnTx/>
                <a:uFillTx/>
                <a:latin typeface="Arial"/>
                <a:cs typeface="Arial"/>
                <a:sym typeface="Arial"/>
              </a:rPr>
              <a:t>– Variety, challenge, role clarity. (Most strongly predictive of overall job satisfaction).</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Communication</a:t>
            </a:r>
            <a:r>
              <a:rPr kumimoji="0" lang="en-US" sz="1600" i="0" strike="noStrike" kern="0" cap="none" spc="0" normalizeH="0" baseline="0" noProof="0" dirty="0">
                <a:ln>
                  <a:noFill/>
                </a:ln>
                <a:solidFill>
                  <a:srgbClr val="000000"/>
                </a:solidFill>
                <a:effectLst/>
                <a:uLnTx/>
                <a:uFillTx/>
                <a:latin typeface="Arial"/>
                <a:cs typeface="Arial"/>
                <a:sym typeface="Arial"/>
              </a:rPr>
              <a:t> – Feedback. </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Financial rewards </a:t>
            </a:r>
            <a:r>
              <a:rPr kumimoji="0" lang="en-US" sz="1600" i="0" strike="noStrike" kern="0" cap="none" spc="0" normalizeH="0" baseline="0" noProof="0" dirty="0">
                <a:ln>
                  <a:noFill/>
                </a:ln>
                <a:solidFill>
                  <a:srgbClr val="000000"/>
                </a:solidFill>
                <a:effectLst/>
                <a:uLnTx/>
                <a:uFillTx/>
                <a:latin typeface="Arial"/>
                <a:cs typeface="Arial"/>
                <a:sym typeface="Arial"/>
              </a:rPr>
              <a:t>– Salary and benefits. (Weak correlation with job satisfaction).</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Growth and development </a:t>
            </a:r>
            <a:r>
              <a:rPr kumimoji="0" lang="en-US" sz="1600" i="0" strike="noStrike" kern="0" cap="none" spc="0" normalizeH="0" baseline="0" noProof="0" dirty="0">
                <a:ln>
                  <a:noFill/>
                </a:ln>
                <a:solidFill>
                  <a:srgbClr val="000000"/>
                </a:solidFill>
                <a:effectLst/>
                <a:uLnTx/>
                <a:uFillTx/>
                <a:latin typeface="Arial"/>
                <a:cs typeface="Arial"/>
                <a:sym typeface="Arial"/>
              </a:rPr>
              <a:t>– Personal growth, training, education.</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Promotion</a:t>
            </a:r>
            <a:r>
              <a:rPr kumimoji="0" lang="en-US" sz="1600" i="0" strike="noStrike" kern="0" cap="none" spc="0" normalizeH="0" baseline="0" noProof="0" dirty="0">
                <a:ln>
                  <a:noFill/>
                </a:ln>
                <a:solidFill>
                  <a:srgbClr val="000000"/>
                </a:solidFill>
                <a:effectLst/>
                <a:uLnTx/>
                <a:uFillTx/>
                <a:latin typeface="Arial"/>
                <a:cs typeface="Arial"/>
                <a:sym typeface="Arial"/>
              </a:rPr>
              <a:t> – Career advancement opportunity.</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Coworkers</a:t>
            </a:r>
            <a:r>
              <a:rPr kumimoji="0" lang="en-US" sz="1600" i="0" strike="noStrike" kern="0" cap="none" spc="0" normalizeH="0" baseline="0" noProof="0" dirty="0">
                <a:ln>
                  <a:noFill/>
                </a:ln>
                <a:solidFill>
                  <a:srgbClr val="000000"/>
                </a:solidFill>
                <a:effectLst/>
                <a:uLnTx/>
                <a:uFillTx/>
                <a:latin typeface="Arial"/>
                <a:cs typeface="Arial"/>
                <a:sym typeface="Arial"/>
              </a:rPr>
              <a:t> – Professional relations or adequacy.</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Supervision and feedback </a:t>
            </a:r>
            <a:r>
              <a:rPr kumimoji="0" lang="en-US" sz="1600" i="0" strike="noStrike" kern="0" cap="none" spc="0" normalizeH="0" baseline="0" noProof="0" dirty="0">
                <a:ln>
                  <a:noFill/>
                </a:ln>
                <a:solidFill>
                  <a:srgbClr val="000000"/>
                </a:solidFill>
                <a:effectLst/>
                <a:uLnTx/>
                <a:uFillTx/>
                <a:latin typeface="Arial"/>
                <a:cs typeface="Arial"/>
                <a:sym typeface="Arial"/>
              </a:rPr>
              <a:t>– Support, recognition, fairness.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Workload</a:t>
            </a:r>
            <a:r>
              <a:rPr kumimoji="0" lang="en-US" sz="1600" i="0" strike="noStrike" kern="0" cap="none" spc="0" normalizeH="0" baseline="0" noProof="0" dirty="0">
                <a:ln>
                  <a:noFill/>
                </a:ln>
                <a:solidFill>
                  <a:srgbClr val="000000"/>
                </a:solidFill>
                <a:effectLst/>
                <a:uLnTx/>
                <a:uFillTx/>
                <a:latin typeface="Arial"/>
                <a:cs typeface="Arial"/>
                <a:sym typeface="Arial"/>
              </a:rPr>
              <a:t> – Time pressure, tedium.</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Work demands </a:t>
            </a:r>
            <a:r>
              <a:rPr kumimoji="0" lang="en-US" sz="1600" i="0" strike="noStrike" kern="0" cap="none" spc="0" normalizeH="0" baseline="0" noProof="0" dirty="0">
                <a:ln>
                  <a:noFill/>
                </a:ln>
                <a:solidFill>
                  <a:srgbClr val="000000"/>
                </a:solidFill>
                <a:effectLst/>
                <a:uLnTx/>
                <a:uFillTx/>
                <a:latin typeface="Arial"/>
                <a:cs typeface="Arial"/>
                <a:sym typeface="Arial"/>
              </a:rPr>
              <a:t>– Extra work requirements, insecurity of position.</a:t>
            </a:r>
          </a:p>
        </p:txBody>
      </p:sp>
      <p:pic>
        <p:nvPicPr>
          <p:cNvPr id="2" name="Picture 1">
            <a:extLst>
              <a:ext uri="{FF2B5EF4-FFF2-40B4-BE49-F238E27FC236}">
                <a16:creationId xmlns:a16="http://schemas.microsoft.com/office/drawing/2014/main" id="{280001FC-6C0E-4D7A-F212-2A4BCDCC7AD8}"/>
              </a:ext>
            </a:extLst>
          </p:cNvPr>
          <p:cNvPicPr>
            <a:picLocks noChangeAspect="1"/>
          </p:cNvPicPr>
          <p:nvPr/>
        </p:nvPicPr>
        <p:blipFill>
          <a:blip r:embed="rId4"/>
          <a:stretch>
            <a:fillRect/>
          </a:stretch>
        </p:blipFill>
        <p:spPr>
          <a:xfrm>
            <a:off x="7364848" y="1158416"/>
            <a:ext cx="4228586" cy="3474720"/>
          </a:xfrm>
          <a:prstGeom prst="rect">
            <a:avLst/>
          </a:prstGeom>
        </p:spPr>
      </p:pic>
      <p:sp>
        <p:nvSpPr>
          <p:cNvPr id="3" name="TextBox 2">
            <a:extLst>
              <a:ext uri="{FF2B5EF4-FFF2-40B4-BE49-F238E27FC236}">
                <a16:creationId xmlns:a16="http://schemas.microsoft.com/office/drawing/2014/main" id="{692A00EA-9BB9-4B37-2064-83B8DADF78B7}"/>
              </a:ext>
            </a:extLst>
          </p:cNvPr>
          <p:cNvSpPr txBox="1"/>
          <p:nvPr/>
        </p:nvSpPr>
        <p:spPr>
          <a:xfrm>
            <a:off x="7635855" y="4659250"/>
            <a:ext cx="3708066"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flickr</a:t>
            </a:r>
            <a:r>
              <a:rPr lang="en-US" sz="800" dirty="0">
                <a:latin typeface="Arial" panose="020B0604020202020204" pitchFamily="34" charset="0"/>
                <a:cs typeface="Arial" panose="020B0604020202020204" pitchFamily="34" charset="0"/>
              </a:rPr>
              <a:t> by </a:t>
            </a:r>
            <a:r>
              <a:rPr lang="en-US" sz="800" dirty="0">
                <a:latin typeface="Arial" panose="020B0604020202020204" pitchFamily="34" charset="0"/>
                <a:cs typeface="Arial" panose="020B0604020202020204" pitchFamily="34" charset="0"/>
                <a:hlinkClick r:id="rId5"/>
              </a:rPr>
              <a:t>Bearman2007</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6"/>
              </a:rPr>
              <a:t>CC BY NC ND 2.0 DEED</a:t>
            </a:r>
            <a:r>
              <a:rPr lang="en-US" sz="8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BBDDA608-78D7-4562-1591-4CDF0EC154B8}"/>
              </a:ext>
            </a:extLst>
          </p:cNvPr>
          <p:cNvSpPr txBox="1"/>
          <p:nvPr/>
        </p:nvSpPr>
        <p:spPr>
          <a:xfrm>
            <a:off x="7444926" y="5251417"/>
            <a:ext cx="4068430" cy="711413"/>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Assessment</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Take </a:t>
            </a:r>
            <a:r>
              <a:rPr lang="en-US" sz="1200" dirty="0">
                <a:latin typeface="Arial" panose="020B0604020202020204" pitchFamily="34" charset="0"/>
                <a:cs typeface="Arial" panose="020B0604020202020204" pitchFamily="34" charset="0"/>
                <a:hlinkClick r:id="rId7"/>
              </a:rPr>
              <a:t>Paul</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7"/>
              </a:rPr>
              <a:t>Spector’s Job Satisfaction Self-Assessment</a:t>
            </a:r>
            <a:r>
              <a:rPr lang="en-US" sz="1200" dirty="0">
                <a:latin typeface="Arial" panose="020B0604020202020204" pitchFamily="34" charset="0"/>
                <a:cs typeface="Arial" panose="020B0604020202020204" pitchFamily="34" charset="0"/>
              </a:rPr>
              <a:t>.  Note: You will need to scroll down slightly to get to the assessment.</a:t>
            </a:r>
            <a:endParaRPr lang="en-US" sz="1200" kern="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237876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7F88-A0D4-6822-D509-F0583ACCE19E}"/>
              </a:ext>
            </a:extLst>
          </p:cNvPr>
          <p:cNvSpPr txBox="1">
            <a:spLocks/>
          </p:cNvSpPr>
          <p:nvPr/>
        </p:nvSpPr>
        <p:spPr>
          <a:xfrm>
            <a:off x="3384584" y="180592"/>
            <a:ext cx="5603899"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Job Stress</a:t>
            </a:r>
          </a:p>
        </p:txBody>
      </p:sp>
      <p:sp>
        <p:nvSpPr>
          <p:cNvPr id="9" name="TextBox 8">
            <a:extLst>
              <a:ext uri="{FF2B5EF4-FFF2-40B4-BE49-F238E27FC236}">
                <a16:creationId xmlns:a16="http://schemas.microsoft.com/office/drawing/2014/main" id="{161A784F-F46E-58AA-13E4-918AE2E0E5EF}"/>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Google Shape;224;p26">
            <a:extLst>
              <a:ext uri="{FF2B5EF4-FFF2-40B4-BE49-F238E27FC236}">
                <a16:creationId xmlns:a16="http://schemas.microsoft.com/office/drawing/2014/main" id="{C02266B9-10B0-345D-9D58-D7499F2DF781}"/>
              </a:ext>
            </a:extLst>
          </p:cNvPr>
          <p:cNvSpPr txBox="1"/>
          <p:nvPr/>
        </p:nvSpPr>
        <p:spPr>
          <a:xfrm>
            <a:off x="157497" y="1092654"/>
            <a:ext cx="6029037" cy="500446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Caused by specific stressors in an occupation and can lead to poor health, job performance, and family life.</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Stressors include:</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Having to fill multiple roles.</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Workplace role ambiguity.</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Lack of career progress.</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Lack of job security.</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Lack of control over work outcomes.</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Isolation.</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Work overload.</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Discrimination.</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Harassment</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Bullying.</a:t>
            </a:r>
          </a:p>
        </p:txBody>
      </p:sp>
      <p:pic>
        <p:nvPicPr>
          <p:cNvPr id="4" name="Picture 3">
            <a:extLst>
              <a:ext uri="{FF2B5EF4-FFF2-40B4-BE49-F238E27FC236}">
                <a16:creationId xmlns:a16="http://schemas.microsoft.com/office/drawing/2014/main" id="{04E8B8A9-1768-E9FB-6464-E9919776D14E}"/>
              </a:ext>
            </a:extLst>
          </p:cNvPr>
          <p:cNvPicPr>
            <a:picLocks noChangeAspect="1"/>
          </p:cNvPicPr>
          <p:nvPr/>
        </p:nvPicPr>
        <p:blipFill>
          <a:blip r:embed="rId4"/>
          <a:stretch>
            <a:fillRect/>
          </a:stretch>
        </p:blipFill>
        <p:spPr>
          <a:xfrm>
            <a:off x="7333527" y="1470745"/>
            <a:ext cx="3657600" cy="3657600"/>
          </a:xfrm>
          <a:prstGeom prst="rect">
            <a:avLst/>
          </a:prstGeom>
        </p:spPr>
      </p:pic>
      <p:sp>
        <p:nvSpPr>
          <p:cNvPr id="5" name="TextBox 4">
            <a:extLst>
              <a:ext uri="{FF2B5EF4-FFF2-40B4-BE49-F238E27FC236}">
                <a16:creationId xmlns:a16="http://schemas.microsoft.com/office/drawing/2014/main" id="{B570E74B-2805-2ABE-CBF0-A6FEDDC407CD}"/>
              </a:ext>
            </a:extLst>
          </p:cNvPr>
          <p:cNvSpPr txBox="1"/>
          <p:nvPr/>
        </p:nvSpPr>
        <p:spPr>
          <a:xfrm>
            <a:off x="7333527" y="5236466"/>
            <a:ext cx="3704860"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rawpixel</a:t>
            </a:r>
            <a:r>
              <a:rPr lang="en-US" sz="800" dirty="0">
                <a:latin typeface="Arial" panose="020B0604020202020204" pitchFamily="34" charset="0"/>
                <a:cs typeface="Arial" panose="020B0604020202020204" pitchFamily="34" charset="0"/>
              </a:rPr>
              <a:t>. No author provided. Licensed under </a:t>
            </a:r>
            <a:r>
              <a:rPr lang="en-US" sz="800" dirty="0">
                <a:latin typeface="Arial" panose="020B0604020202020204" pitchFamily="34" charset="0"/>
                <a:cs typeface="Arial" panose="020B0604020202020204" pitchFamily="34" charset="0"/>
                <a:hlinkClick r:id="rId6"/>
              </a:rPr>
              <a:t>CC0 1.0 Universal</a:t>
            </a:r>
            <a:r>
              <a:rPr lang="en-US" sz="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894280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39F7-FAD5-9959-97D9-A71E6FBCC185}"/>
              </a:ext>
            </a:extLst>
          </p:cNvPr>
          <p:cNvSpPr txBox="1">
            <a:spLocks/>
          </p:cNvSpPr>
          <p:nvPr/>
        </p:nvSpPr>
        <p:spPr>
          <a:xfrm>
            <a:off x="2739866" y="291204"/>
            <a:ext cx="7385388"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Threats to Job Security</a:t>
            </a:r>
          </a:p>
        </p:txBody>
      </p:sp>
      <p:sp>
        <p:nvSpPr>
          <p:cNvPr id="3" name="Google Shape;236;p27">
            <a:extLst>
              <a:ext uri="{FF2B5EF4-FFF2-40B4-BE49-F238E27FC236}">
                <a16:creationId xmlns:a16="http://schemas.microsoft.com/office/drawing/2014/main" id="{1BEEF65A-02F6-9979-08A7-287A8EF65CA0}"/>
              </a:ext>
            </a:extLst>
          </p:cNvPr>
          <p:cNvSpPr txBox="1"/>
          <p:nvPr/>
        </p:nvSpPr>
        <p:spPr>
          <a:xfrm>
            <a:off x="297690" y="1336574"/>
            <a:ext cx="5705947" cy="445462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1080"/>
              </a:spcBef>
              <a:spcAft>
                <a:spcPts val="0"/>
              </a:spcAft>
              <a:buClr>
                <a:schemeClr val="accent1">
                  <a:lumMod val="40000"/>
                  <a:lumOff val="6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Downsizing</a:t>
            </a:r>
            <a:r>
              <a:rPr kumimoji="0" lang="en-US" sz="1600" i="0" u="none" strike="noStrike" kern="0" cap="none" spc="0" normalizeH="0" baseline="0" noProof="0" dirty="0">
                <a:ln>
                  <a:noFill/>
                </a:ln>
                <a:effectLst/>
                <a:uLnTx/>
                <a:uFillTx/>
                <a:latin typeface="Arial"/>
                <a:cs typeface="Arial"/>
                <a:sym typeface="Arial"/>
              </a:rPr>
              <a:t> – process in which an organization tries to achieve greater overall efficiency by reducing the number of employees.</a:t>
            </a:r>
          </a:p>
          <a:p>
            <a:pPr marL="742950" lvl="1" indent="-285750">
              <a:spcBef>
                <a:spcPts val="1080"/>
              </a:spcBef>
              <a:buClr>
                <a:schemeClr val="accent1">
                  <a:lumMod val="40000"/>
                  <a:lumOff val="6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I-0 psychologists may be involved in how the news is delivered and how laid-off and retained employees are supported.</a:t>
            </a:r>
          </a:p>
          <a:p>
            <a:pPr marL="285750" marR="0" lvl="0" indent="-285750" algn="l" defTabSz="914400" rtl="0" eaLnBrk="1" fontAlgn="auto" latinLnBrk="0" hangingPunct="1">
              <a:lnSpc>
                <a:spcPct val="100000"/>
              </a:lnSpc>
              <a:spcBef>
                <a:spcPts val="1080"/>
              </a:spcBef>
              <a:spcAft>
                <a:spcPts val="0"/>
              </a:spcAft>
              <a:buClr>
                <a:schemeClr val="accent1">
                  <a:lumMod val="40000"/>
                  <a:lumOff val="6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Corporate Mergers </a:t>
            </a:r>
            <a:r>
              <a:rPr kumimoji="0" lang="en-US" sz="1600" i="0" u="none" strike="noStrike" kern="0" cap="none" spc="0" normalizeH="0" baseline="0" noProof="0" dirty="0">
                <a:ln>
                  <a:noFill/>
                </a:ln>
                <a:effectLst/>
                <a:uLnTx/>
                <a:uFillTx/>
                <a:latin typeface="Arial"/>
                <a:cs typeface="Arial"/>
                <a:sym typeface="Arial"/>
              </a:rPr>
              <a:t>-  the joining of two organizations.</a:t>
            </a:r>
          </a:p>
          <a:p>
            <a:pPr marL="285750" marR="0" lvl="0" indent="-285750" algn="l" defTabSz="914400" rtl="0" eaLnBrk="1" fontAlgn="auto" latinLnBrk="0" hangingPunct="1">
              <a:lnSpc>
                <a:spcPct val="100000"/>
              </a:lnSpc>
              <a:spcBef>
                <a:spcPts val="1080"/>
              </a:spcBef>
              <a:spcAft>
                <a:spcPts val="0"/>
              </a:spcAft>
              <a:buClr>
                <a:schemeClr val="accent1">
                  <a:lumMod val="40000"/>
                  <a:lumOff val="6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Acquisition</a:t>
            </a:r>
            <a:r>
              <a:rPr kumimoji="0" lang="en-US" sz="1600" i="0" u="none" strike="noStrike" kern="0" cap="none" spc="0" normalizeH="0" baseline="0" noProof="0" dirty="0">
                <a:ln>
                  <a:noFill/>
                </a:ln>
                <a:effectLst/>
                <a:uLnTx/>
                <a:uFillTx/>
                <a:latin typeface="Arial"/>
                <a:cs typeface="Arial"/>
                <a:sym typeface="Arial"/>
              </a:rPr>
              <a:t> – one organization purchases another.</a:t>
            </a:r>
          </a:p>
          <a:p>
            <a:pPr marL="742950" lvl="1" indent="-285750">
              <a:spcBef>
                <a:spcPts val="1080"/>
              </a:spcBef>
              <a:buClr>
                <a:schemeClr val="accent1">
                  <a:lumMod val="40000"/>
                  <a:lumOff val="6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Often leads to cuts due to duplication of core functions, like sales and accounting, at each company.</a:t>
            </a:r>
          </a:p>
          <a:p>
            <a:pPr marL="742950" lvl="1" indent="-285750">
              <a:spcBef>
                <a:spcPts val="1080"/>
              </a:spcBef>
              <a:buClr>
                <a:schemeClr val="accent1">
                  <a:lumMod val="40000"/>
                  <a:lumOff val="6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Research focuses on understanding employee reactions and practical recommendations for managing organizational changes.</a:t>
            </a:r>
          </a:p>
          <a:p>
            <a:pPr marL="285750" marR="0" lvl="0" indent="-285750" algn="l" defTabSz="914400" rtl="0" eaLnBrk="1" fontAlgn="auto" latinLnBrk="0" hangingPunct="1">
              <a:lnSpc>
                <a:spcPct val="100000"/>
              </a:lnSpc>
              <a:spcBef>
                <a:spcPts val="1080"/>
              </a:spcBef>
              <a:spcAft>
                <a:spcPts val="0"/>
              </a:spcAft>
              <a:buClr>
                <a:schemeClr val="accent1">
                  <a:lumMod val="40000"/>
                  <a:lumOff val="60000"/>
                </a:schemeClr>
              </a:buClr>
              <a:buSzPts val="1600"/>
              <a:buFont typeface="Wingdings" panose="05000000000000000000" pitchFamily="2" charset="2"/>
              <a:buChar char="q"/>
              <a:tabLst/>
              <a:defRPr/>
            </a:pPr>
            <a:endParaRPr kumimoji="0" lang="en-US" sz="1600" i="0" u="none" strike="noStrike" kern="0" cap="none" spc="0" normalizeH="0" baseline="0" noProof="0" dirty="0">
              <a:ln>
                <a:noFill/>
              </a:ln>
              <a:effectLst/>
              <a:uLnTx/>
              <a:uFillTx/>
              <a:latin typeface="Arial"/>
              <a:cs typeface="Arial"/>
              <a:sym typeface="Arial"/>
            </a:endParaRPr>
          </a:p>
        </p:txBody>
      </p:sp>
      <p:sp>
        <p:nvSpPr>
          <p:cNvPr id="6" name="TextBox 5">
            <a:extLst>
              <a:ext uri="{FF2B5EF4-FFF2-40B4-BE49-F238E27FC236}">
                <a16:creationId xmlns:a16="http://schemas.microsoft.com/office/drawing/2014/main" id="{3C2B0BE9-83F5-3B97-6667-3969C4C21D70}"/>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10" name="Picture 9">
            <a:extLst>
              <a:ext uri="{FF2B5EF4-FFF2-40B4-BE49-F238E27FC236}">
                <a16:creationId xmlns:a16="http://schemas.microsoft.com/office/drawing/2014/main" id="{98383799-832C-202F-06D2-C9DAD7B295BF}"/>
              </a:ext>
            </a:extLst>
          </p:cNvPr>
          <p:cNvPicPr>
            <a:picLocks noChangeAspect="1"/>
          </p:cNvPicPr>
          <p:nvPr/>
        </p:nvPicPr>
        <p:blipFill rotWithShape="1">
          <a:blip r:embed="rId4"/>
          <a:srcRect l="21715" r="23204"/>
          <a:stretch/>
        </p:blipFill>
        <p:spPr>
          <a:xfrm>
            <a:off x="6374266" y="1469567"/>
            <a:ext cx="5107878" cy="4023360"/>
          </a:xfrm>
          <a:prstGeom prst="rect">
            <a:avLst/>
          </a:prstGeom>
        </p:spPr>
      </p:pic>
      <p:sp>
        <p:nvSpPr>
          <p:cNvPr id="5" name="TextBox 4">
            <a:extLst>
              <a:ext uri="{FF2B5EF4-FFF2-40B4-BE49-F238E27FC236}">
                <a16:creationId xmlns:a16="http://schemas.microsoft.com/office/drawing/2014/main" id="{5C0A5556-1D53-C1F5-EEC3-862268AC96D9}"/>
              </a:ext>
            </a:extLst>
          </p:cNvPr>
          <p:cNvSpPr txBox="1"/>
          <p:nvPr/>
        </p:nvSpPr>
        <p:spPr>
          <a:xfrm>
            <a:off x="6432560" y="5486271"/>
            <a:ext cx="5269346"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13.14 When companies are combined through a merger (or acquisition), there are often cuts due to duplication of core functions, like sales and accounting, at each company.</a:t>
            </a:r>
          </a:p>
        </p:txBody>
      </p:sp>
    </p:spTree>
    <p:extLst>
      <p:ext uri="{BB962C8B-B14F-4D97-AF65-F5344CB8AC3E}">
        <p14:creationId xmlns:p14="http://schemas.microsoft.com/office/powerpoint/2010/main" val="2108019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CA631-9696-8734-8159-54464B77DFD3}"/>
              </a:ext>
            </a:extLst>
          </p:cNvPr>
          <p:cNvSpPr txBox="1">
            <a:spLocks/>
          </p:cNvSpPr>
          <p:nvPr/>
        </p:nvSpPr>
        <p:spPr>
          <a:xfrm>
            <a:off x="2596940" y="279683"/>
            <a:ext cx="7597206"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Work-Family Balance</a:t>
            </a:r>
          </a:p>
        </p:txBody>
      </p:sp>
      <p:sp>
        <p:nvSpPr>
          <p:cNvPr id="11" name="TextBox 10">
            <a:extLst>
              <a:ext uri="{FF2B5EF4-FFF2-40B4-BE49-F238E27FC236}">
                <a16:creationId xmlns:a16="http://schemas.microsoft.com/office/drawing/2014/main" id="{86F46E86-1EC3-5A69-8B85-4EBD83C26B42}"/>
              </a:ext>
            </a:extLst>
          </p:cNvPr>
          <p:cNvSpPr txBox="1"/>
          <p:nvPr/>
        </p:nvSpPr>
        <p:spPr>
          <a:xfrm>
            <a:off x="1347234" y="6588847"/>
            <a:ext cx="1009661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endParaRPr lang="en-US" sz="800" b="0" i="0" dirty="0">
              <a:solidFill>
                <a:srgbClr val="222222"/>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0F68E8A-A8CF-8641-36DC-68A9748520BA}"/>
              </a:ext>
            </a:extLst>
          </p:cNvPr>
          <p:cNvSpPr txBox="1"/>
          <p:nvPr/>
        </p:nvSpPr>
        <p:spPr>
          <a:xfrm>
            <a:off x="684355" y="801365"/>
            <a:ext cx="11004355" cy="484799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Work-family balance – occurs when people juggle the demands of work life with the demands of family life.</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err="1">
                <a:ln>
                  <a:noFill/>
                </a:ln>
                <a:solidFill>
                  <a:srgbClr val="000000"/>
                </a:solidFill>
                <a:effectLst/>
                <a:uLnTx/>
                <a:uFillTx/>
                <a:latin typeface="Arial"/>
                <a:ea typeface="Arial"/>
                <a:cs typeface="Arial"/>
                <a:sym typeface="Arial"/>
              </a:rPr>
              <a:t>Greenhaus</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&amp; </a:t>
            </a:r>
            <a:r>
              <a:rPr kumimoji="0" lang="en-US" sz="1600" i="0" u="none" strike="noStrike" kern="0" cap="none" spc="0" normalizeH="0" baseline="0" noProof="0" dirty="0" err="1">
                <a:ln>
                  <a:noFill/>
                </a:ln>
                <a:solidFill>
                  <a:srgbClr val="000000"/>
                </a:solidFill>
                <a:effectLst/>
                <a:uLnTx/>
                <a:uFillTx/>
                <a:latin typeface="Arial"/>
                <a:ea typeface="Arial"/>
                <a:cs typeface="Arial"/>
                <a:sym typeface="Arial"/>
              </a:rPr>
              <a:t>Beutell</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(1985):</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Three sources of work-family conflicts: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Time devoted to work makes → difficult to fulfill requirements of family, or vice versa.</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Strain from participation in work → difficult to fulfill requirements of family, or vice versa.</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Specific behaviors required by work → difficult to fulfill requirements of family, or vice versa.</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Ways to decrease work-family conflict:</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Support in the home – emotional and practical.</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Practical support found to be the most effective.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Workplace support – understanding supervisors, flextime, leave with pay, and telecommuting.</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Telecommuting</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 employees’ ability to set their own hours allowing them to work from home at different parts of the day.</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Telecommuting was found to make the conflict worse.</a:t>
            </a:r>
          </a:p>
        </p:txBody>
      </p:sp>
      <p:sp>
        <p:nvSpPr>
          <p:cNvPr id="3" name="TextBox 2">
            <a:extLst>
              <a:ext uri="{FF2B5EF4-FFF2-40B4-BE49-F238E27FC236}">
                <a16:creationId xmlns:a16="http://schemas.microsoft.com/office/drawing/2014/main" id="{FCE7C5F7-DE4D-BB31-7876-26F067CD4F4D}"/>
              </a:ext>
            </a:extLst>
          </p:cNvPr>
          <p:cNvSpPr txBox="1"/>
          <p:nvPr/>
        </p:nvSpPr>
        <p:spPr>
          <a:xfrm>
            <a:off x="971108" y="5888270"/>
            <a:ext cx="10430848" cy="461665"/>
          </a:xfrm>
          <a:prstGeom prst="rect">
            <a:avLst/>
          </a:prstGeom>
          <a:noFill/>
          <a:ln>
            <a:solidFill>
              <a:schemeClr val="accent1">
                <a:lumMod val="60000"/>
                <a:lumOff val="40000"/>
              </a:schemeClr>
            </a:solidFill>
          </a:ln>
        </p:spPr>
        <p:txBody>
          <a:bodyPr wrap="square">
            <a:spAutoFit/>
          </a:bodyPr>
          <a:lstStyle/>
          <a:p>
            <a:r>
              <a:rPr lang="en-US" sz="1200" b="1" dirty="0">
                <a:latin typeface="Arial" panose="020B0604020202020204" pitchFamily="34" charset="0"/>
                <a:cs typeface="Arial" panose="020B0604020202020204" pitchFamily="34" charset="0"/>
              </a:rPr>
              <a:t>Link to Learning Application:</a:t>
            </a:r>
            <a:r>
              <a:rPr lang="en-US" sz="1200" dirty="0">
                <a:latin typeface="Arial" panose="020B0604020202020204" pitchFamily="34" charset="0"/>
                <a:cs typeface="Arial" panose="020B0604020202020204" pitchFamily="34" charset="0"/>
              </a:rPr>
              <a:t> The </a:t>
            </a:r>
            <a:r>
              <a:rPr lang="en-US" sz="1200" dirty="0">
                <a:latin typeface="Arial" panose="020B0604020202020204" pitchFamily="34" charset="0"/>
                <a:cs typeface="Arial" panose="020B0604020202020204" pitchFamily="34" charset="0"/>
                <a:hlinkClick r:id="rId4"/>
              </a:rPr>
              <a:t>Glassdoor website</a:t>
            </a:r>
            <a:r>
              <a:rPr lang="en-US" sz="1200" dirty="0">
                <a:latin typeface="Arial" panose="020B0604020202020204" pitchFamily="34" charset="0"/>
                <a:cs typeface="Arial" panose="020B0604020202020204" pitchFamily="34" charset="0"/>
              </a:rPr>
              <a:t> posts job satisfaction reviews for different careers and organizations. Use this site to research possible careers and/or organizations that interest you.</a:t>
            </a:r>
          </a:p>
        </p:txBody>
      </p:sp>
    </p:spTree>
    <p:extLst>
      <p:ext uri="{BB962C8B-B14F-4D97-AF65-F5344CB8AC3E}">
        <p14:creationId xmlns:p14="http://schemas.microsoft.com/office/powerpoint/2010/main" val="13965828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EFBF662-6BB7-7E59-6098-0DE70F72DA3B}"/>
              </a:ext>
            </a:extLst>
          </p:cNvPr>
          <p:cNvSpPr txBox="1">
            <a:spLocks/>
          </p:cNvSpPr>
          <p:nvPr/>
        </p:nvSpPr>
        <p:spPr>
          <a:xfrm>
            <a:off x="605107" y="92993"/>
            <a:ext cx="11162853"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Management &amp; Organizational Structure</a:t>
            </a:r>
          </a:p>
        </p:txBody>
      </p:sp>
      <p:sp>
        <p:nvSpPr>
          <p:cNvPr id="4" name="TextBox 3">
            <a:extLst>
              <a:ext uri="{FF2B5EF4-FFF2-40B4-BE49-F238E27FC236}">
                <a16:creationId xmlns:a16="http://schemas.microsoft.com/office/drawing/2014/main" id="{4EE11400-53CF-C8EF-650B-D79192EED90D}"/>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4466E1A9-E624-26FD-DEB5-68EBE617A0B9}"/>
              </a:ext>
            </a:extLst>
          </p:cNvPr>
          <p:cNvSpPr txBox="1"/>
          <p:nvPr/>
        </p:nvSpPr>
        <p:spPr>
          <a:xfrm>
            <a:off x="147782" y="502032"/>
            <a:ext cx="11896436" cy="300133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Douglas McGregor (1960)</a:t>
            </a:r>
            <a:r>
              <a:rPr lang="en-US" sz="1600" kern="0" dirty="0">
                <a:solidFill>
                  <a:srgbClr val="000000"/>
                </a:solidFill>
                <a:latin typeface="Arial"/>
                <a:ea typeface="Arial"/>
                <a:cs typeface="Arial"/>
                <a:sym typeface="Arial"/>
              </a:rPr>
              <a:t>, c</a:t>
            </a:r>
            <a:r>
              <a:rPr kumimoji="0" lang="en-US" sz="1600" i="0" u="none" strike="noStrike" kern="0" cap="none" spc="0" normalizeH="0" baseline="0" noProof="0" dirty="0" err="1">
                <a:ln>
                  <a:noFill/>
                </a:ln>
                <a:solidFill>
                  <a:srgbClr val="000000"/>
                </a:solidFill>
                <a:effectLst/>
                <a:uLnTx/>
                <a:uFillTx/>
                <a:latin typeface="Arial"/>
                <a:ea typeface="Arial"/>
                <a:cs typeface="Arial"/>
                <a:sym typeface="Arial"/>
              </a:rPr>
              <a:t>ombined</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scientific management and human relations into the notion of leadership behavior.</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Scientific management – theory of management that analyzes and synthesized workflows with the main objective of improving economic efficiency, especially labor productivity.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Identified two different styles of managers.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Theory X – manager assumes workers are inherently lazy and unproductive; managers must have control and use punishments.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Theory Y – manager assumes workers are people who seek to work hard and productively; managers and workers can find creative solutions to problems; workers do not need to be controlled and punished.</a:t>
            </a:r>
          </a:p>
        </p:txBody>
      </p:sp>
      <p:graphicFrame>
        <p:nvGraphicFramePr>
          <p:cNvPr id="2" name="Table 1">
            <a:extLst>
              <a:ext uri="{FF2B5EF4-FFF2-40B4-BE49-F238E27FC236}">
                <a16:creationId xmlns:a16="http://schemas.microsoft.com/office/drawing/2014/main" id="{35B323E8-840C-0170-EAEC-3E9F4ACEC42D}"/>
              </a:ext>
            </a:extLst>
          </p:cNvPr>
          <p:cNvGraphicFramePr>
            <a:graphicFrameLocks noGrp="1"/>
          </p:cNvGraphicFramePr>
          <p:nvPr>
            <p:extLst>
              <p:ext uri="{D42A27DB-BD31-4B8C-83A1-F6EECF244321}">
                <p14:modId xmlns:p14="http://schemas.microsoft.com/office/powerpoint/2010/main" val="1325390593"/>
              </p:ext>
            </p:extLst>
          </p:nvPr>
        </p:nvGraphicFramePr>
        <p:xfrm>
          <a:off x="3209704" y="3595953"/>
          <a:ext cx="8834514" cy="2807854"/>
        </p:xfrm>
        <a:graphic>
          <a:graphicData uri="http://schemas.openxmlformats.org/drawingml/2006/table">
            <a:tbl>
              <a:tblPr/>
              <a:tblGrid>
                <a:gridCol w="4267200">
                  <a:extLst>
                    <a:ext uri="{9D8B030D-6E8A-4147-A177-3AD203B41FA5}">
                      <a16:colId xmlns:a16="http://schemas.microsoft.com/office/drawing/2014/main" val="20000"/>
                    </a:ext>
                  </a:extLst>
                </a:gridCol>
                <a:gridCol w="4567314">
                  <a:extLst>
                    <a:ext uri="{9D8B030D-6E8A-4147-A177-3AD203B41FA5}">
                      <a16:colId xmlns:a16="http://schemas.microsoft.com/office/drawing/2014/main" val="20001"/>
                    </a:ext>
                  </a:extLst>
                </a:gridCol>
              </a:tblGrid>
              <a:tr h="353462">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dirty="0">
                          <a:effectLst/>
                        </a:rPr>
                        <a:t>Theory X and Theory Y Management Styles (Table 13.3)</a:t>
                      </a:r>
                    </a:p>
                  </a:txBody>
                  <a:tcPr marL="64789" marR="64789" marT="32394" marB="32394" anchor="b">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0000"/>
                  </a:ext>
                </a:extLst>
              </a:tr>
              <a:tr h="37621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u="sng" dirty="0">
                          <a:effectLst/>
                        </a:rPr>
                        <a:t>Theory X</a:t>
                      </a:r>
                    </a:p>
                  </a:txBody>
                  <a:tcPr marL="64789" marR="64789" marT="32394" marB="32394" anchor="b">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u="sng" dirty="0">
                          <a:effectLst/>
                        </a:rPr>
                        <a:t>Theory Y</a:t>
                      </a:r>
                    </a:p>
                  </a:txBody>
                  <a:tcPr marL="64789" marR="64789" marT="32394" marB="32394" anchor="b">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1"/>
                  </a:ext>
                </a:extLst>
              </a:tr>
              <a:tr h="50800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400" dirty="0">
                          <a:effectLst/>
                        </a:rPr>
                        <a:t>People dislike work and avoid it.</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400" dirty="0">
                          <a:effectLst/>
                        </a:rPr>
                        <a:t>People enjoy work and find it natural.</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2"/>
                  </a:ext>
                </a:extLst>
              </a:tr>
              <a:tr h="5172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400" dirty="0">
                          <a:effectLst/>
                        </a:rPr>
                        <a:t>People avoid responsibility.</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400" dirty="0">
                          <a:effectLst/>
                        </a:rPr>
                        <a:t>People are more satisfied when given responsibility.</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3"/>
                  </a:ext>
                </a:extLst>
              </a:tr>
              <a:tr h="5449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400" dirty="0">
                          <a:effectLst/>
                        </a:rPr>
                        <a:t>People want to be told what to do.</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400" dirty="0">
                          <a:effectLst/>
                        </a:rPr>
                        <a:t>People want to take part in setting their own work goals.</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4"/>
                  </a:ext>
                </a:extLst>
              </a:tr>
              <a:tr h="50800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400" dirty="0">
                          <a:effectLst/>
                        </a:rPr>
                        <a:t>Goals are achieved through rules and punishments.</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400" dirty="0">
                          <a:effectLst/>
                        </a:rPr>
                        <a:t>Goals are achieved through enticements and rewards.</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5"/>
                  </a:ext>
                </a:extLst>
              </a:tr>
            </a:tbl>
          </a:graphicData>
        </a:graphic>
      </p:graphicFrame>
      <p:pic>
        <p:nvPicPr>
          <p:cNvPr id="5" name="Picture 4">
            <a:extLst>
              <a:ext uri="{FF2B5EF4-FFF2-40B4-BE49-F238E27FC236}">
                <a16:creationId xmlns:a16="http://schemas.microsoft.com/office/drawing/2014/main" id="{D3C16E90-FFA2-FDC7-3D0B-A66AF4FB722E}"/>
              </a:ext>
            </a:extLst>
          </p:cNvPr>
          <p:cNvPicPr>
            <a:picLocks noChangeAspect="1"/>
          </p:cNvPicPr>
          <p:nvPr/>
        </p:nvPicPr>
        <p:blipFill>
          <a:blip r:embed="rId4"/>
          <a:stretch>
            <a:fillRect/>
          </a:stretch>
        </p:blipFill>
        <p:spPr>
          <a:xfrm>
            <a:off x="783428" y="3595953"/>
            <a:ext cx="1714500" cy="2286000"/>
          </a:xfrm>
          <a:prstGeom prst="rect">
            <a:avLst/>
          </a:prstGeom>
        </p:spPr>
      </p:pic>
      <p:sp>
        <p:nvSpPr>
          <p:cNvPr id="6" name="TextBox 5">
            <a:extLst>
              <a:ext uri="{FF2B5EF4-FFF2-40B4-BE49-F238E27FC236}">
                <a16:creationId xmlns:a16="http://schemas.microsoft.com/office/drawing/2014/main" id="{3D7AA523-E6CB-1B3E-17F0-6AA17C7B5078}"/>
              </a:ext>
            </a:extLst>
          </p:cNvPr>
          <p:cNvSpPr txBox="1"/>
          <p:nvPr/>
        </p:nvSpPr>
        <p:spPr>
          <a:xfrm>
            <a:off x="467966" y="6234530"/>
            <a:ext cx="2345424"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source from  </a:t>
            </a:r>
            <a:r>
              <a:rPr lang="en-US" sz="800" dirty="0" err="1">
                <a:latin typeface="Arial" panose="020B0604020202020204" pitchFamily="34" charset="0"/>
                <a:cs typeface="Arial" panose="020B0604020202020204" pitchFamily="34" charset="0"/>
                <a:hlinkClick r:id="rId6"/>
              </a:rPr>
              <a:t>toolshero</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CC BY SA 4.0</a:t>
            </a:r>
            <a:r>
              <a:rPr lang="en-US" sz="8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A7A54F34-2370-6337-517C-AC238094E9CB}"/>
              </a:ext>
            </a:extLst>
          </p:cNvPr>
          <p:cNvSpPr txBox="1"/>
          <p:nvPr/>
        </p:nvSpPr>
        <p:spPr>
          <a:xfrm>
            <a:off x="252458" y="5920805"/>
            <a:ext cx="2759089"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Douglas McGregor  (1906-1964)</a:t>
            </a:r>
          </a:p>
        </p:txBody>
      </p:sp>
    </p:spTree>
    <p:extLst>
      <p:ext uri="{BB962C8B-B14F-4D97-AF65-F5344CB8AC3E}">
        <p14:creationId xmlns:p14="http://schemas.microsoft.com/office/powerpoint/2010/main" val="3645901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119A023-AF2A-7C71-ADD1-96D01F90D17F}"/>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6" name="Title 1">
            <a:extLst>
              <a:ext uri="{FF2B5EF4-FFF2-40B4-BE49-F238E27FC236}">
                <a16:creationId xmlns:a16="http://schemas.microsoft.com/office/drawing/2014/main" id="{759C6291-12B5-6660-06BB-BA7E0C8CEEA2}"/>
              </a:ext>
            </a:extLst>
          </p:cNvPr>
          <p:cNvSpPr txBox="1">
            <a:spLocks/>
          </p:cNvSpPr>
          <p:nvPr/>
        </p:nvSpPr>
        <p:spPr>
          <a:xfrm>
            <a:off x="1473199" y="202743"/>
            <a:ext cx="10039927"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Management &amp; Organizational Structures</a:t>
            </a:r>
          </a:p>
        </p:txBody>
      </p:sp>
      <p:sp>
        <p:nvSpPr>
          <p:cNvPr id="11" name="TextBox 10">
            <a:extLst>
              <a:ext uri="{FF2B5EF4-FFF2-40B4-BE49-F238E27FC236}">
                <a16:creationId xmlns:a16="http://schemas.microsoft.com/office/drawing/2014/main" id="{96517B32-C538-B10B-9FF0-4D8A4447B4C2}"/>
              </a:ext>
            </a:extLst>
          </p:cNvPr>
          <p:cNvSpPr txBox="1"/>
          <p:nvPr/>
        </p:nvSpPr>
        <p:spPr>
          <a:xfrm>
            <a:off x="460346" y="739544"/>
            <a:ext cx="11368388" cy="5586658"/>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Donald Clifton researched how an organization can best use an individual’s strengths.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Argued that our strengths provide the greatest opportunity for growth.</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Strength-Based Management </a:t>
            </a:r>
            <a:r>
              <a:rPr kumimoji="0" lang="en-US" sz="1600" i="0" strike="noStrike" kern="0" cap="none" spc="0" normalizeH="0" baseline="0" noProof="0" dirty="0">
                <a:ln>
                  <a:noFill/>
                </a:ln>
                <a:effectLst/>
                <a:uLnTx/>
                <a:uFillTx/>
                <a:latin typeface="Arial"/>
                <a:cs typeface="Arial"/>
                <a:sym typeface="Arial"/>
              </a:rPr>
              <a:t>– approach that focuses on employees' strengths.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endParaRPr kumimoji="0" lang="en-US" sz="1600" i="0"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Bass (1985)</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Transactional leadership</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characteristic of leaders who focus on supervision and organizational goals achieved through a system of rewards and punishments</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maintenance of the organizational status quo.</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endParaRPr kumimoji="0" lang="en-US" sz="1600" i="0" strike="noStrike" kern="0" cap="none" spc="0" normalizeH="0" baseline="0" noProof="0" dirty="0">
              <a:ln>
                <a:noFill/>
              </a:ln>
              <a:effectLst/>
              <a:uLnTx/>
              <a:uFillTx/>
              <a:latin typeface="Arial"/>
              <a:cs typeface="Arial"/>
              <a:sym typeface="Arial"/>
            </a:endParaRP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Transformational leadership </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charismatic role models, </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inspirational (optimistic about goal attainment), </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intellectually stimulating (encourage critical thinking and problem solving), and </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individually considerate and who seek to change the organization.</a:t>
            </a:r>
          </a:p>
        </p:txBody>
      </p:sp>
    </p:spTree>
    <p:extLst>
      <p:ext uri="{BB962C8B-B14F-4D97-AF65-F5344CB8AC3E}">
        <p14:creationId xmlns:p14="http://schemas.microsoft.com/office/powerpoint/2010/main" val="2694808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CDFA61-965D-64E8-AD16-1055F099B95A}"/>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itle 1">
            <a:extLst>
              <a:ext uri="{FF2B5EF4-FFF2-40B4-BE49-F238E27FC236}">
                <a16:creationId xmlns:a16="http://schemas.microsoft.com/office/drawing/2014/main" id="{7F447F7A-5808-C070-0047-FD829E9ED04C}"/>
              </a:ext>
            </a:extLst>
          </p:cNvPr>
          <p:cNvSpPr txBox="1">
            <a:spLocks/>
          </p:cNvSpPr>
          <p:nvPr/>
        </p:nvSpPr>
        <p:spPr>
          <a:xfrm>
            <a:off x="1802614" y="283484"/>
            <a:ext cx="9381098"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Goals, Teamwork &amp; Work Teams</a:t>
            </a:r>
          </a:p>
        </p:txBody>
      </p:sp>
      <p:sp>
        <p:nvSpPr>
          <p:cNvPr id="8" name="TextBox 7">
            <a:extLst>
              <a:ext uri="{FF2B5EF4-FFF2-40B4-BE49-F238E27FC236}">
                <a16:creationId xmlns:a16="http://schemas.microsoft.com/office/drawing/2014/main" id="{98FE77B0-EB22-6CB9-74C1-F49C9F2E468F}"/>
              </a:ext>
            </a:extLst>
          </p:cNvPr>
          <p:cNvSpPr txBox="1"/>
          <p:nvPr/>
        </p:nvSpPr>
        <p:spPr>
          <a:xfrm>
            <a:off x="290287" y="1000449"/>
            <a:ext cx="7625277" cy="484799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Team-Based Approach</a:t>
            </a:r>
            <a:r>
              <a:rPr kumimoji="0" lang="en-US" sz="1600" i="0" strike="noStrike" kern="0" cap="none" spc="0" normalizeH="0" baseline="0" noProof="0" dirty="0">
                <a:ln>
                  <a:noFill/>
                </a:ln>
                <a:effectLst/>
                <a:uLnTx/>
                <a:uFillTx/>
                <a:latin typeface="Arial"/>
                <a:cs typeface="Arial"/>
                <a:sym typeface="Arial"/>
              </a:rPr>
              <a:t>: Many companies structure their organization so that work can be delegated to work teams.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Work team </a:t>
            </a:r>
            <a:r>
              <a:rPr kumimoji="0" lang="en-US" sz="1600" i="0" strike="noStrike" kern="0" cap="none" spc="0" normalizeH="0" baseline="0" noProof="0" dirty="0">
                <a:ln>
                  <a:noFill/>
                </a:ln>
                <a:effectLst/>
                <a:uLnTx/>
                <a:uFillTx/>
                <a:latin typeface="Arial"/>
                <a:cs typeface="Arial"/>
                <a:sym typeface="Arial"/>
              </a:rPr>
              <a:t>– group of people within an organization or company given a specific task to achieve together.</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Brings together diverse skills, experience, and expertise.</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Do not always deliver greater productivity.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Why do some teams work well while others do not?</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Social loafing</a:t>
            </a:r>
            <a:r>
              <a:rPr kumimoji="0" lang="en-US" sz="1600" i="0" strike="noStrike" kern="0" cap="none" spc="0" normalizeH="0" baseline="0" noProof="0" dirty="0">
                <a:ln>
                  <a:noFill/>
                </a:ln>
                <a:effectLst/>
                <a:uLnTx/>
                <a:uFillTx/>
                <a:latin typeface="Arial"/>
                <a:cs typeface="Arial"/>
                <a:sym typeface="Arial"/>
              </a:rPr>
              <a:t>.</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Poor communication.</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Poor decision-making skills due to conformity effects.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Conflict with the group.</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Team halo effect - teams are given credit for their success but individuals within a team are blamed for team failures.</a:t>
            </a:r>
          </a:p>
        </p:txBody>
      </p:sp>
      <p:pic>
        <p:nvPicPr>
          <p:cNvPr id="2" name="Picture 1">
            <a:extLst>
              <a:ext uri="{FF2B5EF4-FFF2-40B4-BE49-F238E27FC236}">
                <a16:creationId xmlns:a16="http://schemas.microsoft.com/office/drawing/2014/main" id="{603AAC1A-8987-CA84-5877-F03983868098}"/>
              </a:ext>
            </a:extLst>
          </p:cNvPr>
          <p:cNvPicPr>
            <a:picLocks noChangeAspect="1"/>
          </p:cNvPicPr>
          <p:nvPr/>
        </p:nvPicPr>
        <p:blipFill>
          <a:blip r:embed="rId4"/>
          <a:stretch>
            <a:fillRect/>
          </a:stretch>
        </p:blipFill>
        <p:spPr>
          <a:xfrm>
            <a:off x="8171134" y="1595646"/>
            <a:ext cx="3749040" cy="3749040"/>
          </a:xfrm>
          <a:prstGeom prst="rect">
            <a:avLst/>
          </a:prstGeom>
        </p:spPr>
      </p:pic>
      <p:sp>
        <p:nvSpPr>
          <p:cNvPr id="3" name="TextBox 2">
            <a:extLst>
              <a:ext uri="{FF2B5EF4-FFF2-40B4-BE49-F238E27FC236}">
                <a16:creationId xmlns:a16="http://schemas.microsoft.com/office/drawing/2014/main" id="{C2E71A45-CC93-6978-9EAB-BDDF6F652E95}"/>
              </a:ext>
            </a:extLst>
          </p:cNvPr>
          <p:cNvSpPr txBox="1"/>
          <p:nvPr/>
        </p:nvSpPr>
        <p:spPr>
          <a:xfrm>
            <a:off x="8145943" y="5309406"/>
            <a:ext cx="3853940"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Image from </a:t>
            </a:r>
            <a:r>
              <a:rPr lang="en-US" sz="800" dirty="0" err="1">
                <a:latin typeface="Arial" panose="020B0604020202020204" pitchFamily="34" charset="0"/>
                <a:cs typeface="Arial" panose="020B0604020202020204" pitchFamily="34" charset="0"/>
                <a:hlinkClick r:id="rId5"/>
              </a:rPr>
              <a:t>stockvault</a:t>
            </a:r>
            <a:r>
              <a:rPr lang="en-US" sz="800" dirty="0">
                <a:latin typeface="Arial" panose="020B0604020202020204" pitchFamily="34" charset="0"/>
                <a:cs typeface="Arial" panose="020B0604020202020204" pitchFamily="34" charset="0"/>
              </a:rPr>
              <a:t> by Mohamed Hassan. Licensed under </a:t>
            </a:r>
            <a:r>
              <a:rPr lang="en-US" sz="800" dirty="0">
                <a:latin typeface="Arial" panose="020B0604020202020204" pitchFamily="34" charset="0"/>
                <a:cs typeface="Arial" panose="020B0604020202020204" pitchFamily="34" charset="0"/>
                <a:hlinkClick r:id="rId6"/>
              </a:rPr>
              <a:t>CC0 1.0 Universal</a:t>
            </a:r>
            <a:r>
              <a:rPr lang="en-US" sz="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81922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6EE1EE8-5A61-5EE2-3AC6-6256C4E74A26}"/>
              </a:ext>
            </a:extLst>
          </p:cNvPr>
          <p:cNvSpPr txBox="1"/>
          <p:nvPr/>
        </p:nvSpPr>
        <p:spPr>
          <a:xfrm>
            <a:off x="825489" y="6600406"/>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extBox 4">
            <a:extLst>
              <a:ext uri="{FF2B5EF4-FFF2-40B4-BE49-F238E27FC236}">
                <a16:creationId xmlns:a16="http://schemas.microsoft.com/office/drawing/2014/main" id="{09A2774C-1562-52F5-05DA-A0D64C7581C5}"/>
              </a:ext>
            </a:extLst>
          </p:cNvPr>
          <p:cNvSpPr txBox="1"/>
          <p:nvPr/>
        </p:nvSpPr>
        <p:spPr>
          <a:xfrm>
            <a:off x="222429" y="710062"/>
            <a:ext cx="7528520" cy="582980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Teams and Gender Diversity</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Cons – Diversity can introduce communication and interpersonal-relationship problems.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Pros – Diversity can increase the team’s skill set.</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err="1">
                <a:ln>
                  <a:noFill/>
                </a:ln>
                <a:solidFill>
                  <a:srgbClr val="000000"/>
                </a:solidFill>
                <a:effectLst/>
                <a:uLnTx/>
                <a:uFillTx/>
                <a:latin typeface="Arial"/>
                <a:cs typeface="Arial"/>
                <a:sym typeface="Arial"/>
              </a:rPr>
              <a:t>Hoogendoom</a:t>
            </a:r>
            <a:r>
              <a:rPr kumimoji="0" lang="en-US" sz="1600" i="0" u="none" strike="noStrike" kern="0" cap="none" spc="0" normalizeH="0" baseline="0" noProof="0" dirty="0">
                <a:ln>
                  <a:noFill/>
                </a:ln>
                <a:solidFill>
                  <a:srgbClr val="000000"/>
                </a:solidFill>
                <a:effectLst/>
                <a:uLnTx/>
                <a:uFillTx/>
                <a:latin typeface="Arial"/>
                <a:cs typeface="Arial"/>
                <a:sym typeface="Arial"/>
              </a:rPr>
              <a:t>, </a:t>
            </a:r>
            <a:r>
              <a:rPr kumimoji="0" lang="en-US" sz="1600" i="0" u="none" strike="noStrike" kern="0" cap="none" spc="0" normalizeH="0" baseline="0" noProof="0" dirty="0" err="1">
                <a:ln>
                  <a:noFill/>
                </a:ln>
                <a:solidFill>
                  <a:srgbClr val="000000"/>
                </a:solidFill>
                <a:effectLst/>
                <a:uLnTx/>
                <a:uFillTx/>
                <a:latin typeface="Arial"/>
                <a:cs typeface="Arial"/>
                <a:sym typeface="Arial"/>
              </a:rPr>
              <a:t>Oosterbeek</a:t>
            </a:r>
            <a:r>
              <a:rPr kumimoji="0" lang="en-US" sz="1600" i="0" u="none" strike="noStrike" kern="0" cap="none" spc="0" normalizeH="0" baseline="0" noProof="0" dirty="0">
                <a:ln>
                  <a:noFill/>
                </a:ln>
                <a:solidFill>
                  <a:srgbClr val="000000"/>
                </a:solidFill>
                <a:effectLst/>
                <a:uLnTx/>
                <a:uFillTx/>
                <a:latin typeface="Arial"/>
                <a:cs typeface="Arial"/>
                <a:sym typeface="Arial"/>
              </a:rPr>
              <a:t>, &amp; van </a:t>
            </a:r>
            <a:r>
              <a:rPr kumimoji="0" lang="en-US" sz="1600" i="0" u="none" strike="noStrike" kern="0" cap="none" spc="0" normalizeH="0" baseline="0" noProof="0" dirty="0" err="1">
                <a:ln>
                  <a:noFill/>
                </a:ln>
                <a:solidFill>
                  <a:srgbClr val="000000"/>
                </a:solidFill>
                <a:effectLst/>
                <a:uLnTx/>
                <a:uFillTx/>
                <a:latin typeface="Arial"/>
                <a:cs typeface="Arial"/>
                <a:sym typeface="Arial"/>
              </a:rPr>
              <a:t>Praag</a:t>
            </a:r>
            <a:r>
              <a:rPr kumimoji="0" lang="en-US" sz="1600" i="0" u="none" strike="noStrike" kern="0" cap="none" spc="0" normalizeH="0" baseline="0" noProof="0" dirty="0">
                <a:ln>
                  <a:noFill/>
                </a:ln>
                <a:solidFill>
                  <a:srgbClr val="000000"/>
                </a:solidFill>
                <a:effectLst/>
                <a:uLnTx/>
                <a:uFillTx/>
                <a:latin typeface="Arial"/>
                <a:cs typeface="Arial"/>
                <a:sym typeface="Arial"/>
              </a:rPr>
              <a:t> (2013):</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Found that gender-balanced teams performed better than predominantly male teams.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Did not identify which mechanism accounted for performance improvement.</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Types of Teams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Problem resolution teams </a:t>
            </a:r>
            <a:r>
              <a:rPr kumimoji="0" lang="en-US" sz="1600" i="0" u="none" strike="noStrike" kern="0" cap="none" spc="0" normalizeH="0" baseline="0" noProof="0" dirty="0">
                <a:ln>
                  <a:noFill/>
                </a:ln>
                <a:solidFill>
                  <a:srgbClr val="000000"/>
                </a:solidFill>
                <a:effectLst/>
                <a:uLnTx/>
                <a:uFillTx/>
                <a:latin typeface="Arial"/>
                <a:cs typeface="Arial"/>
                <a:sym typeface="Arial"/>
              </a:rPr>
              <a:t>– created for the purpose of solving a particular problem.</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Creative teams </a:t>
            </a:r>
            <a:r>
              <a:rPr kumimoji="0" lang="en-US" sz="1600" i="0" u="none" strike="noStrike" kern="0" cap="none" spc="0" normalizeH="0" baseline="0" noProof="0" dirty="0">
                <a:ln>
                  <a:noFill/>
                </a:ln>
                <a:solidFill>
                  <a:srgbClr val="000000"/>
                </a:solidFill>
                <a:effectLst/>
                <a:uLnTx/>
                <a:uFillTx/>
                <a:latin typeface="Arial"/>
                <a:cs typeface="Arial"/>
                <a:sym typeface="Arial"/>
              </a:rPr>
              <a:t>– used to develop innovative possibilities or solutions.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Tactical teams </a:t>
            </a:r>
            <a:r>
              <a:rPr kumimoji="0" lang="en-US" sz="1600" i="0" u="none" strike="noStrike" kern="0" cap="none" spc="0" normalizeH="0" baseline="0" noProof="0" dirty="0">
                <a:ln>
                  <a:noFill/>
                </a:ln>
                <a:solidFill>
                  <a:srgbClr val="000000"/>
                </a:solidFill>
                <a:effectLst/>
                <a:uLnTx/>
                <a:uFillTx/>
                <a:latin typeface="Arial"/>
                <a:cs typeface="Arial"/>
                <a:sym typeface="Arial"/>
              </a:rPr>
              <a:t>– used to execute a well-defined plan or objective.</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Research on the virtual team:</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Examines how groups of geographically disparate people brought together using digital communications technology function.</a:t>
            </a:r>
          </a:p>
        </p:txBody>
      </p:sp>
      <p:sp>
        <p:nvSpPr>
          <p:cNvPr id="4" name="Title 1">
            <a:extLst>
              <a:ext uri="{FF2B5EF4-FFF2-40B4-BE49-F238E27FC236}">
                <a16:creationId xmlns:a16="http://schemas.microsoft.com/office/drawing/2014/main" id="{017DC8E6-68C9-FE88-73B2-391EDC01488F}"/>
              </a:ext>
            </a:extLst>
          </p:cNvPr>
          <p:cNvSpPr txBox="1">
            <a:spLocks/>
          </p:cNvSpPr>
          <p:nvPr/>
        </p:nvSpPr>
        <p:spPr>
          <a:xfrm>
            <a:off x="779647" y="173261"/>
            <a:ext cx="1076282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Goals, Teamwork &amp; Work Teams: Continued</a:t>
            </a:r>
          </a:p>
        </p:txBody>
      </p:sp>
      <p:pic>
        <p:nvPicPr>
          <p:cNvPr id="2" name="Picture 1">
            <a:extLst>
              <a:ext uri="{FF2B5EF4-FFF2-40B4-BE49-F238E27FC236}">
                <a16:creationId xmlns:a16="http://schemas.microsoft.com/office/drawing/2014/main" id="{D58F4946-DEAC-3730-0BD4-C1E039FC566C}"/>
              </a:ext>
            </a:extLst>
          </p:cNvPr>
          <p:cNvPicPr>
            <a:picLocks noChangeAspect="1"/>
          </p:cNvPicPr>
          <p:nvPr/>
        </p:nvPicPr>
        <p:blipFill rotWithShape="1">
          <a:blip r:embed="rId4"/>
          <a:srcRect t="9562" b="18583"/>
          <a:stretch/>
        </p:blipFill>
        <p:spPr>
          <a:xfrm>
            <a:off x="7990303" y="1730126"/>
            <a:ext cx="3902538" cy="2103120"/>
          </a:xfrm>
          <a:prstGeom prst="rect">
            <a:avLst/>
          </a:prstGeom>
        </p:spPr>
      </p:pic>
      <p:sp>
        <p:nvSpPr>
          <p:cNvPr id="3" name="TextBox 2">
            <a:extLst>
              <a:ext uri="{FF2B5EF4-FFF2-40B4-BE49-F238E27FC236}">
                <a16:creationId xmlns:a16="http://schemas.microsoft.com/office/drawing/2014/main" id="{B24FB13B-6E6D-13FF-33C0-CF525166BDB9}"/>
              </a:ext>
            </a:extLst>
          </p:cNvPr>
          <p:cNvSpPr txBox="1"/>
          <p:nvPr/>
        </p:nvSpPr>
        <p:spPr>
          <a:xfrm>
            <a:off x="8446207" y="3941741"/>
            <a:ext cx="2990730"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Creator: </a:t>
            </a:r>
            <a:r>
              <a:rPr lang="en-US" sz="800" dirty="0">
                <a:latin typeface="Arial" panose="020B0604020202020204" pitchFamily="34" charset="0"/>
                <a:cs typeface="Arial" panose="020B0604020202020204" pitchFamily="34" charset="0"/>
                <a:hlinkClick r:id="rId5"/>
              </a:rPr>
              <a:t>pixy.org</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6"/>
              </a:rPr>
              <a:t>CC BY NC ND 4.0 DEED</a:t>
            </a:r>
            <a:r>
              <a:rPr lang="en-US" sz="800" dirty="0">
                <a:latin typeface="Arial" panose="020B0604020202020204" pitchFamily="34" charset="0"/>
                <a:cs typeface="Arial" panose="020B0604020202020204" pitchFamily="34" charset="0"/>
              </a:rPr>
              <a:t>.  Found on </a:t>
            </a:r>
            <a:r>
              <a:rPr lang="en-US" sz="800" dirty="0">
                <a:latin typeface="Arial" panose="020B0604020202020204" pitchFamily="34" charset="0"/>
                <a:cs typeface="Arial" panose="020B0604020202020204" pitchFamily="34" charset="0"/>
                <a:hlinkClick r:id="rId7"/>
              </a:rPr>
              <a:t>Reader Question for Shan</a:t>
            </a:r>
            <a:r>
              <a:rPr lang="en-US" sz="8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603727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1435A-9250-A10C-6755-35F3BE7A5032}"/>
              </a:ext>
            </a:extLst>
          </p:cNvPr>
          <p:cNvSpPr txBox="1">
            <a:spLocks/>
          </p:cNvSpPr>
          <p:nvPr/>
        </p:nvSpPr>
        <p:spPr>
          <a:xfrm>
            <a:off x="1731817" y="273872"/>
            <a:ext cx="7698509"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400" dirty="0">
              <a:solidFill>
                <a:schemeClr val="accent1">
                  <a:lumMod val="7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D1505132-8554-FC74-CA9B-397CD79878AB}"/>
              </a:ext>
            </a:extLst>
          </p:cNvPr>
          <p:cNvSpPr txBox="1"/>
          <p:nvPr/>
        </p:nvSpPr>
        <p:spPr>
          <a:xfrm>
            <a:off x="1185301" y="663404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5" name="TextBox 4">
            <a:extLst>
              <a:ext uri="{FF2B5EF4-FFF2-40B4-BE49-F238E27FC236}">
                <a16:creationId xmlns:a16="http://schemas.microsoft.com/office/drawing/2014/main" id="{7B066594-BA8F-2E35-C97A-F23A31605B99}"/>
              </a:ext>
            </a:extLst>
          </p:cNvPr>
          <p:cNvSpPr txBox="1"/>
          <p:nvPr/>
        </p:nvSpPr>
        <p:spPr>
          <a:xfrm>
            <a:off x="250905" y="883234"/>
            <a:ext cx="11690188" cy="4196020"/>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Organizational Culture </a:t>
            </a:r>
            <a:r>
              <a:rPr kumimoji="0" lang="en-US" i="0" u="none" strike="noStrike" kern="0" cap="none" spc="0" normalizeH="0" baseline="0" noProof="0" dirty="0">
                <a:ln>
                  <a:noFill/>
                </a:ln>
                <a:effectLst/>
                <a:uLnTx/>
                <a:uFillTx/>
                <a:latin typeface="Arial"/>
                <a:cs typeface="Arial"/>
                <a:sym typeface="Arial"/>
              </a:rPr>
              <a:t>– the values, visions, hierarchies, norms, and interactions among its employees.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How an organization is run, how it operates, and how it makes decisions.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none" strike="noStrike" kern="0" cap="none" spc="0" normalizeH="0" baseline="0" noProof="0" dirty="0" err="1">
                <a:ln>
                  <a:noFill/>
                </a:ln>
                <a:effectLst/>
                <a:uLnTx/>
                <a:uFillTx/>
                <a:latin typeface="Arial"/>
                <a:cs typeface="Arial"/>
                <a:sym typeface="Arial"/>
              </a:rPr>
              <a:t>Ostroff</a:t>
            </a:r>
            <a:r>
              <a:rPr kumimoji="0" lang="en-US" i="0" u="none" strike="noStrike" kern="0" cap="none" spc="0" normalizeH="0" baseline="0" noProof="0" dirty="0">
                <a:ln>
                  <a:noFill/>
                </a:ln>
                <a:effectLst/>
                <a:uLnTx/>
                <a:uFillTx/>
                <a:latin typeface="Arial"/>
                <a:cs typeface="Arial"/>
                <a:sym typeface="Arial"/>
              </a:rPr>
              <a:t>, Kinicki &amp; </a:t>
            </a:r>
            <a:r>
              <a:rPr kumimoji="0" lang="en-US" i="0" u="none" strike="noStrike" kern="0" cap="none" spc="0" normalizeH="0" baseline="0" noProof="0" dirty="0" err="1">
                <a:ln>
                  <a:noFill/>
                </a:ln>
                <a:effectLst/>
                <a:uLnTx/>
                <a:uFillTx/>
                <a:latin typeface="Arial"/>
                <a:cs typeface="Arial"/>
                <a:sym typeface="Arial"/>
              </a:rPr>
              <a:t>Tamkins</a:t>
            </a:r>
            <a:r>
              <a:rPr kumimoji="0" lang="en-US" i="0" u="none" strike="noStrike" kern="0" cap="none" spc="0" normalizeH="0" baseline="0" noProof="0" dirty="0">
                <a:ln>
                  <a:noFill/>
                </a:ln>
                <a:effectLst/>
                <a:uLnTx/>
                <a:uFillTx/>
                <a:latin typeface="Arial"/>
                <a:cs typeface="Arial"/>
                <a:sym typeface="Arial"/>
              </a:rPr>
              <a:t> (2003)</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Three layers in organizational culture:</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effectLst/>
                <a:uLnTx/>
                <a:uFillTx/>
                <a:latin typeface="Arial"/>
                <a:cs typeface="Arial"/>
                <a:sym typeface="Arial"/>
              </a:rPr>
              <a:t>Observable artifacts </a:t>
            </a:r>
            <a:r>
              <a:rPr kumimoji="0" lang="en-US" i="0" u="none" strike="noStrike" kern="0" cap="none" spc="0" normalizeH="0" baseline="0" noProof="0" dirty="0">
                <a:ln>
                  <a:noFill/>
                </a:ln>
                <a:effectLst/>
                <a:uLnTx/>
                <a:uFillTx/>
                <a:latin typeface="Arial"/>
                <a:cs typeface="Arial"/>
                <a:sym typeface="Arial"/>
              </a:rPr>
              <a:t>– symbols of language (jargon, slang, humor), narratives (stories and legends), and practices (rituals) that represent the underlying cultural assumptions.</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effectLst/>
                <a:uLnTx/>
                <a:uFillTx/>
                <a:latin typeface="Arial"/>
                <a:cs typeface="Arial"/>
                <a:sym typeface="Arial"/>
              </a:rPr>
              <a:t>Espoused values </a:t>
            </a:r>
            <a:r>
              <a:rPr kumimoji="0" lang="en-US" i="0" u="none" strike="noStrike" kern="0" cap="none" spc="0" normalizeH="0" baseline="0" noProof="0" dirty="0">
                <a:ln>
                  <a:noFill/>
                </a:ln>
                <a:effectLst/>
                <a:uLnTx/>
                <a:uFillTx/>
                <a:latin typeface="Arial"/>
                <a:cs typeface="Arial"/>
                <a:sym typeface="Arial"/>
              </a:rPr>
              <a:t>– concepts/beliefs that management or entire organization endorses.</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effectLst/>
                <a:uLnTx/>
                <a:uFillTx/>
                <a:latin typeface="Arial"/>
                <a:cs typeface="Arial"/>
                <a:sym typeface="Arial"/>
              </a:rPr>
              <a:t>Basic assumptions </a:t>
            </a:r>
            <a:r>
              <a:rPr kumimoji="0" lang="en-US" i="0" u="none" strike="noStrike" kern="0" cap="none" spc="0" normalizeH="0" baseline="0" noProof="0" dirty="0">
                <a:ln>
                  <a:noFill/>
                </a:ln>
                <a:effectLst/>
                <a:uLnTx/>
                <a:uFillTx/>
                <a:latin typeface="Arial"/>
                <a:cs typeface="Arial"/>
                <a:sym typeface="Arial"/>
              </a:rPr>
              <a:t>– usually unobservable and unquestioned.</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Diversity training </a:t>
            </a:r>
            <a:r>
              <a:rPr kumimoji="0" lang="en-US" i="0" u="none" strike="noStrike" kern="0" cap="none" spc="0" normalizeH="0" baseline="0" noProof="0" dirty="0">
                <a:ln>
                  <a:noFill/>
                </a:ln>
                <a:effectLst/>
                <a:uLnTx/>
                <a:uFillTx/>
                <a:latin typeface="Arial"/>
                <a:cs typeface="Arial"/>
                <a:sym typeface="Arial"/>
              </a:rPr>
              <a:t>– educates participants about cultural differences with the goal of improving teamwork.</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Aims to reduce prejudice.</a:t>
            </a:r>
          </a:p>
        </p:txBody>
      </p:sp>
      <p:sp>
        <p:nvSpPr>
          <p:cNvPr id="8" name="Title 1">
            <a:extLst>
              <a:ext uri="{FF2B5EF4-FFF2-40B4-BE49-F238E27FC236}">
                <a16:creationId xmlns:a16="http://schemas.microsoft.com/office/drawing/2014/main" id="{117C2A64-7312-3150-A823-B6760AC94860}"/>
              </a:ext>
            </a:extLst>
          </p:cNvPr>
          <p:cNvSpPr txBox="1">
            <a:spLocks/>
          </p:cNvSpPr>
          <p:nvPr/>
        </p:nvSpPr>
        <p:spPr>
          <a:xfrm>
            <a:off x="2503054" y="171450"/>
            <a:ext cx="718589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Organizational Culture</a:t>
            </a:r>
          </a:p>
        </p:txBody>
      </p:sp>
      <p:sp>
        <p:nvSpPr>
          <p:cNvPr id="3" name="TextBox 2">
            <a:extLst>
              <a:ext uri="{FF2B5EF4-FFF2-40B4-BE49-F238E27FC236}">
                <a16:creationId xmlns:a16="http://schemas.microsoft.com/office/drawing/2014/main" id="{472AA3A1-2222-33F6-94C6-34A5732E9747}"/>
              </a:ext>
            </a:extLst>
          </p:cNvPr>
          <p:cNvSpPr txBox="1"/>
          <p:nvPr/>
        </p:nvSpPr>
        <p:spPr>
          <a:xfrm>
            <a:off x="2828301" y="5353241"/>
            <a:ext cx="6039192"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Organizational Culture</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discusse</a:t>
            </a:r>
            <a:r>
              <a:rPr lang="en-US" sz="1200" kern="100" dirty="0">
                <a:latin typeface="Arial" panose="020B0604020202020204" pitchFamily="34" charset="0"/>
                <a:ea typeface="Calibri" panose="020F0502020204030204" pitchFamily="34" charset="0"/>
                <a:cs typeface="Times New Roman" panose="02020603050405020304" pitchFamily="18" charset="0"/>
              </a:rPr>
              <a:t>s Edgar Shein’s three layers of organizational culture. The discussion of organizational cultures begins at timestamp 5:05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(10:54).</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8627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C2E5-4F71-C73B-5E54-D955B85340DE}"/>
              </a:ext>
            </a:extLst>
          </p:cNvPr>
          <p:cNvSpPr txBox="1">
            <a:spLocks/>
          </p:cNvSpPr>
          <p:nvPr/>
        </p:nvSpPr>
        <p:spPr>
          <a:xfrm>
            <a:off x="2016611" y="108865"/>
            <a:ext cx="8158777"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Areas of Industrial-Organizational Psychology</a:t>
            </a:r>
          </a:p>
        </p:txBody>
      </p:sp>
      <p:sp>
        <p:nvSpPr>
          <p:cNvPr id="9" name="Google Shape;63;p8">
            <a:extLst>
              <a:ext uri="{FF2B5EF4-FFF2-40B4-BE49-F238E27FC236}">
                <a16:creationId xmlns:a16="http://schemas.microsoft.com/office/drawing/2014/main" id="{3D4A7A3C-1E6B-87B8-7533-5549707CD69E}"/>
              </a:ext>
            </a:extLst>
          </p:cNvPr>
          <p:cNvSpPr txBox="1"/>
          <p:nvPr/>
        </p:nvSpPr>
        <p:spPr>
          <a:xfrm>
            <a:off x="180835" y="706338"/>
            <a:ext cx="6026001" cy="5638891"/>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0" i="0" u="sng" strike="noStrike" kern="0" cap="none" spc="0" normalizeH="0" baseline="0" noProof="0" dirty="0">
                <a:ln>
                  <a:noFill/>
                </a:ln>
                <a:solidFill>
                  <a:srgbClr val="000000"/>
                </a:solidFill>
                <a:effectLst/>
                <a:uLnTx/>
                <a:uFillTx/>
                <a:latin typeface="Arial"/>
                <a:cs typeface="Arial"/>
                <a:sym typeface="Arial"/>
              </a:rPr>
              <a:t>Industrial Psychology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Studies job characteristics, applicant characteristics, and how to match them; also studies employee training and performance appraisal.</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Focuses on hiring and maintaining employees.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Considers issues of legality regarding discrimination in hiring.</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0" i="0" u="sng" strike="noStrike" kern="0" cap="none" spc="0" normalizeH="0" baseline="0" noProof="0" dirty="0">
                <a:ln>
                  <a:noFill/>
                </a:ln>
                <a:solidFill>
                  <a:srgbClr val="000000"/>
                </a:solidFill>
                <a:effectLst/>
                <a:uLnTx/>
                <a:uFillTx/>
                <a:latin typeface="Arial"/>
                <a:cs typeface="Arial"/>
                <a:sym typeface="Arial"/>
              </a:rPr>
              <a:t>Organizational Psychology </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Studies interactions between people working in organizations and effects of those interactions on productivity.</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Interested in worker satisfaction, motivation, commitment, management and leadership styles, social norms and role expectations.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Considers harassment and workplace violence.</a:t>
            </a:r>
          </a:p>
        </p:txBody>
      </p:sp>
      <p:sp>
        <p:nvSpPr>
          <p:cNvPr id="4" name="TextBox 3">
            <a:extLst>
              <a:ext uri="{FF2B5EF4-FFF2-40B4-BE49-F238E27FC236}">
                <a16:creationId xmlns:a16="http://schemas.microsoft.com/office/drawing/2014/main" id="{01B75A0C-7EDA-19BB-0053-17BF159DA8C3}"/>
              </a:ext>
            </a:extLst>
          </p:cNvPr>
          <p:cNvSpPr txBox="1"/>
          <p:nvPr/>
        </p:nvSpPr>
        <p:spPr>
          <a:xfrm>
            <a:off x="6579300" y="4244246"/>
            <a:ext cx="5156095" cy="738664"/>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Figure 13.2 (a) Industrial psychology focuses on hiring and maintaining employees. (b) Organizational psychology is interested in employee relationships and organizational culture.</a:t>
            </a:r>
            <a:endParaRPr lang="en-US" sz="8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312E9696-2B6F-39DC-430C-FFD00F2D8B3E}"/>
              </a:ext>
            </a:extLst>
          </p:cNvPr>
          <p:cNvPicPr>
            <a:picLocks noChangeAspect="1"/>
          </p:cNvPicPr>
          <p:nvPr/>
        </p:nvPicPr>
        <p:blipFill rotWithShape="1">
          <a:blip r:embed="rId2"/>
          <a:srcRect t="6186" b="6042"/>
          <a:stretch/>
        </p:blipFill>
        <p:spPr>
          <a:xfrm>
            <a:off x="6368187" y="1898236"/>
            <a:ext cx="5578323" cy="2124364"/>
          </a:xfrm>
          <a:prstGeom prst="rect">
            <a:avLst/>
          </a:prstGeom>
        </p:spPr>
      </p:pic>
      <p:sp>
        <p:nvSpPr>
          <p:cNvPr id="3" name="TextBox 2">
            <a:extLst>
              <a:ext uri="{FF2B5EF4-FFF2-40B4-BE49-F238E27FC236}">
                <a16:creationId xmlns:a16="http://schemas.microsoft.com/office/drawing/2014/main" id="{17B27AFB-0FA4-3768-8D2D-BF8DE50A71E6}"/>
              </a:ext>
            </a:extLst>
          </p:cNvPr>
          <p:cNvSpPr txBox="1"/>
          <p:nvPr/>
        </p:nvSpPr>
        <p:spPr>
          <a:xfrm>
            <a:off x="817873" y="6566875"/>
            <a:ext cx="1055625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6804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98B-87E7-F786-B8E5-C13A4F4C2486}"/>
              </a:ext>
            </a:extLst>
          </p:cNvPr>
          <p:cNvSpPr txBox="1">
            <a:spLocks/>
          </p:cNvSpPr>
          <p:nvPr/>
        </p:nvSpPr>
        <p:spPr>
          <a:xfrm>
            <a:off x="1849582" y="219731"/>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Sexual Harassment</a:t>
            </a:r>
          </a:p>
        </p:txBody>
      </p:sp>
      <p:sp>
        <p:nvSpPr>
          <p:cNvPr id="10" name="TextBox 9">
            <a:extLst>
              <a:ext uri="{FF2B5EF4-FFF2-40B4-BE49-F238E27FC236}">
                <a16:creationId xmlns:a16="http://schemas.microsoft.com/office/drawing/2014/main" id="{84351524-C499-F3DC-CB68-B8804DAF0661}"/>
              </a:ext>
            </a:extLst>
          </p:cNvPr>
          <p:cNvSpPr txBox="1"/>
          <p:nvPr/>
        </p:nvSpPr>
        <p:spPr>
          <a:xfrm>
            <a:off x="1029855" y="6586972"/>
            <a:ext cx="1013229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Image by Maria Pagano</a:t>
            </a:r>
          </a:p>
        </p:txBody>
      </p:sp>
      <p:sp>
        <p:nvSpPr>
          <p:cNvPr id="5" name="TextBox 4">
            <a:extLst>
              <a:ext uri="{FF2B5EF4-FFF2-40B4-BE49-F238E27FC236}">
                <a16:creationId xmlns:a16="http://schemas.microsoft.com/office/drawing/2014/main" id="{4307F5FA-164A-9DC9-4207-ECAA59AA066F}"/>
              </a:ext>
            </a:extLst>
          </p:cNvPr>
          <p:cNvSpPr txBox="1"/>
          <p:nvPr/>
        </p:nvSpPr>
        <p:spPr>
          <a:xfrm>
            <a:off x="424551" y="889843"/>
            <a:ext cx="11268685" cy="502701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Most organizations have developed sexual harassment policies that define harassment and procedures to prevent and address it when it occurs.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Sexual harassment </a:t>
            </a:r>
            <a:r>
              <a:rPr kumimoji="0" lang="en-US" i="0" u="none" strike="noStrike" kern="0" cap="none" spc="0" normalizeH="0" baseline="0" noProof="0" dirty="0">
                <a:ln>
                  <a:noFill/>
                </a:ln>
                <a:solidFill>
                  <a:srgbClr val="000000"/>
                </a:solidFill>
                <a:effectLst/>
                <a:uLnTx/>
                <a:uFillTx/>
                <a:latin typeface="Arial"/>
                <a:cs typeface="Arial"/>
                <a:sym typeface="Arial"/>
              </a:rPr>
              <a:t>– sexually-based behavior that is knowingly unwanted and has an adverse effect on a person’s employment status, interferes with a person’s job performance, or creates a hostile or intimidating work environment.</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Types of sexual harassment:</a:t>
            </a:r>
          </a:p>
          <a:p>
            <a:pPr marL="1657350" lvl="3"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Quid pro quo </a:t>
            </a:r>
            <a:r>
              <a:rPr kumimoji="0" lang="en-US" i="0" u="none" strike="noStrike" kern="0" cap="none" spc="0" normalizeH="0" baseline="0" noProof="0" dirty="0">
                <a:ln>
                  <a:noFill/>
                </a:ln>
                <a:solidFill>
                  <a:srgbClr val="000000"/>
                </a:solidFill>
                <a:effectLst/>
                <a:uLnTx/>
                <a:uFillTx/>
                <a:latin typeface="Arial"/>
                <a:cs typeface="Arial"/>
                <a:sym typeface="Arial"/>
              </a:rPr>
              <a:t>– you give something to get something.</a:t>
            </a:r>
          </a:p>
          <a:p>
            <a:pPr marL="2114550" lvl="4" indent="-285750">
              <a:lnSpc>
                <a:spcPct val="150000"/>
              </a:lnSpc>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Organizational rewards are offered in exchange for sexual favors.</a:t>
            </a:r>
          </a:p>
          <a:p>
            <a:pPr marL="1657350" lvl="3" indent="-285750">
              <a:lnSpc>
                <a:spcPct val="150000"/>
              </a:lnSpc>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The threat of withholding a reward if a sexual request is refused.</a:t>
            </a:r>
          </a:p>
          <a:p>
            <a:pPr marL="1657350" lvl="3" indent="-285750">
              <a:lnSpc>
                <a:spcPct val="150000"/>
              </a:lnSpc>
              <a:buClr>
                <a:schemeClr val="accent1">
                  <a:lumMod val="60000"/>
                  <a:lumOff val="40000"/>
                </a:schemeClr>
              </a:buClr>
              <a:buSzPts val="16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Hostile environment sexual harassment </a:t>
            </a:r>
            <a:r>
              <a:rPr kumimoji="0" lang="en-US" i="0" u="none" strike="noStrike" kern="0" cap="none" spc="0" normalizeH="0" baseline="0" noProof="0" dirty="0">
                <a:ln>
                  <a:noFill/>
                </a:ln>
                <a:solidFill>
                  <a:srgbClr val="000000"/>
                </a:solidFill>
                <a:effectLst/>
                <a:uLnTx/>
                <a:uFillTx/>
                <a:latin typeface="Arial"/>
                <a:cs typeface="Arial"/>
                <a:sym typeface="Arial"/>
              </a:rPr>
              <a:t>– employee experiences conditions in the workplace considered hostile/intimidating (e.g., environment allowing offensive language or sexually explicit images).</a:t>
            </a:r>
          </a:p>
        </p:txBody>
      </p:sp>
    </p:spTree>
    <p:extLst>
      <p:ext uri="{BB962C8B-B14F-4D97-AF65-F5344CB8AC3E}">
        <p14:creationId xmlns:p14="http://schemas.microsoft.com/office/powerpoint/2010/main" val="962158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82AA51F-A21C-5E8B-8F5E-9FA536CF0E92}"/>
              </a:ext>
            </a:extLst>
          </p:cNvPr>
          <p:cNvSpPr txBox="1"/>
          <p:nvPr/>
        </p:nvSpPr>
        <p:spPr>
          <a:xfrm>
            <a:off x="1126836" y="6553225"/>
            <a:ext cx="1048558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Title 1">
            <a:extLst>
              <a:ext uri="{FF2B5EF4-FFF2-40B4-BE49-F238E27FC236}">
                <a16:creationId xmlns:a16="http://schemas.microsoft.com/office/drawing/2014/main" id="{844B1D17-0CAA-91C1-6317-76D6A77AB0A6}"/>
              </a:ext>
            </a:extLst>
          </p:cNvPr>
          <p:cNvSpPr txBox="1">
            <a:spLocks/>
          </p:cNvSpPr>
          <p:nvPr/>
        </p:nvSpPr>
        <p:spPr>
          <a:xfrm>
            <a:off x="2081923" y="220950"/>
            <a:ext cx="8028154"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Organizational Psychology: Violence in the Workplace</a:t>
            </a:r>
          </a:p>
        </p:txBody>
      </p:sp>
      <p:sp>
        <p:nvSpPr>
          <p:cNvPr id="8" name="TextBox 7">
            <a:extLst>
              <a:ext uri="{FF2B5EF4-FFF2-40B4-BE49-F238E27FC236}">
                <a16:creationId xmlns:a16="http://schemas.microsoft.com/office/drawing/2014/main" id="{A1E6D242-667D-058A-4005-CA5695D2A083}"/>
              </a:ext>
            </a:extLst>
          </p:cNvPr>
          <p:cNvSpPr txBox="1"/>
          <p:nvPr/>
        </p:nvSpPr>
        <p:spPr>
          <a:xfrm>
            <a:off x="537021" y="899804"/>
            <a:ext cx="11075395" cy="4478662"/>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Workplace violence – violence or the threat of violence against workers; can occur inside or outside the workplace. </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Includes physical violence, harassment, intimidation, or other disruptive behavior.</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Ranges from threats and verbal abuse to physical assaults and homicide.</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Warning signs </a:t>
            </a:r>
            <a:r>
              <a:rPr kumimoji="0" lang="en-US" sz="1600" i="0" u="none" strike="noStrike" kern="0" cap="none" spc="0" normalizeH="0" baseline="0" noProof="0" dirty="0">
                <a:ln>
                  <a:noFill/>
                </a:ln>
                <a:solidFill>
                  <a:srgbClr val="000000"/>
                </a:solidFill>
                <a:effectLst/>
                <a:uLnTx/>
                <a:uFillTx/>
                <a:latin typeface="Arial"/>
                <a:cs typeface="Arial"/>
                <a:sym typeface="Arial"/>
              </a:rPr>
              <a:t>– intimidating behavior, threats, sabotaging equipment, or radical changes in a coworker’s behavior.</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Feelings of being treated unfairly, unjustly, or disrespectfully are significant triggers.</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Procedural justice </a:t>
            </a:r>
            <a:r>
              <a:rPr kumimoji="0" lang="en-US" sz="1600" i="0" u="none" strike="noStrike" kern="0" cap="none" spc="0" normalizeH="0" baseline="0" noProof="0" dirty="0">
                <a:ln>
                  <a:noFill/>
                </a:ln>
                <a:solidFill>
                  <a:srgbClr val="000000"/>
                </a:solidFill>
                <a:effectLst/>
                <a:uLnTx/>
                <a:uFillTx/>
                <a:latin typeface="Arial"/>
                <a:cs typeface="Arial"/>
                <a:sym typeface="Arial"/>
              </a:rPr>
              <a:t>– fairness of the processes by which outcomes are determined in conflicts with or among employees.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Greenberg &amp; Barling (1999):</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History of aggression and amount of alcohol consumed → accurate predictors of violence against a coworker.</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Feelings of being unfairly treated or untrusted → predictors of aggression against a supervisor.</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Job security and alcohol consumption → predictors of aggression against a subordinate.</a:t>
            </a:r>
          </a:p>
        </p:txBody>
      </p:sp>
      <p:sp>
        <p:nvSpPr>
          <p:cNvPr id="9" name="Google Shape;280;p35">
            <a:extLst>
              <a:ext uri="{FF2B5EF4-FFF2-40B4-BE49-F238E27FC236}">
                <a16:creationId xmlns:a16="http://schemas.microsoft.com/office/drawing/2014/main" id="{366AF3ED-048A-C064-984A-B6D2B9A35423}"/>
              </a:ext>
            </a:extLst>
          </p:cNvPr>
          <p:cNvSpPr txBox="1"/>
          <p:nvPr/>
        </p:nvSpPr>
        <p:spPr>
          <a:xfrm>
            <a:off x="1920354" y="5788919"/>
            <a:ext cx="8175357" cy="338554"/>
          </a:xfrm>
          <a:prstGeom prst="rect">
            <a:avLst/>
          </a:prstGeom>
          <a:noFill/>
          <a:ln w="9525" cap="flat" cmpd="sng">
            <a:solidFill>
              <a:schemeClr val="accent1">
                <a:lumMod val="60000"/>
                <a:lumOff val="40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Every year, nearly 2 million workers are physically assaulted or threatened with assault.</a:t>
            </a:r>
            <a:endParaRPr sz="1600">
              <a:solidFill>
                <a:schemeClr val="dk1"/>
              </a:solidFill>
              <a:latin typeface="Arial"/>
              <a:ea typeface="Arial"/>
              <a:cs typeface="Arial"/>
              <a:sym typeface="Arial"/>
            </a:endParaRPr>
          </a:p>
        </p:txBody>
      </p:sp>
    </p:spTree>
    <p:extLst>
      <p:ext uri="{BB962C8B-B14F-4D97-AF65-F5344CB8AC3E}">
        <p14:creationId xmlns:p14="http://schemas.microsoft.com/office/powerpoint/2010/main" val="19220411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00AE2-06E1-BB54-A4D2-3E564A30EB5B}"/>
              </a:ext>
            </a:extLst>
          </p:cNvPr>
          <p:cNvSpPr txBox="1">
            <a:spLocks/>
          </p:cNvSpPr>
          <p:nvPr/>
        </p:nvSpPr>
        <p:spPr>
          <a:xfrm>
            <a:off x="2307696" y="22578"/>
            <a:ext cx="7576608"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Areas of Study in Human Factors Psychology</a:t>
            </a:r>
          </a:p>
        </p:txBody>
      </p:sp>
      <p:sp>
        <p:nvSpPr>
          <p:cNvPr id="6" name="TextBox 5">
            <a:extLst>
              <a:ext uri="{FF2B5EF4-FFF2-40B4-BE49-F238E27FC236}">
                <a16:creationId xmlns:a16="http://schemas.microsoft.com/office/drawing/2014/main" id="{0B68E810-4ECE-AC3C-F808-DCBC1F7A94AB}"/>
              </a:ext>
            </a:extLst>
          </p:cNvPr>
          <p:cNvSpPr txBox="1"/>
          <p:nvPr/>
        </p:nvSpPr>
        <p:spPr>
          <a:xfrm>
            <a:off x="849745" y="6639028"/>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691378FE-0DF6-7B1A-E635-A41B9355CF3E}"/>
              </a:ext>
            </a:extLst>
          </p:cNvPr>
          <p:cNvSpPr txBox="1"/>
          <p:nvPr/>
        </p:nvSpPr>
        <p:spPr>
          <a:xfrm>
            <a:off x="339436" y="559379"/>
            <a:ext cx="11513128" cy="521732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Studies the integration (physical, cognitive or both) of the human-machine interface in the workplace.</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Concerned with researching and designing machines that fit human requirements.</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Involved in the development of regulations and principles of test design – often related to safety.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Areas of Study</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Attention</a:t>
            </a:r>
            <a:r>
              <a:rPr kumimoji="0" lang="en-US" sz="1600" i="0" u="none" strike="noStrike" kern="0" cap="none" spc="0" normalizeH="0" baseline="0" noProof="0" dirty="0">
                <a:ln>
                  <a:noFill/>
                </a:ln>
                <a:solidFill>
                  <a:srgbClr val="000000"/>
                </a:solidFill>
                <a:effectLst/>
                <a:uLnTx/>
                <a:uFillTx/>
                <a:latin typeface="Arial"/>
                <a:cs typeface="Arial"/>
                <a:sym typeface="Arial"/>
              </a:rPr>
              <a:t> – includes vigilance and monitoring, recognizing signals in noise, mental resources, and divided attention.</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How is attention maintained? What about tasks maintains attention? How to design systems to support attention?</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Cognitive engineering </a:t>
            </a:r>
            <a:r>
              <a:rPr kumimoji="0" lang="en-US" sz="1600" i="0" u="none" strike="noStrike" kern="0" cap="none" spc="0" normalizeH="0" baseline="0" noProof="0" dirty="0">
                <a:ln>
                  <a:noFill/>
                </a:ln>
                <a:solidFill>
                  <a:srgbClr val="000000"/>
                </a:solidFill>
                <a:effectLst/>
                <a:uLnTx/>
                <a:uFillTx/>
                <a:latin typeface="Arial"/>
                <a:cs typeface="Arial"/>
                <a:sym typeface="Arial"/>
              </a:rPr>
              <a:t>– includes human software interactions in complex automated systems, especially decision-making processes of workers as they are supported by the software system.</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How do workers use and obtain information provided by software?</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Task analysis </a:t>
            </a:r>
            <a:r>
              <a:rPr kumimoji="0" lang="en-US" sz="1600" i="0" u="none" strike="noStrike" kern="0" cap="none" spc="0" normalizeH="0" baseline="0" noProof="0" dirty="0">
                <a:ln>
                  <a:noFill/>
                </a:ln>
                <a:solidFill>
                  <a:srgbClr val="000000"/>
                </a:solidFill>
                <a:effectLst/>
                <a:uLnTx/>
                <a:uFillTx/>
                <a:latin typeface="Arial"/>
                <a:cs typeface="Arial"/>
                <a:sym typeface="Arial"/>
              </a:rPr>
              <a:t>– breaking down the elements of a task.</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How can a task be performed more efficiently? How can a task be performed more safely?</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Cognitive task analysis </a:t>
            </a:r>
            <a:r>
              <a:rPr kumimoji="0" lang="en-US" sz="1600" i="0" u="none" strike="noStrike" kern="0" cap="none" spc="0" normalizeH="0" baseline="0" noProof="0" dirty="0">
                <a:ln>
                  <a:noFill/>
                </a:ln>
                <a:solidFill>
                  <a:srgbClr val="000000"/>
                </a:solidFill>
                <a:effectLst/>
                <a:uLnTx/>
                <a:uFillTx/>
                <a:latin typeface="Arial"/>
                <a:cs typeface="Arial"/>
                <a:sym typeface="Arial"/>
              </a:rPr>
              <a:t>– breaking down the elements of a cognitive task.</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How are decisions made?</a:t>
            </a:r>
          </a:p>
        </p:txBody>
      </p:sp>
      <p:sp>
        <p:nvSpPr>
          <p:cNvPr id="3" name="TextBox 2">
            <a:extLst>
              <a:ext uri="{FF2B5EF4-FFF2-40B4-BE49-F238E27FC236}">
                <a16:creationId xmlns:a16="http://schemas.microsoft.com/office/drawing/2014/main" id="{04970C75-75BD-8459-7EB0-5F8205C83FE7}"/>
              </a:ext>
            </a:extLst>
          </p:cNvPr>
          <p:cNvSpPr txBox="1"/>
          <p:nvPr/>
        </p:nvSpPr>
        <p:spPr>
          <a:xfrm>
            <a:off x="476233" y="5950739"/>
            <a:ext cx="10925496"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Psychology Career Pathways: Human Factors</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presents two human factors psychologists answering some basic questions about working in the field of Human Factors (</a:t>
            </a:r>
            <a:r>
              <a:rPr lang="en-US" sz="1200" kern="100" dirty="0">
                <a:latin typeface="Arial" panose="020B0604020202020204" pitchFamily="34" charset="0"/>
                <a:ea typeface="Calibri" panose="020F0502020204030204" pitchFamily="34" charset="0"/>
                <a:cs typeface="Times New Roman" panose="02020603050405020304" pitchFamily="18" charset="0"/>
              </a:rPr>
              <a:t>8:37</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07633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9B079-1DDC-2768-FE5F-6F9CAF844310}"/>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Human Factors Psychology: Workplace Safety</a:t>
            </a:r>
          </a:p>
        </p:txBody>
      </p:sp>
      <p:sp>
        <p:nvSpPr>
          <p:cNvPr id="5" name="TextBox 4">
            <a:extLst>
              <a:ext uri="{FF2B5EF4-FFF2-40B4-BE49-F238E27FC236}">
                <a16:creationId xmlns:a16="http://schemas.microsoft.com/office/drawing/2014/main" id="{C3D58475-DB24-0D16-F65A-F53AECA3FA82}"/>
              </a:ext>
            </a:extLst>
          </p:cNvPr>
          <p:cNvSpPr txBox="1"/>
          <p:nvPr/>
        </p:nvSpPr>
        <p:spPr>
          <a:xfrm>
            <a:off x="727789" y="6581804"/>
            <a:ext cx="110940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TextBox 3">
            <a:extLst>
              <a:ext uri="{FF2B5EF4-FFF2-40B4-BE49-F238E27FC236}">
                <a16:creationId xmlns:a16="http://schemas.microsoft.com/office/drawing/2014/main" id="{06693D5A-DCF7-5C41-1C90-F12EACB93973}"/>
              </a:ext>
            </a:extLst>
          </p:cNvPr>
          <p:cNvSpPr txBox="1"/>
          <p:nvPr/>
        </p:nvSpPr>
        <p:spPr>
          <a:xfrm>
            <a:off x="463282" y="1274649"/>
            <a:ext cx="5811556" cy="4196020"/>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b="0" i="0" u="sng" strike="noStrike" kern="0" cap="none" spc="0" normalizeH="0" baseline="0" noProof="0" dirty="0">
                <a:ln>
                  <a:noFill/>
                </a:ln>
                <a:solidFill>
                  <a:srgbClr val="000000"/>
                </a:solidFill>
                <a:effectLst/>
                <a:uLnTx/>
                <a:uFillTx/>
                <a:latin typeface="Arial"/>
                <a:cs typeface="Arial"/>
                <a:sym typeface="Arial"/>
              </a:rPr>
              <a:t>Checklists</a:t>
            </a:r>
            <a:r>
              <a:rPr kumimoji="0" lang="en-US" b="0" i="0" u="none" strike="noStrike" kern="0" cap="none" spc="0" normalizeH="0" baseline="0" noProof="0" dirty="0">
                <a:ln>
                  <a:noFill/>
                </a:ln>
                <a:solidFill>
                  <a:srgbClr val="000000"/>
                </a:solidFill>
                <a:effectLst/>
                <a:uLnTx/>
                <a:uFillTx/>
                <a:latin typeface="Arial"/>
                <a:cs typeface="Arial"/>
                <a:sym typeface="Arial"/>
              </a:rPr>
              <a:t>:</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cs typeface="Arial"/>
                <a:sym typeface="Arial"/>
              </a:rPr>
              <a:t>Used to reduce accidents in the workplace.</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cs typeface="Arial"/>
                <a:sym typeface="Arial"/>
              </a:rPr>
              <a:t>E.g. Pilots are required to go through a detailed checklist of the different parts of the aircraft before takeoff to ensure that all essential equipment is working correctly.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b="0" i="0" u="sng" strike="noStrike" kern="0" cap="none" spc="0" normalizeH="0" baseline="0" noProof="0" dirty="0">
                <a:ln>
                  <a:noFill/>
                </a:ln>
                <a:solidFill>
                  <a:srgbClr val="000000"/>
                </a:solidFill>
                <a:effectLst/>
                <a:uLnTx/>
                <a:uFillTx/>
                <a:latin typeface="Arial"/>
                <a:cs typeface="Arial"/>
                <a:sym typeface="Arial"/>
              </a:rPr>
              <a:t>Time limits on operating equipment</a:t>
            </a:r>
            <a:r>
              <a:rPr kumimoji="0" lang="en-US" b="0" i="0" u="none" strike="noStrike" kern="0" cap="none" spc="0" normalizeH="0" baseline="0" noProof="0" dirty="0">
                <a:ln>
                  <a:noFill/>
                </a:ln>
                <a:solidFill>
                  <a:srgbClr val="000000"/>
                </a:solidFill>
                <a:effectLst/>
                <a:uLnTx/>
                <a:uFillTx/>
                <a:latin typeface="Arial"/>
                <a:cs typeface="Arial"/>
                <a:sym typeface="Arial"/>
              </a:rPr>
              <a:t>:</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cs typeface="Arial"/>
                <a:sym typeface="Arial"/>
              </a:rPr>
              <a:t>Limits how long an operator, such as a pilot or truck driver, is allowed to operate the equipment.</a:t>
            </a:r>
          </a:p>
        </p:txBody>
      </p:sp>
      <p:pic>
        <p:nvPicPr>
          <p:cNvPr id="8" name="Picture 7">
            <a:extLst>
              <a:ext uri="{FF2B5EF4-FFF2-40B4-BE49-F238E27FC236}">
                <a16:creationId xmlns:a16="http://schemas.microsoft.com/office/drawing/2014/main" id="{DB394EB8-EE6A-A1CA-748A-19F733AC646D}"/>
              </a:ext>
            </a:extLst>
          </p:cNvPr>
          <p:cNvPicPr>
            <a:picLocks noChangeAspect="1"/>
          </p:cNvPicPr>
          <p:nvPr/>
        </p:nvPicPr>
        <p:blipFill rotWithShape="1">
          <a:blip r:embed="rId4"/>
          <a:srcRect l="27426" r="27086"/>
          <a:stretch/>
        </p:blipFill>
        <p:spPr>
          <a:xfrm>
            <a:off x="6906637" y="766619"/>
            <a:ext cx="5084413" cy="5212080"/>
          </a:xfrm>
          <a:prstGeom prst="rect">
            <a:avLst/>
          </a:prstGeom>
        </p:spPr>
      </p:pic>
      <p:sp>
        <p:nvSpPr>
          <p:cNvPr id="9" name="Google Shape;303;p38">
            <a:extLst>
              <a:ext uri="{FF2B5EF4-FFF2-40B4-BE49-F238E27FC236}">
                <a16:creationId xmlns:a16="http://schemas.microsoft.com/office/drawing/2014/main" id="{1E4561FD-96D9-E92B-F790-75C5D63697C5}"/>
              </a:ext>
            </a:extLst>
          </p:cNvPr>
          <p:cNvSpPr txBox="1"/>
          <p:nvPr/>
        </p:nvSpPr>
        <p:spPr>
          <a:xfrm>
            <a:off x="7142346" y="6044205"/>
            <a:ext cx="4612993" cy="47209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dirty="0">
                <a:latin typeface="Arial" panose="020B0604020202020204" pitchFamily="34" charset="0"/>
                <a:cs typeface="Arial" panose="020B0604020202020204" pitchFamily="34" charset="0"/>
              </a:rPr>
              <a:t>Figure 13.15 Checklists, such as the WHO surgical checklist shown here, help reduce workplace accidents.</a:t>
            </a:r>
            <a:endParaRPr sz="1400" dirty="0">
              <a:solidFill>
                <a:schemeClr val="dk1"/>
              </a:solidFill>
              <a:latin typeface="Arial" panose="020B0604020202020204" pitchFamily="34" charset="0"/>
              <a:ea typeface="Arial"/>
              <a:cs typeface="Arial" panose="020B0604020202020204" pitchFamily="34" charset="0"/>
              <a:sym typeface="Arial"/>
            </a:endParaRPr>
          </a:p>
        </p:txBody>
      </p:sp>
    </p:spTree>
    <p:extLst>
      <p:ext uri="{BB962C8B-B14F-4D97-AF65-F5344CB8AC3E}">
        <p14:creationId xmlns:p14="http://schemas.microsoft.com/office/powerpoint/2010/main" val="2894987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2AD4F6CE-28E1-30F9-C650-E417B09524F4}"/>
              </a:ext>
            </a:extLst>
          </p:cNvPr>
          <p:cNvSpPr txBox="1"/>
          <p:nvPr/>
        </p:nvSpPr>
        <p:spPr>
          <a:xfrm>
            <a:off x="152109" y="872559"/>
            <a:ext cx="7187840" cy="2632003"/>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Human Factors Psychology</a:t>
            </a:r>
          </a:p>
          <a:p>
            <a:pPr marL="742950" lvl="1"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Studies how workers interact with the tools of work and how to design those tools to optimize workers’ productivity, safety, and health.</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Known as </a:t>
            </a:r>
            <a:r>
              <a:rPr kumimoji="0" lang="en-US" sz="1600" i="0" u="sng" strike="noStrike" kern="0" cap="none" spc="0" normalizeH="0" baseline="0" noProof="0" dirty="0">
                <a:ln>
                  <a:noFill/>
                </a:ln>
                <a:effectLst/>
                <a:uLnTx/>
                <a:uFillTx/>
                <a:latin typeface="Arial"/>
                <a:cs typeface="Arial"/>
                <a:sym typeface="Arial"/>
              </a:rPr>
              <a:t>Ergonomics</a:t>
            </a:r>
            <a:r>
              <a:rPr kumimoji="0" lang="en-US" sz="1600" i="0" u="none" strike="noStrike" kern="0" cap="none" spc="0" normalizeH="0" baseline="0" noProof="0" dirty="0">
                <a:ln>
                  <a:noFill/>
                </a:ln>
                <a:effectLst/>
                <a:uLnTx/>
                <a:uFillTx/>
                <a:latin typeface="Arial"/>
                <a:cs typeface="Arial"/>
                <a:sym typeface="Arial"/>
              </a:rPr>
              <a:t> in Europe.</a:t>
            </a:r>
          </a:p>
          <a:p>
            <a:pPr marL="1200150" lvl="2" indent="-285750">
              <a:lnSpc>
                <a:spcPct val="150000"/>
              </a:lnSpc>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Tools of work can include interaction with a machine, workstation, information displays, and the local environment (e.g., lighting).</a:t>
            </a:r>
          </a:p>
        </p:txBody>
      </p:sp>
      <p:sp>
        <p:nvSpPr>
          <p:cNvPr id="7" name="Title 1">
            <a:extLst>
              <a:ext uri="{FF2B5EF4-FFF2-40B4-BE49-F238E27FC236}">
                <a16:creationId xmlns:a16="http://schemas.microsoft.com/office/drawing/2014/main" id="{F2F22A4B-7953-1CBF-ECB4-5FB7BB8F66BC}"/>
              </a:ext>
            </a:extLst>
          </p:cNvPr>
          <p:cNvSpPr txBox="1">
            <a:spLocks/>
          </p:cNvSpPr>
          <p:nvPr/>
        </p:nvSpPr>
        <p:spPr>
          <a:xfrm>
            <a:off x="2016611" y="108865"/>
            <a:ext cx="8158777"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Areas of Industrial-Organizational Psychology</a:t>
            </a:r>
          </a:p>
        </p:txBody>
      </p:sp>
      <p:pic>
        <p:nvPicPr>
          <p:cNvPr id="8" name="Picture 7">
            <a:extLst>
              <a:ext uri="{FF2B5EF4-FFF2-40B4-BE49-F238E27FC236}">
                <a16:creationId xmlns:a16="http://schemas.microsoft.com/office/drawing/2014/main" id="{AC48F949-26A7-7C2A-B2C5-F771A227804F}"/>
              </a:ext>
            </a:extLst>
          </p:cNvPr>
          <p:cNvPicPr>
            <a:picLocks noChangeAspect="1"/>
          </p:cNvPicPr>
          <p:nvPr/>
        </p:nvPicPr>
        <p:blipFill>
          <a:blip r:embed="rId2"/>
          <a:stretch>
            <a:fillRect/>
          </a:stretch>
        </p:blipFill>
        <p:spPr>
          <a:xfrm>
            <a:off x="7580460" y="608988"/>
            <a:ext cx="3691659" cy="4663440"/>
          </a:xfrm>
          <a:prstGeom prst="rect">
            <a:avLst/>
          </a:prstGeom>
        </p:spPr>
      </p:pic>
      <p:sp>
        <p:nvSpPr>
          <p:cNvPr id="11" name="TextBox 10">
            <a:extLst>
              <a:ext uri="{FF2B5EF4-FFF2-40B4-BE49-F238E27FC236}">
                <a16:creationId xmlns:a16="http://schemas.microsoft.com/office/drawing/2014/main" id="{A72BA86D-2565-7838-CA10-6F907E590DE1}"/>
              </a:ext>
            </a:extLst>
          </p:cNvPr>
          <p:cNvSpPr txBox="1"/>
          <p:nvPr/>
        </p:nvSpPr>
        <p:spPr>
          <a:xfrm>
            <a:off x="726433" y="3682139"/>
            <a:ext cx="6039192" cy="923779"/>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a:t>
            </a:r>
            <a:r>
              <a:rPr lang="en-US" sz="1200" b="1" kern="100" dirty="0">
                <a:latin typeface="Arial" panose="020B0604020202020204" pitchFamily="34" charset="0"/>
                <a:ea typeface="Calibri" panose="020F0502020204030204" pitchFamily="34" charset="0"/>
                <a:cs typeface="Arial" panose="020B0604020202020204" pitchFamily="34" charset="0"/>
              </a:rPr>
              <a:t>Reading</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Find out what I-O psychologists do on the </a:t>
            </a:r>
            <a:r>
              <a:rPr lang="en-US" sz="1200" dirty="0">
                <a:latin typeface="Arial" panose="020B0604020202020204" pitchFamily="34" charset="0"/>
                <a:cs typeface="Arial" panose="020B0604020202020204" pitchFamily="34" charset="0"/>
                <a:hlinkClick r:id="rId3"/>
              </a:rPr>
              <a:t>Society for Industrial and Organizational Psychology (SIOP)</a:t>
            </a:r>
            <a:r>
              <a:rPr lang="en-US" sz="1200" dirty="0">
                <a:latin typeface="Arial" panose="020B0604020202020204" pitchFamily="34" charset="0"/>
                <a:cs typeface="Arial" panose="020B0604020202020204" pitchFamily="34" charset="0"/>
              </a:rPr>
              <a:t> website—a professional organization for people working in the discipline. This site also offers several I-O psychologist profiles.</a:t>
            </a:r>
            <a:endParaRPr lang="en-US" sz="1200" kern="100" dirty="0">
              <a:effectLst/>
              <a:latin typeface="Arial" panose="020B0604020202020204" pitchFamily="34" charset="0"/>
              <a:ea typeface="Calibri" panose="020F050202020403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59B6B5F6-5B8D-15EA-0661-C02059434B14}"/>
              </a:ext>
            </a:extLst>
          </p:cNvPr>
          <p:cNvSpPr txBox="1"/>
          <p:nvPr/>
        </p:nvSpPr>
        <p:spPr>
          <a:xfrm>
            <a:off x="713174" y="4777908"/>
            <a:ext cx="6039192"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Five Minute Career Preview: I-O Psychology</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i</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ntroduces you several individuals who have degrees in I/O psychology and the type of work that they do</a:t>
            </a:r>
            <a:r>
              <a:rPr lang="en-US" sz="1200" kern="100" dirty="0">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(5:09).</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4B53DB6C-DEA2-0F97-5B2D-D587D5ACC9D4}"/>
              </a:ext>
            </a:extLst>
          </p:cNvPr>
          <p:cNvSpPr txBox="1"/>
          <p:nvPr/>
        </p:nvSpPr>
        <p:spPr>
          <a:xfrm>
            <a:off x="6727270" y="5376223"/>
            <a:ext cx="5398038" cy="1169551"/>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13.3 Human factors psychology is the study of interactions between humans, tools, and work systems. (a) At a traditional desk, certain positioning is ideal for ergonomics and health. (b) Recent developments in workspaces include desks where people might sit on a ball, stand, or even cycle while working.</a:t>
            </a:r>
            <a:endParaRPr lang="en-US" sz="8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B3951DB-F089-B307-5FBC-5EB7B060DDB4}"/>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5"/>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6"/>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9510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03360DF-E318-4EF3-0044-25CD1A907508}"/>
              </a:ext>
            </a:extLst>
          </p:cNvPr>
          <p:cNvGraphicFramePr>
            <a:graphicFrameLocks noGrp="1"/>
          </p:cNvGraphicFramePr>
          <p:nvPr>
            <p:extLst>
              <p:ext uri="{D42A27DB-BD31-4B8C-83A1-F6EECF244321}">
                <p14:modId xmlns:p14="http://schemas.microsoft.com/office/powerpoint/2010/main" val="1717199755"/>
              </p:ext>
            </p:extLst>
          </p:nvPr>
        </p:nvGraphicFramePr>
        <p:xfrm>
          <a:off x="215774" y="40016"/>
          <a:ext cx="11760451" cy="6817984"/>
        </p:xfrm>
        <a:graphic>
          <a:graphicData uri="http://schemas.openxmlformats.org/drawingml/2006/table">
            <a:tbl>
              <a:tblPr/>
              <a:tblGrid>
                <a:gridCol w="1685454">
                  <a:extLst>
                    <a:ext uri="{9D8B030D-6E8A-4147-A177-3AD203B41FA5}">
                      <a16:colId xmlns:a16="http://schemas.microsoft.com/office/drawing/2014/main" val="1425242771"/>
                    </a:ext>
                  </a:extLst>
                </a:gridCol>
                <a:gridCol w="7775417">
                  <a:extLst>
                    <a:ext uri="{9D8B030D-6E8A-4147-A177-3AD203B41FA5}">
                      <a16:colId xmlns:a16="http://schemas.microsoft.com/office/drawing/2014/main" val="17979011"/>
                    </a:ext>
                  </a:extLst>
                </a:gridCol>
                <a:gridCol w="2299580">
                  <a:extLst>
                    <a:ext uri="{9D8B030D-6E8A-4147-A177-3AD203B41FA5}">
                      <a16:colId xmlns:a16="http://schemas.microsoft.com/office/drawing/2014/main" val="3002877964"/>
                    </a:ext>
                  </a:extLst>
                </a:gridCol>
              </a:tblGrid>
              <a:tr h="133887">
                <a:tc gridSpan="3">
                  <a:txBody>
                    <a:bodyPr/>
                    <a:lstStyle/>
                    <a:p>
                      <a:pPr algn="ctr"/>
                      <a:r>
                        <a:rPr lang="en-US" sz="1200" b="1" dirty="0">
                          <a:effectLst/>
                          <a:latin typeface="Arial" panose="020B0604020202020204" pitchFamily="34" charset="0"/>
                          <a:cs typeface="Arial" panose="020B0604020202020204" pitchFamily="34" charset="0"/>
                        </a:rPr>
                        <a:t>Fields of Industrial Organizational Psychology (Table 13.1)</a:t>
                      </a:r>
                    </a:p>
                  </a:txBody>
                  <a:tcPr marL="33472" marR="33472" marT="16736" marB="16736" anchor="ctr">
                    <a:lnL>
                      <a:noFill/>
                    </a:lnL>
                    <a:lnR>
                      <a:noFill/>
                    </a:lnR>
                    <a:lnT>
                      <a:noFill/>
                    </a:lnT>
                    <a:lnB>
                      <a:noFill/>
                    </a:lnB>
                    <a:solidFill>
                      <a:schemeClr val="accent1">
                        <a:lumMod val="60000"/>
                        <a:lumOff val="4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99709954"/>
                  </a:ext>
                </a:extLst>
              </a:tr>
              <a:tr h="133887">
                <a:tc>
                  <a:txBody>
                    <a:bodyPr/>
                    <a:lstStyle/>
                    <a:p>
                      <a:pPr algn="ctr"/>
                      <a:r>
                        <a:rPr lang="en-US" sz="1200" b="1" dirty="0">
                          <a:latin typeface="Arial" panose="020B0604020202020204" pitchFamily="34" charset="0"/>
                          <a:cs typeface="Arial" panose="020B0604020202020204" pitchFamily="34" charset="0"/>
                        </a:rPr>
                        <a:t>Field of I-O Psychology</a:t>
                      </a:r>
                    </a:p>
                  </a:txBody>
                  <a:tcPr marL="33472" marR="33472" marT="16736" marB="16736" anchor="ctr">
                    <a:lnL>
                      <a:noFill/>
                    </a:lnL>
                    <a:lnR>
                      <a:noFill/>
                    </a:lnR>
                    <a:lnT>
                      <a:noFill/>
                    </a:lnT>
                    <a:lnB>
                      <a:noFill/>
                    </a:lnB>
                    <a:solidFill>
                      <a:schemeClr val="accent1">
                        <a:lumMod val="40000"/>
                        <a:lumOff val="60000"/>
                      </a:schemeClr>
                    </a:solidFill>
                  </a:tcPr>
                </a:tc>
                <a:tc>
                  <a:txBody>
                    <a:bodyPr/>
                    <a:lstStyle/>
                    <a:p>
                      <a:pPr algn="ctr"/>
                      <a:r>
                        <a:rPr lang="en-US" sz="1200" b="1" dirty="0">
                          <a:latin typeface="Arial" panose="020B0604020202020204" pitchFamily="34" charset="0"/>
                          <a:cs typeface="Arial" panose="020B0604020202020204" pitchFamily="34" charset="0"/>
                        </a:rPr>
                        <a:t>Description</a:t>
                      </a:r>
                    </a:p>
                  </a:txBody>
                  <a:tcPr marL="33472" marR="33472" marT="16736" marB="16736" anchor="ctr">
                    <a:lnL>
                      <a:noFill/>
                    </a:lnL>
                    <a:lnR>
                      <a:noFill/>
                    </a:lnR>
                    <a:lnT>
                      <a:noFill/>
                    </a:lnT>
                    <a:lnB>
                      <a:noFill/>
                    </a:lnB>
                    <a:solidFill>
                      <a:schemeClr val="accent1">
                        <a:lumMod val="40000"/>
                        <a:lumOff val="60000"/>
                      </a:schemeClr>
                    </a:solidFill>
                  </a:tcPr>
                </a:tc>
                <a:tc>
                  <a:txBody>
                    <a:bodyPr/>
                    <a:lstStyle/>
                    <a:p>
                      <a:pPr algn="ctr"/>
                      <a:r>
                        <a:rPr lang="en-US" sz="1200" b="1" dirty="0">
                          <a:latin typeface="Arial" panose="020B0604020202020204" pitchFamily="34" charset="0"/>
                          <a:cs typeface="Arial" panose="020B0604020202020204" pitchFamily="34" charset="0"/>
                        </a:rPr>
                        <a:t>Types of Jobs</a:t>
                      </a:r>
                    </a:p>
                  </a:txBody>
                  <a:tcPr marL="33472" marR="33472" marT="16736" marB="16736"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302452243"/>
                  </a:ext>
                </a:extLst>
              </a:tr>
              <a:tr h="635965">
                <a:tc>
                  <a:txBody>
                    <a:bodyPr/>
                    <a:lstStyle/>
                    <a:p>
                      <a:r>
                        <a:rPr lang="en-US" sz="1200" dirty="0">
                          <a:latin typeface="Arial" panose="020B0604020202020204" pitchFamily="34" charset="0"/>
                          <a:cs typeface="Arial" panose="020B0604020202020204" pitchFamily="34" charset="0"/>
                        </a:rPr>
                        <a:t>Industrial Psychology</a:t>
                      </a:r>
                    </a:p>
                  </a:txBody>
                  <a:tcPr marL="33472" marR="33472" marT="16736" marB="16736" anchor="ctr">
                    <a:lnL>
                      <a:noFill/>
                    </a:lnL>
                    <a:lnR>
                      <a:noFill/>
                    </a:lnR>
                    <a:lnT>
                      <a:noFill/>
                    </a:lnT>
                    <a:lnB>
                      <a:noFill/>
                    </a:lnB>
                    <a:solidFill>
                      <a:schemeClr val="accent1">
                        <a:lumMod val="20000"/>
                        <a:lumOff val="80000"/>
                      </a:schemeClr>
                    </a:solidFill>
                  </a:tcPr>
                </a:tc>
                <a:tc>
                  <a:txBody>
                    <a:bodyPr/>
                    <a:lstStyle/>
                    <a:p>
                      <a:r>
                        <a:rPr lang="en-US" sz="1200" dirty="0">
                          <a:latin typeface="Arial" panose="020B0604020202020204" pitchFamily="34" charset="0"/>
                          <a:cs typeface="Arial" panose="020B0604020202020204" pitchFamily="34" charset="0"/>
                        </a:rPr>
                        <a:t>Specializes and focuses on the retention of employees and hiring practices to ensure the least number of firings and the greatest number of hirings relative to the organization’s size.</a:t>
                      </a:r>
                    </a:p>
                  </a:txBody>
                  <a:tcPr marL="33472" marR="33472" marT="16736" marB="16736" anchor="ctr">
                    <a:lnL>
                      <a:noFill/>
                    </a:lnL>
                    <a:lnR>
                      <a:noFill/>
                    </a:lnR>
                    <a:lnT>
                      <a:noFill/>
                    </a:lnT>
                    <a:lnB>
                      <a:noFill/>
                    </a:lnB>
                    <a:solidFill>
                      <a:schemeClr val="accent1">
                        <a:lumMod val="20000"/>
                        <a:lumOff val="80000"/>
                      </a:schemeClr>
                    </a:solidFill>
                  </a:tcPr>
                </a:tc>
                <a:tc>
                  <a:txBody>
                    <a:bodyPr/>
                    <a:lstStyle/>
                    <a:p>
                      <a:pPr algn="ctr"/>
                      <a:r>
                        <a:rPr lang="en-US" sz="1200" dirty="0">
                          <a:latin typeface="Arial" panose="020B0604020202020204" pitchFamily="34" charset="0"/>
                          <a:cs typeface="Arial" panose="020B0604020202020204" pitchFamily="34" charset="0"/>
                        </a:rPr>
                        <a:t>Personnel Analyst</a:t>
                      </a:r>
                    </a:p>
                    <a:p>
                      <a:pPr algn="ctr"/>
                      <a:r>
                        <a:rPr lang="en-US" sz="1200" dirty="0">
                          <a:latin typeface="Arial" panose="020B0604020202020204" pitchFamily="34" charset="0"/>
                          <a:cs typeface="Arial" panose="020B0604020202020204" pitchFamily="34" charset="0"/>
                        </a:rPr>
                        <a:t>Instructional Designer</a:t>
                      </a:r>
                    </a:p>
                    <a:p>
                      <a:pPr algn="ctr"/>
                      <a:r>
                        <a:rPr lang="en-US" sz="1200" dirty="0">
                          <a:latin typeface="Arial" panose="020B0604020202020204" pitchFamily="34" charset="0"/>
                          <a:cs typeface="Arial" panose="020B0604020202020204" pitchFamily="34" charset="0"/>
                        </a:rPr>
                        <a:t>Professor</a:t>
                      </a:r>
                    </a:p>
                    <a:p>
                      <a:pPr algn="ctr"/>
                      <a:r>
                        <a:rPr lang="en-US" sz="1200" dirty="0">
                          <a:latin typeface="Arial" panose="020B0604020202020204" pitchFamily="34" charset="0"/>
                          <a:cs typeface="Arial" panose="020B0604020202020204" pitchFamily="34" charset="0"/>
                        </a:rPr>
                        <a:t>Research Analyst</a:t>
                      </a:r>
                    </a:p>
                  </a:txBody>
                  <a:tcPr marL="33472" marR="33472" marT="16736" marB="16736"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490267338"/>
                  </a:ext>
                </a:extLst>
              </a:tr>
              <a:tr h="836796">
                <a:tc>
                  <a:txBody>
                    <a:bodyPr/>
                    <a:lstStyle/>
                    <a:p>
                      <a:r>
                        <a:rPr lang="en-US" sz="1200" dirty="0">
                          <a:latin typeface="Arial" panose="020B0604020202020204" pitchFamily="34" charset="0"/>
                          <a:cs typeface="Arial" panose="020B0604020202020204" pitchFamily="34" charset="0"/>
                        </a:rPr>
                        <a:t>Organizational Psychology</a:t>
                      </a:r>
                    </a:p>
                  </a:txBody>
                  <a:tcPr marL="33472" marR="33472" marT="16736" marB="16736" anchor="ctr">
                    <a:lnL>
                      <a:noFill/>
                    </a:lnL>
                    <a:lnR>
                      <a:noFill/>
                    </a:lnR>
                    <a:lnT>
                      <a:noFill/>
                    </a:lnT>
                    <a:lnB>
                      <a:noFill/>
                    </a:lnB>
                    <a:solidFill>
                      <a:schemeClr val="accent1">
                        <a:lumMod val="20000"/>
                        <a:lumOff val="80000"/>
                      </a:schemeClr>
                    </a:solidFill>
                  </a:tcPr>
                </a:tc>
                <a:tc>
                  <a:txBody>
                    <a:bodyPr/>
                    <a:lstStyle/>
                    <a:p>
                      <a:r>
                        <a:rPr lang="en-US" sz="1200" dirty="0">
                          <a:latin typeface="Arial" panose="020B0604020202020204" pitchFamily="34" charset="0"/>
                          <a:cs typeface="Arial" panose="020B0604020202020204" pitchFamily="34" charset="0"/>
                        </a:rPr>
                        <a:t>Works with the relationships that employees develop with their organizations and conversely that their organization develops with them. In addition, studies the relationships that develop between co-workers and how that is influenced by organizational norms.</a:t>
                      </a:r>
                    </a:p>
                  </a:txBody>
                  <a:tcPr marL="33472" marR="33472" marT="16736" marB="16736" anchor="ctr">
                    <a:lnL>
                      <a:noFill/>
                    </a:lnL>
                    <a:lnR>
                      <a:noFill/>
                    </a:lnR>
                    <a:lnT>
                      <a:noFill/>
                    </a:lnT>
                    <a:lnB>
                      <a:noFill/>
                    </a:lnB>
                    <a:solidFill>
                      <a:schemeClr val="accent1">
                        <a:lumMod val="20000"/>
                        <a:lumOff val="80000"/>
                      </a:schemeClr>
                    </a:solidFill>
                  </a:tcPr>
                </a:tc>
                <a:tc>
                  <a:txBody>
                    <a:bodyPr/>
                    <a:lstStyle/>
                    <a:p>
                      <a:pPr algn="ctr"/>
                      <a:r>
                        <a:rPr lang="en-US" sz="1200" dirty="0">
                          <a:latin typeface="Arial" panose="020B0604020202020204" pitchFamily="34" charset="0"/>
                          <a:cs typeface="Arial" panose="020B0604020202020204" pitchFamily="34" charset="0"/>
                        </a:rPr>
                        <a:t>HR Research Specialist</a:t>
                      </a:r>
                    </a:p>
                    <a:p>
                      <a:pPr algn="ctr"/>
                      <a:r>
                        <a:rPr lang="en-US" sz="1200" dirty="0">
                          <a:latin typeface="Arial" panose="020B0604020202020204" pitchFamily="34" charset="0"/>
                          <a:cs typeface="Arial" panose="020B0604020202020204" pitchFamily="34" charset="0"/>
                        </a:rPr>
                        <a:t>Professor</a:t>
                      </a:r>
                    </a:p>
                    <a:p>
                      <a:pPr algn="ctr"/>
                      <a:r>
                        <a:rPr lang="en-US" sz="1200" dirty="0">
                          <a:latin typeface="Arial" panose="020B0604020202020204" pitchFamily="34" charset="0"/>
                          <a:cs typeface="Arial" panose="020B0604020202020204" pitchFamily="34" charset="0"/>
                        </a:rPr>
                        <a:t>Project Consultant</a:t>
                      </a:r>
                    </a:p>
                    <a:p>
                      <a:pPr algn="ctr"/>
                      <a:r>
                        <a:rPr lang="en-US" sz="1200" dirty="0">
                          <a:latin typeface="Arial" panose="020B0604020202020204" pitchFamily="34" charset="0"/>
                          <a:cs typeface="Arial" panose="020B0604020202020204" pitchFamily="34" charset="0"/>
                        </a:rPr>
                        <a:t>Personnel Psychologist</a:t>
                      </a:r>
                    </a:p>
                    <a:p>
                      <a:pPr algn="ctr"/>
                      <a:r>
                        <a:rPr lang="en-US" sz="1200" dirty="0">
                          <a:latin typeface="Arial" panose="020B0604020202020204" pitchFamily="34" charset="0"/>
                          <a:cs typeface="Arial" panose="020B0604020202020204" pitchFamily="34" charset="0"/>
                        </a:rPr>
                        <a:t>Test Developer</a:t>
                      </a:r>
                    </a:p>
                    <a:p>
                      <a:pPr algn="ctr"/>
                      <a:r>
                        <a:rPr lang="en-US" sz="1200" dirty="0">
                          <a:latin typeface="Arial" panose="020B0604020202020204" pitchFamily="34" charset="0"/>
                          <a:cs typeface="Arial" panose="020B0604020202020204" pitchFamily="34" charset="0"/>
                        </a:rPr>
                        <a:t>Training Developer</a:t>
                      </a:r>
                    </a:p>
                    <a:p>
                      <a:pPr algn="ctr"/>
                      <a:r>
                        <a:rPr lang="en-US" sz="1200" dirty="0">
                          <a:latin typeface="Arial" panose="020B0604020202020204" pitchFamily="34" charset="0"/>
                          <a:cs typeface="Arial" panose="020B0604020202020204" pitchFamily="34" charset="0"/>
                        </a:rPr>
                        <a:t>Leadership Developer</a:t>
                      </a:r>
                    </a:p>
                    <a:p>
                      <a:pPr algn="ctr"/>
                      <a:r>
                        <a:rPr lang="en-US" sz="1200" dirty="0">
                          <a:latin typeface="Arial" panose="020B0604020202020204" pitchFamily="34" charset="0"/>
                          <a:cs typeface="Arial" panose="020B0604020202020204" pitchFamily="34" charset="0"/>
                        </a:rPr>
                        <a:t>Talent Developer</a:t>
                      </a:r>
                    </a:p>
                  </a:txBody>
                  <a:tcPr marL="33472" marR="33472" marT="16736" marB="16736"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744081253"/>
                  </a:ext>
                </a:extLst>
              </a:tr>
              <a:tr h="1238458">
                <a:tc>
                  <a:txBody>
                    <a:bodyPr/>
                    <a:lstStyle/>
                    <a:p>
                      <a:r>
                        <a:rPr lang="en-US" sz="1200" dirty="0">
                          <a:latin typeface="Arial" panose="020B0604020202020204" pitchFamily="34" charset="0"/>
                          <a:cs typeface="Arial" panose="020B0604020202020204" pitchFamily="34" charset="0"/>
                        </a:rPr>
                        <a:t>Human Factors and Engineering</a:t>
                      </a:r>
                    </a:p>
                  </a:txBody>
                  <a:tcPr marL="33472" marR="33472" marT="16736" marB="16736" anchor="ctr">
                    <a:lnL>
                      <a:noFill/>
                    </a:lnL>
                    <a:lnR>
                      <a:noFill/>
                    </a:lnR>
                    <a:lnT>
                      <a:noFill/>
                    </a:lnT>
                    <a:lnB>
                      <a:noFill/>
                    </a:lnB>
                    <a:solidFill>
                      <a:schemeClr val="accent1">
                        <a:lumMod val="20000"/>
                        <a:lumOff val="80000"/>
                      </a:schemeClr>
                    </a:solidFill>
                  </a:tcPr>
                </a:tc>
                <a:tc>
                  <a:txBody>
                    <a:bodyPr/>
                    <a:lstStyle/>
                    <a:p>
                      <a:r>
                        <a:rPr lang="en-US" sz="1200" dirty="0">
                          <a:latin typeface="Arial" panose="020B0604020202020204" pitchFamily="34" charset="0"/>
                          <a:cs typeface="Arial" panose="020B0604020202020204" pitchFamily="34" charset="0"/>
                        </a:rPr>
                        <a:t>Researches advances and changes in technology in an effort to improve the way technology is used by consumers, whether with consumer products, technologies, transportation, work environments, or communications. Seeks to be better able to predict the ways in which people can and will utilize technology and products in an effort to provide improved safety and reliability.</a:t>
                      </a:r>
                    </a:p>
                  </a:txBody>
                  <a:tcPr marL="33472" marR="33472" marT="16736" marB="16736" anchor="ctr">
                    <a:lnL>
                      <a:noFill/>
                    </a:lnL>
                    <a:lnR>
                      <a:noFill/>
                    </a:lnR>
                    <a:lnT>
                      <a:noFill/>
                    </a:lnT>
                    <a:lnB>
                      <a:noFill/>
                    </a:lnB>
                    <a:solidFill>
                      <a:schemeClr val="accent1">
                        <a:lumMod val="20000"/>
                        <a:lumOff val="80000"/>
                      </a:schemeClr>
                    </a:solidFill>
                  </a:tcPr>
                </a:tc>
                <a:tc>
                  <a:txBody>
                    <a:bodyPr/>
                    <a:lstStyle/>
                    <a:p>
                      <a:pPr algn="ctr"/>
                      <a:r>
                        <a:rPr lang="en-US" sz="1200" dirty="0">
                          <a:latin typeface="Arial" panose="020B0604020202020204" pitchFamily="34" charset="0"/>
                          <a:cs typeface="Arial" panose="020B0604020202020204" pitchFamily="34" charset="0"/>
                        </a:rPr>
                        <a:t>Professor</a:t>
                      </a:r>
                    </a:p>
                    <a:p>
                      <a:pPr algn="ctr"/>
                      <a:r>
                        <a:rPr lang="en-US" sz="1200" dirty="0">
                          <a:latin typeface="Arial" panose="020B0604020202020204" pitchFamily="34" charset="0"/>
                          <a:cs typeface="Arial" panose="020B0604020202020204" pitchFamily="34" charset="0"/>
                        </a:rPr>
                        <a:t>Ergonomist</a:t>
                      </a:r>
                    </a:p>
                    <a:p>
                      <a:pPr algn="ctr"/>
                      <a:r>
                        <a:rPr lang="en-US" sz="1200" dirty="0">
                          <a:latin typeface="Arial" panose="020B0604020202020204" pitchFamily="34" charset="0"/>
                          <a:cs typeface="Arial" panose="020B0604020202020204" pitchFamily="34" charset="0"/>
                        </a:rPr>
                        <a:t>Safety Scientist</a:t>
                      </a:r>
                    </a:p>
                    <a:p>
                      <a:pPr algn="ctr"/>
                      <a:r>
                        <a:rPr lang="en-US" sz="1200" dirty="0">
                          <a:latin typeface="Arial" panose="020B0604020202020204" pitchFamily="34" charset="0"/>
                          <a:cs typeface="Arial" panose="020B0604020202020204" pitchFamily="34" charset="0"/>
                        </a:rPr>
                        <a:t>Project Consultant</a:t>
                      </a:r>
                    </a:p>
                    <a:p>
                      <a:pPr algn="ctr"/>
                      <a:r>
                        <a:rPr lang="en-US" sz="1200" dirty="0">
                          <a:latin typeface="Arial" panose="020B0604020202020204" pitchFamily="34" charset="0"/>
                          <a:cs typeface="Arial" panose="020B0604020202020204" pitchFamily="34" charset="0"/>
                        </a:rPr>
                        <a:t>Inspector</a:t>
                      </a:r>
                    </a:p>
                    <a:p>
                      <a:pPr algn="ctr"/>
                      <a:r>
                        <a:rPr lang="en-US" sz="1200" dirty="0">
                          <a:latin typeface="Arial" panose="020B0604020202020204" pitchFamily="34" charset="0"/>
                          <a:cs typeface="Arial" panose="020B0604020202020204" pitchFamily="34" charset="0"/>
                        </a:rPr>
                        <a:t>Research Scientist</a:t>
                      </a:r>
                    </a:p>
                    <a:p>
                      <a:pPr algn="ctr"/>
                      <a:r>
                        <a:rPr lang="en-US" sz="1200" dirty="0">
                          <a:latin typeface="Arial" panose="020B0604020202020204" pitchFamily="34" charset="0"/>
                          <a:cs typeface="Arial" panose="020B0604020202020204" pitchFamily="34" charset="0"/>
                        </a:rPr>
                        <a:t>Marketer</a:t>
                      </a:r>
                    </a:p>
                    <a:p>
                      <a:pPr algn="ctr"/>
                      <a:r>
                        <a:rPr lang="en-US" sz="1200" dirty="0">
                          <a:latin typeface="Arial" panose="020B0604020202020204" pitchFamily="34" charset="0"/>
                          <a:cs typeface="Arial" panose="020B0604020202020204" pitchFamily="34" charset="0"/>
                        </a:rPr>
                        <a:t>Product Development</a:t>
                      </a:r>
                    </a:p>
                  </a:txBody>
                  <a:tcPr marL="33472" marR="33472" marT="16736" marB="16736"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89730908"/>
                  </a:ext>
                </a:extLst>
              </a:tr>
              <a:tr h="836796">
                <a:tc>
                  <a:txBody>
                    <a:bodyPr/>
                    <a:lstStyle/>
                    <a:p>
                      <a:r>
                        <a:rPr lang="en-US" sz="1200">
                          <a:latin typeface="Arial" panose="020B0604020202020204" pitchFamily="34" charset="0"/>
                          <a:cs typeface="Arial" panose="020B0604020202020204" pitchFamily="34" charset="0"/>
                        </a:rPr>
                        <a:t>Humanitarian Work Psychology</a:t>
                      </a:r>
                    </a:p>
                  </a:txBody>
                  <a:tcPr marL="33472" marR="33472" marT="16736" marB="16736" anchor="ctr">
                    <a:lnL>
                      <a:noFill/>
                    </a:lnL>
                    <a:lnR>
                      <a:noFill/>
                    </a:lnR>
                    <a:lnT>
                      <a:noFill/>
                    </a:lnT>
                    <a:lnB>
                      <a:noFill/>
                    </a:lnB>
                    <a:solidFill>
                      <a:schemeClr val="accent1">
                        <a:lumMod val="20000"/>
                        <a:lumOff val="80000"/>
                      </a:schemeClr>
                    </a:solidFill>
                  </a:tcPr>
                </a:tc>
                <a:tc>
                  <a:txBody>
                    <a:bodyPr/>
                    <a:lstStyle/>
                    <a:p>
                      <a:r>
                        <a:rPr lang="en-US" sz="1200" dirty="0">
                          <a:latin typeface="Arial" panose="020B0604020202020204" pitchFamily="34" charset="0"/>
                          <a:cs typeface="Arial" panose="020B0604020202020204" pitchFamily="34" charset="0"/>
                        </a:rPr>
                        <a:t>Works to improve the conditions of individuals who have faced serious disaster or who are part of an underserved population. Focuses on labor relations, enhancing public health services, effects on populations due to climate change, recession, and diseases.</a:t>
                      </a:r>
                    </a:p>
                  </a:txBody>
                  <a:tcPr marL="33472" marR="33472" marT="16736" marB="16736" anchor="ctr">
                    <a:lnL>
                      <a:noFill/>
                    </a:lnL>
                    <a:lnR>
                      <a:noFill/>
                    </a:lnR>
                    <a:lnT>
                      <a:noFill/>
                    </a:lnT>
                    <a:lnB>
                      <a:noFill/>
                    </a:lnB>
                    <a:solidFill>
                      <a:schemeClr val="accent1">
                        <a:lumMod val="20000"/>
                        <a:lumOff val="80000"/>
                      </a:schemeClr>
                    </a:solidFill>
                  </a:tcPr>
                </a:tc>
                <a:tc>
                  <a:txBody>
                    <a:bodyPr/>
                    <a:lstStyle/>
                    <a:p>
                      <a:pPr algn="ctr"/>
                      <a:r>
                        <a:rPr lang="en-US" sz="1200" dirty="0">
                          <a:latin typeface="Arial" panose="020B0604020202020204" pitchFamily="34" charset="0"/>
                          <a:cs typeface="Arial" panose="020B0604020202020204" pitchFamily="34" charset="0"/>
                        </a:rPr>
                        <a:t>Professor</a:t>
                      </a:r>
                    </a:p>
                    <a:p>
                      <a:pPr algn="ctr"/>
                      <a:r>
                        <a:rPr lang="en-US" sz="1200" dirty="0">
                          <a:latin typeface="Arial" panose="020B0604020202020204" pitchFamily="34" charset="0"/>
                          <a:cs typeface="Arial" panose="020B0604020202020204" pitchFamily="34" charset="0"/>
                        </a:rPr>
                        <a:t>Instructional Designer</a:t>
                      </a:r>
                    </a:p>
                    <a:p>
                      <a:pPr algn="ctr"/>
                      <a:r>
                        <a:rPr lang="en-US" sz="1200" dirty="0">
                          <a:latin typeface="Arial" panose="020B0604020202020204" pitchFamily="34" charset="0"/>
                          <a:cs typeface="Arial" panose="020B0604020202020204" pitchFamily="34" charset="0"/>
                        </a:rPr>
                        <a:t>Research Scientist</a:t>
                      </a:r>
                    </a:p>
                    <a:p>
                      <a:pPr algn="ctr"/>
                      <a:r>
                        <a:rPr lang="en-US" sz="1200" dirty="0">
                          <a:latin typeface="Arial" panose="020B0604020202020204" pitchFamily="34" charset="0"/>
                          <a:cs typeface="Arial" panose="020B0604020202020204" pitchFamily="34" charset="0"/>
                        </a:rPr>
                        <a:t>Counselor</a:t>
                      </a:r>
                    </a:p>
                    <a:p>
                      <a:pPr algn="ctr"/>
                      <a:r>
                        <a:rPr lang="en-US" sz="1200" dirty="0">
                          <a:latin typeface="Arial" panose="020B0604020202020204" pitchFamily="34" charset="0"/>
                          <a:cs typeface="Arial" panose="020B0604020202020204" pitchFamily="34" charset="0"/>
                        </a:rPr>
                        <a:t>Consultant</a:t>
                      </a:r>
                    </a:p>
                    <a:p>
                      <a:pPr algn="ctr"/>
                      <a:r>
                        <a:rPr lang="en-US" sz="1200" dirty="0">
                          <a:latin typeface="Arial" panose="020B0604020202020204" pitchFamily="34" charset="0"/>
                          <a:cs typeface="Arial" panose="020B0604020202020204" pitchFamily="34" charset="0"/>
                        </a:rPr>
                        <a:t>Program Manager</a:t>
                      </a:r>
                    </a:p>
                    <a:p>
                      <a:pPr algn="ctr"/>
                      <a:r>
                        <a:rPr lang="en-US" sz="1200" dirty="0">
                          <a:latin typeface="Arial" panose="020B0604020202020204" pitchFamily="34" charset="0"/>
                          <a:cs typeface="Arial" panose="020B0604020202020204" pitchFamily="34" charset="0"/>
                        </a:rPr>
                        <a:t>Senior Response Officer</a:t>
                      </a:r>
                    </a:p>
                  </a:txBody>
                  <a:tcPr marL="33472" marR="33472" marT="16736" marB="16736"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4135155146"/>
                  </a:ext>
                </a:extLst>
              </a:tr>
              <a:tr h="535549">
                <a:tc>
                  <a:txBody>
                    <a:bodyPr/>
                    <a:lstStyle/>
                    <a:p>
                      <a:r>
                        <a:rPr lang="en-US" sz="1200" dirty="0">
                          <a:latin typeface="Arial" panose="020B0604020202020204" pitchFamily="34" charset="0"/>
                          <a:cs typeface="Arial" panose="020B0604020202020204" pitchFamily="34" charset="0"/>
                        </a:rPr>
                        <a:t>Occupational Health Psychology</a:t>
                      </a:r>
                    </a:p>
                  </a:txBody>
                  <a:tcPr marL="33472" marR="33472" marT="16736" marB="16736" anchor="ctr">
                    <a:lnL>
                      <a:noFill/>
                    </a:lnL>
                    <a:lnR>
                      <a:noFill/>
                    </a:lnR>
                    <a:lnT>
                      <a:noFill/>
                    </a:lnT>
                    <a:lnB>
                      <a:noFill/>
                    </a:lnB>
                    <a:solidFill>
                      <a:schemeClr val="accent1">
                        <a:lumMod val="20000"/>
                        <a:lumOff val="80000"/>
                      </a:schemeClr>
                    </a:solidFill>
                  </a:tcPr>
                </a:tc>
                <a:tc>
                  <a:txBody>
                    <a:bodyPr/>
                    <a:lstStyle/>
                    <a:p>
                      <a:r>
                        <a:rPr lang="en-US" sz="1200" dirty="0">
                          <a:latin typeface="Arial" panose="020B0604020202020204" pitchFamily="34" charset="0"/>
                          <a:cs typeface="Arial" panose="020B0604020202020204" pitchFamily="34" charset="0"/>
                        </a:rPr>
                        <a:t>Concerned with the overall well-being of both employees and organizations.</a:t>
                      </a:r>
                    </a:p>
                  </a:txBody>
                  <a:tcPr marL="33472" marR="33472" marT="16736" marB="16736" anchor="ctr">
                    <a:lnL>
                      <a:noFill/>
                    </a:lnL>
                    <a:lnR>
                      <a:noFill/>
                    </a:lnR>
                    <a:lnT>
                      <a:noFill/>
                    </a:lnT>
                    <a:lnB>
                      <a:noFill/>
                    </a:lnB>
                    <a:solidFill>
                      <a:schemeClr val="accent1">
                        <a:lumMod val="20000"/>
                        <a:lumOff val="80000"/>
                      </a:schemeClr>
                    </a:solidFill>
                  </a:tcPr>
                </a:tc>
                <a:tc>
                  <a:txBody>
                    <a:bodyPr/>
                    <a:lstStyle/>
                    <a:p>
                      <a:pPr algn="ctr"/>
                      <a:r>
                        <a:rPr lang="en-US" sz="1200" dirty="0">
                          <a:latin typeface="Arial" panose="020B0604020202020204" pitchFamily="34" charset="0"/>
                          <a:cs typeface="Arial" panose="020B0604020202020204" pitchFamily="34" charset="0"/>
                        </a:rPr>
                        <a:t>Occupational Therapist</a:t>
                      </a:r>
                    </a:p>
                    <a:p>
                      <a:pPr algn="ctr"/>
                      <a:r>
                        <a:rPr lang="en-US" sz="1200" dirty="0">
                          <a:latin typeface="Arial" panose="020B0604020202020204" pitchFamily="34" charset="0"/>
                          <a:cs typeface="Arial" panose="020B0604020202020204" pitchFamily="34" charset="0"/>
                        </a:rPr>
                        <a:t>Research Scientist</a:t>
                      </a:r>
                    </a:p>
                    <a:p>
                      <a:pPr algn="ctr"/>
                      <a:r>
                        <a:rPr lang="en-US" sz="1200" dirty="0">
                          <a:latin typeface="Arial" panose="020B0604020202020204" pitchFamily="34" charset="0"/>
                          <a:cs typeface="Arial" panose="020B0604020202020204" pitchFamily="34" charset="0"/>
                        </a:rPr>
                        <a:t>Consultant</a:t>
                      </a:r>
                    </a:p>
                    <a:p>
                      <a:pPr algn="ctr"/>
                      <a:r>
                        <a:rPr lang="en-US" sz="1200" dirty="0">
                          <a:latin typeface="Arial" panose="020B0604020202020204" pitchFamily="34" charset="0"/>
                          <a:cs typeface="Arial" panose="020B0604020202020204" pitchFamily="34" charset="0"/>
                        </a:rPr>
                        <a:t>Human Resources (HR) Specialist</a:t>
                      </a:r>
                    </a:p>
                    <a:p>
                      <a:pPr algn="ctr"/>
                      <a:r>
                        <a:rPr lang="en-US" sz="1200" dirty="0">
                          <a:latin typeface="Arial" panose="020B0604020202020204" pitchFamily="34" charset="0"/>
                          <a:cs typeface="Arial" panose="020B0604020202020204" pitchFamily="34" charset="0"/>
                        </a:rPr>
                        <a:t>Professor</a:t>
                      </a:r>
                    </a:p>
                  </a:txBody>
                  <a:tcPr marL="33472" marR="33472" marT="16736" marB="16736"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185880453"/>
                  </a:ext>
                </a:extLst>
              </a:tr>
            </a:tbl>
          </a:graphicData>
        </a:graphic>
      </p:graphicFrame>
    </p:spTree>
    <p:extLst>
      <p:ext uri="{BB962C8B-B14F-4D97-AF65-F5344CB8AC3E}">
        <p14:creationId xmlns:p14="http://schemas.microsoft.com/office/powerpoint/2010/main" val="1180962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3220-A514-40B4-21D6-40AC3085D9DA}"/>
              </a:ext>
            </a:extLst>
          </p:cNvPr>
          <p:cNvSpPr txBox="1">
            <a:spLocks/>
          </p:cNvSpPr>
          <p:nvPr/>
        </p:nvSpPr>
        <p:spPr>
          <a:xfrm>
            <a:off x="3115235" y="136406"/>
            <a:ext cx="6478763" cy="5226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Historical Development: Early 20</a:t>
            </a:r>
            <a:r>
              <a:rPr lang="en-US" sz="2400" baseline="30000" dirty="0">
                <a:solidFill>
                  <a:schemeClr val="accent1">
                    <a:lumMod val="75000"/>
                  </a:schemeClr>
                </a:solidFill>
                <a:latin typeface="Arial" panose="020B0604020202020204" pitchFamily="34" charset="0"/>
                <a:cs typeface="Arial" panose="020B0604020202020204" pitchFamily="34" charset="0"/>
              </a:rPr>
              <a:t>th</a:t>
            </a:r>
            <a:r>
              <a:rPr lang="en-US" sz="2400" dirty="0">
                <a:solidFill>
                  <a:schemeClr val="accent1">
                    <a:lumMod val="75000"/>
                  </a:schemeClr>
                </a:solidFill>
                <a:latin typeface="Arial" panose="020B0604020202020204" pitchFamily="34" charset="0"/>
                <a:cs typeface="Arial" panose="020B0604020202020204" pitchFamily="34" charset="0"/>
              </a:rPr>
              <a:t> Century</a:t>
            </a:r>
          </a:p>
        </p:txBody>
      </p:sp>
      <p:sp>
        <p:nvSpPr>
          <p:cNvPr id="7" name="Google Shape;88;p11">
            <a:extLst>
              <a:ext uri="{FF2B5EF4-FFF2-40B4-BE49-F238E27FC236}">
                <a16:creationId xmlns:a16="http://schemas.microsoft.com/office/drawing/2014/main" id="{541FABCD-1E58-86D3-4871-7C9A7CB9A888}"/>
              </a:ext>
            </a:extLst>
          </p:cNvPr>
          <p:cNvSpPr txBox="1"/>
          <p:nvPr/>
        </p:nvSpPr>
        <p:spPr>
          <a:xfrm>
            <a:off x="401438" y="513578"/>
            <a:ext cx="11673727" cy="2943378"/>
          </a:xfrm>
          <a:prstGeom prst="rect">
            <a:avLst/>
          </a:prstGeom>
          <a:noFill/>
          <a:ln w="9525" cap="flat" cmpd="sng">
            <a:solidFill>
              <a:schemeClr val="accent1">
                <a:lumMod val="60000"/>
                <a:lumOff val="40000"/>
              </a:schemeClr>
            </a:solidFill>
            <a:prstDash val="solid"/>
            <a:round/>
            <a:headEnd type="none" w="sm" len="sm"/>
            <a:tailEnd type="none" w="sm" len="sm"/>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James Cattell</a:t>
            </a:r>
            <a:r>
              <a:rPr kumimoji="0" lang="en-US" sz="1600" i="0" strike="noStrike" kern="0" cap="none" spc="0" normalizeH="0" baseline="0" noProof="0" dirty="0">
                <a:ln>
                  <a:noFill/>
                </a:ln>
                <a:effectLst/>
                <a:uLnTx/>
                <a:uFillTx/>
                <a:latin typeface="Arial"/>
                <a:cs typeface="Arial"/>
                <a:sym typeface="Arial"/>
              </a:rPr>
              <a:t>, </a:t>
            </a:r>
            <a:r>
              <a:rPr kumimoji="0" lang="en-US" sz="1600" i="0" u="sng" strike="noStrike" kern="0" cap="none" spc="0" normalizeH="0" baseline="0" noProof="0" dirty="0">
                <a:ln>
                  <a:noFill/>
                </a:ln>
                <a:effectLst/>
                <a:uLnTx/>
                <a:uFillTx/>
                <a:latin typeface="Arial"/>
                <a:cs typeface="Arial"/>
                <a:sym typeface="Arial"/>
              </a:rPr>
              <a:t>Hugo Munsterberg</a:t>
            </a:r>
            <a:r>
              <a:rPr kumimoji="0" lang="en-US" sz="1600" i="0" strike="noStrike" kern="0" cap="none" spc="0" normalizeH="0" baseline="0" noProof="0" dirty="0">
                <a:ln>
                  <a:noFill/>
                </a:ln>
                <a:effectLst/>
                <a:uLnTx/>
                <a:uFillTx/>
                <a:latin typeface="Arial"/>
                <a:cs typeface="Arial"/>
                <a:sym typeface="Arial"/>
              </a:rPr>
              <a:t>, </a:t>
            </a:r>
            <a:r>
              <a:rPr kumimoji="0" lang="en-US" sz="1600" i="0" u="sng" strike="noStrike" kern="0" cap="none" spc="0" normalizeH="0" baseline="0" noProof="0" dirty="0">
                <a:ln>
                  <a:noFill/>
                </a:ln>
                <a:effectLst/>
                <a:uLnTx/>
                <a:uFillTx/>
                <a:latin typeface="Arial"/>
                <a:cs typeface="Arial"/>
                <a:sym typeface="Arial"/>
              </a:rPr>
              <a:t>Walter Dill Scott</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Students of Wilhelm Wundt.</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Conducted research focusing on what is now called industrial psychology.</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Cattell</a:t>
            </a:r>
            <a:r>
              <a:rPr kumimoji="0" lang="en-US" sz="1600" i="0" strike="noStrike" kern="0" cap="none" spc="0" normalizeH="0" baseline="0" noProof="0" dirty="0">
                <a:ln>
                  <a:noFill/>
                </a:ln>
                <a:effectLst/>
                <a:uLnTx/>
                <a:uFillTx/>
                <a:latin typeface="Arial"/>
                <a:cs typeface="Arial"/>
                <a:sym typeface="Arial"/>
              </a:rPr>
              <a:t> - founded the </a:t>
            </a:r>
            <a:r>
              <a:rPr kumimoji="0" lang="en-US" sz="1600" i="0" u="sng" strike="noStrike" kern="0" cap="none" spc="0" normalizeH="0" baseline="0" noProof="0" dirty="0">
                <a:ln>
                  <a:noFill/>
                </a:ln>
                <a:effectLst/>
                <a:uLnTx/>
                <a:uFillTx/>
                <a:latin typeface="Arial"/>
                <a:cs typeface="Arial"/>
                <a:sym typeface="Arial"/>
              </a:rPr>
              <a:t>Psychological Corporation</a:t>
            </a:r>
            <a:r>
              <a:rPr kumimoji="0" lang="en-US" sz="1600" i="0" strike="noStrike" kern="0" cap="none" spc="0" normalizeH="0" baseline="0" noProof="0" dirty="0">
                <a:ln>
                  <a:noFill/>
                </a:ln>
                <a:effectLst/>
                <a:uLnTx/>
                <a:uFillTx/>
                <a:latin typeface="Arial"/>
                <a:cs typeface="Arial"/>
                <a:sym typeface="Arial"/>
              </a:rPr>
              <a:t>, a psychological consulting company.</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Munsterberg</a:t>
            </a:r>
            <a:r>
              <a:rPr kumimoji="0" lang="en-US" sz="1600" i="0" strike="noStrike" kern="0" cap="none" spc="0" normalizeH="0" baseline="0" noProof="0" dirty="0">
                <a:ln>
                  <a:noFill/>
                </a:ln>
                <a:effectLst/>
                <a:uLnTx/>
                <a:uFillTx/>
                <a:latin typeface="Arial"/>
                <a:cs typeface="Arial"/>
                <a:sym typeface="Arial"/>
              </a:rPr>
              <a:t> – </a:t>
            </a:r>
            <a:r>
              <a:rPr kumimoji="0" lang="en-US" sz="1600" i="0" u="sng" strike="noStrike" kern="0" cap="none" spc="0" normalizeH="0" baseline="0" noProof="0" dirty="0">
                <a:ln>
                  <a:noFill/>
                </a:ln>
                <a:effectLst/>
                <a:uLnTx/>
                <a:uFillTx/>
                <a:latin typeface="Arial"/>
                <a:cs typeface="Arial"/>
                <a:sym typeface="Arial"/>
              </a:rPr>
              <a:t>published Psychology and Industrial Efficiency </a:t>
            </a:r>
            <a:r>
              <a:rPr kumimoji="0" lang="en-US" sz="1600" i="0" strike="noStrike" kern="0" cap="none" spc="0" normalizeH="0" baseline="0" noProof="0" dirty="0">
                <a:ln>
                  <a:noFill/>
                </a:ln>
                <a:effectLst/>
                <a:uLnTx/>
                <a:uFillTx/>
                <a:latin typeface="Arial"/>
                <a:cs typeface="Arial"/>
                <a:sym typeface="Arial"/>
              </a:rPr>
              <a:t>(1913), which covered employee selection, employee training, and effective advertising.</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Scott</a:t>
            </a:r>
            <a:r>
              <a:rPr kumimoji="0" lang="en-US" sz="1600" i="0" strike="noStrike" kern="0" cap="none" spc="0" normalizeH="0" baseline="0" noProof="0" dirty="0">
                <a:ln>
                  <a:noFill/>
                </a:ln>
                <a:effectLst/>
                <a:uLnTx/>
                <a:uFillTx/>
                <a:latin typeface="Arial"/>
                <a:cs typeface="Arial"/>
                <a:sym typeface="Arial"/>
              </a:rPr>
              <a:t> – one of the first psychologists to apply psychology to advertising, management, and personnel selection. Published the first books to describe the use of psychology in the business world.</a:t>
            </a:r>
          </a:p>
        </p:txBody>
      </p:sp>
      <p:pic>
        <p:nvPicPr>
          <p:cNvPr id="3" name="Picture 2">
            <a:extLst>
              <a:ext uri="{FF2B5EF4-FFF2-40B4-BE49-F238E27FC236}">
                <a16:creationId xmlns:a16="http://schemas.microsoft.com/office/drawing/2014/main" id="{DCAB8A80-9AB8-A0B6-2FC2-1ACBC7BC206D}"/>
              </a:ext>
            </a:extLst>
          </p:cNvPr>
          <p:cNvPicPr>
            <a:picLocks noChangeAspect="1"/>
          </p:cNvPicPr>
          <p:nvPr/>
        </p:nvPicPr>
        <p:blipFill>
          <a:blip r:embed="rId2"/>
          <a:stretch>
            <a:fillRect/>
          </a:stretch>
        </p:blipFill>
        <p:spPr>
          <a:xfrm>
            <a:off x="1193138" y="3606252"/>
            <a:ext cx="1547172" cy="2194560"/>
          </a:xfrm>
          <a:prstGeom prst="rect">
            <a:avLst/>
          </a:prstGeom>
        </p:spPr>
      </p:pic>
      <p:sp>
        <p:nvSpPr>
          <p:cNvPr id="4" name="TextBox 3">
            <a:extLst>
              <a:ext uri="{FF2B5EF4-FFF2-40B4-BE49-F238E27FC236}">
                <a16:creationId xmlns:a16="http://schemas.microsoft.com/office/drawing/2014/main" id="{BF2BEAFE-14C9-405A-7174-6756292BA93B}"/>
              </a:ext>
            </a:extLst>
          </p:cNvPr>
          <p:cNvSpPr txBox="1"/>
          <p:nvPr/>
        </p:nvSpPr>
        <p:spPr>
          <a:xfrm>
            <a:off x="822620" y="5833921"/>
            <a:ext cx="2292615"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James Cattell (1860-1944)</a:t>
            </a:r>
          </a:p>
        </p:txBody>
      </p:sp>
      <p:pic>
        <p:nvPicPr>
          <p:cNvPr id="5" name="Picture 4">
            <a:extLst>
              <a:ext uri="{FF2B5EF4-FFF2-40B4-BE49-F238E27FC236}">
                <a16:creationId xmlns:a16="http://schemas.microsoft.com/office/drawing/2014/main" id="{0DACAFC3-C065-6134-3F5F-A64ED23E27AC}"/>
              </a:ext>
            </a:extLst>
          </p:cNvPr>
          <p:cNvPicPr>
            <a:picLocks noChangeAspect="1"/>
          </p:cNvPicPr>
          <p:nvPr/>
        </p:nvPicPr>
        <p:blipFill>
          <a:blip r:embed="rId3"/>
          <a:stretch>
            <a:fillRect/>
          </a:stretch>
        </p:blipFill>
        <p:spPr>
          <a:xfrm>
            <a:off x="5137204" y="3572372"/>
            <a:ext cx="1579971" cy="2286000"/>
          </a:xfrm>
          <a:prstGeom prst="rect">
            <a:avLst/>
          </a:prstGeom>
        </p:spPr>
      </p:pic>
      <p:sp>
        <p:nvSpPr>
          <p:cNvPr id="6" name="TextBox 5">
            <a:extLst>
              <a:ext uri="{FF2B5EF4-FFF2-40B4-BE49-F238E27FC236}">
                <a16:creationId xmlns:a16="http://schemas.microsoft.com/office/drawing/2014/main" id="{752EF8DA-EF6B-098A-DF44-3B9320B7B468}"/>
              </a:ext>
            </a:extLst>
          </p:cNvPr>
          <p:cNvSpPr txBox="1"/>
          <p:nvPr/>
        </p:nvSpPr>
        <p:spPr>
          <a:xfrm>
            <a:off x="4722064" y="5891842"/>
            <a:ext cx="2747868"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(Hugo Munsterberg (1863-1916)</a:t>
            </a:r>
          </a:p>
        </p:txBody>
      </p:sp>
      <p:pic>
        <p:nvPicPr>
          <p:cNvPr id="8" name="Picture 7">
            <a:extLst>
              <a:ext uri="{FF2B5EF4-FFF2-40B4-BE49-F238E27FC236}">
                <a16:creationId xmlns:a16="http://schemas.microsoft.com/office/drawing/2014/main" id="{3015D6C6-7841-A377-F652-42DA3574ADFC}"/>
              </a:ext>
            </a:extLst>
          </p:cNvPr>
          <p:cNvPicPr>
            <a:picLocks noChangeAspect="1"/>
          </p:cNvPicPr>
          <p:nvPr/>
        </p:nvPicPr>
        <p:blipFill>
          <a:blip r:embed="rId4"/>
          <a:stretch>
            <a:fillRect/>
          </a:stretch>
        </p:blipFill>
        <p:spPr>
          <a:xfrm>
            <a:off x="9463145" y="3545450"/>
            <a:ext cx="1625763" cy="2286000"/>
          </a:xfrm>
          <a:prstGeom prst="rect">
            <a:avLst/>
          </a:prstGeom>
        </p:spPr>
      </p:pic>
      <p:sp>
        <p:nvSpPr>
          <p:cNvPr id="9" name="TextBox 8">
            <a:extLst>
              <a:ext uri="{FF2B5EF4-FFF2-40B4-BE49-F238E27FC236}">
                <a16:creationId xmlns:a16="http://schemas.microsoft.com/office/drawing/2014/main" id="{0A317B69-2EBC-48CB-CA10-CB686CCA9BCF}"/>
              </a:ext>
            </a:extLst>
          </p:cNvPr>
          <p:cNvSpPr txBox="1"/>
          <p:nvPr/>
        </p:nvSpPr>
        <p:spPr>
          <a:xfrm>
            <a:off x="9004263" y="5890897"/>
            <a:ext cx="2476704"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Walter Dill Scott (1920-1939)</a:t>
            </a:r>
          </a:p>
        </p:txBody>
      </p:sp>
      <p:sp>
        <p:nvSpPr>
          <p:cNvPr id="10" name="TextBox 9">
            <a:extLst>
              <a:ext uri="{FF2B5EF4-FFF2-40B4-BE49-F238E27FC236}">
                <a16:creationId xmlns:a16="http://schemas.microsoft.com/office/drawing/2014/main" id="{3A0BF9B4-D34F-6F4D-37D0-F3DBC4DB6893}"/>
              </a:ext>
            </a:extLst>
          </p:cNvPr>
          <p:cNvSpPr txBox="1"/>
          <p:nvPr/>
        </p:nvSpPr>
        <p:spPr>
          <a:xfrm>
            <a:off x="1097685" y="6140484"/>
            <a:ext cx="1880643"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source from  </a:t>
            </a:r>
            <a:r>
              <a:rPr lang="en-US" sz="800" dirty="0">
                <a:latin typeface="Arial" panose="020B0604020202020204" pitchFamily="34" charset="0"/>
                <a:cs typeface="Arial" panose="020B0604020202020204" pitchFamily="34" charset="0"/>
                <a:hlinkClick r:id="rId6"/>
              </a:rPr>
              <a:t>Library of Congress</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Public Domain</a:t>
            </a:r>
            <a:r>
              <a:rPr lang="en-US" sz="800" dirty="0">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EBE5844F-77BD-0FBA-BC97-1999EDCBF32B}"/>
              </a:ext>
            </a:extLst>
          </p:cNvPr>
          <p:cNvSpPr txBox="1"/>
          <p:nvPr/>
        </p:nvSpPr>
        <p:spPr>
          <a:xfrm>
            <a:off x="5155677" y="6162196"/>
            <a:ext cx="1880643"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8"/>
              </a:rPr>
              <a:t>Wikimedia Commons</a:t>
            </a:r>
            <a:r>
              <a:rPr lang="en-US" sz="800" dirty="0">
                <a:latin typeface="Arial" panose="020B0604020202020204" pitchFamily="34" charset="0"/>
                <a:cs typeface="Arial" panose="020B0604020202020204" pitchFamily="34" charset="0"/>
              </a:rPr>
              <a:t> source from  </a:t>
            </a:r>
            <a:r>
              <a:rPr lang="en-US" sz="800" dirty="0" err="1">
                <a:latin typeface="Arial" panose="020B0604020202020204" pitchFamily="34" charset="0"/>
                <a:cs typeface="Arial" panose="020B0604020202020204" pitchFamily="34" charset="0"/>
                <a:hlinkClick r:id="rId9"/>
              </a:rPr>
              <a:t>HathiTrust</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Public Domain</a:t>
            </a:r>
            <a:r>
              <a:rPr lang="en-US" sz="800" dirty="0">
                <a:latin typeface="Arial" panose="020B0604020202020204" pitchFamily="34" charset="0"/>
                <a:cs typeface="Arial" panose="020B0604020202020204" pitchFamily="34" charset="0"/>
              </a:rPr>
              <a:t>.</a:t>
            </a:r>
          </a:p>
        </p:txBody>
      </p:sp>
      <p:sp>
        <p:nvSpPr>
          <p:cNvPr id="12" name="TextBox 11">
            <a:extLst>
              <a:ext uri="{FF2B5EF4-FFF2-40B4-BE49-F238E27FC236}">
                <a16:creationId xmlns:a16="http://schemas.microsoft.com/office/drawing/2014/main" id="{8F37F06F-07D6-32E2-BD55-29D6CA926951}"/>
              </a:ext>
            </a:extLst>
          </p:cNvPr>
          <p:cNvSpPr txBox="1"/>
          <p:nvPr/>
        </p:nvSpPr>
        <p:spPr>
          <a:xfrm>
            <a:off x="9037674" y="6180303"/>
            <a:ext cx="2476703"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source from  </a:t>
            </a:r>
            <a:r>
              <a:rPr lang="en-US" sz="800" dirty="0">
                <a:latin typeface="Arial" panose="020B0604020202020204" pitchFamily="34" charset="0"/>
                <a:cs typeface="Arial" panose="020B0604020202020204" pitchFamily="34" charset="0"/>
                <a:hlinkClick r:id="rId10"/>
              </a:rPr>
              <a:t>National Archives and Records Administration</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Public Domain</a:t>
            </a:r>
            <a:r>
              <a:rPr lang="en-US" sz="800" dirty="0">
                <a:latin typeface="Arial" panose="020B0604020202020204" pitchFamily="34" charset="0"/>
                <a:cs typeface="Arial" panose="020B0604020202020204" pitchFamily="34" charset="0"/>
              </a:rPr>
              <a:t>. </a:t>
            </a:r>
          </a:p>
        </p:txBody>
      </p:sp>
      <p:sp>
        <p:nvSpPr>
          <p:cNvPr id="13" name="TextBox 12">
            <a:extLst>
              <a:ext uri="{FF2B5EF4-FFF2-40B4-BE49-F238E27FC236}">
                <a16:creationId xmlns:a16="http://schemas.microsoft.com/office/drawing/2014/main" id="{8E7D0D3D-06D5-DB00-D245-20780F952C32}"/>
              </a:ext>
            </a:extLst>
          </p:cNvPr>
          <p:cNvSpPr txBox="1"/>
          <p:nvPr/>
        </p:nvSpPr>
        <p:spPr>
          <a:xfrm>
            <a:off x="938258" y="6604364"/>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11"/>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12"/>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4761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C4624-CD2A-825D-AC97-8236758F6ED4}"/>
              </a:ext>
            </a:extLst>
          </p:cNvPr>
          <p:cNvSpPr txBox="1">
            <a:spLocks/>
          </p:cNvSpPr>
          <p:nvPr/>
        </p:nvSpPr>
        <p:spPr>
          <a:xfrm>
            <a:off x="3087525" y="202560"/>
            <a:ext cx="6478763" cy="5226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Historical Development: Early 20</a:t>
            </a:r>
            <a:r>
              <a:rPr lang="en-US" sz="2400" baseline="30000" dirty="0">
                <a:solidFill>
                  <a:schemeClr val="accent1">
                    <a:lumMod val="75000"/>
                  </a:schemeClr>
                </a:solidFill>
                <a:latin typeface="Arial" panose="020B0604020202020204" pitchFamily="34" charset="0"/>
                <a:cs typeface="Arial" panose="020B0604020202020204" pitchFamily="34" charset="0"/>
              </a:rPr>
              <a:t>th</a:t>
            </a:r>
            <a:r>
              <a:rPr lang="en-US" sz="2400" dirty="0">
                <a:solidFill>
                  <a:schemeClr val="accent1">
                    <a:lumMod val="75000"/>
                  </a:schemeClr>
                </a:solidFill>
                <a:latin typeface="Arial" panose="020B0604020202020204" pitchFamily="34" charset="0"/>
                <a:cs typeface="Arial" panose="020B0604020202020204" pitchFamily="34" charset="0"/>
              </a:rPr>
              <a:t> Century</a:t>
            </a:r>
          </a:p>
        </p:txBody>
      </p:sp>
      <p:sp>
        <p:nvSpPr>
          <p:cNvPr id="4" name="TextBox 3">
            <a:extLst>
              <a:ext uri="{FF2B5EF4-FFF2-40B4-BE49-F238E27FC236}">
                <a16:creationId xmlns:a16="http://schemas.microsoft.com/office/drawing/2014/main" id="{808A34E9-7B0B-60F8-4B27-759C8CC64C55}"/>
              </a:ext>
            </a:extLst>
          </p:cNvPr>
          <p:cNvSpPr txBox="1"/>
          <p:nvPr/>
        </p:nvSpPr>
        <p:spPr>
          <a:xfrm>
            <a:off x="226288" y="725171"/>
            <a:ext cx="11739421" cy="152400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rgbClr val="4472C4">
                  <a:lumMod val="60000"/>
                  <a:lumOff val="40000"/>
                </a:srgbClr>
              </a:buClr>
              <a:buSzTx/>
              <a:buFont typeface="Wingdings" panose="05000000000000000000" pitchFamily="2" charset="2"/>
              <a:buChar char="q"/>
              <a:tabLst/>
              <a:defRPr/>
            </a:pPr>
            <a:r>
              <a:rPr kumimoji="0" lang="en-US" sz="1600" b="0" i="0" u="sng" strike="noStrike" kern="0" cap="none" spc="0" normalizeH="0" baseline="0" noProof="0" dirty="0">
                <a:ln>
                  <a:noFill/>
                </a:ln>
                <a:solidFill>
                  <a:prstClr val="black"/>
                </a:solidFill>
                <a:effectLst/>
                <a:uLnTx/>
                <a:uFillTx/>
                <a:latin typeface="Arial"/>
                <a:ea typeface="+mn-ea"/>
                <a:cs typeface="Arial"/>
                <a:sym typeface="Arial"/>
              </a:rPr>
              <a:t>Robert Yerkes</a:t>
            </a:r>
          </a:p>
          <a:p>
            <a:pPr marL="742950" marR="0" lvl="1" indent="-285750" algn="l" defTabSz="914400" rtl="0" eaLnBrk="1" fontAlgn="auto" latinLnBrk="0" hangingPunct="1">
              <a:lnSpc>
                <a:spcPct val="150000"/>
              </a:lnSpc>
              <a:spcBef>
                <a:spcPts val="0"/>
              </a:spcBef>
              <a:spcAft>
                <a:spcPts val="0"/>
              </a:spcAft>
              <a:buClr>
                <a:srgbClr val="4472C4">
                  <a:lumMod val="60000"/>
                  <a:lumOff val="40000"/>
                </a:srgbClr>
              </a:buClr>
              <a:buSzTx/>
              <a:buFont typeface="Wingdings" panose="05000000000000000000" pitchFamily="2" charset="2"/>
              <a:buChar char="ü"/>
              <a:tabLst/>
              <a:defRPr/>
            </a:pPr>
            <a:r>
              <a:rPr kumimoji="0" lang="en-US" sz="1600" b="0" i="0" u="none" strike="noStrike" kern="0" cap="none" spc="0" normalizeH="0" baseline="0" noProof="0" dirty="0">
                <a:ln>
                  <a:noFill/>
                </a:ln>
                <a:solidFill>
                  <a:prstClr val="black"/>
                </a:solidFill>
                <a:effectLst/>
                <a:uLnTx/>
                <a:uFillTx/>
                <a:latin typeface="Arial"/>
                <a:ea typeface="+mn-ea"/>
                <a:cs typeface="Arial"/>
                <a:sym typeface="Arial"/>
              </a:rPr>
              <a:t>Organized a group that developed methods for screening and selecting enlisted men during World War I.</a:t>
            </a:r>
          </a:p>
          <a:p>
            <a:pPr marL="742950" marR="0" lvl="1" indent="-285750" algn="l" defTabSz="914400" rtl="0" eaLnBrk="1" fontAlgn="auto" latinLnBrk="0" hangingPunct="1">
              <a:lnSpc>
                <a:spcPct val="150000"/>
              </a:lnSpc>
              <a:spcBef>
                <a:spcPts val="0"/>
              </a:spcBef>
              <a:spcAft>
                <a:spcPts val="0"/>
              </a:spcAft>
              <a:buClr>
                <a:srgbClr val="4472C4">
                  <a:lumMod val="60000"/>
                  <a:lumOff val="40000"/>
                </a:srgbClr>
              </a:buClr>
              <a:buSzTx/>
              <a:buFont typeface="Wingdings" panose="05000000000000000000" pitchFamily="2" charset="2"/>
              <a:buChar char="ü"/>
              <a:tabLst/>
              <a:defRPr/>
            </a:pPr>
            <a:r>
              <a:rPr kumimoji="0" lang="en-US" sz="1600" b="0" i="0" u="none" strike="noStrike" kern="0" cap="none" spc="0" normalizeH="0" baseline="0" noProof="0" dirty="0">
                <a:ln>
                  <a:noFill/>
                </a:ln>
                <a:solidFill>
                  <a:prstClr val="black"/>
                </a:solidFill>
                <a:effectLst/>
                <a:uLnTx/>
                <a:uFillTx/>
                <a:latin typeface="Arial"/>
                <a:ea typeface="+mn-ea"/>
                <a:cs typeface="Arial"/>
                <a:sym typeface="Arial"/>
              </a:rPr>
              <a:t>Developed the Army Alpha test to measure mental abilities.</a:t>
            </a:r>
            <a:endParaRPr lang="en-US" sz="1600" kern="0" dirty="0">
              <a:solidFill>
                <a:prstClr val="black"/>
              </a:solidFill>
              <a:latin typeface="Arial"/>
              <a:cs typeface="Arial"/>
              <a:sym typeface="Arial"/>
            </a:endParaRPr>
          </a:p>
          <a:p>
            <a:pPr marL="285750" marR="0" lvl="0" indent="-285750" algn="l" defTabSz="914400" rtl="0" eaLnBrk="1" fontAlgn="auto" latinLnBrk="0" hangingPunct="1">
              <a:lnSpc>
                <a:spcPct val="150000"/>
              </a:lnSpc>
              <a:spcBef>
                <a:spcPts val="0"/>
              </a:spcBef>
              <a:spcAft>
                <a:spcPts val="0"/>
              </a:spcAft>
              <a:buClr>
                <a:srgbClr val="4472C4">
                  <a:lumMod val="60000"/>
                  <a:lumOff val="40000"/>
                </a:srgbClr>
              </a:buClr>
              <a:buSzTx/>
              <a:buFont typeface="Wingdings" panose="05000000000000000000" pitchFamily="2" charset="2"/>
              <a:buChar char="q"/>
              <a:tabLst/>
              <a:defRPr/>
            </a:pPr>
            <a:r>
              <a:rPr kumimoji="0" lang="en-US" sz="1600" b="0" i="0" u="none" strike="noStrike" kern="0" cap="none" spc="0" normalizeH="0" baseline="0" noProof="0" dirty="0">
                <a:ln>
                  <a:noFill/>
                </a:ln>
                <a:solidFill>
                  <a:prstClr val="black"/>
                </a:solidFill>
                <a:effectLst/>
                <a:uLnTx/>
                <a:uFillTx/>
                <a:latin typeface="Arial"/>
                <a:ea typeface="+mn-ea"/>
                <a:cs typeface="Arial"/>
                <a:sym typeface="Arial"/>
              </a:rPr>
              <a:t>Walter Dill Scott along with </a:t>
            </a:r>
            <a:r>
              <a:rPr kumimoji="0" lang="en-US" sz="1600" b="0" i="0" u="sng" strike="noStrike" kern="0" cap="none" spc="0" normalizeH="0" baseline="0" noProof="0" dirty="0">
                <a:ln>
                  <a:noFill/>
                </a:ln>
                <a:solidFill>
                  <a:prstClr val="black"/>
                </a:solidFill>
                <a:effectLst/>
                <a:uLnTx/>
                <a:uFillTx/>
                <a:latin typeface="Arial"/>
                <a:ea typeface="+mn-ea"/>
                <a:cs typeface="Arial"/>
                <a:sym typeface="Arial"/>
              </a:rPr>
              <a:t>Walter Bingham</a:t>
            </a:r>
            <a:r>
              <a:rPr kumimoji="0" lang="en-US" sz="1600" b="0" i="0" strike="noStrike" kern="0" cap="none" spc="0" normalizeH="0" baseline="0" noProof="0" dirty="0">
                <a:ln>
                  <a:noFill/>
                </a:ln>
                <a:solidFill>
                  <a:prstClr val="black"/>
                </a:solidFill>
                <a:effectLst/>
                <a:uLnTx/>
                <a:uFillTx/>
                <a:latin typeface="Arial"/>
                <a:ea typeface="+mn-ea"/>
                <a:cs typeface="Arial"/>
                <a:sym typeface="Arial"/>
              </a:rPr>
              <a:t> organized</a:t>
            </a:r>
            <a:r>
              <a:rPr kumimoji="0" lang="en-US" sz="1600" b="0" i="0" u="none" strike="noStrike" kern="0" cap="none" spc="0" normalizeH="0" baseline="0" noProof="0" dirty="0">
                <a:ln>
                  <a:noFill/>
                </a:ln>
                <a:solidFill>
                  <a:prstClr val="black"/>
                </a:solidFill>
                <a:effectLst/>
                <a:uLnTx/>
                <a:uFillTx/>
                <a:latin typeface="Arial"/>
                <a:ea typeface="+mn-ea"/>
                <a:cs typeface="Arial"/>
                <a:sym typeface="Arial"/>
              </a:rPr>
              <a:t> a group with the goal to develop selection methods for officers.</a:t>
            </a:r>
          </a:p>
        </p:txBody>
      </p:sp>
      <p:pic>
        <p:nvPicPr>
          <p:cNvPr id="6" name="Picture 5">
            <a:extLst>
              <a:ext uri="{FF2B5EF4-FFF2-40B4-BE49-F238E27FC236}">
                <a16:creationId xmlns:a16="http://schemas.microsoft.com/office/drawing/2014/main" id="{9D37FF18-ACAB-CC4F-57C5-F24AB1937DB9}"/>
              </a:ext>
            </a:extLst>
          </p:cNvPr>
          <p:cNvPicPr>
            <a:picLocks noChangeAspect="1"/>
          </p:cNvPicPr>
          <p:nvPr/>
        </p:nvPicPr>
        <p:blipFill>
          <a:blip r:embed="rId2"/>
          <a:stretch>
            <a:fillRect/>
          </a:stretch>
        </p:blipFill>
        <p:spPr>
          <a:xfrm>
            <a:off x="1836187" y="2703994"/>
            <a:ext cx="2095500" cy="2771775"/>
          </a:xfrm>
          <a:prstGeom prst="rect">
            <a:avLst/>
          </a:prstGeom>
        </p:spPr>
      </p:pic>
      <p:sp>
        <p:nvSpPr>
          <p:cNvPr id="7" name="TextBox 6">
            <a:extLst>
              <a:ext uri="{FF2B5EF4-FFF2-40B4-BE49-F238E27FC236}">
                <a16:creationId xmlns:a16="http://schemas.microsoft.com/office/drawing/2014/main" id="{CAFAD226-4BF1-D1C2-D94E-D0F72E329408}"/>
              </a:ext>
            </a:extLst>
          </p:cNvPr>
          <p:cNvSpPr txBox="1"/>
          <p:nvPr/>
        </p:nvSpPr>
        <p:spPr>
          <a:xfrm>
            <a:off x="1717849" y="5542986"/>
            <a:ext cx="2332177"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Robert Yerkes (1860-1944)</a:t>
            </a:r>
          </a:p>
        </p:txBody>
      </p:sp>
      <p:sp>
        <p:nvSpPr>
          <p:cNvPr id="8" name="TextBox 7">
            <a:extLst>
              <a:ext uri="{FF2B5EF4-FFF2-40B4-BE49-F238E27FC236}">
                <a16:creationId xmlns:a16="http://schemas.microsoft.com/office/drawing/2014/main" id="{C4A43F76-66F0-F1BA-D51C-80E222559640}"/>
              </a:ext>
            </a:extLst>
          </p:cNvPr>
          <p:cNvSpPr txBox="1"/>
          <p:nvPr/>
        </p:nvSpPr>
        <p:spPr>
          <a:xfrm>
            <a:off x="1981196" y="5866332"/>
            <a:ext cx="1880643"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3"/>
              </a:rPr>
              <a:t>Wikimedia Commons</a:t>
            </a:r>
            <a:r>
              <a:rPr lang="en-US" sz="800" dirty="0">
                <a:latin typeface="Arial" panose="020B0604020202020204" pitchFamily="34" charset="0"/>
                <a:cs typeface="Arial" panose="020B0604020202020204" pitchFamily="34" charset="0"/>
              </a:rPr>
              <a:t> source from  </a:t>
            </a:r>
            <a:r>
              <a:rPr lang="en-US" sz="800" dirty="0">
                <a:latin typeface="Arial" panose="020B0604020202020204" pitchFamily="34" charset="0"/>
                <a:cs typeface="Arial" panose="020B0604020202020204" pitchFamily="34" charset="0"/>
                <a:hlinkClick r:id="rId4"/>
              </a:rPr>
              <a:t>Psyche Games</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5"/>
              </a:rPr>
              <a:t>CC BY SA 4.0</a:t>
            </a:r>
            <a:r>
              <a:rPr lang="en-US" sz="800" dirty="0">
                <a:latin typeface="Arial" panose="020B0604020202020204" pitchFamily="34" charset="0"/>
                <a:cs typeface="Arial" panose="020B0604020202020204" pitchFamily="34" charset="0"/>
              </a:rPr>
              <a:t>.</a:t>
            </a:r>
          </a:p>
        </p:txBody>
      </p:sp>
      <p:pic>
        <p:nvPicPr>
          <p:cNvPr id="9" name="Picture 8">
            <a:extLst>
              <a:ext uri="{FF2B5EF4-FFF2-40B4-BE49-F238E27FC236}">
                <a16:creationId xmlns:a16="http://schemas.microsoft.com/office/drawing/2014/main" id="{927B9430-A2F6-116C-65AB-D055E6BC5789}"/>
              </a:ext>
            </a:extLst>
          </p:cNvPr>
          <p:cNvPicPr>
            <a:picLocks noChangeAspect="1"/>
          </p:cNvPicPr>
          <p:nvPr/>
        </p:nvPicPr>
        <p:blipFill>
          <a:blip r:embed="rId6"/>
          <a:stretch>
            <a:fillRect/>
          </a:stretch>
        </p:blipFill>
        <p:spPr>
          <a:xfrm>
            <a:off x="8187796" y="2733367"/>
            <a:ext cx="1894476" cy="2743200"/>
          </a:xfrm>
          <a:prstGeom prst="rect">
            <a:avLst/>
          </a:prstGeom>
        </p:spPr>
      </p:pic>
      <p:sp>
        <p:nvSpPr>
          <p:cNvPr id="10" name="TextBox 9">
            <a:extLst>
              <a:ext uri="{FF2B5EF4-FFF2-40B4-BE49-F238E27FC236}">
                <a16:creationId xmlns:a16="http://schemas.microsoft.com/office/drawing/2014/main" id="{09D32994-ADAF-5172-483D-66028F62B1D1}"/>
              </a:ext>
            </a:extLst>
          </p:cNvPr>
          <p:cNvSpPr txBox="1"/>
          <p:nvPr/>
        </p:nvSpPr>
        <p:spPr>
          <a:xfrm>
            <a:off x="8312347" y="5866332"/>
            <a:ext cx="1880643"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7"/>
              </a:rPr>
              <a:t>Wikimedia Commons</a:t>
            </a:r>
            <a:r>
              <a:rPr lang="en-US" sz="800" dirty="0">
                <a:latin typeface="Arial" panose="020B0604020202020204" pitchFamily="34" charset="0"/>
                <a:cs typeface="Arial" panose="020B0604020202020204" pitchFamily="34" charset="0"/>
              </a:rPr>
              <a:t> source unknown. Licensed under </a:t>
            </a:r>
            <a:r>
              <a:rPr lang="en-US" sz="800" dirty="0">
                <a:latin typeface="Arial" panose="020B0604020202020204" pitchFamily="34" charset="0"/>
                <a:cs typeface="Arial" panose="020B0604020202020204" pitchFamily="34" charset="0"/>
                <a:hlinkClick r:id="rId8"/>
              </a:rPr>
              <a:t>Public Domain</a:t>
            </a:r>
            <a:r>
              <a:rPr lang="en-US" sz="800" dirty="0">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0EFC95E2-9A1E-AB8F-73DE-CB8E65F44D90}"/>
              </a:ext>
            </a:extLst>
          </p:cNvPr>
          <p:cNvSpPr txBox="1"/>
          <p:nvPr/>
        </p:nvSpPr>
        <p:spPr>
          <a:xfrm>
            <a:off x="7913551" y="5555374"/>
            <a:ext cx="2678234"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Walter V. Bingham (1880-1952)</a:t>
            </a:r>
          </a:p>
        </p:txBody>
      </p:sp>
      <p:sp>
        <p:nvSpPr>
          <p:cNvPr id="3" name="TextBox 2">
            <a:extLst>
              <a:ext uri="{FF2B5EF4-FFF2-40B4-BE49-F238E27FC236}">
                <a16:creationId xmlns:a16="http://schemas.microsoft.com/office/drawing/2014/main" id="{B703C236-3A1A-ABFC-0987-2D8685C3286C}"/>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9"/>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10"/>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4016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3B1D-DEE5-37A8-42FE-CF994A7B8F75}"/>
              </a:ext>
            </a:extLst>
          </p:cNvPr>
          <p:cNvSpPr txBox="1">
            <a:spLocks/>
          </p:cNvSpPr>
          <p:nvPr/>
        </p:nvSpPr>
        <p:spPr>
          <a:xfrm>
            <a:off x="2666846" y="137810"/>
            <a:ext cx="6613278"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Historical Development: Early 20</a:t>
            </a:r>
            <a:r>
              <a:rPr lang="en-US" sz="2400" baseline="30000" dirty="0">
                <a:solidFill>
                  <a:schemeClr val="accent1">
                    <a:lumMod val="75000"/>
                  </a:schemeClr>
                </a:solidFill>
                <a:latin typeface="Arial" panose="020B0604020202020204" pitchFamily="34" charset="0"/>
                <a:cs typeface="Arial" panose="020B0604020202020204" pitchFamily="34" charset="0"/>
              </a:rPr>
              <a:t>th</a:t>
            </a:r>
            <a:r>
              <a:rPr lang="en-US" sz="2400" dirty="0">
                <a:solidFill>
                  <a:schemeClr val="accent1">
                    <a:lumMod val="75000"/>
                  </a:schemeClr>
                </a:solidFill>
                <a:latin typeface="Arial" panose="020B0604020202020204" pitchFamily="34" charset="0"/>
                <a:cs typeface="Arial" panose="020B0604020202020204" pitchFamily="34" charset="0"/>
              </a:rPr>
              <a:t> Century</a:t>
            </a:r>
          </a:p>
        </p:txBody>
      </p:sp>
      <p:sp>
        <p:nvSpPr>
          <p:cNvPr id="11" name="TextBox 10">
            <a:extLst>
              <a:ext uri="{FF2B5EF4-FFF2-40B4-BE49-F238E27FC236}">
                <a16:creationId xmlns:a16="http://schemas.microsoft.com/office/drawing/2014/main" id="{B9F48D69-FB77-A118-29E6-784261ED1B63}"/>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5" name="Google Shape;96;p12">
            <a:extLst>
              <a:ext uri="{FF2B5EF4-FFF2-40B4-BE49-F238E27FC236}">
                <a16:creationId xmlns:a16="http://schemas.microsoft.com/office/drawing/2014/main" id="{BB85F863-D456-E7DD-8A6D-01C666FC31C5}"/>
              </a:ext>
            </a:extLst>
          </p:cNvPr>
          <p:cNvSpPr txBox="1">
            <a:spLocks/>
          </p:cNvSpPr>
          <p:nvPr/>
        </p:nvSpPr>
        <p:spPr>
          <a:xfrm>
            <a:off x="549857" y="647442"/>
            <a:ext cx="10847257" cy="2069878"/>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880"/>
              </a:spcBef>
              <a:spcAft>
                <a:spcPts val="0"/>
              </a:spcAft>
              <a:buClr>
                <a:schemeClr val="accent1">
                  <a:lumMod val="60000"/>
                  <a:lumOff val="40000"/>
                </a:schemeClr>
              </a:buClr>
              <a:buSzPts val="1600"/>
              <a:buFont typeface="Wingdings" panose="05000000000000000000" pitchFamily="2" charset="2"/>
              <a:buChar char="q"/>
              <a:tabLst/>
              <a:defRPr/>
            </a:pPr>
            <a:r>
              <a:rPr kumimoji="0" lang="en-US" sz="1800" b="0" i="0" u="sng" strike="noStrike" kern="0" cap="none" spc="0" normalizeH="0" baseline="0" noProof="0" dirty="0">
                <a:ln>
                  <a:noFill/>
                </a:ln>
                <a:solidFill>
                  <a:srgbClr val="000000"/>
                </a:solidFill>
                <a:effectLst/>
                <a:uLnTx/>
                <a:uFillTx/>
                <a:latin typeface="Arial"/>
                <a:cs typeface="Arial"/>
                <a:sym typeface="Arial"/>
              </a:rPr>
              <a:t>Elton Mayo </a:t>
            </a:r>
            <a:r>
              <a:rPr kumimoji="0" lang="en-US" sz="1800" b="0" i="0" u="none" strike="noStrike" kern="0" cap="none" spc="0" normalizeH="0" baseline="0" noProof="0" dirty="0">
                <a:ln>
                  <a:noFill/>
                </a:ln>
                <a:solidFill>
                  <a:srgbClr val="000000"/>
                </a:solidFill>
                <a:effectLst/>
                <a:uLnTx/>
                <a:uFillTx/>
                <a:latin typeface="Arial"/>
                <a:cs typeface="Arial"/>
                <a:sym typeface="Arial"/>
              </a:rPr>
              <a:t>conducted studies at Western Electric’s Hawthorne Work (1929-1932).</a:t>
            </a:r>
          </a:p>
          <a:p>
            <a:pPr marL="800100" lvl="1" indent="-342900">
              <a:spcBef>
                <a:spcPts val="880"/>
              </a:spcBef>
              <a:buClr>
                <a:schemeClr val="accent1">
                  <a:lumMod val="60000"/>
                  <a:lumOff val="40000"/>
                </a:schemeClr>
              </a:buClr>
              <a:buSzPts val="1600"/>
              <a:buFont typeface="Wingdings" panose="05000000000000000000" pitchFamily="2" charset="2"/>
              <a:buChar char="ü"/>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Explored interpersonal relations, motivation, and organizational dynamics.</a:t>
            </a:r>
          </a:p>
          <a:p>
            <a:pPr marL="800100" lvl="1" indent="-342900">
              <a:spcBef>
                <a:spcPts val="880"/>
              </a:spcBef>
              <a:buClr>
                <a:schemeClr val="accent1">
                  <a:lumMod val="60000"/>
                  <a:lumOff val="40000"/>
                </a:schemeClr>
              </a:buClr>
              <a:buSzPts val="1600"/>
              <a:buFont typeface="Wingdings" panose="05000000000000000000" pitchFamily="2" charset="2"/>
              <a:buChar char="ü"/>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Examined how human interaction factors enhanced or decreased productivity.</a:t>
            </a:r>
          </a:p>
          <a:p>
            <a:pPr marL="342900" marR="0" lvl="0" indent="-342900" algn="l" defTabSz="914400" rtl="0" eaLnBrk="1" fontAlgn="auto" latinLnBrk="0" hangingPunct="1">
              <a:lnSpc>
                <a:spcPct val="100000"/>
              </a:lnSpc>
              <a:spcBef>
                <a:spcPts val="880"/>
              </a:spcBef>
              <a:spcAft>
                <a:spcPts val="0"/>
              </a:spcAft>
              <a:buClr>
                <a:schemeClr val="accent1">
                  <a:lumMod val="60000"/>
                  <a:lumOff val="40000"/>
                </a:schemeClr>
              </a:buClr>
              <a:buSzPts val="1600"/>
              <a:buFont typeface="Wingdings" panose="05000000000000000000" pitchFamily="2" charset="2"/>
              <a:buChar char="q"/>
              <a:tabLst/>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Origin of organizational psychology.</a:t>
            </a:r>
          </a:p>
          <a:p>
            <a:pPr marL="800100" lvl="1" indent="-342900">
              <a:spcBef>
                <a:spcPts val="880"/>
              </a:spcBef>
              <a:buClr>
                <a:schemeClr val="accent1">
                  <a:lumMod val="60000"/>
                  <a:lumOff val="40000"/>
                </a:schemeClr>
              </a:buClr>
              <a:buSzPts val="1600"/>
              <a:buFont typeface="Wingdings" panose="05000000000000000000" pitchFamily="2" charset="2"/>
              <a:buChar char="ü"/>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Researchers reported that any changes they made to variables resulted in increased productivity.</a:t>
            </a:r>
          </a:p>
        </p:txBody>
      </p:sp>
      <p:pic>
        <p:nvPicPr>
          <p:cNvPr id="7" name="Picture 6">
            <a:extLst>
              <a:ext uri="{FF2B5EF4-FFF2-40B4-BE49-F238E27FC236}">
                <a16:creationId xmlns:a16="http://schemas.microsoft.com/office/drawing/2014/main" id="{D15A32DA-8205-C98D-8AF8-B731A7F2FBD4}"/>
              </a:ext>
            </a:extLst>
          </p:cNvPr>
          <p:cNvPicPr>
            <a:picLocks noChangeAspect="1"/>
          </p:cNvPicPr>
          <p:nvPr/>
        </p:nvPicPr>
        <p:blipFill rotWithShape="1">
          <a:blip r:embed="rId4"/>
          <a:srcRect t="7208" b="7831"/>
          <a:stretch/>
        </p:blipFill>
        <p:spPr>
          <a:xfrm>
            <a:off x="340559" y="3001476"/>
            <a:ext cx="7407282" cy="2890237"/>
          </a:xfrm>
          <a:prstGeom prst="rect">
            <a:avLst/>
          </a:prstGeom>
        </p:spPr>
      </p:pic>
      <p:sp>
        <p:nvSpPr>
          <p:cNvPr id="8" name="TextBox 7">
            <a:extLst>
              <a:ext uri="{FF2B5EF4-FFF2-40B4-BE49-F238E27FC236}">
                <a16:creationId xmlns:a16="http://schemas.microsoft.com/office/drawing/2014/main" id="{F0503FB5-D8F8-314D-57EF-6C99F83DDC70}"/>
              </a:ext>
            </a:extLst>
          </p:cNvPr>
          <p:cNvSpPr txBox="1"/>
          <p:nvPr/>
        </p:nvSpPr>
        <p:spPr>
          <a:xfrm>
            <a:off x="718516" y="5965579"/>
            <a:ext cx="6651367"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13.4 Hawthorne Works provided the setting for several early I-O studies</a:t>
            </a:r>
          </a:p>
        </p:txBody>
      </p:sp>
      <p:pic>
        <p:nvPicPr>
          <p:cNvPr id="3" name="Picture 2">
            <a:extLst>
              <a:ext uri="{FF2B5EF4-FFF2-40B4-BE49-F238E27FC236}">
                <a16:creationId xmlns:a16="http://schemas.microsoft.com/office/drawing/2014/main" id="{5B7C50E6-E001-17D0-35E3-E69EBCF4EC9E}"/>
              </a:ext>
            </a:extLst>
          </p:cNvPr>
          <p:cNvPicPr>
            <a:picLocks noChangeAspect="1"/>
          </p:cNvPicPr>
          <p:nvPr/>
        </p:nvPicPr>
        <p:blipFill rotWithShape="1">
          <a:blip r:embed="rId5"/>
          <a:srcRect t="9974"/>
          <a:stretch/>
        </p:blipFill>
        <p:spPr>
          <a:xfrm>
            <a:off x="8871957" y="3161298"/>
            <a:ext cx="2266260" cy="2468880"/>
          </a:xfrm>
          <a:prstGeom prst="rect">
            <a:avLst/>
          </a:prstGeom>
        </p:spPr>
      </p:pic>
      <p:sp>
        <p:nvSpPr>
          <p:cNvPr id="4" name="TextBox 3">
            <a:extLst>
              <a:ext uri="{FF2B5EF4-FFF2-40B4-BE49-F238E27FC236}">
                <a16:creationId xmlns:a16="http://schemas.microsoft.com/office/drawing/2014/main" id="{47083728-9AB8-E007-28E5-BE4B663659AE}"/>
              </a:ext>
            </a:extLst>
          </p:cNvPr>
          <p:cNvSpPr txBox="1"/>
          <p:nvPr/>
        </p:nvSpPr>
        <p:spPr>
          <a:xfrm>
            <a:off x="8950821" y="5661188"/>
            <a:ext cx="2103461"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Elton Mayo (1880-1949)</a:t>
            </a:r>
          </a:p>
        </p:txBody>
      </p:sp>
      <p:sp>
        <p:nvSpPr>
          <p:cNvPr id="6" name="TextBox 5">
            <a:extLst>
              <a:ext uri="{FF2B5EF4-FFF2-40B4-BE49-F238E27FC236}">
                <a16:creationId xmlns:a16="http://schemas.microsoft.com/office/drawing/2014/main" id="{13DA3D7F-4668-75F2-6D09-8286091C7F99}"/>
              </a:ext>
            </a:extLst>
          </p:cNvPr>
          <p:cNvSpPr txBox="1"/>
          <p:nvPr/>
        </p:nvSpPr>
        <p:spPr>
          <a:xfrm>
            <a:off x="8950821" y="5970349"/>
            <a:ext cx="2103461"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6"/>
              </a:rPr>
              <a:t>Wikimedia Commons</a:t>
            </a:r>
            <a:r>
              <a:rPr lang="en-US" sz="800" dirty="0">
                <a:latin typeface="Arial" panose="020B0604020202020204" pitchFamily="34" charset="0"/>
                <a:cs typeface="Arial" panose="020B0604020202020204" pitchFamily="34" charset="0"/>
              </a:rPr>
              <a:t> source unknown. Licensed under </a:t>
            </a:r>
            <a:r>
              <a:rPr lang="en-US" sz="800" dirty="0">
                <a:latin typeface="Arial" panose="020B0604020202020204" pitchFamily="34" charset="0"/>
                <a:cs typeface="Arial" panose="020B0604020202020204" pitchFamily="34" charset="0"/>
                <a:hlinkClick r:id="rId7"/>
              </a:rPr>
              <a:t>Public Domain</a:t>
            </a:r>
            <a:r>
              <a:rPr lang="en-US" sz="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363877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B60A406-C5F2-57A8-4D3C-F58390CFF670}"/>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3" name="Figure Legend">
            <a:extLst>
              <a:ext uri="{FF2B5EF4-FFF2-40B4-BE49-F238E27FC236}">
                <a16:creationId xmlns:a16="http://schemas.microsoft.com/office/drawing/2014/main" id="{FB08EF8E-4CAA-425D-A8C4-A4081915B5B1}"/>
              </a:ext>
            </a:extLst>
          </p:cNvPr>
          <p:cNvSpPr txBox="1">
            <a:spLocks/>
          </p:cNvSpPr>
          <p:nvPr/>
        </p:nvSpPr>
        <p:spPr>
          <a:xfrm>
            <a:off x="304800" y="952532"/>
            <a:ext cx="11610109" cy="1365156"/>
          </a:xfrm>
          <a:prstGeom prst="rect">
            <a:avLst/>
          </a:prstGeom>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endParaRPr kumimoji="0" lang="en-US" sz="1200" b="0" i="0" u="none" strike="noStrike" kern="1200" cap="none" spc="0" normalizeH="0" baseline="0" noProof="0" dirty="0">
              <a:ln>
                <a:noFill/>
              </a:ln>
              <a:solidFill>
                <a:srgbClr val="000000"/>
              </a:solidFill>
              <a:effectLst/>
              <a:uLnTx/>
              <a:uFillTx/>
              <a:latin typeface="Arial"/>
              <a:ea typeface="+mn-ea"/>
              <a:cs typeface="+mn-cs"/>
            </a:endParaRPr>
          </a:p>
        </p:txBody>
      </p:sp>
      <p:sp>
        <p:nvSpPr>
          <p:cNvPr id="2" name="Title 1">
            <a:extLst>
              <a:ext uri="{FF2B5EF4-FFF2-40B4-BE49-F238E27FC236}">
                <a16:creationId xmlns:a16="http://schemas.microsoft.com/office/drawing/2014/main" id="{52F98066-24D7-B43F-5487-EB6C42309D12}"/>
              </a:ext>
            </a:extLst>
          </p:cNvPr>
          <p:cNvSpPr txBox="1">
            <a:spLocks/>
          </p:cNvSpPr>
          <p:nvPr/>
        </p:nvSpPr>
        <p:spPr>
          <a:xfrm>
            <a:off x="4264473" y="252032"/>
            <a:ext cx="3690760"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Hawthorne Effect</a:t>
            </a:r>
          </a:p>
        </p:txBody>
      </p:sp>
      <p:sp>
        <p:nvSpPr>
          <p:cNvPr id="7" name="TextBox 6">
            <a:extLst>
              <a:ext uri="{FF2B5EF4-FFF2-40B4-BE49-F238E27FC236}">
                <a16:creationId xmlns:a16="http://schemas.microsoft.com/office/drawing/2014/main" id="{984685AD-10EE-3CD9-D354-6776CAEB26DB}"/>
              </a:ext>
            </a:extLst>
          </p:cNvPr>
          <p:cNvSpPr txBox="1"/>
          <p:nvPr/>
        </p:nvSpPr>
        <p:spPr>
          <a:xfrm>
            <a:off x="412097" y="1049765"/>
            <a:ext cx="5338617" cy="4478149"/>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i="0" strike="noStrike" kern="0" cap="none" spc="0" normalizeH="0" baseline="0" noProof="0" dirty="0">
                <a:ln>
                  <a:noFill/>
                </a:ln>
                <a:effectLst/>
                <a:uLnTx/>
                <a:uFillTx/>
                <a:latin typeface="Arial"/>
                <a:cs typeface="Arial"/>
                <a:sym typeface="Arial"/>
              </a:rPr>
              <a:t>Years after Mayo’s study, researchers analyzed the results and noticed that employees performed better when researchers or supervisors observed and interacted with them. </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i="0" strike="noStrike" kern="0" cap="none" spc="0" normalizeH="0" baseline="0" noProof="0" dirty="0">
                <a:ln>
                  <a:noFill/>
                </a:ln>
                <a:effectLst/>
                <a:uLnTx/>
                <a:uFillTx/>
                <a:latin typeface="Arial"/>
                <a:cs typeface="Arial"/>
                <a:sym typeface="Arial"/>
              </a:rPr>
              <a:t>Suggested that productivity increased because people’s performance changes when they are being observed.</a:t>
            </a: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Hawthorne Effect </a:t>
            </a:r>
            <a:r>
              <a:rPr kumimoji="0" lang="en-US" i="0" strike="noStrike" kern="0" cap="none" spc="0" normalizeH="0" baseline="0" noProof="0" dirty="0">
                <a:ln>
                  <a:noFill/>
                </a:ln>
                <a:effectLst/>
                <a:uLnTx/>
                <a:uFillTx/>
                <a:latin typeface="Arial"/>
                <a:cs typeface="Arial"/>
                <a:sym typeface="Arial"/>
              </a:rPr>
              <a:t>- The increase in performance of individuals who are noticed, watched, and paid attention to by researchers or supervisors.</a:t>
            </a:r>
          </a:p>
        </p:txBody>
      </p:sp>
      <p:pic>
        <p:nvPicPr>
          <p:cNvPr id="9" name="Picture 8">
            <a:extLst>
              <a:ext uri="{FF2B5EF4-FFF2-40B4-BE49-F238E27FC236}">
                <a16:creationId xmlns:a16="http://schemas.microsoft.com/office/drawing/2014/main" id="{AB3D5A15-34DE-2F10-1F1A-B8A4B733E581}"/>
              </a:ext>
            </a:extLst>
          </p:cNvPr>
          <p:cNvPicPr>
            <a:picLocks noChangeAspect="1"/>
          </p:cNvPicPr>
          <p:nvPr/>
        </p:nvPicPr>
        <p:blipFill>
          <a:blip r:embed="rId4"/>
          <a:stretch>
            <a:fillRect/>
          </a:stretch>
        </p:blipFill>
        <p:spPr>
          <a:xfrm>
            <a:off x="6333167" y="1444697"/>
            <a:ext cx="4999289" cy="3566160"/>
          </a:xfrm>
          <a:prstGeom prst="rect">
            <a:avLst/>
          </a:prstGeom>
        </p:spPr>
      </p:pic>
      <p:sp>
        <p:nvSpPr>
          <p:cNvPr id="10" name="TextBox 9">
            <a:extLst>
              <a:ext uri="{FF2B5EF4-FFF2-40B4-BE49-F238E27FC236}">
                <a16:creationId xmlns:a16="http://schemas.microsoft.com/office/drawing/2014/main" id="{07C7101C-0F45-4CB9-D5B0-929C5CDD62AF}"/>
              </a:ext>
            </a:extLst>
          </p:cNvPr>
          <p:cNvSpPr txBox="1"/>
          <p:nvPr/>
        </p:nvSpPr>
        <p:spPr>
          <a:xfrm>
            <a:off x="6680442" y="5231458"/>
            <a:ext cx="4304738"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13.5 Researchers discovered that employees performed better when researchers or supervisors observed and interacted with them, a dynamic termed the Hawthorne effect.</a:t>
            </a:r>
          </a:p>
        </p:txBody>
      </p:sp>
      <p:sp>
        <p:nvSpPr>
          <p:cNvPr id="11" name="TextBox 10">
            <a:extLst>
              <a:ext uri="{FF2B5EF4-FFF2-40B4-BE49-F238E27FC236}">
                <a16:creationId xmlns:a16="http://schemas.microsoft.com/office/drawing/2014/main" id="{A3A540B4-4B83-0DDD-D6AB-A072AD840932}"/>
              </a:ext>
            </a:extLst>
          </p:cNvPr>
          <p:cNvSpPr txBox="1"/>
          <p:nvPr/>
        </p:nvSpPr>
        <p:spPr>
          <a:xfrm>
            <a:off x="569114" y="5808235"/>
            <a:ext cx="5024582"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5"/>
              </a:rPr>
              <a:t>video of first-hand accounts of the original Hawthorne studies</a:t>
            </a:r>
            <a:r>
              <a:rPr lang="en-US" sz="1200" dirty="0">
                <a:latin typeface="Arial" panose="020B0604020202020204" pitchFamily="34" charset="0"/>
                <a:cs typeface="Arial" panose="020B0604020202020204" pitchFamily="34" charset="0"/>
              </a:rPr>
              <a:t> to learn more </a:t>
            </a:r>
            <a:r>
              <a:rPr lang="en-US" sz="1200" kern="100" dirty="0">
                <a:effectLst/>
                <a:latin typeface="Arial" panose="020B0604020202020204" pitchFamily="34" charset="0"/>
                <a:ea typeface="Calibri" panose="020F0502020204030204" pitchFamily="34" charset="0"/>
                <a:cs typeface="Arial" panose="020B0604020202020204" pitchFamily="34" charset="0"/>
              </a:rPr>
              <a:t>(13:57).</a:t>
            </a:r>
          </a:p>
        </p:txBody>
      </p:sp>
    </p:spTree>
    <p:extLst>
      <p:ext uri="{BB962C8B-B14F-4D97-AF65-F5344CB8AC3E}">
        <p14:creationId xmlns:p14="http://schemas.microsoft.com/office/powerpoint/2010/main" val="41087694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25845</TotalTime>
  <Words>5665</Words>
  <Application>Microsoft Office PowerPoint</Application>
  <PresentationFormat>Widescreen</PresentationFormat>
  <Paragraphs>393</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Calibri Light</vt:lpstr>
      <vt:lpstr>UniversLight</vt:lpstr>
      <vt:lpstr>Wingdings</vt:lpstr>
      <vt:lpstr>Office Theme</vt:lpstr>
      <vt:lpstr>Chapter 13 Industrial-Organizational Psychology</vt:lpstr>
      <vt:lpstr>What is Industrial-Organizational Psychology?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Psychology</dc:title>
  <dc:creator>Maria Pagano</dc:creator>
  <cp:lastModifiedBy>Maria Pagano</cp:lastModifiedBy>
  <cp:revision>50</cp:revision>
  <dcterms:created xsi:type="dcterms:W3CDTF">2023-11-20T16:20:52Z</dcterms:created>
  <dcterms:modified xsi:type="dcterms:W3CDTF">2024-07-06T16:48:29Z</dcterms:modified>
</cp:coreProperties>
</file>