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79" r:id="rId3"/>
    <p:sldId id="27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C19C32-208C-4A8B-9E1C-BD930F603FA8}" v="94" dt="2022-11-05T12:43:27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24C19C32-208C-4A8B-9E1C-BD930F603FA8}"/>
    <pc:docChg chg="undo redo custSel modSld">
      <pc:chgData name="Tom Smith" userId="eac52e5223bf4258" providerId="LiveId" clId="{24C19C32-208C-4A8B-9E1C-BD930F603FA8}" dt="2022-11-05T12:43:27.802" v="126" actId="20577"/>
      <pc:docMkLst>
        <pc:docMk/>
      </pc:docMkLst>
      <pc:sldChg chg="modSp mod">
        <pc:chgData name="Tom Smith" userId="eac52e5223bf4258" providerId="LiveId" clId="{24C19C32-208C-4A8B-9E1C-BD930F603FA8}" dt="2022-11-05T00:20:23.142" v="42" actId="20577"/>
        <pc:sldMkLst>
          <pc:docMk/>
          <pc:sldMk cId="3355501316" sldId="259"/>
        </pc:sldMkLst>
        <pc:spChg chg="mod">
          <ac:chgData name="Tom Smith" userId="eac52e5223bf4258" providerId="LiveId" clId="{24C19C32-208C-4A8B-9E1C-BD930F603FA8}" dt="2022-11-04T22:50:27.048" v="3" actId="20577"/>
          <ac:spMkLst>
            <pc:docMk/>
            <pc:sldMk cId="3355501316" sldId="259"/>
            <ac:spMk id="2" creationId="{00000000-0000-0000-0000-000000000000}"/>
          </ac:spMkLst>
        </pc:spChg>
        <pc:spChg chg="mod">
          <ac:chgData name="Tom Smith" userId="eac52e5223bf4258" providerId="LiveId" clId="{24C19C32-208C-4A8B-9E1C-BD930F603FA8}" dt="2022-11-05T00:20:23.142" v="42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24C19C32-208C-4A8B-9E1C-BD930F603FA8}" dt="2022-11-05T00:21:12.304" v="45" actId="14100"/>
        <pc:sldMkLst>
          <pc:docMk/>
          <pc:sldMk cId="1552480648" sldId="272"/>
        </pc:sldMkLst>
        <pc:spChg chg="mod">
          <ac:chgData name="Tom Smith" userId="eac52e5223bf4258" providerId="LiveId" clId="{24C19C32-208C-4A8B-9E1C-BD930F603FA8}" dt="2022-11-05T00:21:05.885" v="44" actId="20577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24C19C32-208C-4A8B-9E1C-BD930F603FA8}" dt="2022-11-05T00:21:12.304" v="45" actId="14100"/>
          <ac:picMkLst>
            <pc:docMk/>
            <pc:sldMk cId="1552480648" sldId="272"/>
            <ac:picMk id="5122" creationId="{00000000-0000-0000-0000-000000000000}"/>
          </ac:picMkLst>
        </pc:picChg>
      </pc:sldChg>
      <pc:sldChg chg="modSp mod modAnim">
        <pc:chgData name="Tom Smith" userId="eac52e5223bf4258" providerId="LiveId" clId="{24C19C32-208C-4A8B-9E1C-BD930F603FA8}" dt="2022-11-05T12:43:27.802" v="126" actId="20577"/>
        <pc:sldMkLst>
          <pc:docMk/>
          <pc:sldMk cId="448363117" sldId="279"/>
        </pc:sldMkLst>
        <pc:spChg chg="mod">
          <ac:chgData name="Tom Smith" userId="eac52e5223bf4258" providerId="LiveId" clId="{24C19C32-208C-4A8B-9E1C-BD930F603FA8}" dt="2022-11-05T12:43:27.802" v="126" actId="20577"/>
          <ac:spMkLst>
            <pc:docMk/>
            <pc:sldMk cId="448363117" sldId="279"/>
            <ac:spMk id="3" creationId="{5D4DFC39-4A43-433D-B8D0-F7B80834C52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tytech.mywconlin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Self-Review Reflective Annotated Bibliography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Work on Reflective Annotated Bibliography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0D9B56-A95A-431C-AF5A-0D4B27E4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Self-Review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DFC39-4A43-433D-B8D0-F7B80834C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623130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Complete a </a:t>
            </a:r>
            <a:r>
              <a:rPr lang="en-US" sz="2200" b="1" dirty="0"/>
              <a:t>self-review</a:t>
            </a:r>
            <a:r>
              <a:rPr lang="en-US" sz="2200" dirty="0"/>
              <a:t> of your Reflective Annotated Bibliographies (see Course Profile &gt; Files &gt; ENG1101 Handouts &gt; ENG1101 Self-Review Reflective Annotated Bibliography).</a:t>
            </a:r>
          </a:p>
          <a:p>
            <a:r>
              <a:rPr lang="en-US" sz="2200" dirty="0"/>
              <a:t>After you’ve completed and emailed this document </a:t>
            </a:r>
            <a:r>
              <a:rPr lang="en-US" sz="2200" b="1" dirty="0"/>
              <a:t>and</a:t>
            </a:r>
            <a:r>
              <a:rPr lang="en-US" sz="2200" dirty="0"/>
              <a:t> your draft to eng1121.citytech1@gmail.com, review your notes and start working on the </a:t>
            </a:r>
            <a:r>
              <a:rPr lang="en-US" sz="2200"/>
              <a:t>final draft</a:t>
            </a:r>
            <a:r>
              <a:rPr lang="en-US" sz="2200" dirty="0"/>
              <a:t>.</a:t>
            </a:r>
          </a:p>
          <a:p>
            <a:pPr lvl="1"/>
            <a:r>
              <a:rPr lang="en-US" sz="1800" dirty="0"/>
              <a:t>This is how you’ll earn those 50 points. Make sure you email BOTH documents. </a:t>
            </a:r>
          </a:p>
          <a:p>
            <a:r>
              <a:rPr lang="en-US" sz="2200" b="1" dirty="0"/>
              <a:t>Do whatever needs to be done in order to submit the assignment on time and as perfect as possible!</a:t>
            </a:r>
          </a:p>
          <a:p>
            <a:r>
              <a:rPr lang="en-US" sz="2200" dirty="0"/>
              <a:t>Throughout this session, I’ll be calling each student up individually to check in with their progress. Be ready to share any issues/questions during this time!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4836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Continue working on the U2 Reflective Annotated Bibliography, which is due before midnight on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Wednesday, 11/9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Want further assistance? Sign up for a session at the </a:t>
            </a:r>
            <a:r>
              <a:rPr lang="en-US" b="0" i="0" u="none" strike="noStrike" dirty="0">
                <a:solidFill>
                  <a:srgbClr val="AD0000"/>
                </a:solidFill>
                <a:effectLst/>
                <a:latin typeface="Lato" panose="020F0502020204030203" pitchFamily="34" charset="0"/>
                <a:hlinkClick r:id="rId3"/>
              </a:rPr>
              <a:t>Writing Center 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(you have to register if you haven’t done this before) or come by my office hour on Tuesday!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916" y="3628690"/>
            <a:ext cx="2284517" cy="322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3434</TotalTime>
  <Words>193</Words>
  <Application>Microsoft Office PowerPoint</Application>
  <PresentationFormat>Widescreen</PresentationFormat>
  <Paragraphs>17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Lato</vt:lpstr>
      <vt:lpstr>Office Theme</vt:lpstr>
      <vt:lpstr>ENG 1101  English Composition 1 </vt:lpstr>
      <vt:lpstr>Self-Review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44</cp:revision>
  <dcterms:created xsi:type="dcterms:W3CDTF">2020-01-25T02:18:25Z</dcterms:created>
  <dcterms:modified xsi:type="dcterms:W3CDTF">2022-11-05T12:43:37Z</dcterms:modified>
</cp:coreProperties>
</file>