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2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9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7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1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2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3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96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31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7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2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84E8C-C59C-4A03-84F2-C59211B2C98E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86540-D53C-4F3E-A892-5F5EC542D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3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Quality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623461"/>
              </p:ext>
            </p:extLst>
          </p:nvPr>
        </p:nvGraphicFramePr>
        <p:xfrm>
          <a:off x="974725" y="1690688"/>
          <a:ext cx="8580754" cy="22110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9670"/>
                <a:gridCol w="2860542"/>
                <a:gridCol w="2860542"/>
              </a:tblGrid>
              <a:tr h="4344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Content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Earth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44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Oxygen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.13%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30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Carbon Dioxide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.038%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95.3%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44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Nitrogen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44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.25%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569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0385"/>
            <a:ext cx="5989320" cy="4224655"/>
          </a:xfrm>
        </p:spPr>
        <p:txBody>
          <a:bodyPr/>
          <a:lstStyle/>
          <a:p>
            <a:r>
              <a:rPr lang="en-US" dirty="0" smtClean="0"/>
              <a:t>Mars does not have a magnetosphere</a:t>
            </a:r>
          </a:p>
          <a:p>
            <a:r>
              <a:rPr lang="en-US" dirty="0" smtClean="0"/>
              <a:t>Galactic cosmic rays (small)</a:t>
            </a:r>
          </a:p>
          <a:p>
            <a:r>
              <a:rPr lang="en-US" dirty="0" smtClean="0"/>
              <a:t>Sun produces solar energetic particles (large)</a:t>
            </a:r>
          </a:p>
          <a:p>
            <a:r>
              <a:rPr lang="en-US" dirty="0" smtClean="0"/>
              <a:t>Prolonged exposure can cause cancer or radiation poisoning</a:t>
            </a:r>
          </a:p>
          <a:p>
            <a:r>
              <a:rPr lang="en-US" dirty="0" smtClean="0"/>
              <a:t>Adequate shelter and UV blocking windows</a:t>
            </a:r>
          </a:p>
          <a:p>
            <a:endParaRPr lang="en-US" dirty="0"/>
          </a:p>
        </p:txBody>
      </p:sp>
      <p:pic>
        <p:nvPicPr>
          <p:cNvPr id="2052" name="Picture 4" descr="This chart compares the radiation dose equivalent for a 500-day stay on Mars to the dose associated with a 180-day journey to Mars, a 6-month stay on the International Space Station and several Earth-based sources of radiation. Image credit: NASA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477" y="1402715"/>
            <a:ext cx="4352355" cy="447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65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Above Ground Shelter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709160" cy="3782695"/>
          </a:xfrm>
        </p:spPr>
        <p:txBody>
          <a:bodyPr/>
          <a:lstStyle/>
          <a:p>
            <a:r>
              <a:rPr lang="en-US" dirty="0" smtClean="0"/>
              <a:t>Similarities to Earth shelters</a:t>
            </a:r>
          </a:p>
          <a:p>
            <a:r>
              <a:rPr lang="en-US" dirty="0" smtClean="0"/>
              <a:t>Easy to transport</a:t>
            </a:r>
          </a:p>
          <a:p>
            <a:r>
              <a:rPr lang="en-US" dirty="0" smtClean="0"/>
              <a:t>Consists of a frame and inflatable structures. </a:t>
            </a:r>
          </a:p>
          <a:p>
            <a:r>
              <a:rPr lang="en-US" dirty="0" smtClean="0"/>
              <a:t>Upgradable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://www.space.com/images/i/000/050/933/original/lavahive.jpg?1445047937?interpolation=lanczos-none&amp;downsize=*:14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520" y="2034540"/>
            <a:ext cx="5029200" cy="2796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459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Below ground Shelter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156960" cy="4117975"/>
          </a:xfrm>
        </p:spPr>
        <p:txBody>
          <a:bodyPr/>
          <a:lstStyle/>
          <a:p>
            <a:r>
              <a:rPr lang="en-US" dirty="0" smtClean="0"/>
              <a:t>Require a tunnel digging machine</a:t>
            </a:r>
          </a:p>
          <a:p>
            <a:r>
              <a:rPr lang="en-US" dirty="0" smtClean="0"/>
              <a:t>Higher cost</a:t>
            </a:r>
          </a:p>
          <a:p>
            <a:r>
              <a:rPr lang="en-US" dirty="0" smtClean="0"/>
              <a:t>Protection against Mars Environment </a:t>
            </a:r>
          </a:p>
          <a:p>
            <a:r>
              <a:rPr lang="en-US" dirty="0" smtClean="0"/>
              <a:t>Require greenhouse</a:t>
            </a:r>
            <a:endParaRPr lang="en-US" dirty="0"/>
          </a:p>
        </p:txBody>
      </p:sp>
      <p:pic>
        <p:nvPicPr>
          <p:cNvPr id="4" name="Picture 3" descr="http://static4.techinsider.io/image/560a970b9dd7cc1d008bdcaf-1200/redwork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464" y="1825625"/>
            <a:ext cx="4097655" cy="3364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2812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Society and community foundations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Programs to deal with isolation</a:t>
            </a:r>
          </a:p>
          <a:p>
            <a:r>
              <a:rPr lang="en-US" dirty="0" smtClean="0"/>
              <a:t>Fulfil persons basic needs(self-actualization, esteems, love, safety)</a:t>
            </a:r>
          </a:p>
          <a:p>
            <a:r>
              <a:rPr lang="en-US" dirty="0" smtClean="0"/>
              <a:t>System of Law</a:t>
            </a:r>
          </a:p>
          <a:p>
            <a:r>
              <a:rPr lang="en-US" dirty="0" smtClean="0"/>
              <a:t>Jobs and rewards </a:t>
            </a:r>
          </a:p>
          <a:p>
            <a:r>
              <a:rPr lang="en-US" dirty="0" smtClean="0"/>
              <a:t>Important to make decisions with thought to future generations.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06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135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Air Quality</vt:lpstr>
      <vt:lpstr>Radiation</vt:lpstr>
      <vt:lpstr>Above Ground Shelter</vt:lpstr>
      <vt:lpstr>Below ground Shelter</vt:lpstr>
      <vt:lpstr>Society and community foundations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Quality</dc:title>
  <dc:creator>Byron.Parra@mail.citytech.cuny.edu</dc:creator>
  <cp:lastModifiedBy>Byron.Parra@mail.citytech.cuny.edu</cp:lastModifiedBy>
  <cp:revision>6</cp:revision>
  <dcterms:created xsi:type="dcterms:W3CDTF">2016-05-22T22:09:42Z</dcterms:created>
  <dcterms:modified xsi:type="dcterms:W3CDTF">2016-05-23T00:22:26Z</dcterms:modified>
</cp:coreProperties>
</file>