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4/11/2019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4/11/2019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4/11/2019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4/11/2019</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4/11/2019</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4/11/2019</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4/11/2019</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4/11/2019</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Cross-cultural Communication</a:t>
            </a:r>
            <a:br>
              <a:rPr lang="en-US" dirty="0" smtClean="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28813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and non-verbal communication</a:t>
            </a:r>
            <a:endParaRPr lang="en-US" dirty="0"/>
          </a:p>
        </p:txBody>
      </p:sp>
      <p:sp>
        <p:nvSpPr>
          <p:cNvPr id="3" name="Content Placeholder 2"/>
          <p:cNvSpPr>
            <a:spLocks noGrp="1"/>
          </p:cNvSpPr>
          <p:nvPr>
            <p:ph idx="1"/>
          </p:nvPr>
        </p:nvSpPr>
        <p:spPr/>
        <p:txBody>
          <a:bodyPr/>
          <a:lstStyle/>
          <a:p>
            <a:r>
              <a:rPr lang="en-US" dirty="0" smtClean="0"/>
              <a:t>Our behavior is culture-bound; we learn how to use gestures and how to behave in public and private spaces from our immediate family or school environment first and then, later, we adjust our behavior as we perceive the need in different life and work situations. But the baseline for behavior is culture specific.</a:t>
            </a:r>
            <a:endParaRPr lang="en-US" dirty="0"/>
          </a:p>
        </p:txBody>
      </p:sp>
    </p:spTree>
    <p:extLst>
      <p:ext uri="{BB962C8B-B14F-4D97-AF65-F5344CB8AC3E}">
        <p14:creationId xmlns:p14="http://schemas.microsoft.com/office/powerpoint/2010/main" val="2485753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Non-verbal </a:t>
            </a:r>
            <a:r>
              <a:rPr lang="en-US" dirty="0" err="1" smtClean="0"/>
              <a:t>communicaiton</a:t>
            </a:r>
            <a:endParaRPr lang="en-US" dirty="0"/>
          </a:p>
        </p:txBody>
      </p:sp>
      <p:sp>
        <p:nvSpPr>
          <p:cNvPr id="3" name="Content Placeholder 2"/>
          <p:cNvSpPr>
            <a:spLocks noGrp="1"/>
          </p:cNvSpPr>
          <p:nvPr>
            <p:ph idx="1"/>
          </p:nvPr>
        </p:nvSpPr>
        <p:spPr/>
        <p:txBody>
          <a:bodyPr/>
          <a:lstStyle/>
          <a:p>
            <a:r>
              <a:rPr lang="en-US" dirty="0" smtClean="0"/>
              <a:t>All cultures have some form of non-verbal communication. In linguistics we call this </a:t>
            </a:r>
          </a:p>
          <a:p>
            <a:r>
              <a:rPr lang="en-US" dirty="0" smtClean="0"/>
              <a:t>Para-linguistic features as they are not word based, the main unit of speech, but are still communicating meaning.</a:t>
            </a:r>
          </a:p>
          <a:p>
            <a:r>
              <a:rPr lang="en-US" dirty="0" smtClean="0"/>
              <a:t>Nodding, waiving a hand, bowing, using facial expressions such as frowning, winking, etc., are all communicating a message to the people around us.</a:t>
            </a:r>
          </a:p>
          <a:p>
            <a:r>
              <a:rPr lang="en-US" dirty="0" smtClean="0"/>
              <a:t>They communicate feelings and emotions, and gestures have a tone, just as our intonation in speech has a tone.</a:t>
            </a:r>
          </a:p>
          <a:p>
            <a:r>
              <a:rPr lang="en-US" dirty="0" smtClean="0"/>
              <a:t>We can use gestures to add emphasis to what we are saying or to enhance the context with emotional reactions such as smiling, frowning, etc.</a:t>
            </a:r>
            <a:endParaRPr lang="en-US" dirty="0"/>
          </a:p>
        </p:txBody>
      </p:sp>
    </p:spTree>
    <p:extLst>
      <p:ext uri="{BB962C8B-B14F-4D97-AF65-F5344CB8AC3E}">
        <p14:creationId xmlns:p14="http://schemas.microsoft.com/office/powerpoint/2010/main" val="731464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Context is key to both verbal and non-verbal understanding</a:t>
            </a:r>
            <a:endParaRPr lang="en-US" dirty="0"/>
          </a:p>
        </p:txBody>
      </p:sp>
      <p:sp>
        <p:nvSpPr>
          <p:cNvPr id="3" name="Content Placeholder 2"/>
          <p:cNvSpPr>
            <a:spLocks noGrp="1"/>
          </p:cNvSpPr>
          <p:nvPr>
            <p:ph idx="1"/>
          </p:nvPr>
        </p:nvSpPr>
        <p:spPr/>
        <p:txBody>
          <a:bodyPr/>
          <a:lstStyle/>
          <a:p>
            <a:r>
              <a:rPr lang="en-US" dirty="0" smtClean="0"/>
              <a:t>Context restricts the meaning of gestures or other non-verbal communication, as many gestures can have more than one meaning, depending on context and culture.</a:t>
            </a:r>
          </a:p>
          <a:p>
            <a:r>
              <a:rPr lang="en-US" dirty="0" smtClean="0"/>
              <a:t>E.g., Western cultures: looking directly in the eye of  a person talking with you is desired and a sign of being attentive. However, in Eastern cultures, it means the opposite: daring someone, challenging. </a:t>
            </a:r>
            <a:endParaRPr lang="en-US" dirty="0"/>
          </a:p>
        </p:txBody>
      </p:sp>
    </p:spTree>
    <p:extLst>
      <p:ext uri="{BB962C8B-B14F-4D97-AF65-F5344CB8AC3E}">
        <p14:creationId xmlns:p14="http://schemas.microsoft.com/office/powerpoint/2010/main" val="933917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connection between verbal and non-verbal</a:t>
            </a:r>
            <a:endParaRPr lang="en-US" dirty="0"/>
          </a:p>
        </p:txBody>
      </p:sp>
      <p:sp>
        <p:nvSpPr>
          <p:cNvPr id="3" name="Content Placeholder 2"/>
          <p:cNvSpPr>
            <a:spLocks noGrp="1"/>
          </p:cNvSpPr>
          <p:nvPr>
            <p:ph idx="1"/>
          </p:nvPr>
        </p:nvSpPr>
        <p:spPr/>
        <p:txBody>
          <a:bodyPr/>
          <a:lstStyle/>
          <a:p>
            <a:r>
              <a:rPr lang="en-US" dirty="0" err="1" smtClean="0"/>
              <a:t>Vocalics</a:t>
            </a:r>
            <a:r>
              <a:rPr lang="en-US" dirty="0" smtClean="0"/>
              <a:t>: voice quality (tone, pitch, accent)</a:t>
            </a:r>
          </a:p>
          <a:p>
            <a:r>
              <a:rPr lang="en-US" dirty="0" smtClean="0"/>
              <a:t>Kinesics: facial expressions and gestures</a:t>
            </a:r>
          </a:p>
          <a:p>
            <a:r>
              <a:rPr lang="en-US" dirty="0" err="1" smtClean="0"/>
              <a:t>Oculesics</a:t>
            </a:r>
            <a:r>
              <a:rPr lang="en-US" dirty="0" smtClean="0"/>
              <a:t>: eye movement in conversation</a:t>
            </a:r>
          </a:p>
          <a:p>
            <a:r>
              <a:rPr lang="en-US" dirty="0" err="1" smtClean="0"/>
              <a:t>Spacial</a:t>
            </a:r>
            <a:r>
              <a:rPr lang="en-US" dirty="0" smtClean="0"/>
              <a:t> behavior</a:t>
            </a:r>
          </a:p>
          <a:p>
            <a:r>
              <a:rPr lang="en-US" dirty="0" smtClean="0"/>
              <a:t>Cultural notions of time, space, pitch, </a:t>
            </a:r>
            <a:r>
              <a:rPr lang="en-US" dirty="0" err="1" smtClean="0"/>
              <a:t>loundness</a:t>
            </a:r>
            <a:r>
              <a:rPr lang="en-US" dirty="0" smtClean="0"/>
              <a:t>, </a:t>
            </a:r>
          </a:p>
          <a:p>
            <a:r>
              <a:rPr lang="en-US" dirty="0" smtClean="0"/>
              <a:t>Low- and High-context cultures (Japan vs USA0</a:t>
            </a:r>
          </a:p>
          <a:p>
            <a:r>
              <a:rPr lang="en-US" dirty="0" smtClean="0"/>
              <a:t>Bulk of information is in the verbal code or language (low); the bulk of information is in the person or situation little in </a:t>
            </a:r>
            <a:r>
              <a:rPr lang="en-US" smtClean="0"/>
              <a:t>the transmitted code.</a:t>
            </a:r>
            <a:endParaRPr lang="en-US"/>
          </a:p>
        </p:txBody>
      </p:sp>
    </p:spTree>
    <p:extLst>
      <p:ext uri="{BB962C8B-B14F-4D97-AF65-F5344CB8AC3E}">
        <p14:creationId xmlns:p14="http://schemas.microsoft.com/office/powerpoint/2010/main" val="1382892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Speech Acts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Speech act is a work done by language philosophers Austin (1962)  and later Searle (1969).</a:t>
            </a:r>
          </a:p>
          <a:p>
            <a:r>
              <a:rPr lang="en-US" dirty="0" smtClean="0"/>
              <a:t>Austin says: every utterance by a speaker can be a speech act as it contains 3 components: the words spoken, the intention behind the word, and the effect of the word on the listener.</a:t>
            </a:r>
          </a:p>
          <a:p>
            <a:r>
              <a:rPr lang="en-US" dirty="0" smtClean="0"/>
              <a:t>Searle created a taxonomy of speech acts:</a:t>
            </a:r>
          </a:p>
          <a:p>
            <a:r>
              <a:rPr lang="en-US" dirty="0" smtClean="0"/>
              <a:t>Directives (attempts to get the listener to do something: asking, questioning, inquiring)</a:t>
            </a:r>
          </a:p>
          <a:p>
            <a:r>
              <a:rPr lang="en-US" dirty="0" smtClean="0"/>
              <a:t>representatives (commit the person to the act: asserting, concluding)</a:t>
            </a:r>
          </a:p>
          <a:p>
            <a:r>
              <a:rPr lang="en-US" dirty="0" err="1" smtClean="0"/>
              <a:t>Commissives</a:t>
            </a:r>
            <a:r>
              <a:rPr lang="en-US" dirty="0" smtClean="0"/>
              <a:t> (make a commitment: promising, offering). </a:t>
            </a:r>
          </a:p>
          <a:p>
            <a:r>
              <a:rPr lang="en-US" dirty="0" err="1" smtClean="0"/>
              <a:t>Expressives</a:t>
            </a:r>
            <a:r>
              <a:rPr lang="en-US" dirty="0" smtClean="0"/>
              <a:t> (conveys a psychological state): thanking, apologizing, congratulating)</a:t>
            </a:r>
          </a:p>
          <a:p>
            <a:r>
              <a:rPr lang="en-US" dirty="0" smtClean="0"/>
              <a:t>Declaratives and performatives (affects the surrounding environment: firing someone, ordering to do something)</a:t>
            </a:r>
            <a:endParaRPr lang="en-US" dirty="0"/>
          </a:p>
        </p:txBody>
      </p:sp>
    </p:spTree>
    <p:extLst>
      <p:ext uri="{BB962C8B-B14F-4D97-AF65-F5344CB8AC3E}">
        <p14:creationId xmlns:p14="http://schemas.microsoft.com/office/powerpoint/2010/main" val="3538479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Concept of FACE</a:t>
            </a:r>
            <a:endParaRPr lang="en-US" dirty="0"/>
          </a:p>
        </p:txBody>
      </p:sp>
      <p:sp>
        <p:nvSpPr>
          <p:cNvPr id="3" name="Content Placeholder 2"/>
          <p:cNvSpPr>
            <a:spLocks noGrp="1"/>
          </p:cNvSpPr>
          <p:nvPr>
            <p:ph idx="1"/>
          </p:nvPr>
        </p:nvSpPr>
        <p:spPr/>
        <p:txBody>
          <a:bodyPr/>
          <a:lstStyle/>
          <a:p>
            <a:r>
              <a:rPr lang="en-US" dirty="0" smtClean="0"/>
              <a:t>Positive face: a communicative move to maintain a positive image of oneself or the speaker or listener</a:t>
            </a:r>
          </a:p>
          <a:p>
            <a:r>
              <a:rPr lang="en-US" dirty="0" smtClean="0"/>
              <a:t>The perception of face is important as some speech acts can be ‘face-</a:t>
            </a:r>
            <a:r>
              <a:rPr lang="en-US" dirty="0" err="1" smtClean="0"/>
              <a:t>threatening’acts</a:t>
            </a:r>
            <a:r>
              <a:rPr lang="en-US" dirty="0" smtClean="0"/>
              <a:t>, so people can avoid being direct, or they ‘beat about the bush’ trying to minimize the threat to the listener.</a:t>
            </a:r>
          </a:p>
          <a:p>
            <a:r>
              <a:rPr lang="en-US" dirty="0" smtClean="0"/>
              <a:t>Linguistic politeness means using the available language tools to minimize the negative face and to reduce the face-threatening act by softening requests (could you please, if you don’t mind), hedging (Ugh, well, I was wondering, if possible), using concessions at the beginning of the talk (e.g., I understand your point, but)</a:t>
            </a:r>
            <a:endParaRPr lang="en-US" dirty="0"/>
          </a:p>
        </p:txBody>
      </p:sp>
    </p:spTree>
    <p:extLst>
      <p:ext uri="{BB962C8B-B14F-4D97-AF65-F5344CB8AC3E}">
        <p14:creationId xmlns:p14="http://schemas.microsoft.com/office/powerpoint/2010/main" val="1180705745"/>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TM16401371[[fn=Atlas]]</Template>
  <TotalTime>22</TotalTime>
  <Words>599</Words>
  <Application>Microsoft Office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Calibri Light</vt:lpstr>
      <vt:lpstr>Rockwell</vt:lpstr>
      <vt:lpstr>Wingdings</vt:lpstr>
      <vt:lpstr>Atlas</vt:lpstr>
      <vt:lpstr>Cross-cultural Communication </vt:lpstr>
      <vt:lpstr>Culture and non-verbal communication</vt:lpstr>
      <vt:lpstr>Non-verbal communicaiton</vt:lpstr>
      <vt:lpstr>Context is key to both verbal and non-verbal understanding</vt:lpstr>
      <vt:lpstr>The connection between verbal and non-verbal</vt:lpstr>
      <vt:lpstr>Speech Acts</vt:lpstr>
      <vt:lpstr>The Concept of FACE</vt:lpstr>
    </vt:vector>
  </TitlesOfParts>
  <Company>NYCCT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Cross-cultural Communication</dc:title>
  <dc:creator>Lubie Alatriste</dc:creator>
  <cp:lastModifiedBy>Lubie Alatriste</cp:lastModifiedBy>
  <cp:revision>3</cp:revision>
  <dcterms:created xsi:type="dcterms:W3CDTF">2019-04-11T16:00:23Z</dcterms:created>
  <dcterms:modified xsi:type="dcterms:W3CDTF">2019-04-11T16:22:50Z</dcterms:modified>
</cp:coreProperties>
</file>