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18288000" cy="27432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6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293065" algn="l" rtl="0" fontAlgn="base">
      <a:spcBef>
        <a:spcPct val="0"/>
      </a:spcBef>
      <a:spcAft>
        <a:spcPct val="0"/>
      </a:spcAft>
      <a:defRPr sz="6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586130" algn="l" rtl="0" fontAlgn="base">
      <a:spcBef>
        <a:spcPct val="0"/>
      </a:spcBef>
      <a:spcAft>
        <a:spcPct val="0"/>
      </a:spcAft>
      <a:defRPr sz="6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879196" algn="l" rtl="0" fontAlgn="base">
      <a:spcBef>
        <a:spcPct val="0"/>
      </a:spcBef>
      <a:spcAft>
        <a:spcPct val="0"/>
      </a:spcAft>
      <a:defRPr sz="6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172261" algn="l" rtl="0" fontAlgn="base">
      <a:spcBef>
        <a:spcPct val="0"/>
      </a:spcBef>
      <a:spcAft>
        <a:spcPct val="0"/>
      </a:spcAft>
      <a:defRPr sz="6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1465326" algn="l" defTabSz="586130" rtl="0" eaLnBrk="1" latinLnBrk="0" hangingPunct="1">
      <a:defRPr sz="6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1758391" algn="l" defTabSz="586130" rtl="0" eaLnBrk="1" latinLnBrk="0" hangingPunct="1">
      <a:defRPr sz="6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2051456" algn="l" defTabSz="586130" rtl="0" eaLnBrk="1" latinLnBrk="0" hangingPunct="1">
      <a:defRPr sz="6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2344522" algn="l" defTabSz="586130" rtl="0" eaLnBrk="1" latinLnBrk="0" hangingPunct="1">
      <a:defRPr sz="6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40">
          <p15:clr>
            <a:srgbClr val="A4A3A4"/>
          </p15:clr>
        </p15:guide>
        <p15:guide id="2" pos="57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25BD"/>
    <a:srgbClr val="3B3D82"/>
    <a:srgbClr val="3B3D95"/>
    <a:srgbClr val="B67500"/>
    <a:srgbClr val="B42B10"/>
    <a:srgbClr val="CC3300"/>
    <a:srgbClr val="FF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874" autoAdjust="0"/>
    <p:restoredTop sz="94660"/>
  </p:normalViewPr>
  <p:slideViewPr>
    <p:cSldViewPr>
      <p:cViewPr>
        <p:scale>
          <a:sx n="33" d="100"/>
          <a:sy n="33" d="100"/>
        </p:scale>
        <p:origin x="2544" y="-696"/>
      </p:cViewPr>
      <p:guideLst>
        <p:guide orient="horz" pos="8640"/>
        <p:guide pos="57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F67392-6E1C-4078-806E-F2F2972BA18D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00300" y="1143000"/>
            <a:ext cx="2057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375B45-7EE5-4150-80DC-A4C63E0C1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123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375B45-7EE5-4150-80DC-A4C63E0C136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3060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298" y="8521803"/>
            <a:ext cx="15545405" cy="587938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352" y="15544186"/>
            <a:ext cx="12801298" cy="7011629"/>
          </a:xfrm>
        </p:spPr>
        <p:txBody>
          <a:bodyPr/>
          <a:lstStyle>
            <a:lvl1pPr marL="0" indent="0" algn="ctr">
              <a:buNone/>
              <a:defRPr/>
            </a:lvl1pPr>
            <a:lvl2pPr marL="293065" indent="0" algn="ctr">
              <a:buNone/>
              <a:defRPr/>
            </a:lvl2pPr>
            <a:lvl3pPr marL="586130" indent="0" algn="ctr">
              <a:buNone/>
              <a:defRPr/>
            </a:lvl3pPr>
            <a:lvl4pPr marL="879196" indent="0" algn="ctr">
              <a:buNone/>
              <a:defRPr/>
            </a:lvl4pPr>
            <a:lvl5pPr marL="1172261" indent="0" algn="ctr">
              <a:buNone/>
              <a:defRPr/>
            </a:lvl5pPr>
            <a:lvl6pPr marL="1465326" indent="0" algn="ctr">
              <a:buNone/>
              <a:defRPr/>
            </a:lvl6pPr>
            <a:lvl7pPr marL="1758391" indent="0" algn="ctr">
              <a:buNone/>
              <a:defRPr/>
            </a:lvl7pPr>
            <a:lvl8pPr marL="2051456" indent="0" algn="ctr">
              <a:buNone/>
              <a:defRPr/>
            </a:lvl8pPr>
            <a:lvl9pPr marL="2344522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D47CEC-A31A-44FE-98EB-77DB8027DB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BD712A-B63B-49BA-9062-36F8ADCDE4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30352" y="2438094"/>
            <a:ext cx="3886351" cy="2194590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298" y="2438094"/>
            <a:ext cx="11586482" cy="2194590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3ECEA4-19EE-44A7-A9FE-39824E381D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21EB48-236C-477F-8F2C-39ACC086AB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26" y="17627396"/>
            <a:ext cx="15544648" cy="5449222"/>
          </a:xfrm>
        </p:spPr>
        <p:txBody>
          <a:bodyPr anchor="t"/>
          <a:lstStyle>
            <a:lvl1pPr algn="l">
              <a:defRPr sz="2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4626" y="11626646"/>
            <a:ext cx="15544648" cy="6000750"/>
          </a:xfrm>
        </p:spPr>
        <p:txBody>
          <a:bodyPr anchor="b"/>
          <a:lstStyle>
            <a:lvl1pPr marL="0" indent="0">
              <a:buNone/>
              <a:defRPr sz="1300"/>
            </a:lvl1pPr>
            <a:lvl2pPr marL="293065" indent="0">
              <a:buNone/>
              <a:defRPr sz="1200"/>
            </a:lvl2pPr>
            <a:lvl3pPr marL="586130" indent="0">
              <a:buNone/>
              <a:defRPr sz="1000"/>
            </a:lvl3pPr>
            <a:lvl4pPr marL="879196" indent="0">
              <a:buNone/>
              <a:defRPr sz="900"/>
            </a:lvl4pPr>
            <a:lvl5pPr marL="1172261" indent="0">
              <a:buNone/>
              <a:defRPr sz="900"/>
            </a:lvl5pPr>
            <a:lvl6pPr marL="1465326" indent="0">
              <a:buNone/>
              <a:defRPr sz="900"/>
            </a:lvl6pPr>
            <a:lvl7pPr marL="1758391" indent="0">
              <a:buNone/>
              <a:defRPr sz="900"/>
            </a:lvl7pPr>
            <a:lvl8pPr marL="2051456" indent="0">
              <a:buNone/>
              <a:defRPr sz="900"/>
            </a:lvl8pPr>
            <a:lvl9pPr marL="234452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74F51-D0D3-4B48-B2A1-02CFAEE0AE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298" y="7924187"/>
            <a:ext cx="7736417" cy="1645981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80286" y="7924187"/>
            <a:ext cx="7736417" cy="1645981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7303C4-A72A-4085-8D61-57395161C2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703" y="1098448"/>
            <a:ext cx="16458595" cy="4572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703" y="6140554"/>
            <a:ext cx="8080375" cy="2559460"/>
          </a:xfrm>
        </p:spPr>
        <p:txBody>
          <a:bodyPr anchor="b"/>
          <a:lstStyle>
            <a:lvl1pPr marL="0" indent="0">
              <a:buNone/>
              <a:defRPr sz="1500" b="1"/>
            </a:lvl1pPr>
            <a:lvl2pPr marL="293065" indent="0">
              <a:buNone/>
              <a:defRPr sz="1300" b="1"/>
            </a:lvl2pPr>
            <a:lvl3pPr marL="586130" indent="0">
              <a:buNone/>
              <a:defRPr sz="1200" b="1"/>
            </a:lvl3pPr>
            <a:lvl4pPr marL="879196" indent="0">
              <a:buNone/>
              <a:defRPr sz="1000" b="1"/>
            </a:lvl4pPr>
            <a:lvl5pPr marL="1172261" indent="0">
              <a:buNone/>
              <a:defRPr sz="1000" b="1"/>
            </a:lvl5pPr>
            <a:lvl6pPr marL="1465326" indent="0">
              <a:buNone/>
              <a:defRPr sz="1000" b="1"/>
            </a:lvl6pPr>
            <a:lvl7pPr marL="1758391" indent="0">
              <a:buNone/>
              <a:defRPr sz="1000" b="1"/>
            </a:lvl7pPr>
            <a:lvl8pPr marL="2051456" indent="0">
              <a:buNone/>
              <a:defRPr sz="1000" b="1"/>
            </a:lvl8pPr>
            <a:lvl9pPr marL="2344522" indent="0">
              <a:buNone/>
              <a:defRPr sz="10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703" y="8700013"/>
            <a:ext cx="8080375" cy="15805355"/>
          </a:xfrm>
        </p:spPr>
        <p:txBody>
          <a:bodyPr/>
          <a:lstStyle>
            <a:lvl1pPr>
              <a:defRPr sz="1500"/>
            </a:lvl1pPr>
            <a:lvl2pPr>
              <a:defRPr sz="13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89900" y="6140554"/>
            <a:ext cx="8083398" cy="2559460"/>
          </a:xfrm>
        </p:spPr>
        <p:txBody>
          <a:bodyPr anchor="b"/>
          <a:lstStyle>
            <a:lvl1pPr marL="0" indent="0">
              <a:buNone/>
              <a:defRPr sz="1500" b="1"/>
            </a:lvl1pPr>
            <a:lvl2pPr marL="293065" indent="0">
              <a:buNone/>
              <a:defRPr sz="1300" b="1"/>
            </a:lvl2pPr>
            <a:lvl3pPr marL="586130" indent="0">
              <a:buNone/>
              <a:defRPr sz="1200" b="1"/>
            </a:lvl3pPr>
            <a:lvl4pPr marL="879196" indent="0">
              <a:buNone/>
              <a:defRPr sz="1000" b="1"/>
            </a:lvl4pPr>
            <a:lvl5pPr marL="1172261" indent="0">
              <a:buNone/>
              <a:defRPr sz="1000" b="1"/>
            </a:lvl5pPr>
            <a:lvl6pPr marL="1465326" indent="0">
              <a:buNone/>
              <a:defRPr sz="1000" b="1"/>
            </a:lvl6pPr>
            <a:lvl7pPr marL="1758391" indent="0">
              <a:buNone/>
              <a:defRPr sz="1000" b="1"/>
            </a:lvl7pPr>
            <a:lvl8pPr marL="2051456" indent="0">
              <a:buNone/>
              <a:defRPr sz="1000" b="1"/>
            </a:lvl8pPr>
            <a:lvl9pPr marL="2344522" indent="0">
              <a:buNone/>
              <a:defRPr sz="10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89900" y="8700013"/>
            <a:ext cx="8083398" cy="15805355"/>
          </a:xfrm>
        </p:spPr>
        <p:txBody>
          <a:bodyPr/>
          <a:lstStyle>
            <a:lvl1pPr>
              <a:defRPr sz="1500"/>
            </a:lvl1pPr>
            <a:lvl2pPr>
              <a:defRPr sz="13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BDEC22-6EBF-4EF4-A306-151FC30A9F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7ED1F8-B7B2-4CDC-AD12-DD354C1DC8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79A52E-FA6F-4BD1-937A-B4B17B477E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703" y="1092304"/>
            <a:ext cx="6016625" cy="4648814"/>
          </a:xfrm>
        </p:spPr>
        <p:txBody>
          <a:bodyPr anchor="b"/>
          <a:lstStyle>
            <a:lvl1pPr algn="l">
              <a:defRPr sz="1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9798" y="1092303"/>
            <a:ext cx="10223500" cy="2341306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703" y="5741118"/>
            <a:ext cx="6016625" cy="18764250"/>
          </a:xfrm>
        </p:spPr>
        <p:txBody>
          <a:bodyPr/>
          <a:lstStyle>
            <a:lvl1pPr marL="0" indent="0">
              <a:buNone/>
              <a:defRPr sz="900"/>
            </a:lvl1pPr>
            <a:lvl2pPr marL="293065" indent="0">
              <a:buNone/>
              <a:defRPr sz="800"/>
            </a:lvl2pPr>
            <a:lvl3pPr marL="586130" indent="0">
              <a:buNone/>
              <a:defRPr sz="600"/>
            </a:lvl3pPr>
            <a:lvl4pPr marL="879196" indent="0">
              <a:buNone/>
              <a:defRPr sz="600"/>
            </a:lvl4pPr>
            <a:lvl5pPr marL="1172261" indent="0">
              <a:buNone/>
              <a:defRPr sz="600"/>
            </a:lvl5pPr>
            <a:lvl6pPr marL="1465326" indent="0">
              <a:buNone/>
              <a:defRPr sz="600"/>
            </a:lvl6pPr>
            <a:lvl7pPr marL="1758391" indent="0">
              <a:buNone/>
              <a:defRPr sz="600"/>
            </a:lvl7pPr>
            <a:lvl8pPr marL="2051456" indent="0">
              <a:buNone/>
              <a:defRPr sz="600"/>
            </a:lvl8pPr>
            <a:lvl9pPr marL="2344522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89C86B-56E3-4E71-B2F1-9FAC9CF6FC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4727" y="19202094"/>
            <a:ext cx="10972649" cy="2267564"/>
          </a:xfrm>
        </p:spPr>
        <p:txBody>
          <a:bodyPr anchor="b"/>
          <a:lstStyle>
            <a:lvl1pPr algn="l">
              <a:defRPr sz="1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84727" y="2450384"/>
            <a:ext cx="10972649" cy="16459814"/>
          </a:xfrm>
        </p:spPr>
        <p:txBody>
          <a:bodyPr/>
          <a:lstStyle>
            <a:lvl1pPr marL="0" indent="0">
              <a:buNone/>
              <a:defRPr sz="2100"/>
            </a:lvl1pPr>
            <a:lvl2pPr marL="293065" indent="0">
              <a:buNone/>
              <a:defRPr sz="1800"/>
            </a:lvl2pPr>
            <a:lvl3pPr marL="586130" indent="0">
              <a:buNone/>
              <a:defRPr sz="1500"/>
            </a:lvl3pPr>
            <a:lvl4pPr marL="879196" indent="0">
              <a:buNone/>
              <a:defRPr sz="1300"/>
            </a:lvl4pPr>
            <a:lvl5pPr marL="1172261" indent="0">
              <a:buNone/>
              <a:defRPr sz="1300"/>
            </a:lvl5pPr>
            <a:lvl6pPr marL="1465326" indent="0">
              <a:buNone/>
              <a:defRPr sz="1300"/>
            </a:lvl6pPr>
            <a:lvl7pPr marL="1758391" indent="0">
              <a:buNone/>
              <a:defRPr sz="1300"/>
            </a:lvl7pPr>
            <a:lvl8pPr marL="2051456" indent="0">
              <a:buNone/>
              <a:defRPr sz="1300"/>
            </a:lvl8pPr>
            <a:lvl9pPr marL="2344522" indent="0">
              <a:buNone/>
              <a:defRPr sz="13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84727" y="21469658"/>
            <a:ext cx="10972649" cy="3218528"/>
          </a:xfrm>
        </p:spPr>
        <p:txBody>
          <a:bodyPr/>
          <a:lstStyle>
            <a:lvl1pPr marL="0" indent="0">
              <a:buNone/>
              <a:defRPr sz="900"/>
            </a:lvl1pPr>
            <a:lvl2pPr marL="293065" indent="0">
              <a:buNone/>
              <a:defRPr sz="800"/>
            </a:lvl2pPr>
            <a:lvl3pPr marL="586130" indent="0">
              <a:buNone/>
              <a:defRPr sz="600"/>
            </a:lvl3pPr>
            <a:lvl4pPr marL="879196" indent="0">
              <a:buNone/>
              <a:defRPr sz="600"/>
            </a:lvl4pPr>
            <a:lvl5pPr marL="1172261" indent="0">
              <a:buNone/>
              <a:defRPr sz="600"/>
            </a:lvl5pPr>
            <a:lvl6pPr marL="1465326" indent="0">
              <a:buNone/>
              <a:defRPr sz="600"/>
            </a:lvl6pPr>
            <a:lvl7pPr marL="1758391" indent="0">
              <a:buNone/>
              <a:defRPr sz="600"/>
            </a:lvl7pPr>
            <a:lvl8pPr marL="2051456" indent="0">
              <a:buNone/>
              <a:defRPr sz="600"/>
            </a:lvl8pPr>
            <a:lvl9pPr marL="2344522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AF820C-B8A4-4675-859F-037A85DEFE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298" y="2438094"/>
            <a:ext cx="1554540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44499" tIns="122249" rIns="244499" bIns="12224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298" y="7924187"/>
            <a:ext cx="15545405" cy="16459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44499" tIns="122249" rIns="244499" bIns="1222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298" y="24993908"/>
            <a:ext cx="3810000" cy="1828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44499" tIns="122249" rIns="244499" bIns="122249" numCol="1" anchor="t" anchorCtr="0" compatLnSpc="1">
            <a:prstTxWarp prst="textNoShape">
              <a:avLst/>
            </a:prstTxWarp>
          </a:bodyPr>
          <a:lstStyle>
            <a:lvl1pPr defTabSz="2445263">
              <a:defRPr sz="37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703" y="24993908"/>
            <a:ext cx="5790595" cy="1828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44499" tIns="122249" rIns="244499" bIns="122249" numCol="1" anchor="t" anchorCtr="0" compatLnSpc="1">
            <a:prstTxWarp prst="textNoShape">
              <a:avLst/>
            </a:prstTxWarp>
          </a:bodyPr>
          <a:lstStyle>
            <a:lvl1pPr algn="ctr" defTabSz="2445263">
              <a:defRPr sz="37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3106702" y="24993908"/>
            <a:ext cx="3810000" cy="1828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44499" tIns="122249" rIns="244499" bIns="122249" numCol="1" anchor="t" anchorCtr="0" compatLnSpc="1">
            <a:prstTxWarp prst="textNoShape">
              <a:avLst/>
            </a:prstTxWarp>
          </a:bodyPr>
          <a:lstStyle>
            <a:lvl1pPr algn="r" defTabSz="2445263">
              <a:defRPr sz="3700"/>
            </a:lvl1pPr>
          </a:lstStyle>
          <a:p>
            <a:fld id="{A26B2162-77ED-49DB-83E4-15F39E9932C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2pPr>
      <a:lvl3pPr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3pPr>
      <a:lvl4pPr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4pPr>
      <a:lvl5pPr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5pPr>
      <a:lvl6pPr marL="293065"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6pPr>
      <a:lvl7pPr marL="586130"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7pPr>
      <a:lvl8pPr marL="879196"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8pPr>
      <a:lvl9pPr marL="1172261"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9pPr>
    </p:titleStyle>
    <p:bodyStyle>
      <a:lvl1pPr marL="916847" indent="-916847" algn="l" defTabSz="2445263" rtl="0" fontAlgn="base">
        <a:spcBef>
          <a:spcPct val="20000"/>
        </a:spcBef>
        <a:spcAft>
          <a:spcPct val="0"/>
        </a:spcAft>
        <a:buChar char="•"/>
        <a:defRPr sz="8500">
          <a:solidFill>
            <a:schemeClr val="tx1"/>
          </a:solidFill>
          <a:latin typeface="+mn-lt"/>
          <a:ea typeface="+mn-ea"/>
          <a:cs typeface="+mn-cs"/>
        </a:defRPr>
      </a:lvl1pPr>
      <a:lvl2pPr marL="1986331" indent="-764209" algn="l" defTabSz="2445263" rtl="0" fontAlgn="base">
        <a:spcBef>
          <a:spcPct val="20000"/>
        </a:spcBef>
        <a:spcAft>
          <a:spcPct val="0"/>
        </a:spcAft>
        <a:buChar char="–"/>
        <a:defRPr sz="7500">
          <a:solidFill>
            <a:schemeClr val="tx1"/>
          </a:solidFill>
          <a:latin typeface="+mn-lt"/>
        </a:defRPr>
      </a:lvl2pPr>
      <a:lvl3pPr marL="3055816" indent="-610553" algn="l" defTabSz="2445263" rtl="0" fontAlgn="base">
        <a:spcBef>
          <a:spcPct val="20000"/>
        </a:spcBef>
        <a:spcAft>
          <a:spcPct val="0"/>
        </a:spcAft>
        <a:buChar char="•"/>
        <a:defRPr sz="6400">
          <a:solidFill>
            <a:schemeClr val="tx1"/>
          </a:solidFill>
          <a:latin typeface="+mn-lt"/>
        </a:defRPr>
      </a:lvl3pPr>
      <a:lvl4pPr marL="4278956" indent="-611570" algn="l" defTabSz="2445263" rtl="0" fontAlgn="base">
        <a:spcBef>
          <a:spcPct val="20000"/>
        </a:spcBef>
        <a:spcAft>
          <a:spcPct val="0"/>
        </a:spcAft>
        <a:buChar char="–"/>
        <a:defRPr sz="5300">
          <a:solidFill>
            <a:schemeClr val="tx1"/>
          </a:solidFill>
          <a:latin typeface="+mn-lt"/>
        </a:defRPr>
      </a:lvl4pPr>
      <a:lvl5pPr marL="5501078" indent="-611570" algn="l" defTabSz="2445263" rtl="0" fontAlgn="base">
        <a:spcBef>
          <a:spcPct val="20000"/>
        </a:spcBef>
        <a:spcAft>
          <a:spcPct val="0"/>
        </a:spcAft>
        <a:buChar char="»"/>
        <a:defRPr sz="5300">
          <a:solidFill>
            <a:schemeClr val="tx1"/>
          </a:solidFill>
          <a:latin typeface="+mn-lt"/>
        </a:defRPr>
      </a:lvl5pPr>
      <a:lvl6pPr marL="5794143" indent="-611570" algn="l" defTabSz="2445263" rtl="0" fontAlgn="base">
        <a:spcBef>
          <a:spcPct val="20000"/>
        </a:spcBef>
        <a:spcAft>
          <a:spcPct val="0"/>
        </a:spcAft>
        <a:buChar char="»"/>
        <a:defRPr sz="5300">
          <a:solidFill>
            <a:schemeClr val="tx1"/>
          </a:solidFill>
          <a:latin typeface="+mn-lt"/>
        </a:defRPr>
      </a:lvl6pPr>
      <a:lvl7pPr marL="6087208" indent="-611570" algn="l" defTabSz="2445263" rtl="0" fontAlgn="base">
        <a:spcBef>
          <a:spcPct val="20000"/>
        </a:spcBef>
        <a:spcAft>
          <a:spcPct val="0"/>
        </a:spcAft>
        <a:buChar char="»"/>
        <a:defRPr sz="5300">
          <a:solidFill>
            <a:schemeClr val="tx1"/>
          </a:solidFill>
          <a:latin typeface="+mn-lt"/>
        </a:defRPr>
      </a:lvl7pPr>
      <a:lvl8pPr marL="6380274" indent="-611570" algn="l" defTabSz="2445263" rtl="0" fontAlgn="base">
        <a:spcBef>
          <a:spcPct val="20000"/>
        </a:spcBef>
        <a:spcAft>
          <a:spcPct val="0"/>
        </a:spcAft>
        <a:buChar char="»"/>
        <a:defRPr sz="5300">
          <a:solidFill>
            <a:schemeClr val="tx1"/>
          </a:solidFill>
          <a:latin typeface="+mn-lt"/>
        </a:defRPr>
      </a:lvl8pPr>
      <a:lvl9pPr marL="6673339" indent="-611570" algn="l" defTabSz="2445263" rtl="0" fontAlgn="base">
        <a:spcBef>
          <a:spcPct val="20000"/>
        </a:spcBef>
        <a:spcAft>
          <a:spcPct val="0"/>
        </a:spcAft>
        <a:buChar char="»"/>
        <a:defRPr sz="53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93065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586130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879196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172261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465326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758391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051456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344522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3102613"/>
            <a:ext cx="9820014" cy="5767334"/>
          </a:xfrm>
          <a:prstGeom prst="rect">
            <a:avLst/>
          </a:prstGeom>
        </p:spPr>
      </p:pic>
      <p:sp>
        <p:nvSpPr>
          <p:cNvPr id="6148" name="Line 4"/>
          <p:cNvSpPr>
            <a:spLocks noChangeShapeType="1"/>
          </p:cNvSpPr>
          <p:nvPr/>
        </p:nvSpPr>
        <p:spPr bwMode="auto">
          <a:xfrm>
            <a:off x="661771" y="2895600"/>
            <a:ext cx="17373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lIns="58613" tIns="29307" rIns="58613" bIns="29307"/>
          <a:lstStyle/>
          <a:p>
            <a:endParaRPr lang="en-US"/>
          </a:p>
        </p:txBody>
      </p:sp>
      <p:grpSp>
        <p:nvGrpSpPr>
          <p:cNvPr id="52" name="Group 51"/>
          <p:cNvGrpSpPr/>
          <p:nvPr/>
        </p:nvGrpSpPr>
        <p:grpSpPr>
          <a:xfrm>
            <a:off x="15925800" y="376000"/>
            <a:ext cx="1981200" cy="1873809"/>
            <a:chOff x="16341581" y="381000"/>
            <a:chExt cx="1752600" cy="1751497"/>
          </a:xfrm>
        </p:grpSpPr>
        <p:pic>
          <p:nvPicPr>
            <p:cNvPr id="53" name="Picture 52"/>
            <p:cNvPicPr>
              <a:picLocks noChangeAspect="1"/>
            </p:cNvPicPr>
            <p:nvPr/>
          </p:nvPicPr>
          <p:blipFill rotWithShape="1">
            <a:blip r:embed="rId4"/>
            <a:srcRect l="56064" t="-6626" r="3065" b="4367"/>
            <a:stretch/>
          </p:blipFill>
          <p:spPr>
            <a:xfrm>
              <a:off x="16459200" y="381000"/>
              <a:ext cx="1431400" cy="990600"/>
            </a:xfrm>
            <a:prstGeom prst="rect">
              <a:avLst/>
            </a:prstGeom>
          </p:spPr>
        </p:pic>
        <p:pic>
          <p:nvPicPr>
            <p:cNvPr id="55" name="Picture 54"/>
            <p:cNvPicPr>
              <a:picLocks noChangeAspect="1"/>
            </p:cNvPicPr>
            <p:nvPr/>
          </p:nvPicPr>
          <p:blipFill rotWithShape="1">
            <a:blip r:embed="rId4"/>
            <a:srcRect t="1" r="42645" b="1815"/>
            <a:stretch/>
          </p:blipFill>
          <p:spPr>
            <a:xfrm>
              <a:off x="16341581" y="1333530"/>
              <a:ext cx="1752600" cy="798967"/>
            </a:xfrm>
            <a:prstGeom prst="rect">
              <a:avLst/>
            </a:prstGeom>
          </p:spPr>
        </p:pic>
      </p:grpSp>
      <p:sp>
        <p:nvSpPr>
          <p:cNvPr id="22" name="TextBox 21"/>
          <p:cNvSpPr txBox="1"/>
          <p:nvPr/>
        </p:nvSpPr>
        <p:spPr>
          <a:xfrm>
            <a:off x="1922363" y="337900"/>
            <a:ext cx="14156827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Carnival Food Display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>Student: </a:t>
            </a:r>
            <a:r>
              <a:rPr lang="en-US" sz="3200" dirty="0" smtClean="0"/>
              <a:t>Joshua</a:t>
            </a:r>
            <a:r>
              <a:rPr lang="en-US" sz="3200" dirty="0" smtClean="0"/>
              <a:t> </a:t>
            </a:r>
            <a:r>
              <a:rPr lang="en-US" sz="3200" dirty="0" err="1" smtClean="0"/>
              <a:t>Veliz</a:t>
            </a:r>
            <a:r>
              <a:rPr lang="en-US" sz="3200" dirty="0" smtClean="0"/>
              <a:t>, </a:t>
            </a:r>
            <a:r>
              <a:rPr lang="en-US" sz="3200" dirty="0" smtClean="0"/>
              <a:t>Advisor: Prof. Masato R. Nakamura,</a:t>
            </a:r>
            <a:br>
              <a:rPr lang="en-US" sz="3200" dirty="0" smtClean="0"/>
            </a:br>
            <a:r>
              <a:rPr lang="en-US" sz="2400" dirty="0" smtClean="0"/>
              <a:t>Department of Mechanical Engineering Technology and Industrial Design Technology</a:t>
            </a:r>
            <a:br>
              <a:rPr lang="en-US" sz="2400" dirty="0" smtClean="0"/>
            </a:br>
            <a:r>
              <a:rPr lang="en-US" sz="2400" dirty="0" smtClean="0"/>
              <a:t>New York City College of Technology (City Tech), City University of New York (CUNY), Brooklyn, NY</a:t>
            </a:r>
            <a:endParaRPr lang="en-US" sz="2400" dirty="0"/>
          </a:p>
        </p:txBody>
      </p:sp>
      <p:pic>
        <p:nvPicPr>
          <p:cNvPr id="8" name="Picture 2" descr="Image result for cuny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570" y="194188"/>
            <a:ext cx="1566189" cy="673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Image result for citytech log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762" y="987306"/>
            <a:ext cx="1544357" cy="1544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7"/>
          <a:srcRect l="2449"/>
          <a:stretch/>
        </p:blipFill>
        <p:spPr>
          <a:xfrm>
            <a:off x="152400" y="7086103"/>
            <a:ext cx="10969308" cy="6325097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 rotWithShape="1">
          <a:blip r:embed="rId8"/>
          <a:srcRect r="18109"/>
          <a:stretch/>
        </p:blipFill>
        <p:spPr>
          <a:xfrm>
            <a:off x="9593862" y="3310729"/>
            <a:ext cx="8461335" cy="5812023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 rotWithShape="1">
          <a:blip r:embed="rId9"/>
          <a:srcRect t="2470" r="13487"/>
          <a:stretch/>
        </p:blipFill>
        <p:spPr>
          <a:xfrm>
            <a:off x="8585681" y="9330868"/>
            <a:ext cx="9492999" cy="6019800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 rotWithShape="1">
          <a:blip r:embed="rId10"/>
          <a:srcRect l="2388" t="12239" r="20802"/>
          <a:stretch/>
        </p:blipFill>
        <p:spPr>
          <a:xfrm>
            <a:off x="76199" y="11658599"/>
            <a:ext cx="8464031" cy="5439821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 rotWithShape="1">
          <a:blip r:embed="rId11"/>
          <a:srcRect l="13060" t="12694" r="14110" b="4749"/>
          <a:stretch/>
        </p:blipFill>
        <p:spPr>
          <a:xfrm>
            <a:off x="1524000" y="17602200"/>
            <a:ext cx="14938020" cy="952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28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8147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8147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1967</TotalTime>
  <Words>4</Words>
  <Application>Microsoft Office PowerPoint</Application>
  <PresentationFormat>Custom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Times New Roman</vt:lpstr>
      <vt:lpstr>Default Design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Student</dc:creator>
  <cp:lastModifiedBy>Labs</cp:lastModifiedBy>
  <cp:revision>180</cp:revision>
  <dcterms:created xsi:type="dcterms:W3CDTF">2013-04-29T09:16:52Z</dcterms:created>
  <dcterms:modified xsi:type="dcterms:W3CDTF">2018-05-24T23:48:37Z</dcterms:modified>
</cp:coreProperties>
</file>