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9" r:id="rId3"/>
    <p:sldId id="302" r:id="rId4"/>
    <p:sldId id="257" r:id="rId5"/>
    <p:sldId id="303" r:id="rId6"/>
    <p:sldId id="304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8BE112-BC5D-42C1-9DD2-21B96169308E}" v="972" dt="2022-09-06T19:53:44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FB8BE112-BC5D-42C1-9DD2-21B96169308E}"/>
    <pc:docChg chg="undo redo custSel addSld delSld modSld sldOrd">
      <pc:chgData name="Tom Smith" userId="eac52e5223bf4258" providerId="LiveId" clId="{FB8BE112-BC5D-42C1-9DD2-21B96169308E}" dt="2022-09-06T19:53:44.977" v="1692" actId="14100"/>
      <pc:docMkLst>
        <pc:docMk/>
      </pc:docMkLst>
      <pc:sldChg chg="del">
        <pc:chgData name="Tom Smith" userId="eac52e5223bf4258" providerId="LiveId" clId="{FB8BE112-BC5D-42C1-9DD2-21B96169308E}" dt="2022-09-01T20:26:32.015" v="9" actId="47"/>
        <pc:sldMkLst>
          <pc:docMk/>
          <pc:sldMk cId="2956322376" sldId="256"/>
        </pc:sldMkLst>
      </pc:sldChg>
      <pc:sldChg chg="addSp modSp mod setBg modAnim">
        <pc:chgData name="Tom Smith" userId="eac52e5223bf4258" providerId="LiveId" clId="{FB8BE112-BC5D-42C1-9DD2-21B96169308E}" dt="2022-09-02T20:59:23.867" v="519" actId="20577"/>
        <pc:sldMkLst>
          <pc:docMk/>
          <pc:sldMk cId="352607441" sldId="257"/>
        </pc:sldMkLst>
        <pc:spChg chg="mod">
          <ac:chgData name="Tom Smith" userId="eac52e5223bf4258" providerId="LiveId" clId="{FB8BE112-BC5D-42C1-9DD2-21B96169308E}" dt="2022-09-02T20:59:23.867" v="519" actId="20577"/>
          <ac:spMkLst>
            <pc:docMk/>
            <pc:sldMk cId="352607441" sldId="257"/>
            <ac:spMk id="2" creationId="{5AFE74EF-6573-1948-ACD7-97DFD105F573}"/>
          </ac:spMkLst>
        </pc:spChg>
        <pc:spChg chg="mod">
          <ac:chgData name="Tom Smith" userId="eac52e5223bf4258" providerId="LiveId" clId="{FB8BE112-BC5D-42C1-9DD2-21B96169308E}" dt="2022-09-02T20:59:05.488" v="486" actId="2711"/>
          <ac:spMkLst>
            <pc:docMk/>
            <pc:sldMk cId="352607441" sldId="257"/>
            <ac:spMk id="3" creationId="{7A4E9EF6-E7D3-CC4D-B30C-3667BCEFFED2}"/>
          </ac:spMkLst>
        </pc:spChg>
        <pc:spChg chg="add">
          <ac:chgData name="Tom Smith" userId="eac52e5223bf4258" providerId="LiveId" clId="{FB8BE112-BC5D-42C1-9DD2-21B96169308E}" dt="2022-09-01T20:58:42.380" v="243" actId="26606"/>
          <ac:spMkLst>
            <pc:docMk/>
            <pc:sldMk cId="352607441" sldId="257"/>
            <ac:spMk id="10" creationId="{15F0A9D0-BB35-4CAB-B92D-E061B9D8E3BD}"/>
          </ac:spMkLst>
        </pc:spChg>
        <pc:picChg chg="add">
          <ac:chgData name="Tom Smith" userId="eac52e5223bf4258" providerId="LiveId" clId="{FB8BE112-BC5D-42C1-9DD2-21B96169308E}" dt="2022-09-01T20:58:42.380" v="243" actId="26606"/>
          <ac:picMkLst>
            <pc:docMk/>
            <pc:sldMk cId="352607441" sldId="257"/>
            <ac:picMk id="7" creationId="{10B214E8-4F12-97BA-4876-B74AA677DA27}"/>
          </ac:picMkLst>
        </pc:picChg>
        <pc:cxnChg chg="add">
          <ac:chgData name="Tom Smith" userId="eac52e5223bf4258" providerId="LiveId" clId="{FB8BE112-BC5D-42C1-9DD2-21B96169308E}" dt="2022-09-01T20:58:42.380" v="243" actId="26606"/>
          <ac:cxnSpMkLst>
            <pc:docMk/>
            <pc:sldMk cId="352607441" sldId="257"/>
            <ac:cxnSpMk id="12" creationId="{52F5DE35-776B-4C7D-AF2E-514E68BDD2F6}"/>
          </ac:cxnSpMkLst>
        </pc:cxnChg>
        <pc:cxnChg chg="add">
          <ac:chgData name="Tom Smith" userId="eac52e5223bf4258" providerId="LiveId" clId="{FB8BE112-BC5D-42C1-9DD2-21B96169308E}" dt="2022-09-01T20:58:42.380" v="243" actId="26606"/>
          <ac:cxnSpMkLst>
            <pc:docMk/>
            <pc:sldMk cId="352607441" sldId="257"/>
            <ac:cxnSpMk id="14" creationId="{4A65E4E8-1272-4386-BDFE-0129D7A7E2D4}"/>
          </ac:cxnSpMkLst>
        </pc:cxnChg>
        <pc:cxnChg chg="add">
          <ac:chgData name="Tom Smith" userId="eac52e5223bf4258" providerId="LiveId" clId="{FB8BE112-BC5D-42C1-9DD2-21B96169308E}" dt="2022-09-01T20:58:42.380" v="243" actId="26606"/>
          <ac:cxnSpMkLst>
            <pc:docMk/>
            <pc:sldMk cId="352607441" sldId="257"/>
            <ac:cxnSpMk id="16" creationId="{A6515F51-DBC6-42B8-9C34-749F69BB6561}"/>
          </ac:cxnSpMkLst>
        </pc:cxnChg>
        <pc:cxnChg chg="add">
          <ac:chgData name="Tom Smith" userId="eac52e5223bf4258" providerId="LiveId" clId="{FB8BE112-BC5D-42C1-9DD2-21B96169308E}" dt="2022-09-01T20:58:42.380" v="243" actId="26606"/>
          <ac:cxnSpMkLst>
            <pc:docMk/>
            <pc:sldMk cId="352607441" sldId="257"/>
            <ac:cxnSpMk id="18" creationId="{873F5967-4993-405D-A3E6-84DCEFF44C2A}"/>
          </ac:cxnSpMkLst>
        </pc:cxnChg>
        <pc:cxnChg chg="add">
          <ac:chgData name="Tom Smith" userId="eac52e5223bf4258" providerId="LiveId" clId="{FB8BE112-BC5D-42C1-9DD2-21B96169308E}" dt="2022-09-01T20:58:42.380" v="243" actId="26606"/>
          <ac:cxnSpMkLst>
            <pc:docMk/>
            <pc:sldMk cId="352607441" sldId="257"/>
            <ac:cxnSpMk id="20" creationId="{A3A523CC-BD6C-4A0D-B9DB-1DC2CE1E22F0}"/>
          </ac:cxnSpMkLst>
        </pc:cxnChg>
      </pc:sldChg>
      <pc:sldChg chg="del">
        <pc:chgData name="Tom Smith" userId="eac52e5223bf4258" providerId="LiveId" clId="{FB8BE112-BC5D-42C1-9DD2-21B96169308E}" dt="2022-09-02T20:56:47.815" v="471" actId="47"/>
        <pc:sldMkLst>
          <pc:docMk/>
          <pc:sldMk cId="408258486" sldId="258"/>
        </pc:sldMkLst>
      </pc:sldChg>
      <pc:sldChg chg="modSp mod">
        <pc:chgData name="Tom Smith" userId="eac52e5223bf4258" providerId="LiveId" clId="{FB8BE112-BC5D-42C1-9DD2-21B96169308E}" dt="2022-09-06T19:51:07.069" v="1592" actId="6549"/>
        <pc:sldMkLst>
          <pc:docMk/>
          <pc:sldMk cId="3355501316" sldId="259"/>
        </pc:sldMkLst>
        <pc:spChg chg="mod">
          <ac:chgData name="Tom Smith" userId="eac52e5223bf4258" providerId="LiveId" clId="{FB8BE112-BC5D-42C1-9DD2-21B96169308E}" dt="2022-09-06T19:51:07.069" v="1592" actId="6549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FB8BE112-BC5D-42C1-9DD2-21B96169308E}" dt="2022-09-06T19:53:44.977" v="1692" actId="14100"/>
        <pc:sldMkLst>
          <pc:docMk/>
          <pc:sldMk cId="1552480648" sldId="272"/>
        </pc:sldMkLst>
        <pc:spChg chg="mod">
          <ac:chgData name="Tom Smith" userId="eac52e5223bf4258" providerId="LiveId" clId="{FB8BE112-BC5D-42C1-9DD2-21B96169308E}" dt="2022-09-06T19:53:36.266" v="1691" actId="20577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FB8BE112-BC5D-42C1-9DD2-21B96169308E}" dt="2022-09-06T19:53:44.977" v="1692" actId="14100"/>
          <ac:picMkLst>
            <pc:docMk/>
            <pc:sldMk cId="1552480648" sldId="272"/>
            <ac:picMk id="5122" creationId="{00000000-0000-0000-0000-000000000000}"/>
          </ac:picMkLst>
        </pc:picChg>
      </pc:sldChg>
      <pc:sldChg chg="del">
        <pc:chgData name="Tom Smith" userId="eac52e5223bf4258" providerId="LiveId" clId="{FB8BE112-BC5D-42C1-9DD2-21B96169308E}" dt="2022-09-01T20:26:18.107" v="5" actId="47"/>
        <pc:sldMkLst>
          <pc:docMk/>
          <pc:sldMk cId="2485161893" sldId="273"/>
        </pc:sldMkLst>
      </pc:sldChg>
      <pc:sldChg chg="del">
        <pc:chgData name="Tom Smith" userId="eac52e5223bf4258" providerId="LiveId" clId="{FB8BE112-BC5D-42C1-9DD2-21B96169308E}" dt="2022-09-01T20:26:14.776" v="1" actId="47"/>
        <pc:sldMkLst>
          <pc:docMk/>
          <pc:sldMk cId="2301552889" sldId="287"/>
        </pc:sldMkLst>
      </pc:sldChg>
      <pc:sldChg chg="del">
        <pc:chgData name="Tom Smith" userId="eac52e5223bf4258" providerId="LiveId" clId="{FB8BE112-BC5D-42C1-9DD2-21B96169308E}" dt="2022-09-01T20:26:15.542" v="2" actId="47"/>
        <pc:sldMkLst>
          <pc:docMk/>
          <pc:sldMk cId="4169490267" sldId="288"/>
        </pc:sldMkLst>
      </pc:sldChg>
      <pc:sldChg chg="del">
        <pc:chgData name="Tom Smith" userId="eac52e5223bf4258" providerId="LiveId" clId="{FB8BE112-BC5D-42C1-9DD2-21B96169308E}" dt="2022-09-01T20:26:16.340" v="3" actId="47"/>
        <pc:sldMkLst>
          <pc:docMk/>
          <pc:sldMk cId="219035481" sldId="289"/>
        </pc:sldMkLst>
      </pc:sldChg>
      <pc:sldChg chg="del">
        <pc:chgData name="Tom Smith" userId="eac52e5223bf4258" providerId="LiveId" clId="{FB8BE112-BC5D-42C1-9DD2-21B96169308E}" dt="2022-09-01T20:26:17.012" v="4" actId="47"/>
        <pc:sldMkLst>
          <pc:docMk/>
          <pc:sldMk cId="2731739703" sldId="291"/>
        </pc:sldMkLst>
      </pc:sldChg>
      <pc:sldChg chg="del">
        <pc:chgData name="Tom Smith" userId="eac52e5223bf4258" providerId="LiveId" clId="{FB8BE112-BC5D-42C1-9DD2-21B96169308E}" dt="2022-09-01T20:26:19.432" v="6" actId="47"/>
        <pc:sldMkLst>
          <pc:docMk/>
          <pc:sldMk cId="1507182753" sldId="298"/>
        </pc:sldMkLst>
      </pc:sldChg>
      <pc:sldChg chg="del">
        <pc:chgData name="Tom Smith" userId="eac52e5223bf4258" providerId="LiveId" clId="{FB8BE112-BC5D-42C1-9DD2-21B96169308E}" dt="2022-09-01T20:26:25.286" v="7" actId="47"/>
        <pc:sldMkLst>
          <pc:docMk/>
          <pc:sldMk cId="205675498" sldId="301"/>
        </pc:sldMkLst>
      </pc:sldChg>
      <pc:sldChg chg="addSp delSp modSp mod modAnim">
        <pc:chgData name="Tom Smith" userId="eac52e5223bf4258" providerId="LiveId" clId="{FB8BE112-BC5D-42C1-9DD2-21B96169308E}" dt="2022-09-01T20:57:45.391" v="242" actId="20577"/>
        <pc:sldMkLst>
          <pc:docMk/>
          <pc:sldMk cId="4292422285" sldId="302"/>
        </pc:sldMkLst>
        <pc:spChg chg="mod ord">
          <ac:chgData name="Tom Smith" userId="eac52e5223bf4258" providerId="LiveId" clId="{FB8BE112-BC5D-42C1-9DD2-21B96169308E}" dt="2022-09-01T20:57:45.391" v="242" actId="20577"/>
          <ac:spMkLst>
            <pc:docMk/>
            <pc:sldMk cId="4292422285" sldId="302"/>
            <ac:spMk id="3" creationId="{100D2E58-46CF-4D13-A70B-7BF5883BD23F}"/>
          </ac:spMkLst>
        </pc:spChg>
        <pc:spChg chg="del">
          <ac:chgData name="Tom Smith" userId="eac52e5223bf4258" providerId="LiveId" clId="{FB8BE112-BC5D-42C1-9DD2-21B96169308E}" dt="2022-09-01T20:53:41.057" v="42" actId="26606"/>
          <ac:spMkLst>
            <pc:docMk/>
            <pc:sldMk cId="4292422285" sldId="302"/>
            <ac:spMk id="1028" creationId="{04812C46-200A-4DEB-A05E-3ED6C68C2387}"/>
          </ac:spMkLst>
        </pc:spChg>
        <pc:spChg chg="del">
          <ac:chgData name="Tom Smith" userId="eac52e5223bf4258" providerId="LiveId" clId="{FB8BE112-BC5D-42C1-9DD2-21B96169308E}" dt="2022-09-01T20:53:41.057" v="42" actId="26606"/>
          <ac:spMkLst>
            <pc:docMk/>
            <pc:sldMk cId="4292422285" sldId="302"/>
            <ac:spMk id="1029" creationId="{D1EA859B-E555-4109-94F3-6700E046E008}"/>
          </ac:spMkLst>
        </pc:spChg>
        <pc:spChg chg="add">
          <ac:chgData name="Tom Smith" userId="eac52e5223bf4258" providerId="LiveId" clId="{FB8BE112-BC5D-42C1-9DD2-21B96169308E}" dt="2022-09-01T20:53:41.057" v="42" actId="26606"/>
          <ac:spMkLst>
            <pc:docMk/>
            <pc:sldMk cId="4292422285" sldId="302"/>
            <ac:spMk id="1034" creationId="{23E547B5-89CF-4EC0-96DE-25771AED0799}"/>
          </ac:spMkLst>
        </pc:spChg>
        <pc:spChg chg="add">
          <ac:chgData name="Tom Smith" userId="eac52e5223bf4258" providerId="LiveId" clId="{FB8BE112-BC5D-42C1-9DD2-21B96169308E}" dt="2022-09-01T20:53:41.057" v="42" actId="26606"/>
          <ac:spMkLst>
            <pc:docMk/>
            <pc:sldMk cId="4292422285" sldId="302"/>
            <ac:spMk id="1036" creationId="{3F0B8CEB-8279-4E5E-A0CE-1FC9F71736F2}"/>
          </ac:spMkLst>
        </pc:spChg>
        <pc:picChg chg="add mod">
          <ac:chgData name="Tom Smith" userId="eac52e5223bf4258" providerId="LiveId" clId="{FB8BE112-BC5D-42C1-9DD2-21B96169308E}" dt="2022-09-01T20:53:41.057" v="42" actId="26606"/>
          <ac:picMkLst>
            <pc:docMk/>
            <pc:sldMk cId="4292422285" sldId="302"/>
            <ac:picMk id="2" creationId="{0C18DCA2-E816-C898-24FC-DA4A81419FE6}"/>
          </ac:picMkLst>
        </pc:picChg>
        <pc:picChg chg="del">
          <ac:chgData name="Tom Smith" userId="eac52e5223bf4258" providerId="LiveId" clId="{FB8BE112-BC5D-42C1-9DD2-21B96169308E}" dt="2022-09-01T20:49:04.300" v="14" actId="478"/>
          <ac:picMkLst>
            <pc:docMk/>
            <pc:sldMk cId="4292422285" sldId="302"/>
            <ac:picMk id="1026" creationId="{58E40376-A151-4CE5-A9F7-A8FA640C773A}"/>
          </ac:picMkLst>
        </pc:picChg>
      </pc:sldChg>
      <pc:sldChg chg="addSp delSp modSp new mod ord setBg modAnim">
        <pc:chgData name="Tom Smith" userId="eac52e5223bf4258" providerId="LiveId" clId="{FB8BE112-BC5D-42C1-9DD2-21B96169308E}" dt="2022-09-02T21:19:33.038" v="815"/>
        <pc:sldMkLst>
          <pc:docMk/>
          <pc:sldMk cId="12279924" sldId="303"/>
        </pc:sldMkLst>
        <pc:spChg chg="mod">
          <ac:chgData name="Tom Smith" userId="eac52e5223bf4258" providerId="LiveId" clId="{FB8BE112-BC5D-42C1-9DD2-21B96169308E}" dt="2022-09-02T21:18:18.907" v="808" actId="26606"/>
          <ac:spMkLst>
            <pc:docMk/>
            <pc:sldMk cId="12279924" sldId="303"/>
            <ac:spMk id="2" creationId="{8B271E17-75DE-3F08-15C4-9DE756BDF663}"/>
          </ac:spMkLst>
        </pc:spChg>
        <pc:spChg chg="mod">
          <ac:chgData name="Tom Smith" userId="eac52e5223bf4258" providerId="LiveId" clId="{FB8BE112-BC5D-42C1-9DD2-21B96169308E}" dt="2022-09-02T21:18:18.907" v="808" actId="26606"/>
          <ac:spMkLst>
            <pc:docMk/>
            <pc:sldMk cId="12279924" sldId="303"/>
            <ac:spMk id="3" creationId="{4CCE27C0-533A-F937-5B64-5678DA8DA677}"/>
          </ac:spMkLst>
        </pc:spChg>
        <pc:spChg chg="add">
          <ac:chgData name="Tom Smith" userId="eac52e5223bf4258" providerId="LiveId" clId="{FB8BE112-BC5D-42C1-9DD2-21B96169308E}" dt="2022-09-02T21:18:18.907" v="808" actId="26606"/>
          <ac:spMkLst>
            <pc:docMk/>
            <pc:sldMk cId="12279924" sldId="303"/>
            <ac:spMk id="8" creationId="{100EDD19-6802-4EC3-95CE-CFFAB042CFD6}"/>
          </ac:spMkLst>
        </pc:spChg>
        <pc:spChg chg="add">
          <ac:chgData name="Tom Smith" userId="eac52e5223bf4258" providerId="LiveId" clId="{FB8BE112-BC5D-42C1-9DD2-21B96169308E}" dt="2022-09-02T21:18:18.907" v="808" actId="26606"/>
          <ac:spMkLst>
            <pc:docMk/>
            <pc:sldMk cId="12279924" sldId="303"/>
            <ac:spMk id="10" creationId="{DB17E863-922E-4C26-BD64-E8FD41D28661}"/>
          </ac:spMkLst>
        </pc:spChg>
        <pc:spChg chg="add del">
          <ac:chgData name="Tom Smith" userId="eac52e5223bf4258" providerId="LiveId" clId="{FB8BE112-BC5D-42C1-9DD2-21B96169308E}" dt="2022-09-02T21:16:43.302" v="791" actId="26606"/>
          <ac:spMkLst>
            <pc:docMk/>
            <pc:sldMk cId="12279924" sldId="303"/>
            <ac:spMk id="1031" creationId="{45D37F4E-DDB4-456B-97E0-9937730A039F}"/>
          </ac:spMkLst>
        </pc:spChg>
        <pc:spChg chg="add del">
          <ac:chgData name="Tom Smith" userId="eac52e5223bf4258" providerId="LiveId" clId="{FB8BE112-BC5D-42C1-9DD2-21B96169308E}" dt="2022-09-02T21:16:43.302" v="791" actId="26606"/>
          <ac:spMkLst>
            <pc:docMk/>
            <pc:sldMk cId="12279924" sldId="303"/>
            <ac:spMk id="1033" creationId="{B2DD41CD-8F47-4F56-AD12-4E2FF7696987}"/>
          </ac:spMkLst>
        </pc:spChg>
        <pc:spChg chg="add del">
          <ac:chgData name="Tom Smith" userId="eac52e5223bf4258" providerId="LiveId" clId="{FB8BE112-BC5D-42C1-9DD2-21B96169308E}" dt="2022-09-02T21:16:48.710" v="793" actId="26606"/>
          <ac:spMkLst>
            <pc:docMk/>
            <pc:sldMk cId="12279924" sldId="303"/>
            <ac:spMk id="1035" creationId="{3CD9DF72-87A3-404E-A828-84CBF11A8303}"/>
          </ac:spMkLst>
        </pc:spChg>
        <pc:spChg chg="add del">
          <ac:chgData name="Tom Smith" userId="eac52e5223bf4258" providerId="LiveId" clId="{FB8BE112-BC5D-42C1-9DD2-21B96169308E}" dt="2022-09-02T21:17:06.655" v="795" actId="26606"/>
          <ac:spMkLst>
            <pc:docMk/>
            <pc:sldMk cId="12279924" sldId="303"/>
            <ac:spMk id="1038" creationId="{F13C74B1-5B17-4795-BED0-7140497B445A}"/>
          </ac:spMkLst>
        </pc:spChg>
        <pc:spChg chg="add del">
          <ac:chgData name="Tom Smith" userId="eac52e5223bf4258" providerId="LiveId" clId="{FB8BE112-BC5D-42C1-9DD2-21B96169308E}" dt="2022-09-02T21:17:06.655" v="795" actId="26606"/>
          <ac:spMkLst>
            <pc:docMk/>
            <pc:sldMk cId="12279924" sldId="303"/>
            <ac:spMk id="1039" creationId="{D4974D33-8DC5-464E-8C6D-BE58F0669C17}"/>
          </ac:spMkLst>
        </pc:spChg>
        <pc:spChg chg="add del">
          <ac:chgData name="Tom Smith" userId="eac52e5223bf4258" providerId="LiveId" clId="{FB8BE112-BC5D-42C1-9DD2-21B96169308E}" dt="2022-09-02T21:17:10.770" v="797" actId="26606"/>
          <ac:spMkLst>
            <pc:docMk/>
            <pc:sldMk cId="12279924" sldId="303"/>
            <ac:spMk id="1041" creationId="{3CD9DF72-87A3-404E-A828-84CBF11A8303}"/>
          </ac:spMkLst>
        </pc:spChg>
        <pc:spChg chg="add del">
          <ac:chgData name="Tom Smith" userId="eac52e5223bf4258" providerId="LiveId" clId="{FB8BE112-BC5D-42C1-9DD2-21B96169308E}" dt="2022-09-02T21:17:18.214" v="801" actId="26606"/>
          <ac:spMkLst>
            <pc:docMk/>
            <pc:sldMk cId="12279924" sldId="303"/>
            <ac:spMk id="1044" creationId="{45D37F4E-DDB4-456B-97E0-9937730A039F}"/>
          </ac:spMkLst>
        </pc:spChg>
        <pc:spChg chg="add del">
          <ac:chgData name="Tom Smith" userId="eac52e5223bf4258" providerId="LiveId" clId="{FB8BE112-BC5D-42C1-9DD2-21B96169308E}" dt="2022-09-02T21:17:18.214" v="801" actId="26606"/>
          <ac:spMkLst>
            <pc:docMk/>
            <pc:sldMk cId="12279924" sldId="303"/>
            <ac:spMk id="1045" creationId="{B2DD41CD-8F47-4F56-AD12-4E2FF7696987}"/>
          </ac:spMkLst>
        </pc:spChg>
        <pc:picChg chg="add mod">
          <ac:chgData name="Tom Smith" userId="eac52e5223bf4258" providerId="LiveId" clId="{FB8BE112-BC5D-42C1-9DD2-21B96169308E}" dt="2022-09-02T21:18:23.230" v="809"/>
          <ac:picMkLst>
            <pc:docMk/>
            <pc:sldMk cId="12279924" sldId="303"/>
            <ac:picMk id="4" creationId="{83AC1649-00DE-93D5-D95C-11D9583EA8D8}"/>
          </ac:picMkLst>
        </pc:picChg>
        <pc:picChg chg="add del mod ord">
          <ac:chgData name="Tom Smith" userId="eac52e5223bf4258" providerId="LiveId" clId="{FB8BE112-BC5D-42C1-9DD2-21B96169308E}" dt="2022-09-02T21:18:14.060" v="807" actId="21"/>
          <ac:picMkLst>
            <pc:docMk/>
            <pc:sldMk cId="12279924" sldId="303"/>
            <ac:picMk id="1026" creationId="{8595E8B6-82C8-D488-B9F7-7291D4AFF418}"/>
          </ac:picMkLst>
        </pc:picChg>
        <pc:cxnChg chg="add del">
          <ac:chgData name="Tom Smith" userId="eac52e5223bf4258" providerId="LiveId" clId="{FB8BE112-BC5D-42C1-9DD2-21B96169308E}" dt="2022-09-02T21:16:48.710" v="793" actId="26606"/>
          <ac:cxnSpMkLst>
            <pc:docMk/>
            <pc:sldMk cId="12279924" sldId="303"/>
            <ac:cxnSpMk id="1036" creationId="{20E3A342-4D61-4E3F-AF90-1AB42AEB96CC}"/>
          </ac:cxnSpMkLst>
        </pc:cxnChg>
        <pc:cxnChg chg="add del">
          <ac:chgData name="Tom Smith" userId="eac52e5223bf4258" providerId="LiveId" clId="{FB8BE112-BC5D-42C1-9DD2-21B96169308E}" dt="2022-09-02T21:17:10.770" v="797" actId="26606"/>
          <ac:cxnSpMkLst>
            <pc:docMk/>
            <pc:sldMk cId="12279924" sldId="303"/>
            <ac:cxnSpMk id="1042" creationId="{20E3A342-4D61-4E3F-AF90-1AB42AEB96CC}"/>
          </ac:cxnSpMkLst>
        </pc:cxnChg>
      </pc:sldChg>
      <pc:sldChg chg="new del">
        <pc:chgData name="Tom Smith" userId="eac52e5223bf4258" providerId="LiveId" clId="{FB8BE112-BC5D-42C1-9DD2-21B96169308E}" dt="2022-09-02T20:57:02.570" v="474" actId="47"/>
        <pc:sldMkLst>
          <pc:docMk/>
          <pc:sldMk cId="4182617792" sldId="303"/>
        </pc:sldMkLst>
      </pc:sldChg>
      <pc:sldChg chg="modSp add mod modAnim">
        <pc:chgData name="Tom Smith" userId="eac52e5223bf4258" providerId="LiveId" clId="{FB8BE112-BC5D-42C1-9DD2-21B96169308E}" dt="2022-09-06T19:52:59.543" v="1632" actId="20577"/>
        <pc:sldMkLst>
          <pc:docMk/>
          <pc:sldMk cId="1437689055" sldId="304"/>
        </pc:sldMkLst>
        <pc:spChg chg="mod">
          <ac:chgData name="Tom Smith" userId="eac52e5223bf4258" providerId="LiveId" clId="{FB8BE112-BC5D-42C1-9DD2-21B96169308E}" dt="2022-09-02T21:27:02.581" v="1294" actId="6549"/>
          <ac:spMkLst>
            <pc:docMk/>
            <pc:sldMk cId="1437689055" sldId="304"/>
            <ac:spMk id="2" creationId="{8B271E17-75DE-3F08-15C4-9DE756BDF663}"/>
          </ac:spMkLst>
        </pc:spChg>
        <pc:spChg chg="mod">
          <ac:chgData name="Tom Smith" userId="eac52e5223bf4258" providerId="LiveId" clId="{FB8BE112-BC5D-42C1-9DD2-21B96169308E}" dt="2022-09-06T19:52:59.543" v="1632" actId="20577"/>
          <ac:spMkLst>
            <pc:docMk/>
            <pc:sldMk cId="1437689055" sldId="304"/>
            <ac:spMk id="3" creationId="{4CCE27C0-533A-F937-5B64-5678DA8DA677}"/>
          </ac:spMkLst>
        </pc:spChg>
        <pc:picChg chg="mod">
          <ac:chgData name="Tom Smith" userId="eac52e5223bf4258" providerId="LiveId" clId="{FB8BE112-BC5D-42C1-9DD2-21B96169308E}" dt="2022-09-02T21:30:46.220" v="1491" actId="1076"/>
          <ac:picMkLst>
            <pc:docMk/>
            <pc:sldMk cId="1437689055" sldId="304"/>
            <ac:picMk id="4" creationId="{83AC1649-00DE-93D5-D95C-11D9583EA8D8}"/>
          </ac:picMkLst>
        </pc:picChg>
      </pc:sldChg>
      <pc:sldChg chg="del">
        <pc:chgData name="Tom Smith" userId="eac52e5223bf4258" providerId="LiveId" clId="{FB8BE112-BC5D-42C1-9DD2-21B96169308E}" dt="2022-09-01T20:27:38.921" v="10" actId="47"/>
        <pc:sldMkLst>
          <pc:docMk/>
          <pc:sldMk cId="3140944727" sldId="304"/>
        </pc:sldMkLst>
      </pc:sldChg>
      <pc:sldChg chg="del">
        <pc:chgData name="Tom Smith" userId="eac52e5223bf4258" providerId="LiveId" clId="{FB8BE112-BC5D-42C1-9DD2-21B96169308E}" dt="2022-09-01T20:26:13.960" v="0" actId="47"/>
        <pc:sldMkLst>
          <pc:docMk/>
          <pc:sldMk cId="2218400479" sldId="305"/>
        </pc:sldMkLst>
      </pc:sldChg>
      <pc:sldChg chg="del">
        <pc:chgData name="Tom Smith" userId="eac52e5223bf4258" providerId="LiveId" clId="{FB8BE112-BC5D-42C1-9DD2-21B96169308E}" dt="2022-09-02T20:56:48.424" v="472" actId="47"/>
        <pc:sldMkLst>
          <pc:docMk/>
          <pc:sldMk cId="3237521325" sldId="306"/>
        </pc:sldMkLst>
      </pc:sldChg>
      <pc:sldChg chg="del">
        <pc:chgData name="Tom Smith" userId="eac52e5223bf4258" providerId="LiveId" clId="{FB8BE112-BC5D-42C1-9DD2-21B96169308E}" dt="2022-09-01T20:26:27.155" v="8" actId="47"/>
        <pc:sldMkLst>
          <pc:docMk/>
          <pc:sldMk cId="1150938759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9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02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05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32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78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46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80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80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0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2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tfaculty.gordonstate.edu/jmallory/index_files/page0096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youtube.com/watch?v=Daut5e0kWBo" TargetMode="External"/><Relationship Id="rId4" Type="http://schemas.openxmlformats.org/officeDocument/2006/relationships/hyperlink" Target="http://www.butte.edu/departments/cas/tipsheets/readingstrategies/double_entr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3400" i="1" dirty="0">
                <a:cs typeface="Times New Roman" panose="02020603050405020304" pitchFamily="18" charset="0"/>
              </a:rPr>
              <a:t>Annotate Jiang &amp; Douglass’ work individually</a:t>
            </a:r>
          </a:p>
          <a:p>
            <a:r>
              <a:rPr lang="en-US" sz="3400" i="1" dirty="0">
                <a:cs typeface="Times New Roman" panose="02020603050405020304" pitchFamily="18" charset="0"/>
              </a:rPr>
              <a:t>Discuss work in small groups</a:t>
            </a:r>
          </a:p>
          <a:p>
            <a:endParaRPr lang="en-US" sz="5400" i="1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3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1035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We Are Entitled To Ambition': Stacey Abrams Talks About Leadership, Change,  And Her New Book">
            <a:extLst>
              <a:ext uri="{FF2B5EF4-FFF2-40B4-BE49-F238E27FC236}">
                <a16:creationId xmlns:a16="http://schemas.microsoft.com/office/drawing/2014/main" id="{0C18DCA2-E816-C898-24FC-DA4A81419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632"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D2E58-46CF-4D13-A70B-7BF5883BD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2194102"/>
            <a:ext cx="4140013" cy="390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“Effective leaders must be truth seekers, and that requires a willingness to understand truths other than our own.”</a:t>
            </a:r>
          </a:p>
          <a:p>
            <a:pPr>
              <a:buFontTx/>
              <a:buChar char="-"/>
            </a:pPr>
            <a:r>
              <a:rPr lang="en-US" sz="2000" dirty="0"/>
              <a:t>Stacey Abrams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Any ideas about how a person goes about understanding “truths other than our own”?</a:t>
            </a:r>
          </a:p>
          <a:p>
            <a:pPr marL="0" indent="0">
              <a:buNone/>
            </a:pPr>
            <a:endParaRPr lang="en-US" sz="2000" dirty="0">
              <a:latin typeface="Merriweather"/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242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5F0A9D0-BB35-4CAB-B92D-E061B9D8E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F5DE35-776B-4C7D-AF2E-514E68BDD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0" y="0"/>
            <a:ext cx="698360" cy="57024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65E4E8-1272-4386-BDFE-0129D7A7E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9642143" y="0"/>
            <a:ext cx="2549857" cy="207446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6515F51-DBC6-42B8-9C34-749F69BB6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97737" y="0"/>
            <a:ext cx="1294263" cy="599136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AFE74EF-6573-1948-ACD7-97DFD105F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553" y="638174"/>
            <a:ext cx="10529048" cy="1476375"/>
          </a:xfrm>
        </p:spPr>
        <p:txBody>
          <a:bodyPr>
            <a:normAutofit/>
          </a:bodyPr>
          <a:lstStyle/>
          <a:p>
            <a:r>
              <a:rPr lang="en-US" sz="310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Before you start re-reading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3F5967-4993-405D-A3E6-84DCEFF44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403086" cy="103723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E9EF6-E7D3-CC4D-B30C-3667BCEFF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3" y="2114549"/>
            <a:ext cx="6628099" cy="4190331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 you know Jiang’s purpose?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about Douglass?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 you know who the intended audience is for Jiang?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about Douglass?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what genre is Jiang’s written?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about Douglass?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Jiang’s a published or a student-produced piece of writing? </a:t>
            </a:r>
          </a:p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How about Douglass?</a:t>
            </a:r>
          </a:p>
          <a:p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3A523CC-BD6C-4A0D-B9DB-1DC2CE1E2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807758" y="5501473"/>
            <a:ext cx="5455709" cy="135652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Pencil">
            <a:extLst>
              <a:ext uri="{FF2B5EF4-FFF2-40B4-BE49-F238E27FC236}">
                <a16:creationId xmlns:a16="http://schemas.microsoft.com/office/drawing/2014/main" id="{10B214E8-4F12-97BA-4876-B74AA677D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8492" y="2114549"/>
            <a:ext cx="4210052" cy="42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271E17-75DE-3F08-15C4-9DE756BD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Next…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E27C0-533A-F937-5B64-5678DA8DA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So, we’ve done the “before” bit as a class for both Anita Jiang and Frederick Douglass’ work. </a:t>
            </a:r>
          </a:p>
          <a:p>
            <a:r>
              <a:rPr lang="en-US" sz="2200" dirty="0"/>
              <a:t>Now, we’re going to dive in with the rest of Mike Bunn’s “How to Read Like a Writer” questions. </a:t>
            </a:r>
          </a:p>
          <a:p>
            <a:r>
              <a:rPr lang="en-US" sz="2200" dirty="0"/>
              <a:t>Go to Course Profile &gt; Files &gt; ENG1101 Handouts &gt; How to Read Like a Writer Worksheet. Download it on your device!</a:t>
            </a:r>
          </a:p>
          <a:p>
            <a:r>
              <a:rPr lang="en-US" sz="2200" dirty="0"/>
              <a:t>Answer as many as you can within the given time frame. </a:t>
            </a:r>
          </a:p>
          <a:p>
            <a:pPr lvl="1"/>
            <a:r>
              <a:rPr lang="en-US" sz="2200" dirty="0"/>
              <a:t>You have 20 minutes for Jiang’s essay.</a:t>
            </a:r>
          </a:p>
          <a:p>
            <a:pPr lvl="1"/>
            <a:r>
              <a:rPr lang="en-US" sz="2200" dirty="0"/>
              <a:t>You have 20 minutes for Douglass’ chapter.</a:t>
            </a:r>
          </a:p>
        </p:txBody>
      </p:sp>
      <p:pic>
        <p:nvPicPr>
          <p:cNvPr id="4" name="Picture 2" descr="Beautiful Pencil Drawings - Free image on Pixabay">
            <a:extLst>
              <a:ext uri="{FF2B5EF4-FFF2-40B4-BE49-F238E27FC236}">
                <a16:creationId xmlns:a16="http://schemas.microsoft.com/office/drawing/2014/main" id="{83AC1649-00DE-93D5-D95C-11D9583EA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421" y="3429000"/>
            <a:ext cx="5405579" cy="360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271E17-75DE-3F08-15C4-9DE756BD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Discuss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E27C0-533A-F937-5B64-5678DA8DA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Join your assigned small group and discuss the questions. Be sure to choose a leader and speaker!</a:t>
            </a:r>
          </a:p>
          <a:p>
            <a:r>
              <a:rPr lang="en-US" sz="2200" dirty="0"/>
              <a:t>After the time is up, we’ll regroup and talk about the following things:</a:t>
            </a:r>
          </a:p>
          <a:p>
            <a:pPr lvl="1"/>
            <a:r>
              <a:rPr lang="en-US" sz="1800" dirty="0"/>
              <a:t>Did you have disagreements about any of the answers to the questions?</a:t>
            </a:r>
          </a:p>
          <a:p>
            <a:pPr lvl="1"/>
            <a:r>
              <a:rPr lang="en-US" sz="1800" dirty="0"/>
              <a:t>Was one piece (Jiang or Douglass) more difficult to understand? If so, why?</a:t>
            </a:r>
          </a:p>
          <a:p>
            <a:pPr lvl="1"/>
            <a:r>
              <a:rPr lang="en-US" sz="1800" dirty="0"/>
              <a:t>Think about Jiang’s Technique: Choose one technique that Jiang used in her essay to bring you into her story. Was it effective? Why or why not?</a:t>
            </a:r>
          </a:p>
          <a:p>
            <a:pPr lvl="1"/>
            <a:r>
              <a:rPr lang="en-US" sz="1800" dirty="0"/>
              <a:t>Think about Douglass’ Technique: Choose one technique Douglass used to get his ideas across. Was it effective? Why or why not?</a:t>
            </a:r>
          </a:p>
          <a:p>
            <a:pPr lvl="1"/>
            <a:r>
              <a:rPr lang="en-US" sz="1800" dirty="0"/>
              <a:t>Why are these pieces considered “Educational Narratives”?</a:t>
            </a:r>
          </a:p>
        </p:txBody>
      </p:sp>
      <p:pic>
        <p:nvPicPr>
          <p:cNvPr id="4" name="Picture 2" descr="Beautiful Pencil Drawings - Free image on Pixabay">
            <a:extLst>
              <a:ext uri="{FF2B5EF4-FFF2-40B4-BE49-F238E27FC236}">
                <a16:creationId xmlns:a16="http://schemas.microsoft.com/office/drawing/2014/main" id="{83AC1649-00DE-93D5-D95C-11D9583EA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01" y="4055364"/>
            <a:ext cx="4451850" cy="29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68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9458739" cy="5303672"/>
          </a:xfrm>
        </p:spPr>
        <p:txBody>
          <a:bodyPr>
            <a:normAutofit/>
          </a:bodyPr>
          <a:lstStyle/>
          <a:p>
            <a:r>
              <a:rPr lang="en-US" dirty="0"/>
              <a:t>Please read/review/watch the following </a:t>
            </a:r>
            <a:r>
              <a:rPr lang="en-US" i="1" dirty="0"/>
              <a:t>before </a:t>
            </a:r>
            <a:r>
              <a:rPr lang="en-US" dirty="0"/>
              <a:t>class on </a:t>
            </a:r>
            <a:r>
              <a:rPr lang="en-US" b="1" dirty="0"/>
              <a:t>Monday </a:t>
            </a:r>
            <a:r>
              <a:rPr lang="en-US" dirty="0"/>
              <a:t>(look on the Agenda for the items):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Read “</a:t>
            </a:r>
            <a:r>
              <a:rPr lang="en-US" b="0" i="0" u="none" strike="noStrike" dirty="0">
                <a:solidFill>
                  <a:srgbClr val="AD0000"/>
                </a:solidFill>
                <a:effectLst/>
                <a:hlinkClick r:id="rId3"/>
              </a:rPr>
              <a:t>Learning to Read</a:t>
            </a:r>
            <a:r>
              <a:rPr lang="en-US" b="0" i="0" dirty="0">
                <a:solidFill>
                  <a:srgbClr val="444444"/>
                </a:solidFill>
                <a:effectLst/>
              </a:rPr>
              <a:t>” by Malcolm X.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Review “</a:t>
            </a:r>
            <a:r>
              <a:rPr lang="en-US" b="0" i="0" u="none" strike="noStrike" dirty="0">
                <a:solidFill>
                  <a:srgbClr val="AD0000"/>
                </a:solidFill>
                <a:effectLst/>
                <a:hlinkClick r:id="rId4"/>
              </a:rPr>
              <a:t>Double-Entry Reading Journals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” (Butte College).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Watch “</a:t>
            </a:r>
            <a:r>
              <a:rPr lang="en-US" b="0" i="0" u="none" strike="noStrike" dirty="0">
                <a:solidFill>
                  <a:srgbClr val="AD0000"/>
                </a:solidFill>
                <a:effectLst/>
                <a:hlinkClick r:id="rId5"/>
              </a:rPr>
              <a:t>Understanding Genre Awareness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.”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44444"/>
                </a:solidFill>
              </a:rPr>
              <a:t>If you haven’t joined our class on OpenLab, please do this soon! This is how all assignments for this class will be posted.</a:t>
            </a:r>
            <a:endParaRPr lang="en-US" b="0" i="0" dirty="0">
              <a:solidFill>
                <a:srgbClr val="444444"/>
              </a:solidFill>
              <a:effectLst/>
            </a:endParaRPr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139" y="3834581"/>
            <a:ext cx="2138862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gleLinesVTI">
  <a:themeElements>
    <a:clrScheme name="AnalogousFromRegularSeedRightStep">
      <a:dk1>
        <a:srgbClr val="000000"/>
      </a:dk1>
      <a:lt1>
        <a:srgbClr val="FFFFFF"/>
      </a:lt1>
      <a:dk2>
        <a:srgbClr val="233A3E"/>
      </a:dk2>
      <a:lt2>
        <a:srgbClr val="E2E8E8"/>
      </a:lt2>
      <a:accent1>
        <a:srgbClr val="D93737"/>
      </a:accent1>
      <a:accent2>
        <a:srgbClr val="C76825"/>
      </a:accent2>
      <a:accent3>
        <a:srgbClr val="BBA32F"/>
      </a:accent3>
      <a:accent4>
        <a:srgbClr val="8CAF20"/>
      </a:accent4>
      <a:accent5>
        <a:srgbClr val="5DB92E"/>
      </a:accent5>
      <a:accent6>
        <a:srgbClr val="23BC2F"/>
      </a:accent6>
      <a:hlink>
        <a:srgbClr val="309191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3735</TotalTime>
  <Words>420</Words>
  <Application>Microsoft Office PowerPoint</Application>
  <PresentationFormat>Widescreen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Merriweather</vt:lpstr>
      <vt:lpstr>Univers Condensed Light</vt:lpstr>
      <vt:lpstr>Walbaum Display Light</vt:lpstr>
      <vt:lpstr>Office Theme</vt:lpstr>
      <vt:lpstr>AngleLinesVTI</vt:lpstr>
      <vt:lpstr>ENG 1101  English Composition 1 </vt:lpstr>
      <vt:lpstr>PowerPoint Presentation</vt:lpstr>
      <vt:lpstr>Before you start re-reading</vt:lpstr>
      <vt:lpstr>Next…</vt:lpstr>
      <vt:lpstr>Discuss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28</cp:revision>
  <dcterms:created xsi:type="dcterms:W3CDTF">2020-01-25T02:18:25Z</dcterms:created>
  <dcterms:modified xsi:type="dcterms:W3CDTF">2022-09-06T19:53:45Z</dcterms:modified>
</cp:coreProperties>
</file>