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5" r:id="rId1"/>
  </p:sldMasterIdLst>
  <p:notesMasterIdLst>
    <p:notesMasterId r:id="rId26"/>
  </p:notesMasterIdLst>
  <p:handoutMasterIdLst>
    <p:handoutMasterId r:id="rId27"/>
  </p:handoutMasterIdLst>
  <p:sldIdLst>
    <p:sldId id="291" r:id="rId2"/>
    <p:sldId id="288" r:id="rId3"/>
    <p:sldId id="289" r:id="rId4"/>
    <p:sldId id="290" r:id="rId5"/>
    <p:sldId id="287" r:id="rId6"/>
    <p:sldId id="270" r:id="rId7"/>
    <p:sldId id="286" r:id="rId8"/>
    <p:sldId id="285" r:id="rId9"/>
    <p:sldId id="260" r:id="rId10"/>
    <p:sldId id="271" r:id="rId11"/>
    <p:sldId id="261" r:id="rId12"/>
    <p:sldId id="262" r:id="rId13"/>
    <p:sldId id="282" r:id="rId14"/>
    <p:sldId id="274" r:id="rId15"/>
    <p:sldId id="275" r:id="rId16"/>
    <p:sldId id="276" r:id="rId17"/>
    <p:sldId id="277" r:id="rId18"/>
    <p:sldId id="284" r:id="rId19"/>
    <p:sldId id="280" r:id="rId20"/>
    <p:sldId id="278" r:id="rId21"/>
    <p:sldId id="279" r:id="rId22"/>
    <p:sldId id="273" r:id="rId23"/>
    <p:sldId id="281" r:id="rId24"/>
    <p:sldId id="283" r:id="rId25"/>
  </p:sldIdLst>
  <p:sldSz cx="9144000" cy="5143500" type="screen16x9"/>
  <p:notesSz cx="6858000" cy="9144000"/>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Verdana" panose="020B060403050404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p:cViewPr varScale="1">
        <p:scale>
          <a:sx n="139" d="100"/>
          <a:sy n="139" d="100"/>
        </p:scale>
        <p:origin x="176" y="536"/>
      </p:cViewPr>
      <p:guideLst>
        <p:guide orient="horz" pos="1620"/>
        <p:guide pos="2880"/>
      </p:guideLst>
    </p:cSldViewPr>
  </p:slideViewPr>
  <p:outlineViewPr>
    <p:cViewPr>
      <p:scale>
        <a:sx n="33" d="100"/>
        <a:sy n="33" d="100"/>
      </p:scale>
      <p:origin x="0" y="14048"/>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C89BC82-DB97-9F4D-BD49-9CF1B78F13B1}" type="doc">
      <dgm:prSet loTypeId="urn:microsoft.com/office/officeart/2005/8/layout/cycle5" loCatId="" qsTypeId="urn:microsoft.com/office/officeart/2005/8/quickstyle/simple1" qsCatId="simple" csTypeId="urn:microsoft.com/office/officeart/2005/8/colors/accent1_2" csCatId="accent1" phldr="1"/>
      <dgm:spPr/>
      <dgm:t>
        <a:bodyPr/>
        <a:lstStyle/>
        <a:p>
          <a:endParaRPr lang="en-US"/>
        </a:p>
      </dgm:t>
    </dgm:pt>
    <dgm:pt modelId="{5C3FF481-4D75-2F4C-A70A-65C25ECF8BCA}">
      <dgm:prSet phldrT="[Text]" custT="1"/>
      <dgm:spPr>
        <a:solidFill>
          <a:schemeClr val="tx1"/>
        </a:solidFill>
        <a:effectLst>
          <a:outerShdw blurRad="50800" dist="38100" dir="2700000" algn="tl" rotWithShape="0">
            <a:prstClr val="black">
              <a:alpha val="40000"/>
            </a:prstClr>
          </a:outerShdw>
        </a:effectLst>
      </dgm:spPr>
      <dgm:t>
        <a:bodyPr/>
        <a:lstStyle/>
        <a:p>
          <a:r>
            <a:rPr lang="en-US" sz="2700" b="1" dirty="0"/>
            <a:t>decide</a:t>
          </a:r>
        </a:p>
      </dgm:t>
    </dgm:pt>
    <dgm:pt modelId="{E369E8C0-D209-5D4E-8DD7-524AF4AC241E}" type="parTrans" cxnId="{C52D8560-F241-BE4F-82DC-209D2B3D214A}">
      <dgm:prSet/>
      <dgm:spPr/>
      <dgm:t>
        <a:bodyPr/>
        <a:lstStyle/>
        <a:p>
          <a:endParaRPr lang="en-US"/>
        </a:p>
      </dgm:t>
    </dgm:pt>
    <dgm:pt modelId="{18A21952-15BF-704E-AB43-1F724B3C5C9E}" type="sibTrans" cxnId="{C52D8560-F241-BE4F-82DC-209D2B3D214A}">
      <dgm:prSet/>
      <dgm:spPr>
        <a:ln w="88900">
          <a:solidFill>
            <a:schemeClr val="tx2">
              <a:lumMod val="40000"/>
              <a:lumOff val="60000"/>
            </a:schemeClr>
          </a:solidFill>
        </a:ln>
      </dgm:spPr>
      <dgm:t>
        <a:bodyPr/>
        <a:lstStyle/>
        <a:p>
          <a:endParaRPr lang="en-US"/>
        </a:p>
      </dgm:t>
    </dgm:pt>
    <dgm:pt modelId="{7CE2F5D8-1C0D-B940-93FE-D9919A4E99C9}">
      <dgm:prSet phldrT="[Text]"/>
      <dgm:spPr>
        <a:solidFill>
          <a:schemeClr val="tx1"/>
        </a:solidFill>
        <a:effectLst>
          <a:outerShdw blurRad="50800" dist="38100" dir="2700000" algn="tl" rotWithShape="0">
            <a:prstClr val="black">
              <a:alpha val="40000"/>
            </a:prstClr>
          </a:outerShdw>
        </a:effectLst>
      </dgm:spPr>
      <dgm:t>
        <a:bodyPr/>
        <a:lstStyle/>
        <a:p>
          <a:r>
            <a:rPr lang="en-US" b="1" dirty="0"/>
            <a:t>implement</a:t>
          </a:r>
        </a:p>
      </dgm:t>
    </dgm:pt>
    <dgm:pt modelId="{29642C2E-92B0-B94B-BD35-8C91CB781964}" type="parTrans" cxnId="{8A9BD250-3515-F346-9049-485028F56DA0}">
      <dgm:prSet/>
      <dgm:spPr/>
      <dgm:t>
        <a:bodyPr/>
        <a:lstStyle/>
        <a:p>
          <a:endParaRPr lang="en-US"/>
        </a:p>
      </dgm:t>
    </dgm:pt>
    <dgm:pt modelId="{FC6C6870-0AD8-C447-9BD1-41A372B06EA2}" type="sibTrans" cxnId="{8A9BD250-3515-F346-9049-485028F56DA0}">
      <dgm:prSet/>
      <dgm:spPr>
        <a:ln w="88900">
          <a:solidFill>
            <a:schemeClr val="tx2">
              <a:lumMod val="40000"/>
              <a:lumOff val="60000"/>
            </a:schemeClr>
          </a:solidFill>
        </a:ln>
      </dgm:spPr>
      <dgm:t>
        <a:bodyPr/>
        <a:lstStyle/>
        <a:p>
          <a:endParaRPr lang="en-US"/>
        </a:p>
      </dgm:t>
    </dgm:pt>
    <dgm:pt modelId="{7E232CB3-B8B1-414D-AFB8-CB91A91818CE}">
      <dgm:prSet phldrT="[Text]"/>
      <dgm:spPr>
        <a:solidFill>
          <a:schemeClr val="tx1"/>
        </a:solidFill>
        <a:effectLst>
          <a:outerShdw blurRad="50800" dist="38100" dir="2700000" algn="tl" rotWithShape="0">
            <a:prstClr val="black">
              <a:alpha val="40000"/>
            </a:prstClr>
          </a:outerShdw>
        </a:effectLst>
      </dgm:spPr>
      <dgm:t>
        <a:bodyPr/>
        <a:lstStyle/>
        <a:p>
          <a:r>
            <a:rPr lang="en-US" b="1" dirty="0"/>
            <a:t>monitor</a:t>
          </a:r>
        </a:p>
      </dgm:t>
    </dgm:pt>
    <dgm:pt modelId="{4AD2A434-353E-2B40-88D1-B30A9C7E8C08}" type="parTrans" cxnId="{49841543-55B7-C14E-8058-FBE52D5FA20D}">
      <dgm:prSet/>
      <dgm:spPr/>
      <dgm:t>
        <a:bodyPr/>
        <a:lstStyle/>
        <a:p>
          <a:endParaRPr lang="en-US"/>
        </a:p>
      </dgm:t>
    </dgm:pt>
    <dgm:pt modelId="{F4D95B18-6BC8-AD42-9699-25FCE02165D8}" type="sibTrans" cxnId="{49841543-55B7-C14E-8058-FBE52D5FA20D}">
      <dgm:prSet/>
      <dgm:spPr>
        <a:ln w="88900">
          <a:solidFill>
            <a:schemeClr val="tx2">
              <a:lumMod val="40000"/>
              <a:lumOff val="60000"/>
            </a:schemeClr>
          </a:solidFill>
        </a:ln>
      </dgm:spPr>
      <dgm:t>
        <a:bodyPr/>
        <a:lstStyle/>
        <a:p>
          <a:endParaRPr lang="en-US"/>
        </a:p>
      </dgm:t>
    </dgm:pt>
    <dgm:pt modelId="{F1F9992A-4503-254F-9FC5-2E5E0A2CCA89}">
      <dgm:prSet phldrT="[Text]"/>
      <dgm:spPr>
        <a:solidFill>
          <a:schemeClr val="tx1"/>
        </a:solidFill>
        <a:effectLst>
          <a:outerShdw blurRad="50800" dist="38100" dir="2700000" algn="tl" rotWithShape="0">
            <a:prstClr val="black">
              <a:alpha val="40000"/>
            </a:prstClr>
          </a:outerShdw>
        </a:effectLst>
      </dgm:spPr>
      <dgm:t>
        <a:bodyPr/>
        <a:lstStyle/>
        <a:p>
          <a:r>
            <a:rPr lang="en-US" b="1" dirty="0"/>
            <a:t>evaluate</a:t>
          </a:r>
        </a:p>
      </dgm:t>
    </dgm:pt>
    <dgm:pt modelId="{D0F200FF-3BB2-B947-B151-5EFD5C3DA552}" type="parTrans" cxnId="{9C708E20-E5D3-D14E-BA17-B67645ACC1D6}">
      <dgm:prSet/>
      <dgm:spPr/>
      <dgm:t>
        <a:bodyPr/>
        <a:lstStyle/>
        <a:p>
          <a:endParaRPr lang="en-US"/>
        </a:p>
      </dgm:t>
    </dgm:pt>
    <dgm:pt modelId="{56FFB536-AC8C-AE4F-B370-828B5D5B7C99}" type="sibTrans" cxnId="{9C708E20-E5D3-D14E-BA17-B67645ACC1D6}">
      <dgm:prSet/>
      <dgm:spPr>
        <a:ln w="88900">
          <a:solidFill>
            <a:schemeClr val="tx2">
              <a:lumMod val="40000"/>
              <a:lumOff val="60000"/>
            </a:schemeClr>
          </a:solidFill>
        </a:ln>
      </dgm:spPr>
      <dgm:t>
        <a:bodyPr/>
        <a:lstStyle/>
        <a:p>
          <a:endParaRPr lang="en-US"/>
        </a:p>
      </dgm:t>
    </dgm:pt>
    <dgm:pt modelId="{2DDE3DB3-D719-FB41-884A-4D425DA6B205}" type="pres">
      <dgm:prSet presAssocID="{5C89BC82-DB97-9F4D-BD49-9CF1B78F13B1}" presName="cycle" presStyleCnt="0">
        <dgm:presLayoutVars>
          <dgm:dir/>
          <dgm:resizeHandles val="exact"/>
        </dgm:presLayoutVars>
      </dgm:prSet>
      <dgm:spPr/>
    </dgm:pt>
    <dgm:pt modelId="{23ACE681-A604-E34A-9F46-B1CA8A3110E5}" type="pres">
      <dgm:prSet presAssocID="{5C3FF481-4D75-2F4C-A70A-65C25ECF8BCA}" presName="node" presStyleLbl="node1" presStyleIdx="0" presStyleCnt="4">
        <dgm:presLayoutVars>
          <dgm:bulletEnabled val="1"/>
        </dgm:presLayoutVars>
      </dgm:prSet>
      <dgm:spPr/>
    </dgm:pt>
    <dgm:pt modelId="{7B5C6058-A466-0E42-BFA5-9868866D2638}" type="pres">
      <dgm:prSet presAssocID="{5C3FF481-4D75-2F4C-A70A-65C25ECF8BCA}" presName="spNode" presStyleCnt="0"/>
      <dgm:spPr/>
    </dgm:pt>
    <dgm:pt modelId="{33D1BF61-6403-6642-8C64-3357907A09C4}" type="pres">
      <dgm:prSet presAssocID="{18A21952-15BF-704E-AB43-1F724B3C5C9E}" presName="sibTrans" presStyleLbl="sibTrans1D1" presStyleIdx="0" presStyleCnt="4"/>
      <dgm:spPr/>
    </dgm:pt>
    <dgm:pt modelId="{E2979A21-3E27-E340-BE9D-B9DF66F73417}" type="pres">
      <dgm:prSet presAssocID="{7CE2F5D8-1C0D-B940-93FE-D9919A4E99C9}" presName="node" presStyleLbl="node1" presStyleIdx="1" presStyleCnt="4">
        <dgm:presLayoutVars>
          <dgm:bulletEnabled val="1"/>
        </dgm:presLayoutVars>
      </dgm:prSet>
      <dgm:spPr/>
    </dgm:pt>
    <dgm:pt modelId="{42B9B5D9-70E4-1540-A8A7-474B39086C14}" type="pres">
      <dgm:prSet presAssocID="{7CE2F5D8-1C0D-B940-93FE-D9919A4E99C9}" presName="spNode" presStyleCnt="0"/>
      <dgm:spPr/>
    </dgm:pt>
    <dgm:pt modelId="{7A92BE1B-BE74-D845-A498-E2C4246B54E5}" type="pres">
      <dgm:prSet presAssocID="{FC6C6870-0AD8-C447-9BD1-41A372B06EA2}" presName="sibTrans" presStyleLbl="sibTrans1D1" presStyleIdx="1" presStyleCnt="4"/>
      <dgm:spPr/>
    </dgm:pt>
    <dgm:pt modelId="{7BB0BE8A-BD87-0940-BDB1-88E69215AC19}" type="pres">
      <dgm:prSet presAssocID="{7E232CB3-B8B1-414D-AFB8-CB91A91818CE}" presName="node" presStyleLbl="node1" presStyleIdx="2" presStyleCnt="4">
        <dgm:presLayoutVars>
          <dgm:bulletEnabled val="1"/>
        </dgm:presLayoutVars>
      </dgm:prSet>
      <dgm:spPr/>
    </dgm:pt>
    <dgm:pt modelId="{AD0521C8-670C-7942-836B-C22F6C6BD732}" type="pres">
      <dgm:prSet presAssocID="{7E232CB3-B8B1-414D-AFB8-CB91A91818CE}" presName="spNode" presStyleCnt="0"/>
      <dgm:spPr/>
    </dgm:pt>
    <dgm:pt modelId="{679ABA93-F42B-6148-9010-470F928EB83A}" type="pres">
      <dgm:prSet presAssocID="{F4D95B18-6BC8-AD42-9699-25FCE02165D8}" presName="sibTrans" presStyleLbl="sibTrans1D1" presStyleIdx="2" presStyleCnt="4"/>
      <dgm:spPr/>
    </dgm:pt>
    <dgm:pt modelId="{73D7F1BB-2CDF-9645-89E4-628B8C0A705B}" type="pres">
      <dgm:prSet presAssocID="{F1F9992A-4503-254F-9FC5-2E5E0A2CCA89}" presName="node" presStyleLbl="node1" presStyleIdx="3" presStyleCnt="4">
        <dgm:presLayoutVars>
          <dgm:bulletEnabled val="1"/>
        </dgm:presLayoutVars>
      </dgm:prSet>
      <dgm:spPr/>
    </dgm:pt>
    <dgm:pt modelId="{AAFE1FE6-2290-1A41-BD72-BE368CED04BD}" type="pres">
      <dgm:prSet presAssocID="{F1F9992A-4503-254F-9FC5-2E5E0A2CCA89}" presName="spNode" presStyleCnt="0"/>
      <dgm:spPr/>
    </dgm:pt>
    <dgm:pt modelId="{51F92368-02E3-2248-B9C7-EC8CE2827B16}" type="pres">
      <dgm:prSet presAssocID="{56FFB536-AC8C-AE4F-B370-828B5D5B7C99}" presName="sibTrans" presStyleLbl="sibTrans1D1" presStyleIdx="3" presStyleCnt="4"/>
      <dgm:spPr/>
    </dgm:pt>
  </dgm:ptLst>
  <dgm:cxnLst>
    <dgm:cxn modelId="{9C708E20-E5D3-D14E-BA17-B67645ACC1D6}" srcId="{5C89BC82-DB97-9F4D-BD49-9CF1B78F13B1}" destId="{F1F9992A-4503-254F-9FC5-2E5E0A2CCA89}" srcOrd="3" destOrd="0" parTransId="{D0F200FF-3BB2-B947-B151-5EFD5C3DA552}" sibTransId="{56FFB536-AC8C-AE4F-B370-828B5D5B7C99}"/>
    <dgm:cxn modelId="{E8C90923-6B78-4946-B2B0-B9D16A598F76}" type="presOf" srcId="{F4D95B18-6BC8-AD42-9699-25FCE02165D8}" destId="{679ABA93-F42B-6148-9010-470F928EB83A}" srcOrd="0" destOrd="0" presId="urn:microsoft.com/office/officeart/2005/8/layout/cycle5"/>
    <dgm:cxn modelId="{49841543-55B7-C14E-8058-FBE52D5FA20D}" srcId="{5C89BC82-DB97-9F4D-BD49-9CF1B78F13B1}" destId="{7E232CB3-B8B1-414D-AFB8-CB91A91818CE}" srcOrd="2" destOrd="0" parTransId="{4AD2A434-353E-2B40-88D1-B30A9C7E8C08}" sibTransId="{F4D95B18-6BC8-AD42-9699-25FCE02165D8}"/>
    <dgm:cxn modelId="{98EB4945-A748-A546-B518-52B6158A624F}" type="presOf" srcId="{F1F9992A-4503-254F-9FC5-2E5E0A2CCA89}" destId="{73D7F1BB-2CDF-9645-89E4-628B8C0A705B}" srcOrd="0" destOrd="0" presId="urn:microsoft.com/office/officeart/2005/8/layout/cycle5"/>
    <dgm:cxn modelId="{8A9BD250-3515-F346-9049-485028F56DA0}" srcId="{5C89BC82-DB97-9F4D-BD49-9CF1B78F13B1}" destId="{7CE2F5D8-1C0D-B940-93FE-D9919A4E99C9}" srcOrd="1" destOrd="0" parTransId="{29642C2E-92B0-B94B-BD35-8C91CB781964}" sibTransId="{FC6C6870-0AD8-C447-9BD1-41A372B06EA2}"/>
    <dgm:cxn modelId="{C52D8560-F241-BE4F-82DC-209D2B3D214A}" srcId="{5C89BC82-DB97-9F4D-BD49-9CF1B78F13B1}" destId="{5C3FF481-4D75-2F4C-A70A-65C25ECF8BCA}" srcOrd="0" destOrd="0" parTransId="{E369E8C0-D209-5D4E-8DD7-524AF4AC241E}" sibTransId="{18A21952-15BF-704E-AB43-1F724B3C5C9E}"/>
    <dgm:cxn modelId="{1A131C7B-FBD8-E040-AB1A-887ED1F5AED0}" type="presOf" srcId="{5C3FF481-4D75-2F4C-A70A-65C25ECF8BCA}" destId="{23ACE681-A604-E34A-9F46-B1CA8A3110E5}" srcOrd="0" destOrd="0" presId="urn:microsoft.com/office/officeart/2005/8/layout/cycle5"/>
    <dgm:cxn modelId="{73426587-9A90-124C-B56C-8CA65FCA6F96}" type="presOf" srcId="{18A21952-15BF-704E-AB43-1F724B3C5C9E}" destId="{33D1BF61-6403-6642-8C64-3357907A09C4}" srcOrd="0" destOrd="0" presId="urn:microsoft.com/office/officeart/2005/8/layout/cycle5"/>
    <dgm:cxn modelId="{C8536992-DDE2-E94E-BCA4-194301E19ACA}" type="presOf" srcId="{FC6C6870-0AD8-C447-9BD1-41A372B06EA2}" destId="{7A92BE1B-BE74-D845-A498-E2C4246B54E5}" srcOrd="0" destOrd="0" presId="urn:microsoft.com/office/officeart/2005/8/layout/cycle5"/>
    <dgm:cxn modelId="{EF9C529E-85DC-234D-A7C1-6691B206F6EB}" type="presOf" srcId="{7E232CB3-B8B1-414D-AFB8-CB91A91818CE}" destId="{7BB0BE8A-BD87-0940-BDB1-88E69215AC19}" srcOrd="0" destOrd="0" presId="urn:microsoft.com/office/officeart/2005/8/layout/cycle5"/>
    <dgm:cxn modelId="{FC39849F-0429-1B4C-B581-5369D9F628E4}" type="presOf" srcId="{5C89BC82-DB97-9F4D-BD49-9CF1B78F13B1}" destId="{2DDE3DB3-D719-FB41-884A-4D425DA6B205}" srcOrd="0" destOrd="0" presId="urn:microsoft.com/office/officeart/2005/8/layout/cycle5"/>
    <dgm:cxn modelId="{03F28EC8-32B1-804A-B0D7-66B807AB48A2}" type="presOf" srcId="{56FFB536-AC8C-AE4F-B370-828B5D5B7C99}" destId="{51F92368-02E3-2248-B9C7-EC8CE2827B16}" srcOrd="0" destOrd="0" presId="urn:microsoft.com/office/officeart/2005/8/layout/cycle5"/>
    <dgm:cxn modelId="{0CB3CEC8-36FC-A940-A78F-1161869F0EEE}" type="presOf" srcId="{7CE2F5D8-1C0D-B940-93FE-D9919A4E99C9}" destId="{E2979A21-3E27-E340-BE9D-B9DF66F73417}" srcOrd="0" destOrd="0" presId="urn:microsoft.com/office/officeart/2005/8/layout/cycle5"/>
    <dgm:cxn modelId="{8E1F44F6-6552-9F41-9081-8EADE52320F6}" type="presParOf" srcId="{2DDE3DB3-D719-FB41-884A-4D425DA6B205}" destId="{23ACE681-A604-E34A-9F46-B1CA8A3110E5}" srcOrd="0" destOrd="0" presId="urn:microsoft.com/office/officeart/2005/8/layout/cycle5"/>
    <dgm:cxn modelId="{80299B46-CEE8-6049-9994-ADCB59D745B8}" type="presParOf" srcId="{2DDE3DB3-D719-FB41-884A-4D425DA6B205}" destId="{7B5C6058-A466-0E42-BFA5-9868866D2638}" srcOrd="1" destOrd="0" presId="urn:microsoft.com/office/officeart/2005/8/layout/cycle5"/>
    <dgm:cxn modelId="{3C8FDB1B-0AB5-0C46-9900-5B03FB453F08}" type="presParOf" srcId="{2DDE3DB3-D719-FB41-884A-4D425DA6B205}" destId="{33D1BF61-6403-6642-8C64-3357907A09C4}" srcOrd="2" destOrd="0" presId="urn:microsoft.com/office/officeart/2005/8/layout/cycle5"/>
    <dgm:cxn modelId="{9D2351DA-FDD4-3540-9B90-4CE9AC4AAC0C}" type="presParOf" srcId="{2DDE3DB3-D719-FB41-884A-4D425DA6B205}" destId="{E2979A21-3E27-E340-BE9D-B9DF66F73417}" srcOrd="3" destOrd="0" presId="urn:microsoft.com/office/officeart/2005/8/layout/cycle5"/>
    <dgm:cxn modelId="{1F5B85AF-EB6C-BC44-9391-F5FC8D326937}" type="presParOf" srcId="{2DDE3DB3-D719-FB41-884A-4D425DA6B205}" destId="{42B9B5D9-70E4-1540-A8A7-474B39086C14}" srcOrd="4" destOrd="0" presId="urn:microsoft.com/office/officeart/2005/8/layout/cycle5"/>
    <dgm:cxn modelId="{0E08CD7F-8B0F-3646-B0D1-AF0F11D61DC3}" type="presParOf" srcId="{2DDE3DB3-D719-FB41-884A-4D425DA6B205}" destId="{7A92BE1B-BE74-D845-A498-E2C4246B54E5}" srcOrd="5" destOrd="0" presId="urn:microsoft.com/office/officeart/2005/8/layout/cycle5"/>
    <dgm:cxn modelId="{B2362380-ADF9-B441-B40F-E0B541A95C5C}" type="presParOf" srcId="{2DDE3DB3-D719-FB41-884A-4D425DA6B205}" destId="{7BB0BE8A-BD87-0940-BDB1-88E69215AC19}" srcOrd="6" destOrd="0" presId="urn:microsoft.com/office/officeart/2005/8/layout/cycle5"/>
    <dgm:cxn modelId="{88B33ABF-1356-964E-B54A-024238A97186}" type="presParOf" srcId="{2DDE3DB3-D719-FB41-884A-4D425DA6B205}" destId="{AD0521C8-670C-7942-836B-C22F6C6BD732}" srcOrd="7" destOrd="0" presId="urn:microsoft.com/office/officeart/2005/8/layout/cycle5"/>
    <dgm:cxn modelId="{5216D3A6-8126-8447-8F9D-128BA17D08E9}" type="presParOf" srcId="{2DDE3DB3-D719-FB41-884A-4D425DA6B205}" destId="{679ABA93-F42B-6148-9010-470F928EB83A}" srcOrd="8" destOrd="0" presId="urn:microsoft.com/office/officeart/2005/8/layout/cycle5"/>
    <dgm:cxn modelId="{3578E6E1-15F1-384F-B813-D5154B5F3FB2}" type="presParOf" srcId="{2DDE3DB3-D719-FB41-884A-4D425DA6B205}" destId="{73D7F1BB-2CDF-9645-89E4-628B8C0A705B}" srcOrd="9" destOrd="0" presId="urn:microsoft.com/office/officeart/2005/8/layout/cycle5"/>
    <dgm:cxn modelId="{1B3096EB-7A8D-484C-890B-2A695CE1FAF4}" type="presParOf" srcId="{2DDE3DB3-D719-FB41-884A-4D425DA6B205}" destId="{AAFE1FE6-2290-1A41-BD72-BE368CED04BD}" srcOrd="10" destOrd="0" presId="urn:microsoft.com/office/officeart/2005/8/layout/cycle5"/>
    <dgm:cxn modelId="{7D971076-4CCE-2545-8303-C9481669BC81}" type="presParOf" srcId="{2DDE3DB3-D719-FB41-884A-4D425DA6B205}" destId="{51F92368-02E3-2248-B9C7-EC8CE2827B16}" srcOrd="11" destOrd="0" presId="urn:microsoft.com/office/officeart/2005/8/layout/cycle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3ACE681-A604-E34A-9F46-B1CA8A3110E5}">
      <dsp:nvSpPr>
        <dsp:cNvPr id="0" name=""/>
        <dsp:cNvSpPr/>
      </dsp:nvSpPr>
      <dsp:spPr>
        <a:xfrm>
          <a:off x="1540957" y="80208"/>
          <a:ext cx="1432935" cy="931408"/>
        </a:xfrm>
        <a:prstGeom prst="roundRect">
          <a:avLst/>
        </a:prstGeom>
        <a:solidFill>
          <a:schemeClr val="tx1"/>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ctr" defTabSz="1200150">
            <a:lnSpc>
              <a:spcPct val="90000"/>
            </a:lnSpc>
            <a:spcBef>
              <a:spcPct val="0"/>
            </a:spcBef>
            <a:spcAft>
              <a:spcPct val="35000"/>
            </a:spcAft>
            <a:buNone/>
          </a:pPr>
          <a:r>
            <a:rPr lang="en-US" sz="2700" b="1" kern="1200" dirty="0"/>
            <a:t>decide</a:t>
          </a:r>
        </a:p>
      </dsp:txBody>
      <dsp:txXfrm>
        <a:off x="1586425" y="125676"/>
        <a:ext cx="1341999" cy="840472"/>
      </dsp:txXfrm>
    </dsp:sp>
    <dsp:sp modelId="{33D1BF61-6403-6642-8C64-3357907A09C4}">
      <dsp:nvSpPr>
        <dsp:cNvPr id="0" name=""/>
        <dsp:cNvSpPr/>
      </dsp:nvSpPr>
      <dsp:spPr>
        <a:xfrm>
          <a:off x="717362" y="545912"/>
          <a:ext cx="3080124" cy="3080124"/>
        </a:xfrm>
        <a:custGeom>
          <a:avLst/>
          <a:gdLst/>
          <a:ahLst/>
          <a:cxnLst/>
          <a:rect l="0" t="0" r="0" b="0"/>
          <a:pathLst>
            <a:path>
              <a:moveTo>
                <a:pt x="2454714" y="301029"/>
              </a:moveTo>
              <a:arcTo wR="1540062" hR="1540062" stAng="18386081" swAng="1635223"/>
            </a:path>
          </a:pathLst>
        </a:custGeom>
        <a:noFill/>
        <a:ln w="88900" cap="flat" cmpd="sng" algn="ctr">
          <a:solidFill>
            <a:schemeClr val="tx2">
              <a:lumMod val="40000"/>
              <a:lumOff val="60000"/>
            </a:schemeClr>
          </a:solidFill>
          <a:prstDash val="solid"/>
          <a:tailEnd type="arrow"/>
        </a:ln>
        <a:effectLst/>
      </dsp:spPr>
      <dsp:style>
        <a:lnRef idx="1">
          <a:scrgbClr r="0" g="0" b="0"/>
        </a:lnRef>
        <a:fillRef idx="0">
          <a:scrgbClr r="0" g="0" b="0"/>
        </a:fillRef>
        <a:effectRef idx="0">
          <a:scrgbClr r="0" g="0" b="0"/>
        </a:effectRef>
        <a:fontRef idx="minor"/>
      </dsp:style>
    </dsp:sp>
    <dsp:sp modelId="{E2979A21-3E27-E340-BE9D-B9DF66F73417}">
      <dsp:nvSpPr>
        <dsp:cNvPr id="0" name=""/>
        <dsp:cNvSpPr/>
      </dsp:nvSpPr>
      <dsp:spPr>
        <a:xfrm>
          <a:off x="3081019" y="1620270"/>
          <a:ext cx="1432935" cy="931408"/>
        </a:xfrm>
        <a:prstGeom prst="roundRect">
          <a:avLst/>
        </a:prstGeom>
        <a:solidFill>
          <a:schemeClr val="tx1"/>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implement</a:t>
          </a:r>
        </a:p>
      </dsp:txBody>
      <dsp:txXfrm>
        <a:off x="3126487" y="1665738"/>
        <a:ext cx="1341999" cy="840472"/>
      </dsp:txXfrm>
    </dsp:sp>
    <dsp:sp modelId="{7A92BE1B-BE74-D845-A498-E2C4246B54E5}">
      <dsp:nvSpPr>
        <dsp:cNvPr id="0" name=""/>
        <dsp:cNvSpPr/>
      </dsp:nvSpPr>
      <dsp:spPr>
        <a:xfrm>
          <a:off x="717362" y="545912"/>
          <a:ext cx="3080124" cy="3080124"/>
        </a:xfrm>
        <a:custGeom>
          <a:avLst/>
          <a:gdLst/>
          <a:ahLst/>
          <a:cxnLst/>
          <a:rect l="0" t="0" r="0" b="0"/>
          <a:pathLst>
            <a:path>
              <a:moveTo>
                <a:pt x="2920568" y="2222698"/>
              </a:moveTo>
              <a:arcTo wR="1540062" hR="1540062" stAng="1578696" swAng="1635223"/>
            </a:path>
          </a:pathLst>
        </a:custGeom>
        <a:noFill/>
        <a:ln w="88900" cap="flat" cmpd="sng" algn="ctr">
          <a:solidFill>
            <a:schemeClr val="tx2">
              <a:lumMod val="40000"/>
              <a:lumOff val="60000"/>
            </a:schemeClr>
          </a:solidFill>
          <a:prstDash val="solid"/>
          <a:tailEnd type="arrow"/>
        </a:ln>
        <a:effectLst/>
      </dsp:spPr>
      <dsp:style>
        <a:lnRef idx="1">
          <a:scrgbClr r="0" g="0" b="0"/>
        </a:lnRef>
        <a:fillRef idx="0">
          <a:scrgbClr r="0" g="0" b="0"/>
        </a:fillRef>
        <a:effectRef idx="0">
          <a:scrgbClr r="0" g="0" b="0"/>
        </a:effectRef>
        <a:fontRef idx="minor"/>
      </dsp:style>
    </dsp:sp>
    <dsp:sp modelId="{7BB0BE8A-BD87-0940-BDB1-88E69215AC19}">
      <dsp:nvSpPr>
        <dsp:cNvPr id="0" name=""/>
        <dsp:cNvSpPr/>
      </dsp:nvSpPr>
      <dsp:spPr>
        <a:xfrm>
          <a:off x="1540957" y="3160332"/>
          <a:ext cx="1432935" cy="931408"/>
        </a:xfrm>
        <a:prstGeom prst="roundRect">
          <a:avLst/>
        </a:prstGeom>
        <a:solidFill>
          <a:schemeClr val="tx1"/>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monitor</a:t>
          </a:r>
        </a:p>
      </dsp:txBody>
      <dsp:txXfrm>
        <a:off x="1586425" y="3205800"/>
        <a:ext cx="1341999" cy="840472"/>
      </dsp:txXfrm>
    </dsp:sp>
    <dsp:sp modelId="{679ABA93-F42B-6148-9010-470F928EB83A}">
      <dsp:nvSpPr>
        <dsp:cNvPr id="0" name=""/>
        <dsp:cNvSpPr/>
      </dsp:nvSpPr>
      <dsp:spPr>
        <a:xfrm>
          <a:off x="717362" y="545912"/>
          <a:ext cx="3080124" cy="3080124"/>
        </a:xfrm>
        <a:custGeom>
          <a:avLst/>
          <a:gdLst/>
          <a:ahLst/>
          <a:cxnLst/>
          <a:rect l="0" t="0" r="0" b="0"/>
          <a:pathLst>
            <a:path>
              <a:moveTo>
                <a:pt x="625409" y="2779094"/>
              </a:moveTo>
              <a:arcTo wR="1540062" hR="1540062" stAng="7586081" swAng="1635223"/>
            </a:path>
          </a:pathLst>
        </a:custGeom>
        <a:noFill/>
        <a:ln w="88900" cap="flat" cmpd="sng" algn="ctr">
          <a:solidFill>
            <a:schemeClr val="tx2">
              <a:lumMod val="40000"/>
              <a:lumOff val="60000"/>
            </a:schemeClr>
          </a:solidFill>
          <a:prstDash val="solid"/>
          <a:tailEnd type="arrow"/>
        </a:ln>
        <a:effectLst/>
      </dsp:spPr>
      <dsp:style>
        <a:lnRef idx="1">
          <a:scrgbClr r="0" g="0" b="0"/>
        </a:lnRef>
        <a:fillRef idx="0">
          <a:scrgbClr r="0" g="0" b="0"/>
        </a:fillRef>
        <a:effectRef idx="0">
          <a:scrgbClr r="0" g="0" b="0"/>
        </a:effectRef>
        <a:fontRef idx="minor"/>
      </dsp:style>
    </dsp:sp>
    <dsp:sp modelId="{73D7F1BB-2CDF-9645-89E4-628B8C0A705B}">
      <dsp:nvSpPr>
        <dsp:cNvPr id="0" name=""/>
        <dsp:cNvSpPr/>
      </dsp:nvSpPr>
      <dsp:spPr>
        <a:xfrm>
          <a:off x="895" y="1620270"/>
          <a:ext cx="1432935" cy="931408"/>
        </a:xfrm>
        <a:prstGeom prst="roundRect">
          <a:avLst/>
        </a:prstGeom>
        <a:solidFill>
          <a:schemeClr val="tx1"/>
        </a:soli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evaluate</a:t>
          </a:r>
        </a:p>
      </dsp:txBody>
      <dsp:txXfrm>
        <a:off x="46363" y="1665738"/>
        <a:ext cx="1341999" cy="840472"/>
      </dsp:txXfrm>
    </dsp:sp>
    <dsp:sp modelId="{51F92368-02E3-2248-B9C7-EC8CE2827B16}">
      <dsp:nvSpPr>
        <dsp:cNvPr id="0" name=""/>
        <dsp:cNvSpPr/>
      </dsp:nvSpPr>
      <dsp:spPr>
        <a:xfrm>
          <a:off x="717362" y="545912"/>
          <a:ext cx="3080124" cy="3080124"/>
        </a:xfrm>
        <a:custGeom>
          <a:avLst/>
          <a:gdLst/>
          <a:ahLst/>
          <a:cxnLst/>
          <a:rect l="0" t="0" r="0" b="0"/>
          <a:pathLst>
            <a:path>
              <a:moveTo>
                <a:pt x="159555" y="857425"/>
              </a:moveTo>
              <a:arcTo wR="1540062" hR="1540062" stAng="12378696" swAng="1635223"/>
            </a:path>
          </a:pathLst>
        </a:custGeom>
        <a:noFill/>
        <a:ln w="88900" cap="flat" cmpd="sng" algn="ctr">
          <a:solidFill>
            <a:schemeClr val="tx2">
              <a:lumMod val="40000"/>
              <a:lumOff val="60000"/>
            </a:schemeClr>
          </a:solidFill>
          <a:prstDash val="solid"/>
          <a:tailEnd type="arrow"/>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ycle5">
  <dgm:title val=""/>
  <dgm:desc val=""/>
  <dgm:catLst>
    <dgm:cat type="cycle" pri="3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fact="-1"/>
          <dgm:constr type="diam" for="ch"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2"/>
                <dgm:constr type="endPad" refType="connDist" fact="0.2"/>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482" name="Rectangle 2">
            <a:extLst>
              <a:ext uri="{FF2B5EF4-FFF2-40B4-BE49-F238E27FC236}">
                <a16:creationId xmlns:a16="http://schemas.microsoft.com/office/drawing/2014/main" id="{6BF28251-A1B1-FB38-BD30-FE3F8586227B}"/>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0"/>
                <a:cs typeface="Geneva" charset="0"/>
              </a:defRPr>
            </a:lvl1pPr>
          </a:lstStyle>
          <a:p>
            <a:pPr>
              <a:defRPr/>
            </a:pPr>
            <a:endParaRPr lang="en-US"/>
          </a:p>
        </p:txBody>
      </p:sp>
      <p:sp>
        <p:nvSpPr>
          <p:cNvPr id="20483" name="Rectangle 3">
            <a:extLst>
              <a:ext uri="{FF2B5EF4-FFF2-40B4-BE49-F238E27FC236}">
                <a16:creationId xmlns:a16="http://schemas.microsoft.com/office/drawing/2014/main" id="{BF28E277-8881-6C75-946A-8B4E977106A1}"/>
              </a:ext>
            </a:extLst>
          </p:cNvPr>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0"/>
                <a:cs typeface="Geneva" charset="0"/>
              </a:defRPr>
            </a:lvl1pPr>
          </a:lstStyle>
          <a:p>
            <a:pPr>
              <a:defRPr/>
            </a:pPr>
            <a:endParaRPr lang="en-US"/>
          </a:p>
        </p:txBody>
      </p:sp>
      <p:sp>
        <p:nvSpPr>
          <p:cNvPr id="20484" name="Rectangle 4">
            <a:extLst>
              <a:ext uri="{FF2B5EF4-FFF2-40B4-BE49-F238E27FC236}">
                <a16:creationId xmlns:a16="http://schemas.microsoft.com/office/drawing/2014/main" id="{208ECAA1-A655-FE57-3A7D-58596A945E70}"/>
              </a:ext>
            </a:extLst>
          </p:cNvPr>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0"/>
                <a:cs typeface="Geneva" charset="0"/>
              </a:defRPr>
            </a:lvl1pPr>
          </a:lstStyle>
          <a:p>
            <a:pPr>
              <a:defRPr/>
            </a:pPr>
            <a:endParaRPr lang="en-US"/>
          </a:p>
        </p:txBody>
      </p:sp>
      <p:sp>
        <p:nvSpPr>
          <p:cNvPr id="20485" name="Rectangle 5">
            <a:extLst>
              <a:ext uri="{FF2B5EF4-FFF2-40B4-BE49-F238E27FC236}">
                <a16:creationId xmlns:a16="http://schemas.microsoft.com/office/drawing/2014/main" id="{1CCFC2DD-1EA2-25F4-D4BE-64CE215635CB}"/>
              </a:ext>
            </a:extLst>
          </p:cNvPr>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C70904DF-F648-2240-8CA8-7E54724435B7}" type="slidenum">
              <a:rPr lang="en-US" altLang="en-US"/>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16CF957-CFD2-9BC9-722D-76D643F0713D}"/>
              </a:ext>
            </a:extLst>
          </p:cNvPr>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ea typeface="ＭＳ Ｐゴシック" charset="0"/>
                <a:cs typeface="Geneva" charset="0"/>
              </a:defRPr>
            </a:lvl1pPr>
          </a:lstStyle>
          <a:p>
            <a:pPr>
              <a:defRPr/>
            </a:pPr>
            <a:endParaRPr lang="en-US"/>
          </a:p>
        </p:txBody>
      </p:sp>
      <p:sp>
        <p:nvSpPr>
          <p:cNvPr id="3075" name="Rectangle 3">
            <a:extLst>
              <a:ext uri="{FF2B5EF4-FFF2-40B4-BE49-F238E27FC236}">
                <a16:creationId xmlns:a16="http://schemas.microsoft.com/office/drawing/2014/main" id="{0994C569-2871-AD35-A77B-15354E779051}"/>
              </a:ext>
            </a:extLst>
          </p:cNvPr>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ea typeface="ＭＳ Ｐゴシック" charset="0"/>
                <a:cs typeface="Geneva" charset="0"/>
              </a:defRPr>
            </a:lvl1pPr>
          </a:lstStyle>
          <a:p>
            <a:pPr>
              <a:defRPr/>
            </a:pPr>
            <a:endParaRPr lang="en-US"/>
          </a:p>
        </p:txBody>
      </p:sp>
      <p:sp>
        <p:nvSpPr>
          <p:cNvPr id="3076" name="Rectangle 4">
            <a:extLst>
              <a:ext uri="{FF2B5EF4-FFF2-40B4-BE49-F238E27FC236}">
                <a16:creationId xmlns:a16="http://schemas.microsoft.com/office/drawing/2014/main" id="{23400E61-EE2A-E999-7678-A921C5F15A49}"/>
              </a:ext>
            </a:extLst>
          </p:cNvPr>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a:extLst>
              <a:ext uri="{FF2B5EF4-FFF2-40B4-BE49-F238E27FC236}">
                <a16:creationId xmlns:a16="http://schemas.microsoft.com/office/drawing/2014/main" id="{935F5159-F002-20E3-6AE3-6F0C478AA06E}"/>
              </a:ext>
            </a:extLst>
          </p:cNvPr>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3078" name="Rectangle 6">
            <a:extLst>
              <a:ext uri="{FF2B5EF4-FFF2-40B4-BE49-F238E27FC236}">
                <a16:creationId xmlns:a16="http://schemas.microsoft.com/office/drawing/2014/main" id="{43FCBC12-E2AE-68E3-6E5A-5173EEF7071E}"/>
              </a:ext>
            </a:extLst>
          </p:cNvPr>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ea typeface="ＭＳ Ｐゴシック" charset="0"/>
                <a:cs typeface="Geneva" charset="0"/>
              </a:defRPr>
            </a:lvl1pPr>
          </a:lstStyle>
          <a:p>
            <a:pPr>
              <a:defRPr/>
            </a:pPr>
            <a:endParaRPr lang="en-US"/>
          </a:p>
        </p:txBody>
      </p:sp>
      <p:sp>
        <p:nvSpPr>
          <p:cNvPr id="3079" name="Rectangle 7">
            <a:extLst>
              <a:ext uri="{FF2B5EF4-FFF2-40B4-BE49-F238E27FC236}">
                <a16:creationId xmlns:a16="http://schemas.microsoft.com/office/drawing/2014/main" id="{3071F4A7-311F-DA00-6694-C492FBF36A7F}"/>
              </a:ext>
            </a:extLst>
          </p:cNvPr>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panose="020B0604020202020204" pitchFamily="34" charset="0"/>
              </a:defRPr>
            </a:lvl1pPr>
          </a:lstStyle>
          <a:p>
            <a:fld id="{226E1564-8D7F-3649-A5D0-471EB519CF37}" type="slidenum">
              <a:rPr lang="en-US" altLang="en-US"/>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112" charset="0"/>
        <a:ea typeface="ＭＳ Ｐゴシック" pitchFamily="-112" charset="-128"/>
        <a:cs typeface="ＭＳ Ｐゴシック" pitchFamily="-112" charset="-128"/>
      </a:defRPr>
    </a:lvl1pPr>
    <a:lvl2pPr marL="457200" algn="l" rtl="0" eaLnBrk="0" fontAlgn="base" hangingPunct="0">
      <a:spcBef>
        <a:spcPct val="30000"/>
      </a:spcBef>
      <a:spcAft>
        <a:spcPct val="0"/>
      </a:spcAft>
      <a:defRPr sz="1200" kern="1200">
        <a:solidFill>
          <a:schemeClr val="tx1"/>
        </a:solidFill>
        <a:latin typeface="Arial" pitchFamily="-112" charset="0"/>
        <a:ea typeface="ＭＳ Ｐゴシック" pitchFamily="-112" charset="-128"/>
        <a:cs typeface="+mn-cs"/>
      </a:defRPr>
    </a:lvl2pPr>
    <a:lvl3pPr marL="914400" algn="l" rtl="0" eaLnBrk="0" fontAlgn="base" hangingPunct="0">
      <a:spcBef>
        <a:spcPct val="30000"/>
      </a:spcBef>
      <a:spcAft>
        <a:spcPct val="0"/>
      </a:spcAft>
      <a:defRPr sz="1200" kern="1200">
        <a:solidFill>
          <a:schemeClr val="tx1"/>
        </a:solidFill>
        <a:latin typeface="Arial" pitchFamily="-112" charset="0"/>
        <a:ea typeface="ＭＳ Ｐゴシック" charset="0"/>
        <a:cs typeface="Geneva" charset="-128"/>
      </a:defRPr>
    </a:lvl3pPr>
    <a:lvl4pPr marL="1371600" algn="l" rtl="0" eaLnBrk="0" fontAlgn="base" hangingPunct="0">
      <a:spcBef>
        <a:spcPct val="30000"/>
      </a:spcBef>
      <a:spcAft>
        <a:spcPct val="0"/>
      </a:spcAft>
      <a:defRPr sz="1200" kern="1200">
        <a:solidFill>
          <a:schemeClr val="tx1"/>
        </a:solidFill>
        <a:latin typeface="Arial" pitchFamily="-112" charset="0"/>
        <a:ea typeface="Geneva" charset="-128"/>
        <a:cs typeface="Geneva" charset="0"/>
      </a:defRPr>
    </a:lvl4pPr>
    <a:lvl5pPr marL="1828800" algn="l" rtl="0" eaLnBrk="0" fontAlgn="base" hangingPunct="0">
      <a:spcBef>
        <a:spcPct val="30000"/>
      </a:spcBef>
      <a:spcAft>
        <a:spcPct val="0"/>
      </a:spcAft>
      <a:defRPr sz="1200" kern="1200">
        <a:solidFill>
          <a:schemeClr val="tx1"/>
        </a:solidFill>
        <a:latin typeface="Arial" pitchFamily="-112" charset="0"/>
        <a:ea typeface="Geneva" charset="-128"/>
        <a:cs typeface="Geneva"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www.youtube.com</a:t>
            </a:r>
            <a:r>
              <a:rPr lang="en-US" dirty="0"/>
              <a:t>/</a:t>
            </a:r>
            <a:r>
              <a:rPr lang="en-US" dirty="0" err="1"/>
              <a:t>watch?v</a:t>
            </a:r>
            <a:r>
              <a:rPr lang="en-US" dirty="0"/>
              <a:t>=W6iOHRoxxaU&amp;t=97s</a:t>
            </a:r>
          </a:p>
        </p:txBody>
      </p:sp>
      <p:sp>
        <p:nvSpPr>
          <p:cNvPr id="4" name="Slide Number Placeholder 3"/>
          <p:cNvSpPr>
            <a:spLocks noGrp="1"/>
          </p:cNvSpPr>
          <p:nvPr>
            <p:ph type="sldNum" sz="quarter" idx="5"/>
          </p:nvPr>
        </p:nvSpPr>
        <p:spPr/>
        <p:txBody>
          <a:bodyPr/>
          <a:lstStyle/>
          <a:p>
            <a:fld id="{226E1564-8D7F-3649-A5D0-471EB519CF37}" type="slidenum">
              <a:rPr lang="en-US" altLang="en-US" smtClean="0"/>
              <a:pPr/>
              <a:t>4</a:t>
            </a:fld>
            <a:endParaRPr lang="en-US" altLang="en-US"/>
          </a:p>
        </p:txBody>
      </p:sp>
    </p:spTree>
    <p:extLst>
      <p:ext uri="{BB962C8B-B14F-4D97-AF65-F5344CB8AC3E}">
        <p14:creationId xmlns:p14="http://schemas.microsoft.com/office/powerpoint/2010/main" val="27445157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7">
            <a:extLst>
              <a:ext uri="{FF2B5EF4-FFF2-40B4-BE49-F238E27FC236}">
                <a16:creationId xmlns:a16="http://schemas.microsoft.com/office/drawing/2014/main" id="{198A5D5A-9EB8-F83B-FAB2-A28EC32F5B9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729562AE-D2B0-744A-AD32-127D98E45BAD}" type="slidenum">
              <a:rPr lang="en-US" altLang="en-US" sz="1200">
                <a:latin typeface="Arial" panose="020B0604020202020204" pitchFamily="34" charset="0"/>
              </a:rPr>
              <a:pPr/>
              <a:t>21</a:t>
            </a:fld>
            <a:endParaRPr lang="en-US" altLang="en-US" sz="1200">
              <a:latin typeface="Arial" panose="020B0604020202020204" pitchFamily="34" charset="0"/>
            </a:endParaRPr>
          </a:p>
        </p:txBody>
      </p:sp>
      <p:sp>
        <p:nvSpPr>
          <p:cNvPr id="26626" name="Rectangle 2">
            <a:extLst>
              <a:ext uri="{FF2B5EF4-FFF2-40B4-BE49-F238E27FC236}">
                <a16:creationId xmlns:a16="http://schemas.microsoft.com/office/drawing/2014/main" id="{005B37AB-3C2E-25AC-0946-5EC082BFE5A1}"/>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26627" name="Rectangle 3">
            <a:extLst>
              <a:ext uri="{FF2B5EF4-FFF2-40B4-BE49-F238E27FC236}">
                <a16:creationId xmlns:a16="http://schemas.microsoft.com/office/drawing/2014/main" id="{1C224365-02C6-15F9-AC44-34034E9112A9}"/>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7">
            <a:extLst>
              <a:ext uri="{FF2B5EF4-FFF2-40B4-BE49-F238E27FC236}">
                <a16:creationId xmlns:a16="http://schemas.microsoft.com/office/drawing/2014/main" id="{D053493A-3B76-2BCA-2A14-4209AFEC1712}"/>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BF012107-AFEA-4347-9057-F2CB23923BE8}" type="slidenum">
              <a:rPr lang="en-US" altLang="en-US" sz="1200">
                <a:latin typeface="Arial" panose="020B0604020202020204" pitchFamily="34" charset="0"/>
              </a:rPr>
              <a:pPr/>
              <a:t>22</a:t>
            </a:fld>
            <a:endParaRPr lang="en-US" altLang="en-US" sz="1200">
              <a:latin typeface="Arial" panose="020B0604020202020204" pitchFamily="34" charset="0"/>
            </a:endParaRPr>
          </a:p>
        </p:txBody>
      </p:sp>
      <p:sp>
        <p:nvSpPr>
          <p:cNvPr id="28674" name="Rectangle 2">
            <a:extLst>
              <a:ext uri="{FF2B5EF4-FFF2-40B4-BE49-F238E27FC236}">
                <a16:creationId xmlns:a16="http://schemas.microsoft.com/office/drawing/2014/main" id="{3BED62EB-1736-9B6B-8453-7DC040521FC0}"/>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28675" name="Rectangle 3">
            <a:extLst>
              <a:ext uri="{FF2B5EF4-FFF2-40B4-BE49-F238E27FC236}">
                <a16:creationId xmlns:a16="http://schemas.microsoft.com/office/drawing/2014/main" id="{635DAD71-0064-4B8F-88CC-52B257223BFE}"/>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7">
            <a:extLst>
              <a:ext uri="{FF2B5EF4-FFF2-40B4-BE49-F238E27FC236}">
                <a16:creationId xmlns:a16="http://schemas.microsoft.com/office/drawing/2014/main" id="{6D0C21AF-D13E-D8D0-4002-13A0AE5F867A}"/>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0A6C6FF0-B3BE-114C-B272-8B6F3A5A808F}" type="slidenum">
              <a:rPr lang="en-US" altLang="en-US" sz="1200">
                <a:latin typeface="Arial" panose="020B0604020202020204" pitchFamily="34" charset="0"/>
              </a:rPr>
              <a:pPr/>
              <a:t>23</a:t>
            </a:fld>
            <a:endParaRPr lang="en-US" altLang="en-US" sz="1200">
              <a:latin typeface="Arial" panose="020B0604020202020204" pitchFamily="34" charset="0"/>
            </a:endParaRPr>
          </a:p>
        </p:txBody>
      </p:sp>
      <p:sp>
        <p:nvSpPr>
          <p:cNvPr id="30722" name="Rectangle 2">
            <a:extLst>
              <a:ext uri="{FF2B5EF4-FFF2-40B4-BE49-F238E27FC236}">
                <a16:creationId xmlns:a16="http://schemas.microsoft.com/office/drawing/2014/main" id="{C0F8A03B-F128-EFEB-1541-285341258DA6}"/>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30723" name="Rectangle 3">
            <a:extLst>
              <a:ext uri="{FF2B5EF4-FFF2-40B4-BE49-F238E27FC236}">
                <a16:creationId xmlns:a16="http://schemas.microsoft.com/office/drawing/2014/main" id="{2B279153-A138-E0BC-441E-85FA84469648}"/>
              </a:ext>
            </a:extLst>
          </p:cNvPr>
          <p:cNvSpPr>
            <a:spLocks noGrp="1" noChangeArrowheads="1"/>
          </p:cNvSpPr>
          <p:nvPr>
            <p:ph type="body" idx="1"/>
          </p:nvPr>
        </p:nvSpPr>
        <p:spPr>
          <a:solidFill>
            <a:srgbClr val="FFFFFF"/>
          </a:solidFill>
          <a:ln>
            <a:solidFill>
              <a:srgbClr val="000000"/>
            </a:solidFill>
          </a:ln>
        </p:spPr>
        <p:txBody>
          <a:bodyPr/>
          <a:lstStyle/>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Quantity-large quantity of a product</a:t>
            </a:r>
          </a:p>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Volume-lots of items to make a purchase a large quantity</a:t>
            </a:r>
          </a:p>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Paying in cash or COD to get a discount instead of billing</a:t>
            </a:r>
          </a:p>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Promotional-buying a product at a discount but having to promote in the establishment, table cards, samples</a:t>
            </a:r>
          </a:p>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7">
            <a:extLst>
              <a:ext uri="{FF2B5EF4-FFF2-40B4-BE49-F238E27FC236}">
                <a16:creationId xmlns:a16="http://schemas.microsoft.com/office/drawing/2014/main" id="{7565C996-C16A-6AF2-9B79-AA5F45AE7C57}"/>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FB5D3766-E58B-434A-826A-EFD7D2D1FCFB}" type="slidenum">
              <a:rPr lang="en-US" altLang="en-US" sz="1200">
                <a:latin typeface="Arial" panose="020B0604020202020204" pitchFamily="34" charset="0"/>
              </a:rPr>
              <a:pPr/>
              <a:t>11</a:t>
            </a:fld>
            <a:endParaRPr lang="en-US" altLang="en-US" sz="1200">
              <a:latin typeface="Arial" panose="020B0604020202020204" pitchFamily="34" charset="0"/>
            </a:endParaRPr>
          </a:p>
        </p:txBody>
      </p:sp>
      <p:sp>
        <p:nvSpPr>
          <p:cNvPr id="8194" name="Rectangle 2">
            <a:extLst>
              <a:ext uri="{FF2B5EF4-FFF2-40B4-BE49-F238E27FC236}">
                <a16:creationId xmlns:a16="http://schemas.microsoft.com/office/drawing/2014/main" id="{1BEFA643-067F-E864-6839-6210E77299E1}"/>
              </a:ext>
            </a:extLst>
          </p:cNvPr>
          <p:cNvSpPr>
            <a:spLocks noGrp="1" noRot="1" noChangeAspect="1" noChangeArrowheads="1" noTextEdit="1"/>
          </p:cNvSpPr>
          <p:nvPr>
            <p:ph type="sldImg"/>
          </p:nvPr>
        </p:nvSpPr>
        <p:spPr>
          <a:xfrm>
            <a:off x="381000" y="685800"/>
            <a:ext cx="6096000" cy="3429000"/>
          </a:xfrm>
          <a:ln/>
        </p:spPr>
      </p:sp>
      <p:sp>
        <p:nvSpPr>
          <p:cNvPr id="8195" name="Rectangle 3">
            <a:extLst>
              <a:ext uri="{FF2B5EF4-FFF2-40B4-BE49-F238E27FC236}">
                <a16:creationId xmlns:a16="http://schemas.microsoft.com/office/drawing/2014/main" id="{32774C61-EE20-4BF8-40C1-4448D65A39AE}"/>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Yield-how many servings, pieces, slices, the more packaging the more expensive, maybe worth it </a:t>
            </a:r>
          </a:p>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Quality- prime beef, good pasta, or generic</a:t>
            </a:r>
          </a:p>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How many packages in the box? Labels will be in each pack, not case. In Styrofoam? In paper, in plastic?</a:t>
            </a:r>
          </a:p>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Processing- peanuts used, kosher, dried pasta, in oil, in water, Smoked</a:t>
            </a:r>
          </a:p>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Origin- Where is it from? Local, France, Spinach from Calif?</a:t>
            </a:r>
          </a:p>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Chemical- Organic, wheat-free,                     Ripeness- bananas, avocadoes</a:t>
            </a:r>
          </a:p>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1" name="Rectangle 7">
            <a:extLst>
              <a:ext uri="{FF2B5EF4-FFF2-40B4-BE49-F238E27FC236}">
                <a16:creationId xmlns:a16="http://schemas.microsoft.com/office/drawing/2014/main" id="{8F61BE65-9BCA-D394-4F1B-3D56B208160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0F76E6F8-90F6-CC4F-8E63-195AE7FFCD2F}" type="slidenum">
              <a:rPr lang="en-US" altLang="en-US" sz="1200">
                <a:latin typeface="Arial" panose="020B0604020202020204" pitchFamily="34" charset="0"/>
              </a:rPr>
              <a:pPr/>
              <a:t>12</a:t>
            </a:fld>
            <a:endParaRPr lang="en-US" altLang="en-US" sz="1200">
              <a:latin typeface="Arial" panose="020B0604020202020204" pitchFamily="34" charset="0"/>
            </a:endParaRPr>
          </a:p>
        </p:txBody>
      </p:sp>
      <p:sp>
        <p:nvSpPr>
          <p:cNvPr id="10242" name="Rectangle 2">
            <a:extLst>
              <a:ext uri="{FF2B5EF4-FFF2-40B4-BE49-F238E27FC236}">
                <a16:creationId xmlns:a16="http://schemas.microsoft.com/office/drawing/2014/main" id="{302B2619-0DA9-6BF1-E914-788A5C72C3B4}"/>
              </a:ext>
            </a:extLst>
          </p:cNvPr>
          <p:cNvSpPr>
            <a:spLocks noGrp="1" noRot="1" noChangeAspect="1" noChangeArrowheads="1" noTextEdit="1"/>
          </p:cNvSpPr>
          <p:nvPr>
            <p:ph type="sldImg"/>
          </p:nvPr>
        </p:nvSpPr>
        <p:spPr>
          <a:xfrm>
            <a:off x="381000" y="685800"/>
            <a:ext cx="6096000" cy="3429000"/>
          </a:xfrm>
          <a:ln/>
        </p:spPr>
      </p:sp>
      <p:sp>
        <p:nvSpPr>
          <p:cNvPr id="10243" name="Rectangle 3">
            <a:extLst>
              <a:ext uri="{FF2B5EF4-FFF2-40B4-BE49-F238E27FC236}">
                <a16:creationId xmlns:a16="http://schemas.microsoft.com/office/drawing/2014/main" id="{3BAC5462-30BD-1779-93C8-0B608D547E94}"/>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en-US">
                <a:latin typeface="Arial" panose="020B0604020202020204" pitchFamily="34" charset="0"/>
                <a:ea typeface="ＭＳ Ｐゴシック" panose="020B0600070205080204" pitchFamily="34" charset="-128"/>
                <a:cs typeface="ＭＳ Ｐゴシック" panose="020B0600070205080204" pitchFamily="34" charset="-128"/>
              </a:rPr>
              <a:t>You have in writing what it is you want, doesn</a:t>
            </a:r>
            <a:r>
              <a:rPr lang="ja-JP" altLang="en-US">
                <a:latin typeface="Arial" panose="020B0604020202020204" pitchFamily="34" charset="0"/>
                <a:ea typeface="ＭＳ Ｐゴシック" panose="020B0600070205080204" pitchFamily="34" charset="-128"/>
                <a:cs typeface="ＭＳ Ｐゴシック" panose="020B0600070205080204" pitchFamily="34" charset="-128"/>
              </a:rPr>
              <a:t>’</a:t>
            </a:r>
            <a:r>
              <a:rPr lang="en-US" altLang="ja-JP">
                <a:latin typeface="Arial" panose="020B0604020202020204" pitchFamily="34" charset="0"/>
                <a:ea typeface="ＭＳ Ｐゴシック" panose="020B0600070205080204" pitchFamily="34" charset="-128"/>
                <a:cs typeface="ＭＳ Ｐゴシック" panose="020B0600070205080204" pitchFamily="34" charset="-128"/>
              </a:rPr>
              <a:t>t matter whose day off it is</a:t>
            </a:r>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Rectangle 7">
            <a:extLst>
              <a:ext uri="{FF2B5EF4-FFF2-40B4-BE49-F238E27FC236}">
                <a16:creationId xmlns:a16="http://schemas.microsoft.com/office/drawing/2014/main" id="{22D6A519-1892-2F0B-211F-6E7F6EF32B6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A4C83889-BC1E-094E-AF94-9EA4D3D36EE8}" type="slidenum">
              <a:rPr lang="en-US" altLang="en-US" sz="1200">
                <a:latin typeface="Arial" panose="020B0604020202020204" pitchFamily="34" charset="0"/>
              </a:rPr>
              <a:pPr/>
              <a:t>14</a:t>
            </a:fld>
            <a:endParaRPr lang="en-US" altLang="en-US" sz="1200">
              <a:latin typeface="Arial" panose="020B0604020202020204" pitchFamily="34" charset="0"/>
            </a:endParaRPr>
          </a:p>
        </p:txBody>
      </p:sp>
      <p:sp>
        <p:nvSpPr>
          <p:cNvPr id="13314" name="Rectangle 2">
            <a:extLst>
              <a:ext uri="{FF2B5EF4-FFF2-40B4-BE49-F238E27FC236}">
                <a16:creationId xmlns:a16="http://schemas.microsoft.com/office/drawing/2014/main" id="{CCB7F8B0-38E1-37F9-D540-CB6F476C5D30}"/>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13315" name="Rectangle 3">
            <a:extLst>
              <a:ext uri="{FF2B5EF4-FFF2-40B4-BE49-F238E27FC236}">
                <a16:creationId xmlns:a16="http://schemas.microsoft.com/office/drawing/2014/main" id="{38CA1B94-D9D1-F1F0-42E6-87807AD60D3F}"/>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7">
            <a:extLst>
              <a:ext uri="{FF2B5EF4-FFF2-40B4-BE49-F238E27FC236}">
                <a16:creationId xmlns:a16="http://schemas.microsoft.com/office/drawing/2014/main" id="{D04303BD-8337-5DC5-69B6-35323902DD11}"/>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BE9F263B-8F07-1649-BBA5-4D8AA286B45B}" type="slidenum">
              <a:rPr lang="en-US" altLang="en-US" sz="1200">
                <a:latin typeface="Arial" panose="020B0604020202020204" pitchFamily="34" charset="0"/>
              </a:rPr>
              <a:pPr/>
              <a:t>15</a:t>
            </a:fld>
            <a:endParaRPr lang="en-US" altLang="en-US" sz="1200">
              <a:latin typeface="Arial" panose="020B0604020202020204" pitchFamily="34" charset="0"/>
            </a:endParaRPr>
          </a:p>
        </p:txBody>
      </p:sp>
      <p:sp>
        <p:nvSpPr>
          <p:cNvPr id="15362" name="Rectangle 2">
            <a:extLst>
              <a:ext uri="{FF2B5EF4-FFF2-40B4-BE49-F238E27FC236}">
                <a16:creationId xmlns:a16="http://schemas.microsoft.com/office/drawing/2014/main" id="{6F65ABC3-54B5-B192-17C1-74D23D64ECC4}"/>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15363" name="Rectangle 3">
            <a:extLst>
              <a:ext uri="{FF2B5EF4-FFF2-40B4-BE49-F238E27FC236}">
                <a16:creationId xmlns:a16="http://schemas.microsoft.com/office/drawing/2014/main" id="{DF7CB1B1-9488-469B-A4FE-918234336221}"/>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7">
            <a:extLst>
              <a:ext uri="{FF2B5EF4-FFF2-40B4-BE49-F238E27FC236}">
                <a16:creationId xmlns:a16="http://schemas.microsoft.com/office/drawing/2014/main" id="{94AC2AC9-0DB8-D6DB-97C2-1D40EEAA6088}"/>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FA599C1B-7C73-7B4E-8082-EA2381B3B3D7}" type="slidenum">
              <a:rPr lang="en-US" altLang="en-US" sz="1200">
                <a:latin typeface="Arial" panose="020B0604020202020204" pitchFamily="34" charset="0"/>
              </a:rPr>
              <a:pPr/>
              <a:t>16</a:t>
            </a:fld>
            <a:endParaRPr lang="en-US" altLang="en-US" sz="1200">
              <a:latin typeface="Arial" panose="020B0604020202020204" pitchFamily="34" charset="0"/>
            </a:endParaRPr>
          </a:p>
        </p:txBody>
      </p:sp>
      <p:sp>
        <p:nvSpPr>
          <p:cNvPr id="17410" name="Rectangle 2">
            <a:extLst>
              <a:ext uri="{FF2B5EF4-FFF2-40B4-BE49-F238E27FC236}">
                <a16:creationId xmlns:a16="http://schemas.microsoft.com/office/drawing/2014/main" id="{8CE136C4-80FC-A3D1-D73C-7688C38B99D5}"/>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17411" name="Rectangle 3">
            <a:extLst>
              <a:ext uri="{FF2B5EF4-FFF2-40B4-BE49-F238E27FC236}">
                <a16:creationId xmlns:a16="http://schemas.microsoft.com/office/drawing/2014/main" id="{81D3C8CF-638C-3C06-47AE-F245A422F1CE}"/>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a:extLst>
              <a:ext uri="{FF2B5EF4-FFF2-40B4-BE49-F238E27FC236}">
                <a16:creationId xmlns:a16="http://schemas.microsoft.com/office/drawing/2014/main" id="{06557CAE-FE0F-1F00-AD7C-77F9EB8A089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7C890577-6491-1F41-BA65-F14F2CCE4364}" type="slidenum">
              <a:rPr lang="en-US" altLang="en-US" sz="1200">
                <a:latin typeface="Arial" panose="020B0604020202020204" pitchFamily="34" charset="0"/>
              </a:rPr>
              <a:pPr/>
              <a:t>17</a:t>
            </a:fld>
            <a:endParaRPr lang="en-US" altLang="en-US" sz="1200">
              <a:latin typeface="Arial" panose="020B0604020202020204" pitchFamily="34" charset="0"/>
            </a:endParaRPr>
          </a:p>
        </p:txBody>
      </p:sp>
      <p:sp>
        <p:nvSpPr>
          <p:cNvPr id="19458" name="Rectangle 2">
            <a:extLst>
              <a:ext uri="{FF2B5EF4-FFF2-40B4-BE49-F238E27FC236}">
                <a16:creationId xmlns:a16="http://schemas.microsoft.com/office/drawing/2014/main" id="{B73723BB-D10B-B65B-E1A5-C3D7A2A7FE82}"/>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19459" name="Rectangle 3">
            <a:extLst>
              <a:ext uri="{FF2B5EF4-FFF2-40B4-BE49-F238E27FC236}">
                <a16:creationId xmlns:a16="http://schemas.microsoft.com/office/drawing/2014/main" id="{FBFB209B-8B1A-DBA0-10CB-AC79B205C6D0}"/>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7">
            <a:extLst>
              <a:ext uri="{FF2B5EF4-FFF2-40B4-BE49-F238E27FC236}">
                <a16:creationId xmlns:a16="http://schemas.microsoft.com/office/drawing/2014/main" id="{814AB863-3997-6D81-6160-3667B210400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2109322C-94FC-6F4F-86BF-7AA7609F832D}" type="slidenum">
              <a:rPr lang="en-US" altLang="en-US" sz="1200">
                <a:latin typeface="Arial" panose="020B0604020202020204" pitchFamily="34" charset="0"/>
              </a:rPr>
              <a:pPr/>
              <a:t>19</a:t>
            </a:fld>
            <a:endParaRPr lang="en-US" altLang="en-US" sz="1200">
              <a:latin typeface="Arial" panose="020B0604020202020204" pitchFamily="34" charset="0"/>
            </a:endParaRPr>
          </a:p>
        </p:txBody>
      </p:sp>
      <p:sp>
        <p:nvSpPr>
          <p:cNvPr id="22530" name="Rectangle 2">
            <a:extLst>
              <a:ext uri="{FF2B5EF4-FFF2-40B4-BE49-F238E27FC236}">
                <a16:creationId xmlns:a16="http://schemas.microsoft.com/office/drawing/2014/main" id="{0286CF47-F234-817B-00DE-1809937955A7}"/>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22531" name="Rectangle 3">
            <a:extLst>
              <a:ext uri="{FF2B5EF4-FFF2-40B4-BE49-F238E27FC236}">
                <a16:creationId xmlns:a16="http://schemas.microsoft.com/office/drawing/2014/main" id="{D3AB3124-5E80-0A71-1160-B8AB3433BF9F}"/>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7">
            <a:extLst>
              <a:ext uri="{FF2B5EF4-FFF2-40B4-BE49-F238E27FC236}">
                <a16:creationId xmlns:a16="http://schemas.microsoft.com/office/drawing/2014/main" id="{57DE6E31-212B-6799-15C3-09CB9B97D5BB}"/>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fld id="{BA406C80-48E7-B140-92B5-1D7D32A15622}" type="slidenum">
              <a:rPr lang="en-US" altLang="en-US" sz="1200">
                <a:latin typeface="Arial" panose="020B0604020202020204" pitchFamily="34" charset="0"/>
              </a:rPr>
              <a:pPr/>
              <a:t>20</a:t>
            </a:fld>
            <a:endParaRPr lang="en-US" altLang="en-US" sz="1200">
              <a:latin typeface="Arial" panose="020B0604020202020204" pitchFamily="34" charset="0"/>
            </a:endParaRPr>
          </a:p>
        </p:txBody>
      </p:sp>
      <p:sp>
        <p:nvSpPr>
          <p:cNvPr id="24578" name="Rectangle 2">
            <a:extLst>
              <a:ext uri="{FF2B5EF4-FFF2-40B4-BE49-F238E27FC236}">
                <a16:creationId xmlns:a16="http://schemas.microsoft.com/office/drawing/2014/main" id="{ECF9B718-3FFE-D270-1F2E-7B9A798E9F03}"/>
              </a:ext>
            </a:extLst>
          </p:cNvPr>
          <p:cNvSpPr>
            <a:spLocks noGrp="1" noRot="1" noChangeAspect="1" noChangeArrowheads="1" noTextEdit="1"/>
          </p:cNvSpPr>
          <p:nvPr>
            <p:ph type="sldImg"/>
          </p:nvPr>
        </p:nvSpPr>
        <p:spPr>
          <a:xfrm>
            <a:off x="381000" y="685800"/>
            <a:ext cx="6096000" cy="3429000"/>
          </a:xfrm>
          <a:solidFill>
            <a:srgbClr val="FFFFFF"/>
          </a:solidFill>
          <a:ln/>
        </p:spPr>
      </p:sp>
      <p:sp>
        <p:nvSpPr>
          <p:cNvPr id="24579" name="Rectangle 3">
            <a:extLst>
              <a:ext uri="{FF2B5EF4-FFF2-40B4-BE49-F238E27FC236}">
                <a16:creationId xmlns:a16="http://schemas.microsoft.com/office/drawing/2014/main" id="{FDEA9683-B4CD-99C3-4481-9524F4D70093}"/>
              </a:ext>
            </a:extLst>
          </p:cNvPr>
          <p:cNvSpPr>
            <a:spLocks noGrp="1" noChangeArrowheads="1"/>
          </p:cNvSpPr>
          <p:nvPr>
            <p:ph type="body" idx="1"/>
          </p:nvPr>
        </p:nvSpPr>
        <p:spPr>
          <a:solidFill>
            <a:srgbClr val="FFFFFF"/>
          </a:solidFill>
          <a:ln>
            <a:solidFill>
              <a:srgbClr val="000000"/>
            </a:solidFill>
          </a:ln>
        </p:spPr>
        <p:txBody>
          <a:bodyPr/>
          <a:lstStyle/>
          <a:p>
            <a:pPr eaLnBrk="1" hangingPunct="1"/>
            <a:endParaRPr lang="en-US" altLang="en-US">
              <a:latin typeface="Arial" panose="020B0604020202020204" pitchFamily="34" charset="0"/>
              <a:ea typeface="ＭＳ Ｐゴシック" panose="020B0600070205080204" pitchFamily="34" charset="-128"/>
              <a:cs typeface="ＭＳ Ｐゴシック" panose="020B0600070205080204"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a:prstGeom prst="rect">
            <a:avLst/>
          </a:prstGeom>
        </p:spPr>
        <p:txBody>
          <a:bodyPr vert="horz"/>
          <a:lstStyle/>
          <a:p>
            <a:r>
              <a:rPr lang="en-US"/>
              <a:t>Click to edit Master title style</a:t>
            </a:r>
          </a:p>
        </p:txBody>
      </p:sp>
      <p:sp>
        <p:nvSpPr>
          <p:cNvPr id="3" name="Subtitle 2"/>
          <p:cNvSpPr>
            <a:spLocks noGrp="1"/>
          </p:cNvSpPr>
          <p:nvPr>
            <p:ph type="subTitle" idx="1"/>
          </p:nvPr>
        </p:nvSpPr>
        <p:spPr>
          <a:xfrm>
            <a:off x="1371600" y="2914650"/>
            <a:ext cx="6400800" cy="1314450"/>
          </a:xfrm>
          <a:prstGeom prst="rect">
            <a:avLst/>
          </a:prstGeom>
        </p:spPr>
        <p:txBody>
          <a:bodyPr vert="horz"/>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a:t>Click to edit Master subtitle style</a:t>
            </a:r>
          </a:p>
        </p:txBody>
      </p:sp>
    </p:spTree>
    <p:extLst>
      <p:ext uri="{BB962C8B-B14F-4D97-AF65-F5344CB8AC3E}">
        <p14:creationId xmlns:p14="http://schemas.microsoft.com/office/powerpoint/2010/main" val="22990762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vert="horz"/>
          <a:lstStyle/>
          <a:p>
            <a:r>
              <a:rPr lang="en-US"/>
              <a:t>Click to edit Master title style</a:t>
            </a:r>
          </a:p>
        </p:txBody>
      </p:sp>
      <p:sp>
        <p:nvSpPr>
          <p:cNvPr id="3" name="Vertical Text Placeholder 2"/>
          <p:cNvSpPr>
            <a:spLocks noGrp="1"/>
          </p:cNvSpPr>
          <p:nvPr>
            <p:ph type="body" orient="vert" idx="1"/>
          </p:nvPr>
        </p:nvSpPr>
        <p:spPr>
          <a:xfrm>
            <a:off x="457200" y="1200151"/>
            <a:ext cx="8229600" cy="3394472"/>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805591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7614345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vert="horz"/>
          <a:lstStyle/>
          <a:p>
            <a:r>
              <a:rPr lang="en-US"/>
              <a:t>Click to edit Master title style</a:t>
            </a:r>
          </a:p>
        </p:txBody>
      </p:sp>
      <p:sp>
        <p:nvSpPr>
          <p:cNvPr id="3" name="Content Placeholder 2"/>
          <p:cNvSpPr>
            <a:spLocks noGrp="1"/>
          </p:cNvSpPr>
          <p:nvPr>
            <p:ph idx="1"/>
          </p:nvPr>
        </p:nvSpPr>
        <p:spPr>
          <a:xfrm>
            <a:off x="457200" y="1200151"/>
            <a:ext cx="8229600" cy="3394472"/>
          </a:xfrm>
          <a:prstGeom prst="rect">
            <a:avLst/>
          </a:prstGeom>
        </p:spPr>
        <p:txBody>
          <a:bodyPr vert="horz"/>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239516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a:prstGeom prst="rect">
            <a:avLst/>
          </a:prstGeom>
        </p:spPr>
        <p:txBody>
          <a:bodyPr vert="horz"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a:prstGeom prst="rect">
            <a:avLst/>
          </a:prstGeom>
        </p:spPr>
        <p:txBody>
          <a:bodyPr vert="horz"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3176032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vert="horz"/>
          <a:lstStyle/>
          <a:p>
            <a:r>
              <a:rPr lang="en-US"/>
              <a:t>Click to edit Master title style</a:t>
            </a:r>
          </a:p>
        </p:txBody>
      </p:sp>
      <p:sp>
        <p:nvSpPr>
          <p:cNvPr id="3" name="Content Placeholder 2"/>
          <p:cNvSpPr>
            <a:spLocks noGrp="1"/>
          </p:cNvSpPr>
          <p:nvPr>
            <p:ph sz="half" idx="1"/>
          </p:nvPr>
        </p:nvSpPr>
        <p:spPr>
          <a:xfrm>
            <a:off x="457200" y="1200151"/>
            <a:ext cx="4038600" cy="3394472"/>
          </a:xfrm>
          <a:prstGeom prst="rect">
            <a:avLst/>
          </a:prstGeom>
        </p:spPr>
        <p:txBody>
          <a:bodyPr vert="horz"/>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a:prstGeom prst="rect">
            <a:avLst/>
          </a:prstGeom>
        </p:spPr>
        <p:txBody>
          <a:bodyPr vert="horz"/>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247237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vert="horz"/>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a:prstGeom prst="rect">
            <a:avLst/>
          </a:prstGeom>
        </p:spPr>
        <p:txBody>
          <a:bodyPr vert="horz"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a:prstGeom prst="rect">
            <a:avLst/>
          </a:prstGeom>
        </p:spPr>
        <p:txBody>
          <a:bodyPr vert="horz"/>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a:prstGeom prst="rect">
            <a:avLst/>
          </a:prstGeom>
        </p:spPr>
        <p:txBody>
          <a:bodyPr vert="horz"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a:prstGeom prst="rect">
            <a:avLst/>
          </a:prstGeom>
        </p:spPr>
        <p:txBody>
          <a:bodyPr vert="horz"/>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21383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vert="horz"/>
          <a:lstStyle/>
          <a:p>
            <a:r>
              <a:rPr lang="en-US"/>
              <a:t>Click to edit Master title style</a:t>
            </a:r>
          </a:p>
        </p:txBody>
      </p:sp>
    </p:spTree>
    <p:extLst>
      <p:ext uri="{BB962C8B-B14F-4D97-AF65-F5344CB8AC3E}">
        <p14:creationId xmlns:p14="http://schemas.microsoft.com/office/powerpoint/2010/main" val="12518120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702002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a:prstGeom prst="rect">
            <a:avLst/>
          </a:prstGeom>
        </p:spPr>
        <p:txBody>
          <a:bodyPr vert="horz"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a:prstGeom prst="rect">
            <a:avLst/>
          </a:prstGeom>
        </p:spPr>
        <p:txBody>
          <a:bodyPr vert="horz"/>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a:prstGeom prst="rect">
            <a:avLst/>
          </a:prstGeom>
        </p:spPr>
        <p:txBody>
          <a:bodyPr vert="horz"/>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34932096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a:prstGeom prst="rect">
            <a:avLst/>
          </a:prstGeom>
        </p:spPr>
        <p:txBody>
          <a:bodyPr vert="horz"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a:prstGeom prst="rect">
            <a:avLst/>
          </a:prstGeom>
        </p:spPr>
        <p:txBody>
          <a:bodyPr vert="horz"/>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endParaRPr lang="en-US" noProof="0"/>
          </a:p>
        </p:txBody>
      </p:sp>
      <p:sp>
        <p:nvSpPr>
          <p:cNvPr id="4" name="Text Placeholder 3"/>
          <p:cNvSpPr>
            <a:spLocks noGrp="1"/>
          </p:cNvSpPr>
          <p:nvPr>
            <p:ph type="body" sz="half" idx="2"/>
          </p:nvPr>
        </p:nvSpPr>
        <p:spPr>
          <a:xfrm>
            <a:off x="1792288" y="4025503"/>
            <a:ext cx="5486400" cy="603647"/>
          </a:xfrm>
          <a:prstGeom prst="rect">
            <a:avLst/>
          </a:prstGeom>
        </p:spPr>
        <p:txBody>
          <a:bodyPr vert="horz"/>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Tree>
    <p:extLst>
      <p:ext uri="{BB962C8B-B14F-4D97-AF65-F5344CB8AC3E}">
        <p14:creationId xmlns:p14="http://schemas.microsoft.com/office/powerpoint/2010/main" val="4691136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ctr" defTabSz="342900" rtl="0" eaLnBrk="0" fontAlgn="base" hangingPunct="0">
        <a:spcBef>
          <a:spcPct val="0"/>
        </a:spcBef>
        <a:spcAft>
          <a:spcPct val="0"/>
        </a:spcAft>
        <a:defRPr sz="3300" kern="1200">
          <a:solidFill>
            <a:schemeClr val="tx1"/>
          </a:solidFill>
          <a:latin typeface="+mj-lt"/>
          <a:ea typeface="ＭＳ Ｐゴシック" charset="0"/>
          <a:cs typeface="Geneva" charset="-128"/>
        </a:defRPr>
      </a:lvl1pPr>
      <a:lvl2pPr algn="ctr" defTabSz="342900" rtl="0" eaLnBrk="0" fontAlgn="base" hangingPunct="0">
        <a:spcBef>
          <a:spcPct val="0"/>
        </a:spcBef>
        <a:spcAft>
          <a:spcPct val="0"/>
        </a:spcAft>
        <a:defRPr sz="3300">
          <a:solidFill>
            <a:schemeClr val="tx1"/>
          </a:solidFill>
          <a:latin typeface="Calibri" charset="0"/>
          <a:ea typeface="ＭＳ Ｐゴシック" charset="0"/>
          <a:cs typeface="Geneva" charset="-128"/>
        </a:defRPr>
      </a:lvl2pPr>
      <a:lvl3pPr algn="ctr" defTabSz="342900" rtl="0" eaLnBrk="0" fontAlgn="base" hangingPunct="0">
        <a:spcBef>
          <a:spcPct val="0"/>
        </a:spcBef>
        <a:spcAft>
          <a:spcPct val="0"/>
        </a:spcAft>
        <a:defRPr sz="3300">
          <a:solidFill>
            <a:schemeClr val="tx1"/>
          </a:solidFill>
          <a:latin typeface="Calibri" charset="0"/>
          <a:ea typeface="ＭＳ Ｐゴシック" charset="0"/>
          <a:cs typeface="Geneva" charset="-128"/>
        </a:defRPr>
      </a:lvl3pPr>
      <a:lvl4pPr algn="ctr" defTabSz="342900" rtl="0" eaLnBrk="0" fontAlgn="base" hangingPunct="0">
        <a:spcBef>
          <a:spcPct val="0"/>
        </a:spcBef>
        <a:spcAft>
          <a:spcPct val="0"/>
        </a:spcAft>
        <a:defRPr sz="3300">
          <a:solidFill>
            <a:schemeClr val="tx1"/>
          </a:solidFill>
          <a:latin typeface="Calibri" charset="0"/>
          <a:ea typeface="ＭＳ Ｐゴシック" charset="0"/>
          <a:cs typeface="Geneva" charset="-128"/>
        </a:defRPr>
      </a:lvl4pPr>
      <a:lvl5pPr algn="ctr" defTabSz="342900" rtl="0" eaLnBrk="0" fontAlgn="base" hangingPunct="0">
        <a:spcBef>
          <a:spcPct val="0"/>
        </a:spcBef>
        <a:spcAft>
          <a:spcPct val="0"/>
        </a:spcAft>
        <a:defRPr sz="3300">
          <a:solidFill>
            <a:schemeClr val="tx1"/>
          </a:solidFill>
          <a:latin typeface="Calibri" charset="0"/>
          <a:ea typeface="ＭＳ Ｐゴシック" charset="0"/>
          <a:cs typeface="Geneva" charset="-128"/>
        </a:defRPr>
      </a:lvl5pPr>
      <a:lvl6pPr marL="342900" algn="ctr" defTabSz="342900" rtl="0" fontAlgn="base">
        <a:spcBef>
          <a:spcPct val="0"/>
        </a:spcBef>
        <a:spcAft>
          <a:spcPct val="0"/>
        </a:spcAft>
        <a:defRPr sz="3300">
          <a:solidFill>
            <a:schemeClr val="tx1"/>
          </a:solidFill>
          <a:latin typeface="Calibri" charset="0"/>
          <a:ea typeface="Geneva" charset="-128"/>
          <a:cs typeface="Geneva" charset="-128"/>
        </a:defRPr>
      </a:lvl6pPr>
      <a:lvl7pPr marL="685800" algn="ctr" defTabSz="342900" rtl="0" fontAlgn="base">
        <a:spcBef>
          <a:spcPct val="0"/>
        </a:spcBef>
        <a:spcAft>
          <a:spcPct val="0"/>
        </a:spcAft>
        <a:defRPr sz="3300">
          <a:solidFill>
            <a:schemeClr val="tx1"/>
          </a:solidFill>
          <a:latin typeface="Calibri" charset="0"/>
          <a:ea typeface="Geneva" charset="-128"/>
          <a:cs typeface="Geneva" charset="-128"/>
        </a:defRPr>
      </a:lvl7pPr>
      <a:lvl8pPr marL="1028700" algn="ctr" defTabSz="342900" rtl="0" fontAlgn="base">
        <a:spcBef>
          <a:spcPct val="0"/>
        </a:spcBef>
        <a:spcAft>
          <a:spcPct val="0"/>
        </a:spcAft>
        <a:defRPr sz="3300">
          <a:solidFill>
            <a:schemeClr val="tx1"/>
          </a:solidFill>
          <a:latin typeface="Calibri" charset="0"/>
          <a:ea typeface="Geneva" charset="-128"/>
          <a:cs typeface="Geneva" charset="-128"/>
        </a:defRPr>
      </a:lvl8pPr>
      <a:lvl9pPr marL="1371600" algn="ctr" defTabSz="342900" rtl="0" fontAlgn="base">
        <a:spcBef>
          <a:spcPct val="0"/>
        </a:spcBef>
        <a:spcAft>
          <a:spcPct val="0"/>
        </a:spcAft>
        <a:defRPr sz="3300">
          <a:solidFill>
            <a:schemeClr val="tx1"/>
          </a:solidFill>
          <a:latin typeface="Calibri" charset="0"/>
          <a:ea typeface="Geneva" charset="-128"/>
          <a:cs typeface="Geneva" charset="-128"/>
        </a:defRPr>
      </a:lvl9pPr>
    </p:titleStyle>
    <p:bodyStyle>
      <a:lvl1pPr marL="257175" indent="-257175" algn="l" defTabSz="3429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0"/>
          <a:cs typeface="Geneva" charset="-128"/>
        </a:defRPr>
      </a:lvl1pPr>
      <a:lvl2pPr marL="557213" indent="-214313" algn="l" defTabSz="342900"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Geneva" charset="-128"/>
          <a:cs typeface="Geneva" charset="0"/>
        </a:defRPr>
      </a:lvl2pPr>
      <a:lvl3pPr marL="857250" indent="-171450" algn="l" defTabSz="342900" rtl="0" eaLnBrk="0" fontAlgn="base" hangingPunct="0">
        <a:spcBef>
          <a:spcPct val="20000"/>
        </a:spcBef>
        <a:spcAft>
          <a:spcPct val="0"/>
        </a:spcAft>
        <a:buFont typeface="Arial" panose="020B0604020202020204" pitchFamily="34" charset="0"/>
        <a:buChar char="•"/>
        <a:defRPr sz="1800" kern="1200">
          <a:solidFill>
            <a:schemeClr val="tx1"/>
          </a:solidFill>
          <a:latin typeface="+mn-lt"/>
          <a:ea typeface="Geneva" charset="-128"/>
          <a:cs typeface="Geneva" charset="0"/>
        </a:defRPr>
      </a:lvl3pPr>
      <a:lvl4pPr marL="1200150" indent="-171450" algn="l" defTabSz="3429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Geneva" charset="-128"/>
          <a:cs typeface="Geneva" charset="0"/>
        </a:defRPr>
      </a:lvl4pPr>
      <a:lvl5pPr marL="1543050" indent="-171450" algn="l" defTabSz="342900" rtl="0" eaLnBrk="0" fontAlgn="base" hangingPunct="0">
        <a:spcBef>
          <a:spcPct val="20000"/>
        </a:spcBef>
        <a:spcAft>
          <a:spcPct val="0"/>
        </a:spcAft>
        <a:buFont typeface="Arial" panose="020B0604020202020204" pitchFamily="34" charset="0"/>
        <a:buChar char="»"/>
        <a:defRPr sz="1500" kern="1200">
          <a:solidFill>
            <a:schemeClr val="tx1"/>
          </a:solidFill>
          <a:latin typeface="+mn-lt"/>
          <a:ea typeface="Geneva" charset="-128"/>
          <a:cs typeface="Geneva"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hyperlink" Target="https://www.youtube.com/watch?v=W6iOHRoxxaU&amp;t=97s"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B8838-F5B3-BD42-BBFE-F85D3EEF130F}"/>
              </a:ext>
            </a:extLst>
          </p:cNvPr>
          <p:cNvSpPr>
            <a:spLocks noGrp="1"/>
          </p:cNvSpPr>
          <p:nvPr>
            <p:ph type="title"/>
          </p:nvPr>
        </p:nvSpPr>
        <p:spPr>
          <a:xfrm>
            <a:off x="457200" y="514350"/>
            <a:ext cx="8229600" cy="857250"/>
          </a:xfrm>
        </p:spPr>
        <p:txBody>
          <a:bodyPr/>
          <a:lstStyle/>
          <a:p>
            <a:r>
              <a:rPr lang="en-US" dirty="0"/>
              <a:t>Intro to Hospitality Management </a:t>
            </a:r>
            <a:br>
              <a:rPr lang="en-US" dirty="0"/>
            </a:br>
            <a:r>
              <a:rPr lang="en-US" dirty="0"/>
              <a:t>Class 7</a:t>
            </a:r>
          </a:p>
        </p:txBody>
      </p:sp>
      <p:sp>
        <p:nvSpPr>
          <p:cNvPr id="3" name="Content Placeholder 2">
            <a:extLst>
              <a:ext uri="{FF2B5EF4-FFF2-40B4-BE49-F238E27FC236}">
                <a16:creationId xmlns:a16="http://schemas.microsoft.com/office/drawing/2014/main" id="{8EF90E1D-5C49-F606-0FDE-5D3EF6A49FB0}"/>
              </a:ext>
            </a:extLst>
          </p:cNvPr>
          <p:cNvSpPr>
            <a:spLocks noGrp="1"/>
          </p:cNvSpPr>
          <p:nvPr>
            <p:ph idx="1"/>
          </p:nvPr>
        </p:nvSpPr>
        <p:spPr>
          <a:xfrm>
            <a:off x="1981200" y="2190750"/>
            <a:ext cx="8229600" cy="3394472"/>
          </a:xfrm>
        </p:spPr>
        <p:txBody>
          <a:bodyPr/>
          <a:lstStyle/>
          <a:p>
            <a:r>
              <a:rPr lang="en-US" dirty="0"/>
              <a:t>Reflections on ethics and sustainability</a:t>
            </a:r>
          </a:p>
          <a:p>
            <a:r>
              <a:rPr lang="en-US" dirty="0"/>
              <a:t>Sustainability Paper assigned</a:t>
            </a:r>
          </a:p>
          <a:p>
            <a:r>
              <a:rPr lang="en-US" dirty="0"/>
              <a:t>Costing review</a:t>
            </a:r>
          </a:p>
          <a:p>
            <a:r>
              <a:rPr lang="en-US" dirty="0"/>
              <a:t>Specifications (specs)</a:t>
            </a:r>
          </a:p>
          <a:p>
            <a:endParaRPr lang="en-US" dirty="0"/>
          </a:p>
        </p:txBody>
      </p:sp>
    </p:spTree>
    <p:extLst>
      <p:ext uri="{BB962C8B-B14F-4D97-AF65-F5344CB8AC3E}">
        <p14:creationId xmlns:p14="http://schemas.microsoft.com/office/powerpoint/2010/main" val="39071293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B29FB103-E856-2540-D54D-26B17EA42170}"/>
              </a:ext>
            </a:extLst>
          </p:cNvPr>
          <p:cNvSpPr>
            <a:spLocks noGrp="1" noChangeArrowheads="1"/>
          </p:cNvSpPr>
          <p:nvPr>
            <p:ph type="title"/>
          </p:nvPr>
        </p:nvSpPr>
        <p:spPr>
          <a:xfrm>
            <a:off x="1475185" y="557212"/>
            <a:ext cx="6182915" cy="985838"/>
          </a:xfrm>
        </p:spPr>
        <p:txBody>
          <a:bodyPr vert="horz" wrap="square" lIns="68580" tIns="34290" rIns="68580" bIns="34290" numCol="1" anchor="ctr" anchorCtr="0" compatLnSpc="1">
            <a:prstTxWarp prst="textNoShape">
              <a:avLst/>
            </a:prstTxWarp>
          </a:bodyPr>
          <a:lstStyle/>
          <a:p>
            <a:pPr eaLnBrk="1" hangingPunct="1"/>
            <a:r>
              <a:rPr lang="en-US" altLang="en-US" sz="3600" b="1">
                <a:effectLst>
                  <a:outerShdw blurRad="38100" dist="38100" dir="2700000" algn="tl">
                    <a:srgbClr val="000000"/>
                  </a:outerShdw>
                </a:effectLst>
                <a:ea typeface="ＭＳ Ｐゴシック" panose="020B0600070205080204" pitchFamily="34" charset="-128"/>
              </a:rPr>
              <a:t>Intro to </a:t>
            </a:r>
            <a:r>
              <a:rPr lang="ja-JP" altLang="en-US" sz="3600" b="1">
                <a:effectLst>
                  <a:outerShdw blurRad="38100" dist="38100" dir="2700000" algn="tl">
                    <a:srgbClr val="000000"/>
                  </a:outerShdw>
                </a:effectLst>
                <a:ea typeface="ＭＳ Ｐゴシック" panose="020B0600070205080204" pitchFamily="34" charset="-128"/>
              </a:rPr>
              <a:t>“</a:t>
            </a:r>
            <a:r>
              <a:rPr lang="en-US" altLang="ja-JP" sz="3600" b="1">
                <a:effectLst>
                  <a:outerShdw blurRad="38100" dist="38100" dir="2700000" algn="tl">
                    <a:srgbClr val="000000"/>
                  </a:outerShdw>
                </a:effectLst>
                <a:ea typeface="ＭＳ Ｐゴシック" panose="020B0600070205080204" pitchFamily="34" charset="-128"/>
              </a:rPr>
              <a:t>Specs</a:t>
            </a:r>
            <a:r>
              <a:rPr lang="ja-JP" altLang="en-US" sz="3600" b="1">
                <a:effectLst>
                  <a:outerShdw blurRad="38100" dist="38100" dir="2700000" algn="tl">
                    <a:srgbClr val="000000"/>
                  </a:outerShdw>
                </a:effectLst>
                <a:ea typeface="ＭＳ Ｐゴシック" panose="020B0600070205080204" pitchFamily="34" charset="-128"/>
              </a:rPr>
              <a:t>”</a:t>
            </a:r>
            <a:r>
              <a:rPr lang="en-US" altLang="ja-JP" sz="3600">
                <a:ea typeface="ＭＳ Ｐゴシック" panose="020B0600070205080204" pitchFamily="34" charset="-128"/>
              </a:rPr>
              <a:t> </a:t>
            </a:r>
            <a:br>
              <a:rPr lang="en-US" altLang="ja-JP">
                <a:ea typeface="ＭＳ Ｐゴシック" panose="020B0600070205080204" pitchFamily="34" charset="-128"/>
              </a:rPr>
            </a:br>
            <a:r>
              <a:rPr lang="en-US" altLang="ja-JP">
                <a:ea typeface="ＭＳ Ｐゴシック" panose="020B0600070205080204" pitchFamily="34" charset="-128"/>
              </a:rPr>
              <a:t>(</a:t>
            </a:r>
            <a:r>
              <a:rPr lang="en-US" altLang="ja-JP" sz="2700">
                <a:ea typeface="ＭＳ Ｐゴシック" panose="020B0600070205080204" pitchFamily="34" charset="-128"/>
              </a:rPr>
              <a:t>Product Specification Sheet)</a:t>
            </a:r>
            <a:br>
              <a:rPr lang="en-US" altLang="ja-JP">
                <a:ea typeface="ＭＳ Ｐゴシック" panose="020B0600070205080204" pitchFamily="34" charset="-128"/>
              </a:rPr>
            </a:br>
            <a:endParaRPr lang="en-US" altLang="en-US">
              <a:ea typeface="ＭＳ Ｐゴシック" panose="020B0600070205080204" pitchFamily="34" charset="-128"/>
            </a:endParaRPr>
          </a:p>
        </p:txBody>
      </p:sp>
      <p:sp>
        <p:nvSpPr>
          <p:cNvPr id="6146" name="Rectangle 3">
            <a:extLst>
              <a:ext uri="{FF2B5EF4-FFF2-40B4-BE49-F238E27FC236}">
                <a16:creationId xmlns:a16="http://schemas.microsoft.com/office/drawing/2014/main" id="{F08F7ED4-0564-8F92-0CC9-E00B312354D8}"/>
              </a:ext>
            </a:extLst>
          </p:cNvPr>
          <p:cNvSpPr>
            <a:spLocks noGrp="1" noChangeArrowheads="1"/>
          </p:cNvSpPr>
          <p:nvPr>
            <p:ph idx="1"/>
          </p:nvPr>
        </p:nvSpPr>
        <p:spPr bwMode="auto">
          <a:xfrm>
            <a:off x="1485900" y="1572816"/>
            <a:ext cx="6172200" cy="334208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r>
              <a:rPr lang="en-US" altLang="en-US" sz="2700">
                <a:solidFill>
                  <a:srgbClr val="FFFFFF"/>
                </a:solidFill>
                <a:ea typeface="ＭＳ Ｐゴシック" panose="020B0600070205080204" pitchFamily="34" charset="-128"/>
              </a:rPr>
              <a:t>A very detailed description of a product. </a:t>
            </a:r>
          </a:p>
          <a:p>
            <a:pPr eaLnBrk="1" hangingPunct="1"/>
            <a:r>
              <a:rPr lang="en-US" altLang="en-US" sz="2700">
                <a:solidFill>
                  <a:srgbClr val="FFFFFF"/>
                </a:solidFill>
                <a:ea typeface="ＭＳ Ｐゴシック" panose="020B0600070205080204" pitchFamily="34" charset="-128"/>
              </a:rPr>
              <a:t>It is generated by the business and given to the supplier. </a:t>
            </a:r>
          </a:p>
          <a:p>
            <a:pPr eaLnBrk="1" hangingPunct="1"/>
            <a:r>
              <a:rPr lang="en-US" altLang="en-US" sz="2700">
                <a:solidFill>
                  <a:srgbClr val="FFFFFF"/>
                </a:solidFill>
                <a:ea typeface="ＭＳ Ｐゴシック" panose="020B0600070205080204" pitchFamily="34" charset="-128"/>
              </a:rPr>
              <a:t>Ask for price sheet in return</a:t>
            </a:r>
            <a:r>
              <a:rPr lang="en-US" altLang="en-US" sz="2700">
                <a:ea typeface="ＭＳ Ｐゴシック" panose="020B0600070205080204" pitchFamily="34" charset="-128"/>
              </a:rPr>
              <a:t>.</a:t>
            </a:r>
          </a:p>
          <a:p>
            <a:pPr eaLnBrk="1" hangingPunct="1">
              <a:buFont typeface="Arial" panose="020B0604020202020204" pitchFamily="34" charset="0"/>
              <a:buNone/>
            </a:pPr>
            <a:endParaRPr lang="en-US" altLang="en-US">
              <a:ea typeface="ＭＳ Ｐゴシック" panose="020B0600070205080204" pitchFamily="34" charset="-128"/>
            </a:endParaRPr>
          </a:p>
          <a:p>
            <a:pPr eaLnBrk="1" hangingPunct="1"/>
            <a:endParaRPr lang="en-US" altLang="en-US">
              <a:ea typeface="ＭＳ Ｐゴシック" panose="020B0600070205080204" pitchFamily="34" charset="-128"/>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6" name="Rectangle 2">
            <a:extLst>
              <a:ext uri="{FF2B5EF4-FFF2-40B4-BE49-F238E27FC236}">
                <a16:creationId xmlns:a16="http://schemas.microsoft.com/office/drawing/2014/main" id="{6B40FE6B-F61D-8CB3-40F1-87283E60AB31}"/>
              </a:ext>
            </a:extLst>
          </p:cNvPr>
          <p:cNvSpPr>
            <a:spLocks noGrp="1" noChangeArrowheads="1"/>
          </p:cNvSpPr>
          <p:nvPr>
            <p:ph type="title"/>
          </p:nvPr>
        </p:nvSpPr>
        <p:spPr/>
        <p:txBody>
          <a:bodyPr vert="horz" wrap="square" lIns="68580" tIns="34290" rIns="68580" bIns="34290" numCol="1" anchor="t" anchorCtr="0" compatLnSpc="1">
            <a:prstTxWarp prst="textNoShape">
              <a:avLst/>
            </a:prstTxWarp>
          </a:bodyPr>
          <a:lstStyle/>
          <a:p>
            <a:pPr eaLnBrk="1" hangingPunct="1"/>
            <a:r>
              <a:rPr lang="en-US" altLang="en-US" sz="3600" b="1">
                <a:effectLst>
                  <a:outerShdw blurRad="38100" dist="38100" dir="2700000" algn="tl">
                    <a:srgbClr val="000000"/>
                  </a:outerShdw>
                </a:effectLst>
                <a:ea typeface="ＭＳ Ｐゴシック" panose="020B0600070205080204" pitchFamily="34" charset="-128"/>
              </a:rPr>
              <a:t>What is included in the spec?</a:t>
            </a:r>
          </a:p>
        </p:txBody>
      </p:sp>
      <p:sp>
        <p:nvSpPr>
          <p:cNvPr id="18435" name="Rectangle 3">
            <a:extLst>
              <a:ext uri="{FF2B5EF4-FFF2-40B4-BE49-F238E27FC236}">
                <a16:creationId xmlns:a16="http://schemas.microsoft.com/office/drawing/2014/main" id="{338E9CDA-087A-486F-B4FA-5B8FC8D8E512}"/>
              </a:ext>
            </a:extLst>
          </p:cNvPr>
          <p:cNvSpPr>
            <a:spLocks noGrp="1" noChangeArrowheads="1"/>
          </p:cNvSpPr>
          <p:nvPr>
            <p:ph idx="1"/>
          </p:nvPr>
        </p:nvSpPr>
        <p:spPr>
          <a:xfrm>
            <a:off x="1485900" y="1714500"/>
            <a:ext cx="6115050" cy="2343150"/>
          </a:xfrm>
        </p:spPr>
        <p:txBody>
          <a:bodyPr numCol="2"/>
          <a:lstStyle/>
          <a:p>
            <a:pPr eaLnBrk="1" fontAlgn="auto" hangingPunct="1">
              <a:spcAft>
                <a:spcPts val="0"/>
              </a:spcAft>
              <a:buFont typeface="Arial"/>
              <a:buChar char="•"/>
              <a:defRPr/>
            </a:pPr>
            <a:r>
              <a:rPr lang="en-US" sz="2700" dirty="0">
                <a:solidFill>
                  <a:srgbClr val="FFFFFF"/>
                </a:solidFill>
                <a:ea typeface="+mn-ea"/>
                <a:cs typeface="+mn-cs"/>
              </a:rPr>
              <a:t>quality</a:t>
            </a:r>
          </a:p>
          <a:p>
            <a:pPr eaLnBrk="1" fontAlgn="auto" hangingPunct="1">
              <a:spcAft>
                <a:spcPts val="0"/>
              </a:spcAft>
              <a:buFont typeface="Arial"/>
              <a:buChar char="•"/>
              <a:defRPr/>
            </a:pPr>
            <a:r>
              <a:rPr lang="en-US" sz="2700" dirty="0">
                <a:solidFill>
                  <a:srgbClr val="FFFFFF"/>
                </a:solidFill>
                <a:ea typeface="+mn-ea"/>
                <a:cs typeface="+mn-cs"/>
              </a:rPr>
              <a:t>cut</a:t>
            </a:r>
          </a:p>
          <a:p>
            <a:pPr eaLnBrk="1" fontAlgn="auto" hangingPunct="1">
              <a:spcAft>
                <a:spcPts val="0"/>
              </a:spcAft>
              <a:buFont typeface="Arial"/>
              <a:buChar char="•"/>
              <a:defRPr/>
            </a:pPr>
            <a:r>
              <a:rPr lang="en-US" sz="2700" dirty="0">
                <a:solidFill>
                  <a:srgbClr val="FFFFFF"/>
                </a:solidFill>
                <a:ea typeface="+mn-ea"/>
                <a:cs typeface="+mn-cs"/>
              </a:rPr>
              <a:t>size</a:t>
            </a:r>
          </a:p>
          <a:p>
            <a:pPr eaLnBrk="1" fontAlgn="auto" hangingPunct="1">
              <a:spcAft>
                <a:spcPts val="0"/>
              </a:spcAft>
              <a:buFont typeface="Arial"/>
              <a:buChar char="•"/>
              <a:defRPr/>
            </a:pPr>
            <a:r>
              <a:rPr lang="en-US" sz="2700" dirty="0">
                <a:solidFill>
                  <a:srgbClr val="FFFFFF"/>
                </a:solidFill>
                <a:ea typeface="+mn-ea"/>
                <a:cs typeface="+mn-cs"/>
              </a:rPr>
              <a:t>packaging</a:t>
            </a:r>
          </a:p>
          <a:p>
            <a:pPr eaLnBrk="1" fontAlgn="auto" hangingPunct="1">
              <a:spcAft>
                <a:spcPts val="0"/>
              </a:spcAft>
              <a:buFont typeface="Arial"/>
              <a:buChar char="•"/>
              <a:defRPr/>
            </a:pPr>
            <a:r>
              <a:rPr lang="en-US" sz="2700" dirty="0">
                <a:solidFill>
                  <a:srgbClr val="FFFFFF"/>
                </a:solidFill>
                <a:ea typeface="+mn-ea"/>
                <a:cs typeface="+mn-cs"/>
              </a:rPr>
              <a:t>fresh/frozen</a:t>
            </a:r>
          </a:p>
          <a:p>
            <a:pPr eaLnBrk="1" fontAlgn="auto" hangingPunct="1">
              <a:spcAft>
                <a:spcPts val="0"/>
              </a:spcAft>
              <a:buFont typeface="Arial"/>
              <a:buChar char="•"/>
              <a:defRPr/>
            </a:pPr>
            <a:r>
              <a:rPr lang="en-US" sz="2700" dirty="0">
                <a:solidFill>
                  <a:srgbClr val="FFFFFF"/>
                </a:solidFill>
                <a:ea typeface="+mn-ea"/>
                <a:cs typeface="+mn-cs"/>
              </a:rPr>
              <a:t>point of origin</a:t>
            </a:r>
          </a:p>
          <a:p>
            <a:pPr eaLnBrk="1" fontAlgn="auto" hangingPunct="1">
              <a:spcAft>
                <a:spcPts val="0"/>
              </a:spcAft>
              <a:buFont typeface="Arial"/>
              <a:buChar char="•"/>
              <a:defRPr/>
            </a:pPr>
            <a:r>
              <a:rPr lang="en-US" sz="2700" dirty="0">
                <a:solidFill>
                  <a:srgbClr val="FFFFFF"/>
                </a:solidFill>
                <a:ea typeface="+mn-ea"/>
                <a:cs typeface="+mn-cs"/>
              </a:rPr>
              <a:t>ripeness</a:t>
            </a:r>
          </a:p>
          <a:p>
            <a:pPr eaLnBrk="1" fontAlgn="auto" hangingPunct="1">
              <a:spcAft>
                <a:spcPts val="0"/>
              </a:spcAft>
              <a:buFont typeface="Arial"/>
              <a:buChar char="•"/>
              <a:defRPr/>
            </a:pPr>
            <a:r>
              <a:rPr lang="en-US" sz="2700" dirty="0">
                <a:solidFill>
                  <a:srgbClr val="FFFFFF"/>
                </a:solidFill>
                <a:ea typeface="+mn-ea"/>
                <a:cs typeface="+mn-cs"/>
              </a:rPr>
              <a:t>brand</a:t>
            </a:r>
          </a:p>
          <a:p>
            <a:pPr eaLnBrk="1" fontAlgn="auto" hangingPunct="1">
              <a:spcAft>
                <a:spcPts val="0"/>
              </a:spcAft>
              <a:buFont typeface="Arial"/>
              <a:buChar char="•"/>
              <a:defRPr/>
            </a:pPr>
            <a:r>
              <a:rPr lang="en-US" sz="2700" dirty="0">
                <a:solidFill>
                  <a:srgbClr val="FFFFFF"/>
                </a:solidFill>
                <a:ea typeface="+mn-ea"/>
                <a:cs typeface="+mn-cs"/>
              </a:rPr>
              <a:t>etc.</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Rectangle 2">
            <a:extLst>
              <a:ext uri="{FF2B5EF4-FFF2-40B4-BE49-F238E27FC236}">
                <a16:creationId xmlns:a16="http://schemas.microsoft.com/office/drawing/2014/main" id="{5AEA5F5E-EB46-F747-2428-6E3185629E42}"/>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sz="3600" b="1">
                <a:effectLst>
                  <a:outerShdw blurRad="38100" dist="38100" dir="2700000" algn="tl">
                    <a:srgbClr val="000000"/>
                  </a:outerShdw>
                </a:effectLst>
                <a:ea typeface="ＭＳ Ｐゴシック" panose="020B0600070205080204" pitchFamily="34" charset="-128"/>
              </a:rPr>
              <a:t>Why do Specs?</a:t>
            </a:r>
          </a:p>
        </p:txBody>
      </p:sp>
      <p:sp>
        <p:nvSpPr>
          <p:cNvPr id="9218" name="Rectangle 3">
            <a:extLst>
              <a:ext uri="{FF2B5EF4-FFF2-40B4-BE49-F238E27FC236}">
                <a16:creationId xmlns:a16="http://schemas.microsoft.com/office/drawing/2014/main" id="{6D85504C-B73D-4659-3491-B242A2DC969B}"/>
              </a:ext>
            </a:extLst>
          </p:cNvPr>
          <p:cNvSpPr>
            <a:spLocks noGrp="1" noChangeArrowheads="1"/>
          </p:cNvSpPr>
          <p:nvPr>
            <p:ph idx="1"/>
          </p:nvPr>
        </p:nvSpPr>
        <p:spPr bwMode="auto">
          <a:xfrm>
            <a:off x="2171700" y="1200150"/>
            <a:ext cx="4857750" cy="33420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r>
              <a:rPr lang="en-US" altLang="en-US" sz="2700">
                <a:solidFill>
                  <a:srgbClr val="FFFFFF"/>
                </a:solidFill>
                <a:ea typeface="ＭＳ Ｐゴシック" panose="020B0600070205080204" pitchFamily="34" charset="-128"/>
              </a:rPr>
              <a:t>Quality control</a:t>
            </a:r>
          </a:p>
          <a:p>
            <a:pPr eaLnBrk="1" hangingPunct="1"/>
            <a:r>
              <a:rPr lang="en-US" altLang="en-US" sz="2700">
                <a:solidFill>
                  <a:srgbClr val="FFFFFF"/>
                </a:solidFill>
                <a:ea typeface="ＭＳ Ｐゴシック" panose="020B0600070205080204" pitchFamily="34" charset="-128"/>
              </a:rPr>
              <a:t>Cost control</a:t>
            </a:r>
          </a:p>
          <a:p>
            <a:pPr eaLnBrk="1" hangingPunct="1"/>
            <a:r>
              <a:rPr lang="en-US" altLang="en-US" sz="2700">
                <a:solidFill>
                  <a:srgbClr val="FFFFFF"/>
                </a:solidFill>
                <a:ea typeface="ＭＳ Ｐゴシック" panose="020B0600070205080204" pitchFamily="34" charset="-128"/>
              </a:rPr>
              <a:t>Avoid misunderstanding</a:t>
            </a:r>
          </a:p>
          <a:p>
            <a:pPr eaLnBrk="1" hangingPunct="1"/>
            <a:r>
              <a:rPr lang="en-US" altLang="en-US" sz="2700">
                <a:solidFill>
                  <a:srgbClr val="FFFFFF"/>
                </a:solidFill>
                <a:ea typeface="ＭＳ Ｐゴシック" panose="020B0600070205080204" pitchFamily="34" charset="-128"/>
              </a:rPr>
              <a:t>Avoid corruption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2A3D3AFE-C95B-CBA6-7811-110F413DF4F7}"/>
              </a:ext>
            </a:extLst>
          </p:cNvPr>
          <p:cNvSpPr txBox="1">
            <a:spLocks/>
          </p:cNvSpPr>
          <p:nvPr/>
        </p:nvSpPr>
        <p:spPr bwMode="auto">
          <a:xfrm>
            <a:off x="2400300" y="3486150"/>
            <a:ext cx="4343400" cy="1200150"/>
          </a:xfrm>
          <a:prstGeom prst="rect">
            <a:avLst/>
          </a:prstGeom>
          <a:solidFill>
            <a:srgbClr val="EBF7FF">
              <a:alpha val="50000"/>
            </a:srgbClr>
          </a:solidFill>
          <a:ln w="25400" cap="flat" cmpd="sng" algn="ctr">
            <a:solidFill>
              <a:srgbClr val="000000"/>
            </a:solidFill>
            <a:prstDash val="solid"/>
            <a:miter lim="800000"/>
            <a:headEnd type="none" w="med" len="med"/>
            <a:tailEnd type="none" w="med" len="med"/>
          </a:ln>
        </p:spPr>
        <p:txBody>
          <a:bodyPr anchor="ct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pPr algn="ctr" eaLnBrk="1" hangingPunct="1">
              <a:lnSpc>
                <a:spcPct val="90000"/>
              </a:lnSpc>
            </a:pPr>
            <a:r>
              <a:rPr lang="en-US" altLang="en-US" sz="4050" b="1">
                <a:solidFill>
                  <a:srgbClr val="800000"/>
                </a:solidFill>
                <a:effectLst>
                  <a:outerShdw blurRad="38100" dist="38100" dir="2700000" algn="tl">
                    <a:srgbClr val="000000"/>
                  </a:outerShdw>
                </a:effectLst>
                <a:latin typeface="Arial" panose="020B0604020202020204" pitchFamily="34" charset="0"/>
              </a:rPr>
              <a:t>Purchasing:</a:t>
            </a:r>
            <a:br>
              <a:rPr lang="en-US" altLang="en-US" sz="3300" b="1">
                <a:solidFill>
                  <a:srgbClr val="800000"/>
                </a:solidFill>
                <a:effectLst>
                  <a:outerShdw blurRad="38100" dist="38100" dir="2700000" algn="tl">
                    <a:srgbClr val="000000"/>
                  </a:outerShdw>
                </a:effectLst>
                <a:latin typeface="Arial" panose="020B0604020202020204" pitchFamily="34" charset="0"/>
              </a:rPr>
            </a:br>
            <a:r>
              <a:rPr lang="en-US" altLang="en-US" sz="3300" b="1">
                <a:solidFill>
                  <a:srgbClr val="800000"/>
                </a:solidFill>
                <a:effectLst>
                  <a:outerShdw blurRad="38100" dist="38100" dir="2700000" algn="tl">
                    <a:srgbClr val="000000"/>
                  </a:outerShdw>
                </a:effectLst>
                <a:latin typeface="Arial" panose="020B0604020202020204" pitchFamily="34" charset="0"/>
              </a:rPr>
              <a:t>Where &amp; How</a:t>
            </a:r>
            <a:endParaRPr lang="en-US" altLang="en-US" sz="3300" b="1">
              <a:solidFill>
                <a:srgbClr val="FF0000"/>
              </a:solidFill>
              <a:effectLst>
                <a:outerShdw blurRad="38100" dist="38100" dir="2700000" algn="tl">
                  <a:srgbClr val="000000"/>
                </a:outerShdw>
              </a:effectLst>
              <a:latin typeface="Arial" panose="020B0604020202020204"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4" name="Rectangle 2">
            <a:extLst>
              <a:ext uri="{FF2B5EF4-FFF2-40B4-BE49-F238E27FC236}">
                <a16:creationId xmlns:a16="http://schemas.microsoft.com/office/drawing/2014/main" id="{CE65137F-C1FC-F5EF-9301-2A13CBA7B54B}"/>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sz="3600" b="1">
                <a:effectLst>
                  <a:outerShdw blurRad="38100" dist="38100" dir="2700000" algn="tl">
                    <a:srgbClr val="000000"/>
                  </a:outerShdw>
                </a:effectLst>
                <a:ea typeface="ＭＳ Ｐゴシック" panose="020B0600070205080204" pitchFamily="34" charset="-128"/>
              </a:rPr>
              <a:t>Purchasing &amp; the Market</a:t>
            </a:r>
          </a:p>
        </p:txBody>
      </p:sp>
      <p:sp>
        <p:nvSpPr>
          <p:cNvPr id="12290" name="Rectangle 3">
            <a:extLst>
              <a:ext uri="{FF2B5EF4-FFF2-40B4-BE49-F238E27FC236}">
                <a16:creationId xmlns:a16="http://schemas.microsoft.com/office/drawing/2014/main" id="{8605383A-AB17-9A4F-5CF5-ADF379B8B85F}"/>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r>
              <a:rPr lang="en-US" altLang="en-US" sz="2700">
                <a:solidFill>
                  <a:srgbClr val="FFFFFF"/>
                </a:solidFill>
                <a:ea typeface="ＭＳ Ｐゴシック" panose="020B0600070205080204" pitchFamily="34" charset="-128"/>
              </a:rPr>
              <a:t>Markets</a:t>
            </a:r>
          </a:p>
          <a:p>
            <a:pPr lvl="1" eaLnBrk="1" hangingPunct="1"/>
            <a:r>
              <a:rPr lang="en-US" altLang="en-US" sz="2400">
                <a:solidFill>
                  <a:srgbClr val="FFFFFF"/>
                </a:solidFill>
                <a:ea typeface="Geneva" panose="020B0503030404040204" pitchFamily="34" charset="0"/>
                <a:cs typeface="Geneva" panose="020B0503030404040204" pitchFamily="34" charset="0"/>
              </a:rPr>
              <a:t>Primary (prime vendor)</a:t>
            </a:r>
          </a:p>
          <a:p>
            <a:pPr lvl="1" eaLnBrk="1" hangingPunct="1"/>
            <a:r>
              <a:rPr lang="en-US" altLang="en-US" sz="2400">
                <a:solidFill>
                  <a:srgbClr val="FFFFFF"/>
                </a:solidFill>
                <a:ea typeface="Geneva" panose="020B0503030404040204" pitchFamily="34" charset="0"/>
                <a:cs typeface="Geneva" panose="020B0503030404040204" pitchFamily="34" charset="0"/>
              </a:rPr>
              <a:t>Secondary</a:t>
            </a:r>
          </a:p>
          <a:p>
            <a:pPr lvl="1" eaLnBrk="1" hangingPunct="1"/>
            <a:r>
              <a:rPr lang="en-US" altLang="en-US" sz="2400">
                <a:solidFill>
                  <a:srgbClr val="FFFFFF"/>
                </a:solidFill>
                <a:ea typeface="Geneva" panose="020B0503030404040204" pitchFamily="34" charset="0"/>
                <a:cs typeface="Geneva" panose="020B0503030404040204" pitchFamily="34" charset="0"/>
              </a:rPr>
              <a:t>Local</a:t>
            </a:r>
          </a:p>
          <a:p>
            <a:pPr lvl="1" eaLnBrk="1" hangingPunct="1"/>
            <a:r>
              <a:rPr lang="en-US" altLang="en-US" sz="2400">
                <a:solidFill>
                  <a:srgbClr val="FFFFFF"/>
                </a:solidFill>
                <a:ea typeface="Geneva" panose="020B0503030404040204" pitchFamily="34" charset="0"/>
                <a:cs typeface="Geneva" panose="020B0503030404040204" pitchFamily="34" charset="0"/>
              </a:rPr>
              <a:t>Direct</a:t>
            </a:r>
          </a:p>
          <a:p>
            <a:pPr lvl="1" eaLnBrk="1" hangingPunct="1">
              <a:buFontTx/>
              <a:buNone/>
            </a:pPr>
            <a:endParaRPr lang="en-US" altLang="en-US">
              <a:ea typeface="Geneva" panose="020B0503030404040204" pitchFamily="34" charset="0"/>
              <a:cs typeface="Geneva" panose="020B0503030404040204"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148" name="Rectangle 2">
            <a:extLst>
              <a:ext uri="{FF2B5EF4-FFF2-40B4-BE49-F238E27FC236}">
                <a16:creationId xmlns:a16="http://schemas.microsoft.com/office/drawing/2014/main" id="{6D4308BE-2815-F888-88E0-B73D1F05969F}"/>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b="1">
                <a:effectLst>
                  <a:outerShdw blurRad="38100" dist="38100" dir="2700000" algn="tl">
                    <a:srgbClr val="000000"/>
                  </a:outerShdw>
                </a:effectLst>
                <a:ea typeface="ＭＳ Ｐゴシック" panose="020B0600070205080204" pitchFamily="34" charset="-128"/>
              </a:rPr>
              <a:t>SOURCES</a:t>
            </a:r>
          </a:p>
        </p:txBody>
      </p:sp>
      <p:sp>
        <p:nvSpPr>
          <p:cNvPr id="14338" name="Rectangle 3">
            <a:extLst>
              <a:ext uri="{FF2B5EF4-FFF2-40B4-BE49-F238E27FC236}">
                <a16:creationId xmlns:a16="http://schemas.microsoft.com/office/drawing/2014/main" id="{422F9CEA-DAC3-B337-5FD0-A1972B607CF5}"/>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Growers</a:t>
            </a:r>
          </a:p>
          <a:p>
            <a:pPr eaLnBrk="1" hangingPunct="1">
              <a:lnSpc>
                <a:spcPct val="80000"/>
              </a:lnSpc>
              <a:buFontTx/>
              <a:buNone/>
            </a:pPr>
            <a:r>
              <a:rPr lang="en-US" altLang="en-US">
                <a:solidFill>
                  <a:srgbClr val="FFFFFF"/>
                </a:solidFill>
                <a:ea typeface="ＭＳ Ｐゴシック" panose="020B0600070205080204" pitchFamily="34" charset="-128"/>
              </a:rPr>
              <a:t>    Farmers, ranchers</a:t>
            </a:r>
          </a:p>
          <a:p>
            <a:pPr eaLnBrk="1" hangingPunct="1">
              <a:lnSpc>
                <a:spcPct val="80000"/>
              </a:lnSpc>
              <a:buFontTx/>
              <a:buNone/>
            </a:pPr>
            <a:r>
              <a:rPr lang="en-US" altLang="en-US">
                <a:ea typeface="ＭＳ Ｐゴシック" panose="020B0600070205080204" pitchFamily="34" charset="-128"/>
              </a:rPr>
              <a:t>      </a:t>
            </a:r>
            <a:r>
              <a:rPr lang="en-US" altLang="en-US">
                <a:solidFill>
                  <a:srgbClr val="FFFF9E"/>
                </a:solidFill>
                <a:ea typeface="ＭＳ Ｐゴシック" panose="020B0600070205080204" pitchFamily="34" charset="-128"/>
              </a:rPr>
              <a:t>Wheat</a:t>
            </a:r>
          </a:p>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Manufacturers</a:t>
            </a:r>
          </a:p>
          <a:p>
            <a:pPr eaLnBrk="1" hangingPunct="1">
              <a:lnSpc>
                <a:spcPct val="80000"/>
              </a:lnSpc>
              <a:buFont typeface="Wingdings" pitchFamily="2" charset="2"/>
              <a:buNone/>
            </a:pPr>
            <a:r>
              <a:rPr lang="en-US" altLang="en-US">
                <a:solidFill>
                  <a:srgbClr val="FFFFFF"/>
                </a:solidFill>
                <a:ea typeface="ＭＳ Ｐゴシック" panose="020B0600070205080204" pitchFamily="34" charset="-128"/>
              </a:rPr>
              <a:t>    Production from raw materials</a:t>
            </a:r>
          </a:p>
          <a:p>
            <a:pPr eaLnBrk="1" hangingPunct="1">
              <a:lnSpc>
                <a:spcPct val="80000"/>
              </a:lnSpc>
              <a:buFont typeface="Wingdings" pitchFamily="2" charset="2"/>
              <a:buNone/>
            </a:pPr>
            <a:r>
              <a:rPr lang="en-US" altLang="en-US">
                <a:ea typeface="ＭＳ Ｐゴシック" panose="020B0600070205080204" pitchFamily="34" charset="-128"/>
              </a:rPr>
              <a:t>       </a:t>
            </a:r>
            <a:r>
              <a:rPr lang="en-US" altLang="en-US">
                <a:solidFill>
                  <a:srgbClr val="FFFF9E"/>
                </a:solidFill>
                <a:ea typeface="ＭＳ Ｐゴシック" panose="020B0600070205080204" pitchFamily="34" charset="-128"/>
              </a:rPr>
              <a:t>Flour</a:t>
            </a:r>
          </a:p>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Processors</a:t>
            </a:r>
          </a:p>
          <a:p>
            <a:pPr eaLnBrk="1" hangingPunct="1">
              <a:lnSpc>
                <a:spcPct val="80000"/>
              </a:lnSpc>
              <a:buFont typeface="Wingdings" pitchFamily="2" charset="2"/>
              <a:buNone/>
            </a:pPr>
            <a:r>
              <a:rPr lang="en-US" altLang="en-US">
                <a:solidFill>
                  <a:srgbClr val="FFFFFF"/>
                </a:solidFill>
                <a:ea typeface="ＭＳ Ｐゴシック" panose="020B0600070205080204" pitchFamily="34" charset="-128"/>
              </a:rPr>
              <a:t>    Combine one or more food products</a:t>
            </a:r>
          </a:p>
          <a:p>
            <a:pPr eaLnBrk="1" hangingPunct="1">
              <a:lnSpc>
                <a:spcPct val="80000"/>
              </a:lnSpc>
              <a:buFont typeface="Times" pitchFamily="2" charset="0"/>
              <a:buNone/>
            </a:pPr>
            <a:r>
              <a:rPr lang="en-US" altLang="en-US">
                <a:ea typeface="ＭＳ Ｐゴシック" panose="020B0600070205080204" pitchFamily="34" charset="-128"/>
              </a:rPr>
              <a:t>       </a:t>
            </a:r>
            <a:r>
              <a:rPr lang="en-US" altLang="en-US">
                <a:solidFill>
                  <a:srgbClr val="FFFF9E"/>
                </a:solidFill>
                <a:ea typeface="ＭＳ Ｐゴシック" panose="020B0600070205080204" pitchFamily="34" charset="-128"/>
              </a:rPr>
              <a:t>Pasta</a:t>
            </a:r>
          </a:p>
          <a:p>
            <a:pPr eaLnBrk="1" hangingPunct="1">
              <a:lnSpc>
                <a:spcPct val="80000"/>
              </a:lnSpc>
              <a:buFont typeface="Times" pitchFamily="2" charset="0"/>
              <a:buNone/>
            </a:pPr>
            <a:endParaRPr lang="en-US" altLang="en-US" sz="1800">
              <a:solidFill>
                <a:srgbClr val="006100"/>
              </a:solidFill>
              <a:ea typeface="ＭＳ Ｐゴシック" panose="020B0600070205080204" pitchFamily="34" charset="-128"/>
            </a:endParaRPr>
          </a:p>
          <a:p>
            <a:pPr eaLnBrk="1" hangingPunct="1">
              <a:lnSpc>
                <a:spcPct val="80000"/>
              </a:lnSpc>
              <a:buFont typeface="Times" pitchFamily="2" charset="0"/>
              <a:buNone/>
            </a:pPr>
            <a:endParaRPr lang="en-US" altLang="en-US" sz="1800">
              <a:ea typeface="ＭＳ Ｐゴシック" panose="020B0600070205080204" pitchFamily="34" charset="-128"/>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72" name="Rectangle 2">
            <a:extLst>
              <a:ext uri="{FF2B5EF4-FFF2-40B4-BE49-F238E27FC236}">
                <a16:creationId xmlns:a16="http://schemas.microsoft.com/office/drawing/2014/main" id="{33EC3E8E-497E-B968-5BC1-5BE155F694C6}"/>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b="1">
                <a:effectLst>
                  <a:outerShdw blurRad="38100" dist="38100" dir="2700000" algn="tl">
                    <a:srgbClr val="000000"/>
                  </a:outerShdw>
                </a:effectLst>
                <a:ea typeface="ＭＳ Ｐゴシック" panose="020B0600070205080204" pitchFamily="34" charset="-128"/>
              </a:rPr>
              <a:t>DISTRIBUTION CHAIN</a:t>
            </a:r>
          </a:p>
        </p:txBody>
      </p:sp>
      <p:sp>
        <p:nvSpPr>
          <p:cNvPr id="16386" name="Rectangle 3">
            <a:extLst>
              <a:ext uri="{FF2B5EF4-FFF2-40B4-BE49-F238E27FC236}">
                <a16:creationId xmlns:a16="http://schemas.microsoft.com/office/drawing/2014/main" id="{7472134E-D0AA-029A-FA13-4FE4C5C79A36}"/>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lnSpc>
                <a:spcPct val="80000"/>
              </a:lnSpc>
              <a:buFont typeface="Wingdings" pitchFamily="2" charset="2"/>
              <a:buChar char="§"/>
            </a:pPr>
            <a:r>
              <a:rPr lang="en-US" altLang="en-US" i="1" u="sng">
                <a:solidFill>
                  <a:srgbClr val="FFFFFF"/>
                </a:solidFill>
                <a:ea typeface="ＭＳ Ｐゴシック" panose="020B0600070205080204" pitchFamily="34" charset="-128"/>
              </a:rPr>
              <a:t>Canned Peas</a:t>
            </a:r>
            <a:endParaRPr lang="en-US" altLang="en-US">
              <a:solidFill>
                <a:srgbClr val="FFFFFF"/>
              </a:solidFill>
              <a:ea typeface="ＭＳ Ｐゴシック" panose="020B0600070205080204" pitchFamily="34" charset="-128"/>
            </a:endParaRPr>
          </a:p>
          <a:p>
            <a:pPr eaLnBrk="1" hangingPunct="1">
              <a:lnSpc>
                <a:spcPct val="80000"/>
              </a:lnSpc>
              <a:buFont typeface="Wingdings" pitchFamily="2" charset="2"/>
              <a:buNone/>
            </a:pPr>
            <a:r>
              <a:rPr lang="en-US" altLang="en-US">
                <a:solidFill>
                  <a:srgbClr val="FFFFFF"/>
                </a:solidFill>
                <a:ea typeface="ＭＳ Ｐゴシック" panose="020B0600070205080204" pitchFamily="34" charset="-128"/>
              </a:rPr>
              <a:t>   Contract</a:t>
            </a:r>
            <a:r>
              <a:rPr lang="en-US" altLang="en-US">
                <a:solidFill>
                  <a:srgbClr val="FFFFFF"/>
                </a:solidFill>
                <a:ea typeface="ＭＳ Ｐゴシック" panose="020B0600070205080204" pitchFamily="34" charset="-128"/>
                <a:sym typeface="Symbol" pitchFamily="2" charset="2"/>
              </a:rPr>
              <a:t></a:t>
            </a:r>
            <a:r>
              <a:rPr lang="en-US" altLang="en-US">
                <a:solidFill>
                  <a:srgbClr val="FFFFFF"/>
                </a:solidFill>
                <a:ea typeface="ＭＳ Ｐゴシック" panose="020B0600070205080204" pitchFamily="34" charset="-128"/>
              </a:rPr>
              <a:t> grower</a:t>
            </a:r>
            <a:r>
              <a:rPr lang="en-US" altLang="en-US">
                <a:solidFill>
                  <a:srgbClr val="FFFFFF"/>
                </a:solidFill>
                <a:ea typeface="ＭＳ Ｐゴシック" panose="020B0600070205080204" pitchFamily="34" charset="-128"/>
                <a:sym typeface="Symbol" pitchFamily="2" charset="2"/>
              </a:rPr>
              <a:t></a:t>
            </a:r>
            <a:r>
              <a:rPr lang="en-US" altLang="en-US">
                <a:solidFill>
                  <a:srgbClr val="FFFFFF"/>
                </a:solidFill>
                <a:ea typeface="ＭＳ Ｐゴシック" panose="020B0600070205080204" pitchFamily="34" charset="-128"/>
              </a:rPr>
              <a:t> processor</a:t>
            </a:r>
            <a:r>
              <a:rPr lang="en-US" altLang="en-US">
                <a:solidFill>
                  <a:srgbClr val="FFFFFF"/>
                </a:solidFill>
                <a:ea typeface="ＭＳ Ｐゴシック" panose="020B0600070205080204" pitchFamily="34" charset="-128"/>
                <a:sym typeface="Symbol" pitchFamily="2" charset="2"/>
              </a:rPr>
              <a:t></a:t>
            </a:r>
            <a:r>
              <a:rPr lang="en-US" altLang="en-US">
                <a:solidFill>
                  <a:srgbClr val="FFFFFF"/>
                </a:solidFill>
                <a:ea typeface="ＭＳ Ｐゴシック" panose="020B0600070205080204" pitchFamily="34" charset="-128"/>
              </a:rPr>
              <a:t> Commission Agent</a:t>
            </a:r>
            <a:r>
              <a:rPr lang="en-US" altLang="en-US">
                <a:solidFill>
                  <a:srgbClr val="FFFFFF"/>
                </a:solidFill>
                <a:ea typeface="ＭＳ Ｐゴシック" panose="020B0600070205080204" pitchFamily="34" charset="-128"/>
                <a:sym typeface="Symbol" pitchFamily="2" charset="2"/>
              </a:rPr>
              <a:t></a:t>
            </a:r>
            <a:r>
              <a:rPr lang="en-US" altLang="en-US">
                <a:solidFill>
                  <a:srgbClr val="FFFFFF"/>
                </a:solidFill>
                <a:ea typeface="ＭＳ Ｐゴシック" panose="020B0600070205080204" pitchFamily="34" charset="-128"/>
              </a:rPr>
              <a:t> Broker</a:t>
            </a:r>
            <a:r>
              <a:rPr lang="en-US" altLang="en-US">
                <a:solidFill>
                  <a:srgbClr val="FFFFFF"/>
                </a:solidFill>
                <a:ea typeface="ＭＳ Ｐゴシック" panose="020B0600070205080204" pitchFamily="34" charset="-128"/>
                <a:sym typeface="Symbol" pitchFamily="2" charset="2"/>
              </a:rPr>
              <a:t></a:t>
            </a:r>
            <a:r>
              <a:rPr lang="en-US" altLang="en-US">
                <a:solidFill>
                  <a:srgbClr val="FFFFFF"/>
                </a:solidFill>
                <a:ea typeface="ＭＳ Ｐゴシック" panose="020B0600070205080204" pitchFamily="34" charset="-128"/>
              </a:rPr>
              <a:t>Wholesaler</a:t>
            </a:r>
            <a:r>
              <a:rPr lang="en-US" altLang="en-US">
                <a:solidFill>
                  <a:srgbClr val="FFFFFF"/>
                </a:solidFill>
                <a:ea typeface="ＭＳ Ｐゴシック" panose="020B0600070205080204" pitchFamily="34" charset="-128"/>
                <a:sym typeface="Symbol" pitchFamily="2" charset="2"/>
              </a:rPr>
              <a:t></a:t>
            </a:r>
            <a:r>
              <a:rPr lang="en-US" altLang="en-US">
                <a:solidFill>
                  <a:srgbClr val="FFFFFF"/>
                </a:solidFill>
                <a:ea typeface="ＭＳ Ｐゴシック" panose="020B0600070205080204" pitchFamily="34" charset="-128"/>
              </a:rPr>
              <a:t>Food service</a:t>
            </a:r>
          </a:p>
          <a:p>
            <a:pPr eaLnBrk="1" hangingPunct="1">
              <a:lnSpc>
                <a:spcPct val="80000"/>
              </a:lnSpc>
              <a:buFont typeface="Wingdings" pitchFamily="2" charset="2"/>
              <a:buChar char="§"/>
            </a:pPr>
            <a:r>
              <a:rPr lang="en-US" altLang="en-US" i="1" u="sng">
                <a:solidFill>
                  <a:srgbClr val="FFFFFF"/>
                </a:solidFill>
                <a:ea typeface="ＭＳ Ｐゴシック" panose="020B0600070205080204" pitchFamily="34" charset="-128"/>
              </a:rPr>
              <a:t>Butter</a:t>
            </a:r>
            <a:endParaRPr lang="en-US" altLang="en-US">
              <a:solidFill>
                <a:srgbClr val="FFFFFF"/>
              </a:solidFill>
              <a:ea typeface="ＭＳ Ｐゴシック" panose="020B0600070205080204" pitchFamily="34" charset="-128"/>
            </a:endParaRPr>
          </a:p>
          <a:p>
            <a:pPr eaLnBrk="1" hangingPunct="1">
              <a:lnSpc>
                <a:spcPct val="80000"/>
              </a:lnSpc>
              <a:buFont typeface="Wingdings" pitchFamily="2" charset="2"/>
              <a:buNone/>
            </a:pPr>
            <a:r>
              <a:rPr lang="en-US" altLang="en-US">
                <a:solidFill>
                  <a:srgbClr val="FFFFFF"/>
                </a:solidFill>
                <a:ea typeface="ＭＳ Ｐゴシック" panose="020B0600070205080204" pitchFamily="34" charset="-128"/>
              </a:rPr>
              <a:t>   Dairy farm</a:t>
            </a:r>
            <a:r>
              <a:rPr lang="en-US" altLang="en-US">
                <a:solidFill>
                  <a:srgbClr val="FFFFFF"/>
                </a:solidFill>
                <a:ea typeface="ＭＳ Ｐゴシック" panose="020B0600070205080204" pitchFamily="34" charset="-128"/>
                <a:sym typeface="Symbol" pitchFamily="2" charset="2"/>
              </a:rPr>
              <a:t>Creamerywholesalerfood service</a:t>
            </a:r>
          </a:p>
          <a:p>
            <a:pPr eaLnBrk="1" hangingPunct="1">
              <a:lnSpc>
                <a:spcPct val="80000"/>
              </a:lnSpc>
              <a:buFont typeface="Wingdings" pitchFamily="2" charset="2"/>
              <a:buChar char="§"/>
            </a:pPr>
            <a:r>
              <a:rPr lang="en-US" altLang="en-US" i="1" u="sng">
                <a:solidFill>
                  <a:srgbClr val="FFFFFF"/>
                </a:solidFill>
                <a:ea typeface="ＭＳ Ｐゴシック" panose="020B0600070205080204" pitchFamily="34" charset="-128"/>
                <a:sym typeface="Symbol" pitchFamily="2" charset="2"/>
              </a:rPr>
              <a:t>Poultry</a:t>
            </a:r>
            <a:endParaRPr lang="en-US" altLang="en-US">
              <a:solidFill>
                <a:srgbClr val="FFFFFF"/>
              </a:solidFill>
              <a:ea typeface="ＭＳ Ｐゴシック" panose="020B0600070205080204" pitchFamily="34" charset="-128"/>
              <a:sym typeface="Symbol" pitchFamily="2" charset="2"/>
            </a:endParaRPr>
          </a:p>
          <a:p>
            <a:pPr eaLnBrk="1" hangingPunct="1">
              <a:lnSpc>
                <a:spcPct val="80000"/>
              </a:lnSpc>
              <a:buFont typeface="Wingdings" pitchFamily="2" charset="2"/>
              <a:buNone/>
            </a:pPr>
            <a:r>
              <a:rPr lang="en-US" altLang="en-US">
                <a:solidFill>
                  <a:srgbClr val="FFFFFF"/>
                </a:solidFill>
                <a:ea typeface="ＭＳ Ｐゴシック" panose="020B0600070205080204" pitchFamily="34" charset="-128"/>
                <a:sym typeface="Symbol" pitchFamily="2" charset="2"/>
              </a:rPr>
              <a:t>   HatcheryPoultry raiserprocessordistributorfood service</a:t>
            </a:r>
            <a:endParaRPr lang="en-US" altLang="en-US">
              <a:solidFill>
                <a:srgbClr val="FFFFFF"/>
              </a:solidFill>
              <a:ea typeface="ＭＳ Ｐゴシック" panose="020B0600070205080204" pitchFamily="34" charset="-128"/>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196" name="Rectangle 2">
            <a:extLst>
              <a:ext uri="{FF2B5EF4-FFF2-40B4-BE49-F238E27FC236}">
                <a16:creationId xmlns:a16="http://schemas.microsoft.com/office/drawing/2014/main" id="{C17328DE-8BBC-0474-9431-F0BA82DFD755}"/>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sz="3600" b="1">
                <a:effectLst>
                  <a:outerShdw blurRad="38100" dist="38100" dir="2700000" algn="tl">
                    <a:srgbClr val="000000"/>
                  </a:outerShdw>
                </a:effectLst>
                <a:ea typeface="ＭＳ Ｐゴシック" panose="020B0600070205080204" pitchFamily="34" charset="-128"/>
              </a:rPr>
              <a:t>Methods of Purchasing</a:t>
            </a:r>
          </a:p>
        </p:txBody>
      </p:sp>
      <p:sp>
        <p:nvSpPr>
          <p:cNvPr id="18434" name="Rectangle 3">
            <a:extLst>
              <a:ext uri="{FF2B5EF4-FFF2-40B4-BE49-F238E27FC236}">
                <a16:creationId xmlns:a16="http://schemas.microsoft.com/office/drawing/2014/main" id="{EF05A624-8727-39DC-8BA3-EF60B548CE5A}"/>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lnSpc>
                <a:spcPct val="90000"/>
              </a:lnSpc>
            </a:pPr>
            <a:r>
              <a:rPr lang="en-US" altLang="en-US" sz="2700">
                <a:solidFill>
                  <a:srgbClr val="FFFFFF"/>
                </a:solidFill>
                <a:ea typeface="ＭＳ Ｐゴシック" panose="020B0600070205080204" pitchFamily="34" charset="-128"/>
              </a:rPr>
              <a:t>Informal</a:t>
            </a:r>
          </a:p>
          <a:p>
            <a:pPr eaLnBrk="1" hangingPunct="1">
              <a:lnSpc>
                <a:spcPct val="90000"/>
              </a:lnSpc>
            </a:pPr>
            <a:r>
              <a:rPr lang="en-US" altLang="en-US" sz="2700">
                <a:solidFill>
                  <a:srgbClr val="FFFFFF"/>
                </a:solidFill>
                <a:ea typeface="ＭＳ Ｐゴシック" panose="020B0600070205080204" pitchFamily="34" charset="-128"/>
              </a:rPr>
              <a:t>Formal </a:t>
            </a:r>
          </a:p>
          <a:p>
            <a:pPr eaLnBrk="1" hangingPunct="1">
              <a:lnSpc>
                <a:spcPct val="90000"/>
              </a:lnSpc>
            </a:pPr>
            <a:r>
              <a:rPr lang="en-US" altLang="en-US" sz="2700">
                <a:solidFill>
                  <a:srgbClr val="FFFFFF"/>
                </a:solidFill>
                <a:ea typeface="ＭＳ Ｐゴシック" panose="020B0600070205080204" pitchFamily="34" charset="-128"/>
              </a:rPr>
              <a:t>Bid Buying</a:t>
            </a:r>
          </a:p>
          <a:p>
            <a:pPr eaLnBrk="1" hangingPunct="1">
              <a:lnSpc>
                <a:spcPct val="90000"/>
              </a:lnSpc>
            </a:pPr>
            <a:r>
              <a:rPr lang="en-US" altLang="en-US" sz="2700">
                <a:solidFill>
                  <a:srgbClr val="FFFFFF"/>
                </a:solidFill>
                <a:ea typeface="ＭＳ Ｐゴシック" panose="020B0600070205080204" pitchFamily="34" charset="-128"/>
              </a:rPr>
              <a:t>Independent &amp; Centralized Purchasing</a:t>
            </a:r>
          </a:p>
          <a:p>
            <a:pPr eaLnBrk="1" hangingPunct="1">
              <a:lnSpc>
                <a:spcPct val="90000"/>
              </a:lnSpc>
            </a:pPr>
            <a:r>
              <a:rPr lang="en-US" altLang="en-US" sz="2700">
                <a:solidFill>
                  <a:srgbClr val="FFFFFF"/>
                </a:solidFill>
                <a:ea typeface="ＭＳ Ｐゴシック" panose="020B0600070205080204" pitchFamily="34" charset="-128"/>
              </a:rPr>
              <a:t>Group Purchasing</a:t>
            </a:r>
          </a:p>
          <a:p>
            <a:pPr eaLnBrk="1" hangingPunct="1">
              <a:lnSpc>
                <a:spcPct val="90000"/>
              </a:lnSpc>
            </a:pPr>
            <a:r>
              <a:rPr lang="en-US" altLang="en-US" sz="2700">
                <a:solidFill>
                  <a:srgbClr val="FFFFFF"/>
                </a:solidFill>
                <a:ea typeface="ＭＳ Ｐゴシック" panose="020B0600070205080204" pitchFamily="34" charset="-128"/>
              </a:rPr>
              <a:t>Warehouse Club Purchasing</a:t>
            </a:r>
          </a:p>
          <a:p>
            <a:pPr eaLnBrk="1" hangingPunct="1">
              <a:lnSpc>
                <a:spcPct val="90000"/>
              </a:lnSpc>
              <a:buFont typeface="Arial" panose="020B0604020202020204" pitchFamily="34" charset="0"/>
              <a:buNone/>
            </a:pPr>
            <a:endParaRPr lang="en-US" altLang="en-US">
              <a:ea typeface="ＭＳ Ｐゴシック" panose="020B0600070205080204" pitchFamily="34" charset="-128"/>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le 1">
            <a:extLst>
              <a:ext uri="{FF2B5EF4-FFF2-40B4-BE49-F238E27FC236}">
                <a16:creationId xmlns:a16="http://schemas.microsoft.com/office/drawing/2014/main" id="{1C09515A-1A24-14C3-88CE-A4150864A467}"/>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altLang="en-US">
              <a:ea typeface="ＭＳ Ｐゴシック" panose="020B0600070205080204" pitchFamily="34" charset="-128"/>
            </a:endParaRPr>
          </a:p>
        </p:txBody>
      </p:sp>
      <p:pic>
        <p:nvPicPr>
          <p:cNvPr id="20482" name="Content Placeholder 3">
            <a:extLst>
              <a:ext uri="{FF2B5EF4-FFF2-40B4-BE49-F238E27FC236}">
                <a16:creationId xmlns:a16="http://schemas.microsoft.com/office/drawing/2014/main" id="{ABA0A355-27EE-2F08-24E7-38970BBA6785}"/>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l="7632" r="9114"/>
          <a:stretch>
            <a:fillRect/>
          </a:stretch>
        </p:blipFill>
        <p:spPr bwMode="auto">
          <a:xfrm>
            <a:off x="1143000" y="0"/>
            <a:ext cx="6858000" cy="51435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268" name="Rectangle 2">
            <a:extLst>
              <a:ext uri="{FF2B5EF4-FFF2-40B4-BE49-F238E27FC236}">
                <a16:creationId xmlns:a16="http://schemas.microsoft.com/office/drawing/2014/main" id="{79B2957F-70D0-96FD-AB8D-19C60AE7429F}"/>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b="1">
                <a:effectLst>
                  <a:outerShdw blurRad="38100" dist="38100" dir="2700000" algn="tl">
                    <a:srgbClr val="000000"/>
                  </a:outerShdw>
                </a:effectLst>
                <a:ea typeface="ＭＳ Ｐゴシック" panose="020B0600070205080204" pitchFamily="34" charset="-128"/>
              </a:rPr>
              <a:t>INTERMEDIARIES	</a:t>
            </a:r>
          </a:p>
        </p:txBody>
      </p:sp>
      <p:sp>
        <p:nvSpPr>
          <p:cNvPr id="21506" name="Rectangle 3">
            <a:extLst>
              <a:ext uri="{FF2B5EF4-FFF2-40B4-BE49-F238E27FC236}">
                <a16:creationId xmlns:a16="http://schemas.microsoft.com/office/drawing/2014/main" id="{DBA82277-36AD-FE7F-A687-30966D07E36B}"/>
              </a:ext>
            </a:extLst>
          </p:cNvPr>
          <p:cNvSpPr>
            <a:spLocks noGrp="1" noChangeArrowheads="1"/>
          </p:cNvSpPr>
          <p:nvPr>
            <p:ph idx="1"/>
          </p:nvPr>
        </p:nvSpPr>
        <p:spPr bwMode="auto">
          <a:xfrm>
            <a:off x="2228850" y="1200151"/>
            <a:ext cx="4914900" cy="3394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buFont typeface="Wingdings" pitchFamily="2" charset="2"/>
              <a:buChar char="§"/>
            </a:pPr>
            <a:r>
              <a:rPr lang="en-US" altLang="en-US" sz="2700">
                <a:solidFill>
                  <a:srgbClr val="FFFFFF"/>
                </a:solidFill>
                <a:ea typeface="ＭＳ Ｐゴシック" panose="020B0600070205080204" pitchFamily="34" charset="-128"/>
              </a:rPr>
              <a:t>Middleman</a:t>
            </a:r>
          </a:p>
          <a:p>
            <a:pPr eaLnBrk="1" hangingPunct="1">
              <a:buFont typeface="Wingdings" pitchFamily="2" charset="2"/>
              <a:buChar char="§"/>
            </a:pPr>
            <a:r>
              <a:rPr lang="en-US" altLang="en-US" sz="2700">
                <a:solidFill>
                  <a:srgbClr val="FFFFFF"/>
                </a:solidFill>
                <a:ea typeface="ＭＳ Ｐゴシック" panose="020B0600070205080204" pitchFamily="34" charset="-128"/>
              </a:rPr>
              <a:t>Broker</a:t>
            </a:r>
          </a:p>
          <a:p>
            <a:pPr eaLnBrk="1" hangingPunct="1">
              <a:buFont typeface="Wingdings" pitchFamily="2" charset="2"/>
              <a:buChar char="§"/>
            </a:pPr>
            <a:r>
              <a:rPr lang="en-US" altLang="en-US" sz="2700">
                <a:solidFill>
                  <a:srgbClr val="FFFFFF"/>
                </a:solidFill>
                <a:ea typeface="ＭＳ Ｐゴシック" panose="020B0600070205080204" pitchFamily="34" charset="-128"/>
              </a:rPr>
              <a:t>Manufacturer</a:t>
            </a:r>
            <a:r>
              <a:rPr lang="ja-JP" altLang="en-US" sz="2700">
                <a:solidFill>
                  <a:srgbClr val="FFFFFF"/>
                </a:solidFill>
                <a:ea typeface="ＭＳ Ｐゴシック" panose="020B0600070205080204" pitchFamily="34" charset="-128"/>
              </a:rPr>
              <a:t>’</a:t>
            </a:r>
            <a:r>
              <a:rPr lang="en-US" altLang="ja-JP" sz="2700">
                <a:solidFill>
                  <a:srgbClr val="FFFFFF"/>
                </a:solidFill>
                <a:ea typeface="ＭＳ Ｐゴシック" panose="020B0600070205080204" pitchFamily="34" charset="-128"/>
              </a:rPr>
              <a:t>s Representative</a:t>
            </a:r>
          </a:p>
          <a:p>
            <a:pPr eaLnBrk="1" hangingPunct="1">
              <a:buFont typeface="Wingdings" pitchFamily="2" charset="2"/>
              <a:buChar char="§"/>
            </a:pPr>
            <a:endParaRPr lang="en-US" altLang="en-US" sz="2700">
              <a:ea typeface="ＭＳ Ｐゴシック" panose="020B0600070205080204" pitchFamily="34" charset="-128"/>
            </a:endParaRPr>
          </a:p>
          <a:p>
            <a:pPr eaLnBrk="1" hangingPunct="1">
              <a:buFont typeface="Wingdings" pitchFamily="2" charset="2"/>
              <a:buNone/>
            </a:pPr>
            <a:endParaRPr lang="en-US" altLang="en-US" sz="2700">
              <a:ea typeface="ＭＳ Ｐゴシック" panose="020B0600070205080204" pitchFamily="34" charset="-128"/>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1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AC06A4-588E-6D1B-A39F-FC6CDDA372D1}"/>
              </a:ext>
            </a:extLst>
          </p:cNvPr>
          <p:cNvSpPr>
            <a:spLocks noGrp="1"/>
          </p:cNvSpPr>
          <p:nvPr>
            <p:ph type="title"/>
          </p:nvPr>
        </p:nvSpPr>
        <p:spPr>
          <a:xfrm>
            <a:off x="609600" y="4629150"/>
            <a:ext cx="8229600" cy="457200"/>
          </a:xfrm>
        </p:spPr>
        <p:txBody>
          <a:bodyPr/>
          <a:lstStyle/>
          <a:p>
            <a:pPr algn="l"/>
            <a:r>
              <a:rPr lang="en-US" sz="1600" dirty="0"/>
              <a:t>— Alice Waters</a:t>
            </a:r>
          </a:p>
        </p:txBody>
      </p:sp>
      <p:sp>
        <p:nvSpPr>
          <p:cNvPr id="5" name="TextBox 4">
            <a:extLst>
              <a:ext uri="{FF2B5EF4-FFF2-40B4-BE49-F238E27FC236}">
                <a16:creationId xmlns:a16="http://schemas.microsoft.com/office/drawing/2014/main" id="{1767D48B-04C8-AB9D-1709-488BBDE9E26E}"/>
              </a:ext>
            </a:extLst>
          </p:cNvPr>
          <p:cNvSpPr txBox="1"/>
          <p:nvPr/>
        </p:nvSpPr>
        <p:spPr>
          <a:xfrm>
            <a:off x="533400" y="209550"/>
            <a:ext cx="8229600" cy="4401205"/>
          </a:xfrm>
          <a:prstGeom prst="rect">
            <a:avLst/>
          </a:prstGeom>
          <a:noFill/>
        </p:spPr>
        <p:txBody>
          <a:bodyPr wrap="square">
            <a:spAutoFit/>
          </a:bodyPr>
          <a:lstStyle/>
          <a:p>
            <a:r>
              <a:rPr lang="en-US" sz="2000" dirty="0"/>
              <a:t>I have always believed that a restaurant can be no better than the ingredients it has to work with. As much as by any other factor, Chez Panisse has been defined by the search for ingredients. That search and what we have found along the way have shaped what we cook and ultimately who we are.  The search has made us part of a community—a community that has grown from markets, gardens, and suppliers and has gradually come to include farmers, ranchers, and fishermen.</a:t>
            </a:r>
          </a:p>
          <a:p>
            <a:endParaRPr lang="en-US" sz="2000" dirty="0"/>
          </a:p>
          <a:p>
            <a:r>
              <a:rPr lang="en-US" sz="2000" dirty="0"/>
              <a:t>It has also made us realize that, as a restaurant, we are utterly dependent on the health of the land,  the sea,  and the planet as a whole, and that this search for good ingredients is pointless without a healthy agriculture and a healthy environment.</a:t>
            </a:r>
          </a:p>
        </p:txBody>
      </p:sp>
    </p:spTree>
    <p:extLst>
      <p:ext uri="{BB962C8B-B14F-4D97-AF65-F5344CB8AC3E}">
        <p14:creationId xmlns:p14="http://schemas.microsoft.com/office/powerpoint/2010/main" val="3859445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220" name="Rectangle 2">
            <a:extLst>
              <a:ext uri="{FF2B5EF4-FFF2-40B4-BE49-F238E27FC236}">
                <a16:creationId xmlns:a16="http://schemas.microsoft.com/office/drawing/2014/main" id="{71C7606E-3482-3365-8CB6-AF4A83A99DEB}"/>
              </a:ext>
            </a:extLst>
          </p:cNvPr>
          <p:cNvSpPr>
            <a:spLocks noGrp="1" noChangeArrowheads="1"/>
          </p:cNvSpPr>
          <p:nvPr>
            <p:ph type="title"/>
          </p:nvPr>
        </p:nvSpPr>
        <p:spPr>
          <a:xfrm>
            <a:off x="1657350" y="171450"/>
            <a:ext cx="5829300" cy="685800"/>
          </a:xfrm>
        </p:spPr>
        <p:txBody>
          <a:bodyPr vert="horz" wrap="square" lIns="68580" tIns="34290" rIns="68580" bIns="34290" numCol="1" anchor="ctr" anchorCtr="0" compatLnSpc="1">
            <a:prstTxWarp prst="textNoShape">
              <a:avLst/>
            </a:prstTxWarp>
          </a:bodyPr>
          <a:lstStyle/>
          <a:p>
            <a:pPr eaLnBrk="1" hangingPunct="1"/>
            <a:r>
              <a:rPr lang="en-US" altLang="en-US" b="1">
                <a:effectLst>
                  <a:outerShdw blurRad="38100" dist="38100" dir="2700000" algn="tl">
                    <a:srgbClr val="000000"/>
                  </a:outerShdw>
                </a:effectLst>
                <a:ea typeface="ＭＳ Ｐゴシック" panose="020B0600070205080204" pitchFamily="34" charset="-128"/>
              </a:rPr>
              <a:t>Determining quality: FDA</a:t>
            </a:r>
          </a:p>
        </p:txBody>
      </p:sp>
      <p:sp>
        <p:nvSpPr>
          <p:cNvPr id="23554" name="Rectangle 3">
            <a:extLst>
              <a:ext uri="{FF2B5EF4-FFF2-40B4-BE49-F238E27FC236}">
                <a16:creationId xmlns:a16="http://schemas.microsoft.com/office/drawing/2014/main" id="{1212F7A1-29FC-0ACF-2F1B-90122FD073E9}"/>
              </a:ext>
            </a:extLst>
          </p:cNvPr>
          <p:cNvSpPr>
            <a:spLocks noGrp="1" noChangeArrowheads="1"/>
          </p:cNvSpPr>
          <p:nvPr>
            <p:ph idx="1"/>
          </p:nvPr>
        </p:nvSpPr>
        <p:spPr bwMode="auto">
          <a:xfrm>
            <a:off x="1657350" y="971550"/>
            <a:ext cx="5829300" cy="3829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r>
              <a:rPr lang="en-US" altLang="en-US" sz="2700">
                <a:solidFill>
                  <a:srgbClr val="FFFFFF"/>
                </a:solidFill>
                <a:ea typeface="ＭＳ Ｐゴシック" panose="020B0600070205080204" pitchFamily="34" charset="-128"/>
              </a:rPr>
              <a:t>Standards of identity</a:t>
            </a:r>
          </a:p>
          <a:p>
            <a:pPr eaLnBrk="1" hangingPunct="1"/>
            <a:r>
              <a:rPr lang="en-US" altLang="en-US" sz="2700">
                <a:solidFill>
                  <a:srgbClr val="FFFFFF"/>
                </a:solidFill>
                <a:ea typeface="ＭＳ Ｐゴシック" panose="020B0600070205080204" pitchFamily="34" charset="-128"/>
              </a:rPr>
              <a:t>Standards of quality</a:t>
            </a:r>
          </a:p>
          <a:p>
            <a:pPr eaLnBrk="1" hangingPunct="1"/>
            <a:r>
              <a:rPr lang="en-US" altLang="en-US" sz="2700">
                <a:solidFill>
                  <a:srgbClr val="FFFFFF"/>
                </a:solidFill>
                <a:ea typeface="ＭＳ Ｐゴシック" panose="020B0600070205080204" pitchFamily="34" charset="-128"/>
              </a:rPr>
              <a:t>Standards of fill of containers</a:t>
            </a:r>
          </a:p>
          <a:p>
            <a:pPr eaLnBrk="1" hangingPunct="1"/>
            <a:r>
              <a:rPr lang="en-US" altLang="en-US" sz="2700">
                <a:solidFill>
                  <a:srgbClr val="FFFFFF"/>
                </a:solidFill>
                <a:ea typeface="ＭＳ Ｐゴシック" panose="020B0600070205080204" pitchFamily="34" charset="-128"/>
              </a:rPr>
              <a:t>Nutrition Labeling</a:t>
            </a:r>
          </a:p>
          <a:p>
            <a:pPr eaLnBrk="1" hangingPunct="1"/>
            <a:r>
              <a:rPr lang="en-US" altLang="en-US" sz="2700">
                <a:solidFill>
                  <a:srgbClr val="FFFFFF"/>
                </a:solidFill>
                <a:ea typeface="ＭＳ Ｐゴシック" panose="020B0600070205080204" pitchFamily="34" charset="-128"/>
              </a:rPr>
              <a:t>Adulterated</a:t>
            </a:r>
          </a:p>
          <a:p>
            <a:pPr eaLnBrk="1" hangingPunct="1"/>
            <a:r>
              <a:rPr lang="en-US" altLang="en-US" sz="2700">
                <a:solidFill>
                  <a:srgbClr val="FFFFFF"/>
                </a:solidFill>
                <a:ea typeface="ＭＳ Ｐゴシック" panose="020B0600070205080204" pitchFamily="34" charset="-128"/>
              </a:rPr>
              <a:t>Miller Pesticide Amendment</a:t>
            </a:r>
          </a:p>
          <a:p>
            <a:pPr eaLnBrk="1" hangingPunct="1"/>
            <a:r>
              <a:rPr lang="en-US" altLang="en-US" sz="2700">
                <a:solidFill>
                  <a:srgbClr val="FFFFFF"/>
                </a:solidFill>
                <a:ea typeface="ＭＳ Ｐゴシック" panose="020B0600070205080204" pitchFamily="34" charset="-128"/>
              </a:rPr>
              <a:t>Irradiation</a:t>
            </a:r>
          </a:p>
          <a:p>
            <a:pPr eaLnBrk="1" hangingPunct="1"/>
            <a:r>
              <a:rPr lang="en-US" altLang="en-US" sz="2700">
                <a:solidFill>
                  <a:srgbClr val="FFFFFF"/>
                </a:solidFill>
                <a:ea typeface="ＭＳ Ｐゴシック" panose="020B0600070205080204" pitchFamily="34" charset="-128"/>
              </a:rPr>
              <a:t>GMO</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244" name="Rectangle 2">
            <a:extLst>
              <a:ext uri="{FF2B5EF4-FFF2-40B4-BE49-F238E27FC236}">
                <a16:creationId xmlns:a16="http://schemas.microsoft.com/office/drawing/2014/main" id="{56219FF6-7B58-48D0-1152-C6CA07A3920F}"/>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b="1">
                <a:effectLst>
                  <a:outerShdw blurRad="38100" dist="38100" dir="2700000" algn="tl">
                    <a:srgbClr val="000000"/>
                  </a:outerShdw>
                </a:effectLst>
                <a:ea typeface="ＭＳ Ｐゴシック" panose="020B0600070205080204" pitchFamily="34" charset="-128"/>
              </a:rPr>
              <a:t>Determining quality: USDA</a:t>
            </a:r>
          </a:p>
        </p:txBody>
      </p:sp>
      <p:sp>
        <p:nvSpPr>
          <p:cNvPr id="25602" name="Rectangle 3">
            <a:extLst>
              <a:ext uri="{FF2B5EF4-FFF2-40B4-BE49-F238E27FC236}">
                <a16:creationId xmlns:a16="http://schemas.microsoft.com/office/drawing/2014/main" id="{81F749B2-BD18-398D-BA4D-D24F5DEBE9D9}"/>
              </a:ext>
            </a:extLst>
          </p:cNvPr>
          <p:cNvSpPr>
            <a:spLocks noGrp="1" noChangeArrowheads="1"/>
          </p:cNvSpPr>
          <p:nvPr>
            <p:ph idx="1"/>
          </p:nvPr>
        </p:nvSpPr>
        <p:spPr bwMode="auto">
          <a:xfrm>
            <a:off x="2228850" y="1200151"/>
            <a:ext cx="4800600" cy="3394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r>
              <a:rPr lang="en-US" altLang="en-US" sz="2700">
                <a:solidFill>
                  <a:srgbClr val="FFFFFF"/>
                </a:solidFill>
                <a:ea typeface="ＭＳ Ｐゴシック" panose="020B0600070205080204" pitchFamily="34" charset="-128"/>
              </a:rPr>
              <a:t>Grading Standards</a:t>
            </a:r>
          </a:p>
          <a:p>
            <a:pPr eaLnBrk="1" hangingPunct="1"/>
            <a:r>
              <a:rPr lang="en-US" altLang="en-US" sz="2700">
                <a:solidFill>
                  <a:srgbClr val="FFFFFF"/>
                </a:solidFill>
                <a:ea typeface="ＭＳ Ｐゴシック" panose="020B0600070205080204" pitchFamily="34" charset="-128"/>
              </a:rPr>
              <a:t>Meat, Poultry, Egg Inspection</a:t>
            </a:r>
          </a:p>
        </p:txBody>
      </p:sp>
      <p:pic>
        <p:nvPicPr>
          <p:cNvPr id="25603" name="Content Placeholder 3" descr="usda.jpg">
            <a:extLst>
              <a:ext uri="{FF2B5EF4-FFF2-40B4-BE49-F238E27FC236}">
                <a16:creationId xmlns:a16="http://schemas.microsoft.com/office/drawing/2014/main" id="{89533D9A-5C4D-E8F6-A107-BE8D4C91219E}"/>
              </a:ext>
            </a:extLst>
          </p:cNvPr>
          <p:cNvPicPr>
            <a:picLocks noChangeAspect="1"/>
          </p:cNvPicPr>
          <p:nvPr/>
        </p:nvPicPr>
        <p:blipFill>
          <a:blip r:embed="rId3">
            <a:extLst>
              <a:ext uri="{28A0092B-C50C-407E-A947-70E740481C1C}">
                <a14:useLocalDpi xmlns:a14="http://schemas.microsoft.com/office/drawing/2010/main" val="0"/>
              </a:ext>
            </a:extLst>
          </a:blip>
          <a:srcRect t="50002" b="-2"/>
          <a:stretch>
            <a:fillRect/>
          </a:stretch>
        </p:blipFill>
        <p:spPr bwMode="auto">
          <a:xfrm>
            <a:off x="3114675" y="2514601"/>
            <a:ext cx="2914650" cy="2307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00" name="Rectangle 2">
            <a:extLst>
              <a:ext uri="{FF2B5EF4-FFF2-40B4-BE49-F238E27FC236}">
                <a16:creationId xmlns:a16="http://schemas.microsoft.com/office/drawing/2014/main" id="{41E01ED2-A4C5-B25E-E2A8-3C51F14852A9}"/>
              </a:ext>
            </a:extLst>
          </p:cNvPr>
          <p:cNvSpPr>
            <a:spLocks noGrp="1" noChangeArrowheads="1"/>
          </p:cNvSpPr>
          <p:nvPr>
            <p:ph type="title"/>
          </p:nvPr>
        </p:nvSpPr>
        <p:spPr/>
        <p:txBody>
          <a:bodyPr vert="horz" wrap="square" lIns="68580" tIns="34290" rIns="68580" bIns="34290" numCol="1" anchor="t" anchorCtr="0" compatLnSpc="1">
            <a:prstTxWarp prst="textNoShape">
              <a:avLst/>
            </a:prstTxWarp>
          </a:bodyPr>
          <a:lstStyle/>
          <a:p>
            <a:pPr eaLnBrk="1" hangingPunct="1"/>
            <a:r>
              <a:rPr lang="en-US" altLang="en-US" sz="3600" b="1">
                <a:effectLst>
                  <a:outerShdw blurRad="38100" dist="38100" dir="2700000" algn="tl">
                    <a:srgbClr val="000000"/>
                  </a:outerShdw>
                </a:effectLst>
                <a:ea typeface="ＭＳ Ｐゴシック" panose="020B0600070205080204" pitchFamily="34" charset="-128"/>
              </a:rPr>
              <a:t>COST OF AN ITEM</a:t>
            </a:r>
          </a:p>
        </p:txBody>
      </p:sp>
      <p:sp>
        <p:nvSpPr>
          <p:cNvPr id="27650" name="Rectangle 3">
            <a:extLst>
              <a:ext uri="{FF2B5EF4-FFF2-40B4-BE49-F238E27FC236}">
                <a16:creationId xmlns:a16="http://schemas.microsoft.com/office/drawing/2014/main" id="{351EB846-E3A6-91A5-ECF7-76DDC7F9A468}"/>
              </a:ext>
            </a:extLst>
          </p:cNvPr>
          <p:cNvSpPr>
            <a:spLocks noGrp="1" noChangeArrowheads="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lnSpc>
                <a:spcPct val="80000"/>
              </a:lnSpc>
              <a:spcBef>
                <a:spcPts val="1097"/>
              </a:spcBef>
              <a:buNone/>
            </a:pPr>
            <a:r>
              <a:rPr lang="en-US" altLang="en-US" sz="2700">
                <a:ea typeface="ＭＳ Ｐゴシック" panose="020B0600070205080204" pitchFamily="34" charset="-128"/>
              </a:rPr>
              <a:t>Why do we pay what we do?</a:t>
            </a:r>
          </a:p>
          <a:p>
            <a:pPr eaLnBrk="1" hangingPunct="1">
              <a:lnSpc>
                <a:spcPct val="80000"/>
              </a:lnSpc>
              <a:spcBef>
                <a:spcPts val="1097"/>
              </a:spcBef>
              <a:buFont typeface="Wingdings" pitchFamily="2" charset="2"/>
              <a:buChar char="§"/>
            </a:pPr>
            <a:r>
              <a:rPr lang="en-US" altLang="en-US" b="1" i="1">
                <a:solidFill>
                  <a:srgbClr val="FFFFFF"/>
                </a:solidFill>
                <a:ea typeface="ＭＳ Ｐゴシック" panose="020B0600070205080204" pitchFamily="34" charset="-128"/>
              </a:rPr>
              <a:t>Time Value-</a:t>
            </a:r>
            <a:r>
              <a:rPr lang="en-US" altLang="en-US">
                <a:solidFill>
                  <a:srgbClr val="FFFFFF"/>
                </a:solidFill>
                <a:ea typeface="ＭＳ Ｐゴシック" panose="020B0600070205080204" pitchFamily="34" charset="-128"/>
              </a:rPr>
              <a:t> availability</a:t>
            </a:r>
          </a:p>
          <a:p>
            <a:pPr eaLnBrk="1" hangingPunct="1">
              <a:lnSpc>
                <a:spcPct val="80000"/>
              </a:lnSpc>
              <a:spcBef>
                <a:spcPts val="1097"/>
              </a:spcBef>
              <a:buNone/>
            </a:pPr>
            <a:r>
              <a:rPr lang="en-US" altLang="en-US">
                <a:ea typeface="ＭＳ Ｐゴシック" panose="020B0600070205080204" pitchFamily="34" charset="-128"/>
              </a:rPr>
              <a:t>    Storing goods, no need to pre-stock</a:t>
            </a:r>
          </a:p>
          <a:p>
            <a:pPr eaLnBrk="1" hangingPunct="1">
              <a:lnSpc>
                <a:spcPct val="80000"/>
              </a:lnSpc>
              <a:spcBef>
                <a:spcPts val="1097"/>
              </a:spcBef>
              <a:buFont typeface="Wingdings" pitchFamily="2" charset="2"/>
              <a:buChar char="§"/>
            </a:pPr>
            <a:r>
              <a:rPr lang="en-US" altLang="en-US" b="1" i="1">
                <a:solidFill>
                  <a:srgbClr val="FFFFFF"/>
                </a:solidFill>
                <a:ea typeface="ＭＳ Ｐゴシック" panose="020B0600070205080204" pitchFamily="34" charset="-128"/>
              </a:rPr>
              <a:t>Form Value-</a:t>
            </a:r>
            <a:r>
              <a:rPr lang="en-US" altLang="en-US">
                <a:solidFill>
                  <a:srgbClr val="FFFFFF"/>
                </a:solidFill>
                <a:ea typeface="ＭＳ Ｐゴシック" panose="020B0600070205080204" pitchFamily="34" charset="-128"/>
              </a:rPr>
              <a:t> convenience</a:t>
            </a:r>
          </a:p>
          <a:p>
            <a:pPr eaLnBrk="1" hangingPunct="1">
              <a:lnSpc>
                <a:spcPct val="80000"/>
              </a:lnSpc>
              <a:spcBef>
                <a:spcPts val="1097"/>
              </a:spcBef>
              <a:buNone/>
            </a:pPr>
            <a:r>
              <a:rPr lang="en-US" altLang="en-US">
                <a:ea typeface="ＭＳ Ｐゴシック" panose="020B0600070205080204" pitchFamily="34" charset="-128"/>
              </a:rPr>
              <a:t>   </a:t>
            </a:r>
            <a:r>
              <a:rPr lang="en-US" altLang="en-US">
                <a:solidFill>
                  <a:srgbClr val="FFFF9E"/>
                </a:solidFill>
                <a:ea typeface="ＭＳ Ｐゴシック" panose="020B0600070205080204" pitchFamily="34" charset="-128"/>
              </a:rPr>
              <a:t>Raw- whole fresh chicken</a:t>
            </a:r>
          </a:p>
          <a:p>
            <a:pPr eaLnBrk="1" hangingPunct="1">
              <a:lnSpc>
                <a:spcPct val="80000"/>
              </a:lnSpc>
              <a:spcBef>
                <a:spcPts val="1097"/>
              </a:spcBef>
              <a:buNone/>
            </a:pPr>
            <a:r>
              <a:rPr lang="en-US" altLang="en-US">
                <a:solidFill>
                  <a:srgbClr val="FFFF9E"/>
                </a:solidFill>
                <a:ea typeface="ＭＳ Ｐゴシック" panose="020B0600070205080204" pitchFamily="34" charset="-128"/>
              </a:rPr>
              <a:t>   User friendly- Chicken nuggets</a:t>
            </a:r>
          </a:p>
          <a:p>
            <a:pPr eaLnBrk="1" hangingPunct="1">
              <a:lnSpc>
                <a:spcPct val="80000"/>
              </a:lnSpc>
              <a:spcBef>
                <a:spcPts val="1097"/>
              </a:spcBef>
              <a:buFont typeface="Wingdings" pitchFamily="2" charset="2"/>
              <a:buChar char="§"/>
            </a:pPr>
            <a:r>
              <a:rPr lang="en-US" altLang="en-US" b="1" i="1">
                <a:solidFill>
                  <a:srgbClr val="FFFFFF"/>
                </a:solidFill>
                <a:ea typeface="ＭＳ Ｐゴシック" panose="020B0600070205080204" pitchFamily="34" charset="-128"/>
              </a:rPr>
              <a:t>Place Value-</a:t>
            </a:r>
            <a:r>
              <a:rPr lang="en-US" altLang="en-US">
                <a:solidFill>
                  <a:srgbClr val="FFFFFF"/>
                </a:solidFill>
                <a:ea typeface="ＭＳ Ｐゴシック" panose="020B0600070205080204" pitchFamily="34" charset="-128"/>
              </a:rPr>
              <a:t> delivery</a:t>
            </a:r>
          </a:p>
          <a:p>
            <a:pPr eaLnBrk="1" hangingPunct="1">
              <a:lnSpc>
                <a:spcPct val="80000"/>
              </a:lnSpc>
              <a:spcBef>
                <a:spcPts val="1097"/>
              </a:spcBef>
              <a:buFont typeface="Wingdings" pitchFamily="2" charset="2"/>
              <a:buChar char="§"/>
            </a:pPr>
            <a:r>
              <a:rPr lang="en-US" altLang="en-US" b="1" i="1">
                <a:solidFill>
                  <a:srgbClr val="FFFFFF"/>
                </a:solidFill>
                <a:ea typeface="ＭＳ Ｐゴシック" panose="020B0600070205080204" pitchFamily="34" charset="-128"/>
              </a:rPr>
              <a:t>Information Value- </a:t>
            </a:r>
            <a:r>
              <a:rPr lang="en-US" altLang="en-US">
                <a:solidFill>
                  <a:srgbClr val="FFFFFF"/>
                </a:solidFill>
                <a:ea typeface="ＭＳ Ｐゴシック" panose="020B0600070205080204" pitchFamily="34" charset="-128"/>
              </a:rPr>
              <a:t>price breaks, recipes</a:t>
            </a:r>
            <a:endParaRPr lang="en-US" altLang="en-US" sz="1800">
              <a:ea typeface="ＭＳ Ｐゴシック" panose="020B0600070205080204" pitchFamily="34" charset="-128"/>
            </a:endParaRPr>
          </a:p>
          <a:p>
            <a:pPr eaLnBrk="1" hangingPunct="1">
              <a:lnSpc>
                <a:spcPct val="80000"/>
              </a:lnSpc>
              <a:buFont typeface="Wingdings" pitchFamily="2" charset="2"/>
              <a:buNone/>
            </a:pPr>
            <a:endParaRPr lang="en-US" altLang="en-US" sz="1800">
              <a:ea typeface="ＭＳ Ｐゴシック" panose="020B0600070205080204" pitchFamily="34" charset="-128"/>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292" name="Rectangle 2">
            <a:extLst>
              <a:ext uri="{FF2B5EF4-FFF2-40B4-BE49-F238E27FC236}">
                <a16:creationId xmlns:a16="http://schemas.microsoft.com/office/drawing/2014/main" id="{B085B489-F7FC-EFDC-3D36-FC9DDA5D1D1C}"/>
              </a:ext>
            </a:extLst>
          </p:cNvPr>
          <p:cNvSpPr>
            <a:spLocks noGrp="1" noChangeArrowheads="1"/>
          </p:cNvSpPr>
          <p:nvPr>
            <p:ph type="title"/>
          </p:nvPr>
        </p:nvSpPr>
        <p:spPr/>
        <p:txBody>
          <a:bodyPr vert="horz" wrap="square" lIns="68580" tIns="34290" rIns="68580" bIns="34290" numCol="1" anchor="t" anchorCtr="0" compatLnSpc="1">
            <a:prstTxWarp prst="textNoShape">
              <a:avLst/>
            </a:prstTxWarp>
          </a:bodyPr>
          <a:lstStyle/>
          <a:p>
            <a:pPr eaLnBrk="1" hangingPunct="1"/>
            <a:r>
              <a:rPr lang="en-US" altLang="en-US" b="1">
                <a:effectLst>
                  <a:outerShdw blurRad="38100" dist="38100" dir="2700000" algn="tl">
                    <a:srgbClr val="000000"/>
                  </a:outerShdw>
                </a:effectLst>
                <a:ea typeface="ＭＳ Ｐゴシック" panose="020B0600070205080204" pitchFamily="34" charset="-128"/>
              </a:rPr>
              <a:t>ETHICS IN PURCHASING	</a:t>
            </a:r>
          </a:p>
        </p:txBody>
      </p:sp>
      <p:sp>
        <p:nvSpPr>
          <p:cNvPr id="29698" name="Rectangle 3">
            <a:extLst>
              <a:ext uri="{FF2B5EF4-FFF2-40B4-BE49-F238E27FC236}">
                <a16:creationId xmlns:a16="http://schemas.microsoft.com/office/drawing/2014/main" id="{3DC81D1C-1C9C-ACB2-0520-155D4A537C70}"/>
              </a:ext>
            </a:extLst>
          </p:cNvPr>
          <p:cNvSpPr>
            <a:spLocks noGrp="1" noChangeArrowheads="1"/>
          </p:cNvSpPr>
          <p:nvPr>
            <p:ph idx="1"/>
          </p:nvPr>
        </p:nvSpPr>
        <p:spPr bwMode="auto">
          <a:xfrm>
            <a:off x="1485900" y="1028701"/>
            <a:ext cx="6172200" cy="356592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Favoring suppliers </a:t>
            </a:r>
          </a:p>
          <a:p>
            <a:pPr eaLnBrk="1" hangingPunct="1">
              <a:lnSpc>
                <a:spcPct val="80000"/>
              </a:lnSpc>
              <a:buFont typeface="Wingdings" pitchFamily="2" charset="2"/>
              <a:buNone/>
            </a:pPr>
            <a:r>
              <a:rPr lang="en-US" altLang="en-US">
                <a:ea typeface="ＭＳ Ｐゴシック" panose="020B0600070205080204" pitchFamily="34" charset="-128"/>
              </a:rPr>
              <a:t>       </a:t>
            </a:r>
            <a:r>
              <a:rPr lang="en-US" altLang="en-US">
                <a:solidFill>
                  <a:srgbClr val="FFFF9E"/>
                </a:solidFill>
                <a:ea typeface="ＭＳ Ｐゴシック" panose="020B0600070205080204" pitchFamily="34" charset="-128"/>
              </a:rPr>
              <a:t>Friends, relatives</a:t>
            </a:r>
          </a:p>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Accepting gifts from suppliers</a:t>
            </a:r>
          </a:p>
          <a:p>
            <a:pPr eaLnBrk="1" hangingPunct="1">
              <a:lnSpc>
                <a:spcPct val="80000"/>
              </a:lnSpc>
              <a:buFont typeface="Wingdings" pitchFamily="2" charset="2"/>
              <a:buNone/>
            </a:pPr>
            <a:r>
              <a:rPr lang="en-US" altLang="en-US">
                <a:ea typeface="ＭＳ Ｐゴシック" panose="020B0600070205080204" pitchFamily="34" charset="-128"/>
              </a:rPr>
              <a:t>        </a:t>
            </a:r>
            <a:r>
              <a:rPr lang="en-US" altLang="en-US">
                <a:solidFill>
                  <a:srgbClr val="FBFFA9"/>
                </a:solidFill>
                <a:ea typeface="ＭＳ Ｐゴシック" panose="020B0600070205080204" pitchFamily="34" charset="-128"/>
              </a:rPr>
              <a:t>Free samples, alcohol, dinners</a:t>
            </a:r>
          </a:p>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Limiting quantity</a:t>
            </a:r>
          </a:p>
          <a:p>
            <a:pPr eaLnBrk="1" hangingPunct="1">
              <a:lnSpc>
                <a:spcPct val="80000"/>
              </a:lnSpc>
              <a:buFont typeface="Wingdings" pitchFamily="2" charset="2"/>
              <a:buNone/>
            </a:pPr>
            <a:r>
              <a:rPr lang="en-US" altLang="en-US">
                <a:ea typeface="ＭＳ Ｐゴシック" panose="020B0600070205080204" pitchFamily="34" charset="-128"/>
              </a:rPr>
              <a:t>       </a:t>
            </a:r>
            <a:r>
              <a:rPr lang="en-US" altLang="en-US">
                <a:solidFill>
                  <a:srgbClr val="FBFFA9"/>
                </a:solidFill>
                <a:ea typeface="ＭＳ Ｐゴシック" panose="020B0600070205080204" pitchFamily="34" charset="-128"/>
              </a:rPr>
              <a:t>Creating a shortage to jack up prices</a:t>
            </a:r>
          </a:p>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Under bidding</a:t>
            </a:r>
          </a:p>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Kickbacks- $$$$</a:t>
            </a:r>
          </a:p>
          <a:p>
            <a:pPr eaLnBrk="1" hangingPunct="1">
              <a:lnSpc>
                <a:spcPct val="80000"/>
              </a:lnSpc>
              <a:buFont typeface="Wingdings" pitchFamily="2" charset="2"/>
              <a:buChar char="§"/>
            </a:pPr>
            <a:r>
              <a:rPr lang="en-US" altLang="en-US">
                <a:solidFill>
                  <a:srgbClr val="FFFFFF"/>
                </a:solidFill>
                <a:ea typeface="ＭＳ Ｐゴシック" panose="020B0600070205080204" pitchFamily="34" charset="-128"/>
              </a:rPr>
              <a:t>Accepting discounts</a:t>
            </a:r>
          </a:p>
          <a:p>
            <a:pPr eaLnBrk="1" hangingPunct="1">
              <a:lnSpc>
                <a:spcPct val="80000"/>
              </a:lnSpc>
              <a:buFont typeface="Wingdings" pitchFamily="2" charset="2"/>
              <a:buNone/>
            </a:pPr>
            <a:r>
              <a:rPr lang="en-US" altLang="en-US">
                <a:ea typeface="ＭＳ Ｐゴシック" panose="020B0600070205080204" pitchFamily="34" charset="-128"/>
              </a:rPr>
              <a:t>       </a:t>
            </a:r>
            <a:r>
              <a:rPr lang="en-US" altLang="en-US">
                <a:solidFill>
                  <a:srgbClr val="FFFF9E"/>
                </a:solidFill>
                <a:ea typeface="ＭＳ Ｐゴシック" panose="020B0600070205080204" pitchFamily="34" charset="-128"/>
              </a:rPr>
              <a:t>Quantity, volume, cash, promotional</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31746" name="Title 1">
            <a:extLst>
              <a:ext uri="{FF2B5EF4-FFF2-40B4-BE49-F238E27FC236}">
                <a16:creationId xmlns:a16="http://schemas.microsoft.com/office/drawing/2014/main" id="{7D24617F-7D38-E5B4-E7C0-C8192CC57B6F}"/>
              </a:ext>
            </a:extLst>
          </p:cNvPr>
          <p:cNvSpPr>
            <a:spLocks noGrp="1"/>
          </p:cNvSpPr>
          <p:nvPr>
            <p:ph type="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endParaRPr lang="en-US" altLang="en-US">
              <a:ea typeface="ＭＳ Ｐゴシック" panose="020B0600070205080204" pitchFamily="34" charset="-128"/>
            </a:endParaRPr>
          </a:p>
        </p:txBody>
      </p:sp>
      <p:pic>
        <p:nvPicPr>
          <p:cNvPr id="31747" name="Content Placeholder 3" descr="2-1-4-subhead1-chart.gif">
            <a:extLst>
              <a:ext uri="{FF2B5EF4-FFF2-40B4-BE49-F238E27FC236}">
                <a16:creationId xmlns:a16="http://schemas.microsoft.com/office/drawing/2014/main" id="{E977A393-9145-4EEF-4884-E101893BBAF0}"/>
              </a:ext>
            </a:extLst>
          </p:cNvPr>
          <p:cNvPicPr>
            <a:picLocks noGrp="1" noChangeAspect="1"/>
          </p:cNvPicPr>
          <p:nvPr>
            <p:ph idx="1"/>
          </p:nvPr>
        </p:nvPicPr>
        <p:blipFill>
          <a:blip r:embed="rId2">
            <a:extLst>
              <a:ext uri="{28A0092B-C50C-407E-A947-70E740481C1C}">
                <a14:useLocalDpi xmlns:a14="http://schemas.microsoft.com/office/drawing/2010/main" val="0"/>
              </a:ext>
            </a:extLst>
          </a:blip>
          <a:srcRect t="2176" b="2077"/>
          <a:stretch>
            <a:fillRect/>
          </a:stretch>
        </p:blipFill>
        <p:spPr bwMode="auto">
          <a:xfrm>
            <a:off x="1958579" y="57150"/>
            <a:ext cx="5226844" cy="5029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ectangle 1">
            <a:extLst>
              <a:ext uri="{FF2B5EF4-FFF2-40B4-BE49-F238E27FC236}">
                <a16:creationId xmlns:a16="http://schemas.microsoft.com/office/drawing/2014/main" id="{03EBC5A9-D8DE-AC35-C601-82E0F4566D50}"/>
              </a:ext>
            </a:extLst>
          </p:cNvPr>
          <p:cNvSpPr/>
          <p:nvPr/>
        </p:nvSpPr>
        <p:spPr>
          <a:xfrm rot="5400000">
            <a:off x="1743075" y="-200026"/>
            <a:ext cx="5657849" cy="5600701"/>
          </a:xfrm>
          <a:prstGeom prst="rect">
            <a:avLst/>
          </a:prstGeom>
          <a:noFill/>
        </p:spPr>
        <p:txBody>
          <a:bodyPr spcFirstLastPara="1" wrap="none">
            <a:prstTxWarp prst="textCircle">
              <a:avLst>
                <a:gd name="adj" fmla="val 663"/>
              </a:avLst>
            </a:prstTxWarp>
            <a:spAutoFit/>
          </a:bodyPr>
          <a:lstStyle/>
          <a:p>
            <a:pPr algn="ctr">
              <a:defRPr/>
            </a:pPr>
            <a:r>
              <a:rPr lang="cs-CZ" sz="405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Verdana" charset="0"/>
                <a:ea typeface="ＭＳ Ｐゴシック" charset="0"/>
                <a:cs typeface="Geneva" charset="0"/>
              </a:rPr>
              <a:t>   </a:t>
            </a:r>
            <a:r>
              <a:rPr lang="cs-CZ" sz="405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Verdana" charset="0"/>
                <a:ea typeface="ＭＳ Ｐゴシック" charset="0"/>
                <a:cs typeface="Geneva" charset="0"/>
              </a:rPr>
              <a:t>Chocolate</a:t>
            </a:r>
            <a:r>
              <a:rPr lang="cs-CZ" sz="405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Verdana" charset="0"/>
                <a:ea typeface="ＭＳ Ｐゴシック" charset="0"/>
                <a:cs typeface="Geneva" charset="0"/>
              </a:rPr>
              <a:t>                             </a:t>
            </a:r>
            <a:r>
              <a:rPr lang="cs-CZ" sz="4050" b="1" dirty="0" err="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Verdana" charset="0"/>
                <a:ea typeface="ＭＳ Ｐゴシック" charset="0"/>
                <a:cs typeface="Geneva" charset="0"/>
              </a:rPr>
              <a:t>Flavor</a:t>
            </a:r>
            <a:r>
              <a:rPr lang="cs-CZ" sz="405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Verdana" charset="0"/>
                <a:ea typeface="ＭＳ Ｐゴシック" charset="0"/>
                <a:cs typeface="Geneva" charset="0"/>
              </a:rPr>
              <a:t> Wheel</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07700C-8AAF-6667-9488-728CD7449414}"/>
              </a:ext>
            </a:extLst>
          </p:cNvPr>
          <p:cNvSpPr>
            <a:spLocks noGrp="1"/>
          </p:cNvSpPr>
          <p:nvPr>
            <p:ph type="title"/>
          </p:nvPr>
        </p:nvSpPr>
        <p:spPr/>
        <p:txBody>
          <a:bodyPr/>
          <a:lstStyle/>
          <a:p>
            <a:endParaRPr lang="en-US"/>
          </a:p>
        </p:txBody>
      </p:sp>
      <p:pic>
        <p:nvPicPr>
          <p:cNvPr id="5" name="Content Placeholder 4" descr="Planet Earth from space">
            <a:extLst>
              <a:ext uri="{FF2B5EF4-FFF2-40B4-BE49-F238E27FC236}">
                <a16:creationId xmlns:a16="http://schemas.microsoft.com/office/drawing/2014/main" id="{BE19893F-1106-6155-5C04-9A50AB20817E}"/>
              </a:ext>
            </a:extLst>
          </p:cNvPr>
          <p:cNvPicPr>
            <a:picLocks noGrp="1" noChangeAspect="1"/>
          </p:cNvPicPr>
          <p:nvPr>
            <p:ph idx="1"/>
          </p:nvPr>
        </p:nvPicPr>
        <p:blipFill>
          <a:blip r:embed="rId2"/>
          <a:stretch>
            <a:fillRect/>
          </a:stretch>
        </p:blipFill>
        <p:spPr>
          <a:xfrm>
            <a:off x="-36689" y="0"/>
            <a:ext cx="9189155" cy="5168900"/>
          </a:xfrm>
        </p:spPr>
      </p:pic>
      <p:sp>
        <p:nvSpPr>
          <p:cNvPr id="7" name="TextBox 6">
            <a:extLst>
              <a:ext uri="{FF2B5EF4-FFF2-40B4-BE49-F238E27FC236}">
                <a16:creationId xmlns:a16="http://schemas.microsoft.com/office/drawing/2014/main" id="{15C49A92-C69A-B4F0-28AD-E68112A82CD2}"/>
              </a:ext>
            </a:extLst>
          </p:cNvPr>
          <p:cNvSpPr txBox="1"/>
          <p:nvPr/>
        </p:nvSpPr>
        <p:spPr>
          <a:xfrm>
            <a:off x="4876800" y="1352550"/>
            <a:ext cx="3982212" cy="2246769"/>
          </a:xfrm>
          <a:prstGeom prst="rect">
            <a:avLst/>
          </a:prstGeom>
          <a:noFill/>
        </p:spPr>
        <p:txBody>
          <a:bodyPr wrap="square">
            <a:spAutoFit/>
          </a:bodyPr>
          <a:lstStyle/>
          <a:p>
            <a:pPr algn="r"/>
            <a:r>
              <a:rPr lang="en-US" sz="2800" dirty="0">
                <a:latin typeface="+mj-lt"/>
              </a:rPr>
              <a:t>“We have not inherited the world from our forefathers.  We  have  borrowed  it  from  our  children.”</a:t>
            </a:r>
          </a:p>
        </p:txBody>
      </p:sp>
    </p:spTree>
    <p:extLst>
      <p:ext uri="{BB962C8B-B14F-4D97-AF65-F5344CB8AC3E}">
        <p14:creationId xmlns:p14="http://schemas.microsoft.com/office/powerpoint/2010/main" val="36969628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AB43C8-6985-C05B-17B7-0091A167BCC5}"/>
              </a:ext>
            </a:extLst>
          </p:cNvPr>
          <p:cNvSpPr>
            <a:spLocks noGrp="1"/>
          </p:cNvSpPr>
          <p:nvPr>
            <p:ph type="title"/>
          </p:nvPr>
        </p:nvSpPr>
        <p:spPr/>
        <p:txBody>
          <a:bodyPr/>
          <a:lstStyle/>
          <a:p>
            <a:r>
              <a:rPr lang="en-US"/>
              <a:t>whe</a:t>
            </a:r>
            <a:endParaRPr lang="en-US" dirty="0"/>
          </a:p>
        </p:txBody>
      </p:sp>
      <p:pic>
        <p:nvPicPr>
          <p:cNvPr id="7" name="Content Placeholder 6" descr="Sunrise on wheat field">
            <a:extLst>
              <a:ext uri="{FF2B5EF4-FFF2-40B4-BE49-F238E27FC236}">
                <a16:creationId xmlns:a16="http://schemas.microsoft.com/office/drawing/2014/main" id="{AFB47DE6-0AC8-0E9E-5A53-C01EDAF55661}"/>
              </a:ext>
            </a:extLst>
          </p:cNvPr>
          <p:cNvPicPr>
            <a:picLocks noGrp="1" noChangeAspect="1"/>
          </p:cNvPicPr>
          <p:nvPr>
            <p:ph idx="1"/>
          </p:nvPr>
        </p:nvPicPr>
        <p:blipFill>
          <a:blip r:embed="rId3"/>
          <a:stretch>
            <a:fillRect/>
          </a:stretch>
        </p:blipFill>
        <p:spPr>
          <a:xfrm>
            <a:off x="-5607" y="10764"/>
            <a:ext cx="9149607" cy="5132736"/>
          </a:xfrm>
        </p:spPr>
      </p:pic>
      <p:sp>
        <p:nvSpPr>
          <p:cNvPr id="8" name="TextBox 7">
            <a:extLst>
              <a:ext uri="{FF2B5EF4-FFF2-40B4-BE49-F238E27FC236}">
                <a16:creationId xmlns:a16="http://schemas.microsoft.com/office/drawing/2014/main" id="{E53FD780-9918-F1D2-98CD-4D018648234C}"/>
              </a:ext>
            </a:extLst>
          </p:cNvPr>
          <p:cNvSpPr txBox="1"/>
          <p:nvPr/>
        </p:nvSpPr>
        <p:spPr>
          <a:xfrm>
            <a:off x="457200" y="171093"/>
            <a:ext cx="3129808" cy="4801314"/>
          </a:xfrm>
          <a:prstGeom prst="rect">
            <a:avLst/>
          </a:prstGeom>
          <a:solidFill>
            <a:schemeClr val="tx1">
              <a:lumMod val="10000"/>
              <a:alpha val="57000"/>
            </a:schemeClr>
          </a:solidFill>
        </p:spPr>
        <p:txBody>
          <a:bodyPr wrap="square" rtlCol="0">
            <a:spAutoFit/>
          </a:bodyPr>
          <a:lstStyle/>
          <a:p>
            <a:pPr marL="285750" indent="-285750">
              <a:buFont typeface="Arial" panose="020B0604020202020204" pitchFamily="34" charset="0"/>
              <a:buChar char="•"/>
            </a:pPr>
            <a:r>
              <a:rPr lang="en-US" sz="3200" dirty="0">
                <a:latin typeface="+mn-lt"/>
              </a:rPr>
              <a:t>Biodiversity</a:t>
            </a:r>
          </a:p>
          <a:p>
            <a:pPr marL="285750" indent="-285750">
              <a:buFont typeface="Arial" panose="020B0604020202020204" pitchFamily="34" charset="0"/>
              <a:buChar char="•"/>
            </a:pPr>
            <a:r>
              <a:rPr lang="en-US" sz="3200" dirty="0">
                <a:latin typeface="+mn-lt"/>
              </a:rPr>
              <a:t>Monoculture</a:t>
            </a:r>
          </a:p>
          <a:p>
            <a:pPr marL="285750" indent="-285750">
              <a:buFont typeface="Arial" panose="020B0604020202020204" pitchFamily="34" charset="0"/>
              <a:buChar char="•"/>
            </a:pPr>
            <a:r>
              <a:rPr lang="en-US" sz="3200" dirty="0">
                <a:latin typeface="+mn-lt"/>
              </a:rPr>
              <a:t>Sustainable— </a:t>
            </a:r>
          </a:p>
          <a:p>
            <a:pPr marL="742950" lvl="1" indent="-285750">
              <a:buFont typeface="Arial" panose="020B0604020202020204" pitchFamily="34" charset="0"/>
              <a:buChar char="•"/>
            </a:pPr>
            <a:r>
              <a:rPr lang="en-US" sz="3200" dirty="0">
                <a:latin typeface="+mn-lt"/>
              </a:rPr>
              <a:t>Agriculture</a:t>
            </a:r>
          </a:p>
          <a:p>
            <a:pPr marL="742950" lvl="1" indent="-285750">
              <a:buFont typeface="Arial" panose="020B0604020202020204" pitchFamily="34" charset="0"/>
              <a:buChar char="•"/>
            </a:pPr>
            <a:r>
              <a:rPr lang="en-US" sz="3200" dirty="0">
                <a:latin typeface="+mn-lt"/>
              </a:rPr>
              <a:t>Aquaculture</a:t>
            </a:r>
          </a:p>
          <a:p>
            <a:pPr marL="742950" lvl="1" indent="-285750">
              <a:buFont typeface="Arial" panose="020B0604020202020204" pitchFamily="34" charset="0"/>
              <a:buChar char="•"/>
            </a:pPr>
            <a:r>
              <a:rPr lang="en-US" sz="3200" dirty="0">
                <a:latin typeface="+mn-lt"/>
              </a:rPr>
              <a:t>Fishing</a:t>
            </a:r>
          </a:p>
          <a:p>
            <a:pPr marL="285750" indent="-285750">
              <a:buFont typeface="Arial" panose="020B0604020202020204" pitchFamily="34" charset="0"/>
              <a:buChar char="•"/>
            </a:pPr>
            <a:r>
              <a:rPr lang="en-US" sz="3200" dirty="0">
                <a:latin typeface="+mn-lt"/>
              </a:rPr>
              <a:t>Organic</a:t>
            </a:r>
          </a:p>
          <a:p>
            <a:pPr marL="285750" indent="-285750">
              <a:buFont typeface="Arial" panose="020B0604020202020204" pitchFamily="34" charset="0"/>
              <a:buChar char="•"/>
            </a:pPr>
            <a:r>
              <a:rPr lang="en-US" sz="3200" dirty="0">
                <a:latin typeface="+mn-lt"/>
              </a:rPr>
              <a:t>Natural</a:t>
            </a:r>
          </a:p>
          <a:p>
            <a:pPr marL="285750" indent="-285750">
              <a:buFont typeface="Arial" panose="020B0604020202020204" pitchFamily="34" charset="0"/>
              <a:buChar char="•"/>
            </a:pPr>
            <a:r>
              <a:rPr lang="en-US" sz="3200" dirty="0">
                <a:latin typeface="+mn-lt"/>
              </a:rPr>
              <a:t>Green</a:t>
            </a:r>
          </a:p>
          <a:p>
            <a:endParaRPr lang="en-US" dirty="0"/>
          </a:p>
        </p:txBody>
      </p:sp>
      <p:pic>
        <p:nvPicPr>
          <p:cNvPr id="9" name="Picture 8">
            <a:hlinkClick r:id="rId4"/>
            <a:extLst>
              <a:ext uri="{FF2B5EF4-FFF2-40B4-BE49-F238E27FC236}">
                <a16:creationId xmlns:a16="http://schemas.microsoft.com/office/drawing/2014/main" id="{D8701819-39D9-863E-C504-5C01F3755388}"/>
              </a:ext>
            </a:extLst>
          </p:cNvPr>
          <p:cNvPicPr>
            <a:picLocks noChangeAspect="1"/>
          </p:cNvPicPr>
          <p:nvPr/>
        </p:nvPicPr>
        <p:blipFill>
          <a:blip r:embed="rId5"/>
          <a:stretch>
            <a:fillRect/>
          </a:stretch>
        </p:blipFill>
        <p:spPr>
          <a:xfrm>
            <a:off x="5867400" y="1352550"/>
            <a:ext cx="2540000" cy="2235200"/>
          </a:xfrm>
          <a:prstGeom prst="rect">
            <a:avLst/>
          </a:prstGeom>
        </p:spPr>
      </p:pic>
    </p:spTree>
    <p:extLst>
      <p:ext uri="{BB962C8B-B14F-4D97-AF65-F5344CB8AC3E}">
        <p14:creationId xmlns:p14="http://schemas.microsoft.com/office/powerpoint/2010/main" val="287709837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Diagram&#10;&#10;Description automatically generated with medium confidence">
            <a:extLst>
              <a:ext uri="{FF2B5EF4-FFF2-40B4-BE49-F238E27FC236}">
                <a16:creationId xmlns:a16="http://schemas.microsoft.com/office/drawing/2014/main" id="{55C59EA5-6747-2170-5759-DF549D43E98D}"/>
              </a:ext>
            </a:extLst>
          </p:cNvPr>
          <p:cNvPicPr>
            <a:picLocks noGrp="1" noChangeAspect="1"/>
          </p:cNvPicPr>
          <p:nvPr>
            <p:ph idx="1"/>
          </p:nvPr>
        </p:nvPicPr>
        <p:blipFill>
          <a:blip r:embed="rId2"/>
          <a:stretch>
            <a:fillRect/>
          </a:stretch>
        </p:blipFill>
        <p:spPr>
          <a:xfrm>
            <a:off x="0" y="0"/>
            <a:ext cx="9144000" cy="5143500"/>
          </a:xfrm>
        </p:spPr>
      </p:pic>
      <p:sp>
        <p:nvSpPr>
          <p:cNvPr id="2" name="Title 1">
            <a:extLst>
              <a:ext uri="{FF2B5EF4-FFF2-40B4-BE49-F238E27FC236}">
                <a16:creationId xmlns:a16="http://schemas.microsoft.com/office/drawing/2014/main" id="{011FA54B-CFC2-F487-F114-B82CDE5DAA70}"/>
              </a:ext>
            </a:extLst>
          </p:cNvPr>
          <p:cNvSpPr>
            <a:spLocks noGrp="1"/>
          </p:cNvSpPr>
          <p:nvPr>
            <p:ph type="title"/>
          </p:nvPr>
        </p:nvSpPr>
        <p:spPr>
          <a:xfrm>
            <a:off x="2209800" y="438150"/>
            <a:ext cx="4724400" cy="609600"/>
          </a:xfrm>
          <a:solidFill>
            <a:schemeClr val="tx1">
              <a:lumMod val="50000"/>
            </a:schemeClr>
          </a:solidFill>
          <a:ln w="47625">
            <a:solidFill>
              <a:schemeClr val="bg1"/>
            </a:solidFill>
          </a:ln>
        </p:spPr>
        <p:txBody>
          <a:bodyPr/>
          <a:lstStyle/>
          <a:p>
            <a:r>
              <a:rPr lang="en-US" dirty="0">
                <a:solidFill>
                  <a:schemeClr val="bg1"/>
                </a:solidFill>
              </a:rPr>
              <a:t>Sample Grade Breakdown</a:t>
            </a:r>
          </a:p>
        </p:txBody>
      </p:sp>
    </p:spTree>
    <p:extLst>
      <p:ext uri="{BB962C8B-B14F-4D97-AF65-F5344CB8AC3E}">
        <p14:creationId xmlns:p14="http://schemas.microsoft.com/office/powerpoint/2010/main" val="41931924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text, indoor, shop&#10;&#10;Description automatically generated">
            <a:extLst>
              <a:ext uri="{FF2B5EF4-FFF2-40B4-BE49-F238E27FC236}">
                <a16:creationId xmlns:a16="http://schemas.microsoft.com/office/drawing/2014/main" id="{BAC99255-34CC-05F0-D98C-9D146325F9CF}"/>
              </a:ext>
            </a:extLst>
          </p:cNvPr>
          <p:cNvPicPr>
            <a:picLocks noChangeAspect="1"/>
          </p:cNvPicPr>
          <p:nvPr/>
        </p:nvPicPr>
        <p:blipFill>
          <a:blip r:embed="rId2"/>
          <a:stretch>
            <a:fillRect/>
          </a:stretch>
        </p:blipFill>
        <p:spPr>
          <a:xfrm>
            <a:off x="938893" y="0"/>
            <a:ext cx="7266214" cy="5143500"/>
          </a:xfrm>
          <a:prstGeom prst="rect">
            <a:avLst/>
          </a:prstGeom>
        </p:spPr>
      </p:pic>
      <p:sp>
        <p:nvSpPr>
          <p:cNvPr id="2" name="Title 1">
            <a:extLst>
              <a:ext uri="{FF2B5EF4-FFF2-40B4-BE49-F238E27FC236}">
                <a16:creationId xmlns:a16="http://schemas.microsoft.com/office/drawing/2014/main" id="{14C300F7-12FD-EA4D-64D4-B49C762B9773}"/>
              </a:ext>
            </a:extLst>
          </p:cNvPr>
          <p:cNvSpPr>
            <a:spLocks noGrp="1"/>
          </p:cNvSpPr>
          <p:nvPr>
            <p:ph type="title"/>
          </p:nvPr>
        </p:nvSpPr>
        <p:spPr>
          <a:xfrm>
            <a:off x="2228850" y="3600450"/>
            <a:ext cx="4686300" cy="1200150"/>
          </a:xfrm>
          <a:solidFill>
            <a:srgbClr val="EBF7FF">
              <a:alpha val="50000"/>
            </a:srgbClr>
          </a:solidFill>
          <a:ln w="25400" cap="flat" algn="ctr">
            <a:solidFill>
              <a:srgbClr val="000000"/>
            </a:solidFill>
            <a:headEnd type="none" w="med" len="med"/>
            <a:tailEnd type="none" w="med" len="med"/>
          </a:ln>
        </p:spPr>
        <p:txBody>
          <a:bodyPr vert="horz" wrap="square" lIns="68580" tIns="34290" rIns="68580" bIns="34290" numCol="1" anchor="t" anchorCtr="0" compatLnSpc="1">
            <a:prstTxWarp prst="textNoShape">
              <a:avLst/>
            </a:prstTxWarp>
          </a:bodyPr>
          <a:lstStyle/>
          <a:p>
            <a:pPr eaLnBrk="1" hangingPunct="1"/>
            <a:r>
              <a:rPr lang="en-US" altLang="en-US" sz="4050" b="1" dirty="0">
                <a:solidFill>
                  <a:srgbClr val="800000"/>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t>Purchasing:</a:t>
            </a:r>
            <a:br>
              <a:rPr lang="en-US" altLang="en-US" b="1" dirty="0">
                <a:solidFill>
                  <a:srgbClr val="800000"/>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br>
            <a:r>
              <a:rPr lang="en-US" altLang="en-US" b="1" dirty="0">
                <a:solidFill>
                  <a:srgbClr val="800000"/>
                </a:solidFill>
                <a:effectLst>
                  <a:outerShdw blurRad="38100" dist="38100" dir="2700000" algn="tl">
                    <a:srgbClr val="000000"/>
                  </a:outerShdw>
                </a:effectLst>
                <a:latin typeface="Arial" panose="020B0604020202020204" pitchFamily="34" charset="0"/>
                <a:ea typeface="ＭＳ Ｐゴシック" panose="020B0600070205080204" pitchFamily="34" charset="-128"/>
              </a:rPr>
              <a:t>Intro to Specifications</a:t>
            </a:r>
            <a:endParaRPr lang="en-US" altLang="en-US" b="1" dirty="0">
              <a:solidFill>
                <a:srgbClr val="FF0000"/>
              </a:solidFill>
              <a:effectLst>
                <a:outerShdw blurRad="38100" dist="38100" dir="2700000" algn="tl">
                  <a:srgbClr val="000000"/>
                </a:outerShdw>
              </a:effectLst>
              <a:latin typeface="Arial" panose="020B0604020202020204" pitchFamily="34" charset="0"/>
              <a:ea typeface="ＭＳ Ｐゴシック" panose="020B0600070205080204" pitchFamily="34" charset="-128"/>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rgbClr val="953735"/>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224FBCCD-A970-4422-3A40-AA00491995AD}"/>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sz="3600" b="1" dirty="0">
                <a:effectLst>
                  <a:outerShdw blurRad="38100" dist="38100" dir="2700000" algn="tl">
                    <a:srgbClr val="000000"/>
                  </a:outerShdw>
                </a:effectLst>
                <a:ea typeface="ＭＳ Ｐゴシック" panose="020B0600070205080204" pitchFamily="34" charset="-128"/>
              </a:rPr>
              <a:t>Planning the Menu</a:t>
            </a:r>
          </a:p>
        </p:txBody>
      </p:sp>
      <p:sp>
        <p:nvSpPr>
          <p:cNvPr id="5123" name="Rectangle 3">
            <a:extLst>
              <a:ext uri="{FF2B5EF4-FFF2-40B4-BE49-F238E27FC236}">
                <a16:creationId xmlns:a16="http://schemas.microsoft.com/office/drawing/2014/main" id="{054047B2-3C62-4D6D-E42A-67EA20C6F6E3}"/>
              </a:ext>
            </a:extLst>
          </p:cNvPr>
          <p:cNvSpPr>
            <a:spLocks noGrp="1" noChangeArrowheads="1"/>
          </p:cNvSpPr>
          <p:nvPr>
            <p:ph idx="1"/>
          </p:nvPr>
        </p:nvSpPr>
        <p:spPr bwMode="auto">
          <a:xfrm>
            <a:off x="1885950" y="1063229"/>
            <a:ext cx="5657850" cy="28848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r>
              <a:rPr lang="en-US" altLang="en-US" sz="2700" dirty="0">
                <a:solidFill>
                  <a:schemeClr val="bg2"/>
                </a:solidFill>
                <a:ea typeface="ＭＳ Ｐゴシック" panose="020B0600070205080204" pitchFamily="34" charset="-128"/>
              </a:rPr>
              <a:t>Target market</a:t>
            </a:r>
          </a:p>
          <a:p>
            <a:pPr eaLnBrk="1" hangingPunct="1"/>
            <a:r>
              <a:rPr lang="en-US" altLang="en-US" sz="2700" dirty="0">
                <a:solidFill>
                  <a:schemeClr val="bg2"/>
                </a:solidFill>
                <a:ea typeface="ＭＳ Ｐゴシック" panose="020B0600070205080204" pitchFamily="34" charset="-128"/>
              </a:rPr>
              <a:t>Consumer demand</a:t>
            </a:r>
          </a:p>
          <a:p>
            <a:pPr eaLnBrk="1" hangingPunct="1"/>
            <a:r>
              <a:rPr lang="en-US" altLang="en-US" sz="2700" dirty="0">
                <a:solidFill>
                  <a:schemeClr val="bg2"/>
                </a:solidFill>
                <a:ea typeface="ＭＳ Ｐゴシック" panose="020B0600070205080204" pitchFamily="34" charset="-128"/>
              </a:rPr>
              <a:t>Required contribution margins</a:t>
            </a:r>
          </a:p>
          <a:p>
            <a:pPr lvl="1" eaLnBrk="1" hangingPunct="1"/>
            <a:r>
              <a:rPr lang="en-US" altLang="en-US" sz="2400" dirty="0">
                <a:solidFill>
                  <a:schemeClr val="bg2"/>
                </a:solidFill>
                <a:ea typeface="ＭＳ Ｐゴシック" panose="020B0600070205080204" pitchFamily="34" charset="-128"/>
              </a:rPr>
              <a:t>Will it make money?</a:t>
            </a:r>
          </a:p>
          <a:p>
            <a:pPr eaLnBrk="1" hangingPunct="1"/>
            <a:r>
              <a:rPr lang="en-US" altLang="en-US" sz="2700" dirty="0">
                <a:solidFill>
                  <a:schemeClr val="bg2"/>
                </a:solidFill>
                <a:ea typeface="ＭＳ Ｐゴシック" panose="020B0600070205080204" pitchFamily="34" charset="-128"/>
              </a:rPr>
              <a:t>Available staff/facilities/equipment</a:t>
            </a:r>
          </a:p>
          <a:p>
            <a:pPr eaLnBrk="1" hangingPunct="1"/>
            <a:r>
              <a:rPr lang="en-US" altLang="en-US" sz="2700" dirty="0">
                <a:solidFill>
                  <a:schemeClr val="bg2"/>
                </a:solidFill>
                <a:ea typeface="ＭＳ Ｐゴシック" panose="020B0600070205080204" pitchFamily="34" charset="-128"/>
              </a:rPr>
              <a:t>Ingredient availability</a:t>
            </a:r>
          </a:p>
          <a:p>
            <a:pPr lvl="1" eaLnBrk="1" hangingPunct="1"/>
            <a:r>
              <a:rPr lang="en-US" altLang="en-US" sz="2400" dirty="0">
                <a:solidFill>
                  <a:schemeClr val="bg2"/>
                </a:solidFill>
                <a:ea typeface="ＭＳ Ｐゴシック" panose="020B0600070205080204" pitchFamily="34" charset="-128"/>
              </a:rPr>
              <a:t>Seasonality</a:t>
            </a:r>
          </a:p>
          <a:p>
            <a:pPr eaLnBrk="1" hangingPunct="1"/>
            <a:r>
              <a:rPr lang="en-US" altLang="en-US" sz="2700" dirty="0">
                <a:solidFill>
                  <a:schemeClr val="bg2"/>
                </a:solidFill>
                <a:ea typeface="ＭＳ Ｐゴシック" panose="020B0600070205080204" pitchFamily="34" charset="-128"/>
              </a:rPr>
              <a:t>Owner/operator/chef preferences</a:t>
            </a:r>
          </a:p>
          <a:p>
            <a:pPr eaLnBrk="1" hangingPunct="1"/>
            <a:endParaRPr lang="en-US" altLang="en-US" dirty="0">
              <a:ea typeface="ＭＳ Ｐゴシック" panose="020B0600070205080204" pitchFamily="34" charset="-128"/>
            </a:endParaRPr>
          </a:p>
          <a:p>
            <a:pPr eaLnBrk="1" hangingPunct="1"/>
            <a:endParaRPr lang="en-US" altLang="en-US" dirty="0">
              <a:ea typeface="ＭＳ Ｐゴシック" panose="020B0600070205080204" pitchFamily="34" charset="-128"/>
            </a:endParaRPr>
          </a:p>
        </p:txBody>
      </p:sp>
    </p:spTree>
    <p:extLst>
      <p:ext uri="{BB962C8B-B14F-4D97-AF65-F5344CB8AC3E}">
        <p14:creationId xmlns:p14="http://schemas.microsoft.com/office/powerpoint/2010/main" val="42710186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Text Box 7">
            <a:extLst>
              <a:ext uri="{FF2B5EF4-FFF2-40B4-BE49-F238E27FC236}">
                <a16:creationId xmlns:a16="http://schemas.microsoft.com/office/drawing/2014/main" id="{4C746BD7-B28A-C016-0200-9DEA49458AA0}"/>
              </a:ext>
            </a:extLst>
          </p:cNvPr>
          <p:cNvSpPr txBox="1">
            <a:spLocks noChangeArrowheads="1"/>
          </p:cNvSpPr>
          <p:nvPr/>
        </p:nvSpPr>
        <p:spPr bwMode="auto">
          <a:xfrm>
            <a:off x="2743200" y="228601"/>
            <a:ext cx="4089581" cy="5078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sz="2400">
                <a:solidFill>
                  <a:schemeClr val="tx1"/>
                </a:solidFill>
                <a:latin typeface="Verdana" panose="020B0604030504040204" pitchFamily="34" charset="0"/>
                <a:ea typeface="ＭＳ Ｐゴシック" panose="020B0600070205080204" pitchFamily="34" charset="-128"/>
              </a:defRPr>
            </a:lvl1pPr>
            <a:lvl2pPr marL="742950" indent="-285750">
              <a:defRPr sz="2400">
                <a:solidFill>
                  <a:schemeClr val="tx1"/>
                </a:solidFill>
                <a:latin typeface="Verdana" panose="020B0604030504040204" pitchFamily="34" charset="0"/>
                <a:ea typeface="ＭＳ Ｐゴシック" panose="020B0600070205080204" pitchFamily="34" charset="-128"/>
              </a:defRPr>
            </a:lvl2pPr>
            <a:lvl3pPr marL="1143000" indent="-228600">
              <a:defRPr sz="2400">
                <a:solidFill>
                  <a:schemeClr val="tx1"/>
                </a:solidFill>
                <a:latin typeface="Verdana" panose="020B0604030504040204" pitchFamily="34" charset="0"/>
                <a:ea typeface="ＭＳ Ｐゴシック" panose="020B0600070205080204" pitchFamily="34" charset="-128"/>
              </a:defRPr>
            </a:lvl3pPr>
            <a:lvl4pPr marL="1600200" indent="-228600">
              <a:defRPr sz="2400">
                <a:solidFill>
                  <a:schemeClr val="tx1"/>
                </a:solidFill>
                <a:latin typeface="Verdana" panose="020B0604030504040204" pitchFamily="34" charset="0"/>
                <a:ea typeface="ＭＳ Ｐゴシック" panose="020B0600070205080204" pitchFamily="34" charset="-128"/>
              </a:defRPr>
            </a:lvl4pPr>
            <a:lvl5pPr marL="2057400" indent="-228600">
              <a:defRPr sz="2400">
                <a:solidFill>
                  <a:schemeClr val="tx1"/>
                </a:solidFill>
                <a:latin typeface="Verdana" panose="020B060403050404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Verdana" panose="020B0604030504040204" pitchFamily="34" charset="0"/>
                <a:ea typeface="ＭＳ Ｐゴシック" panose="020B0600070205080204" pitchFamily="34" charset="-128"/>
              </a:defRPr>
            </a:lvl9pPr>
          </a:lstStyle>
          <a:p>
            <a:pPr eaLnBrk="1" hangingPunct="1"/>
            <a:r>
              <a:rPr lang="en-US" altLang="en-US" sz="2700" b="1">
                <a:effectLst>
                  <a:outerShdw blurRad="38100" dist="38100" dir="2700000" algn="tl">
                    <a:srgbClr val="000000"/>
                  </a:outerShdw>
                </a:effectLst>
                <a:latin typeface="Arial" panose="020B0604020202020204" pitchFamily="34" charset="0"/>
              </a:rPr>
              <a:t>The Purchasing Cycle 1</a:t>
            </a:r>
          </a:p>
        </p:txBody>
      </p:sp>
      <p:graphicFrame>
        <p:nvGraphicFramePr>
          <p:cNvPr id="4" name="Diagram 3">
            <a:extLst>
              <a:ext uri="{FF2B5EF4-FFF2-40B4-BE49-F238E27FC236}">
                <a16:creationId xmlns:a16="http://schemas.microsoft.com/office/drawing/2014/main" id="{437BF5B2-2605-5B0A-FDBB-6D24878838F5}"/>
              </a:ext>
            </a:extLst>
          </p:cNvPr>
          <p:cNvGraphicFramePr/>
          <p:nvPr>
            <p:extLst>
              <p:ext uri="{D42A27DB-BD31-4B8C-83A1-F6EECF244321}">
                <p14:modId xmlns:p14="http://schemas.microsoft.com/office/powerpoint/2010/main" val="1319834550"/>
              </p:ext>
            </p:extLst>
          </p:nvPr>
        </p:nvGraphicFramePr>
        <p:xfrm>
          <a:off x="2329858" y="743115"/>
          <a:ext cx="4514850" cy="41719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953735"/>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224FBCCD-A970-4422-3A40-AA00491995AD}"/>
              </a:ext>
            </a:extLst>
          </p:cNvPr>
          <p:cNvSpPr>
            <a:spLocks noGrp="1" noChangeArrowheads="1"/>
          </p:cNvSpPr>
          <p:nvPr>
            <p:ph type="title"/>
          </p:nvPr>
        </p:nvSpPr>
        <p:spPr/>
        <p:txBody>
          <a:bodyPr vert="horz" wrap="square" lIns="68580" tIns="34290" rIns="68580" bIns="34290" numCol="1" anchor="ctr" anchorCtr="0" compatLnSpc="1">
            <a:prstTxWarp prst="textNoShape">
              <a:avLst/>
            </a:prstTxWarp>
          </a:bodyPr>
          <a:lstStyle/>
          <a:p>
            <a:pPr eaLnBrk="1" hangingPunct="1"/>
            <a:r>
              <a:rPr lang="en-US" altLang="en-US" sz="3600" b="1">
                <a:effectLst>
                  <a:outerShdw blurRad="38100" dist="38100" dir="2700000" algn="tl">
                    <a:srgbClr val="000000"/>
                  </a:outerShdw>
                </a:effectLst>
                <a:ea typeface="ＭＳ Ｐゴシック" panose="020B0600070205080204" pitchFamily="34" charset="-128"/>
              </a:rPr>
              <a:t>Standardized Recipe</a:t>
            </a:r>
          </a:p>
        </p:txBody>
      </p:sp>
      <p:sp>
        <p:nvSpPr>
          <p:cNvPr id="5123" name="Rectangle 3">
            <a:extLst>
              <a:ext uri="{FF2B5EF4-FFF2-40B4-BE49-F238E27FC236}">
                <a16:creationId xmlns:a16="http://schemas.microsoft.com/office/drawing/2014/main" id="{054047B2-3C62-4D6D-E42A-67EA20C6F6E3}"/>
              </a:ext>
            </a:extLst>
          </p:cNvPr>
          <p:cNvSpPr>
            <a:spLocks noGrp="1" noChangeArrowheads="1"/>
          </p:cNvSpPr>
          <p:nvPr>
            <p:ph idx="1"/>
          </p:nvPr>
        </p:nvSpPr>
        <p:spPr bwMode="auto">
          <a:xfrm>
            <a:off x="2000250" y="1657350"/>
            <a:ext cx="5657850" cy="28848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eaLnBrk="1" hangingPunct="1"/>
            <a:r>
              <a:rPr lang="en-US" altLang="en-US" sz="2700">
                <a:solidFill>
                  <a:schemeClr val="bg2"/>
                </a:solidFill>
                <a:ea typeface="ＭＳ Ｐゴシック" panose="020B0600070205080204" pitchFamily="34" charset="-128"/>
              </a:rPr>
              <a:t>ingredients</a:t>
            </a:r>
          </a:p>
          <a:p>
            <a:pPr eaLnBrk="1" hangingPunct="1"/>
            <a:r>
              <a:rPr lang="en-US" altLang="en-US" sz="2700">
                <a:solidFill>
                  <a:schemeClr val="bg2"/>
                </a:solidFill>
                <a:ea typeface="ＭＳ Ｐゴシック" panose="020B0600070205080204" pitchFamily="34" charset="-128"/>
              </a:rPr>
              <a:t>instructions </a:t>
            </a:r>
          </a:p>
          <a:p>
            <a:pPr eaLnBrk="1" hangingPunct="1"/>
            <a:r>
              <a:rPr lang="en-US" altLang="en-US" sz="2700">
                <a:solidFill>
                  <a:schemeClr val="bg2"/>
                </a:solidFill>
                <a:ea typeface="ＭＳ Ｐゴシック" panose="020B0600070205080204" pitchFamily="34" charset="-128"/>
              </a:rPr>
              <a:t>yield, portion size</a:t>
            </a:r>
          </a:p>
          <a:p>
            <a:pPr eaLnBrk="1" hangingPunct="1"/>
            <a:r>
              <a:rPr lang="en-US" altLang="en-US" sz="2700">
                <a:solidFill>
                  <a:schemeClr val="bg2"/>
                </a:solidFill>
                <a:ea typeface="ＭＳ Ｐゴシック" panose="020B0600070205080204" pitchFamily="34" charset="-128"/>
              </a:rPr>
              <a:t>consistency, cost control</a:t>
            </a:r>
          </a:p>
          <a:p>
            <a:pPr eaLnBrk="1" hangingPunct="1"/>
            <a:endParaRPr lang="en-US" altLang="en-US">
              <a:ea typeface="ＭＳ Ｐゴシック" panose="020B0600070205080204" pitchFamily="34" charset="-128"/>
            </a:endParaRPr>
          </a:p>
          <a:p>
            <a:pPr eaLnBrk="1" hangingPunct="1"/>
            <a:endParaRPr lang="en-US" altLang="en-US">
              <a:ea typeface="ＭＳ Ｐゴシック" panose="020B0600070205080204" pitchFamily="34" charset="-128"/>
            </a:endParaRPr>
          </a:p>
        </p:txBody>
      </p:sp>
    </p:spTree>
  </p:cSld>
  <p:clrMapOvr>
    <a:masterClrMapping/>
  </p:clrMapOvr>
</p:sld>
</file>

<file path=ppt/theme/theme1.xml><?xml version="1.0" encoding="utf-8"?>
<a:theme xmlns:a="http://schemas.openxmlformats.org/drawingml/2006/main" name="Office Theme">
  <a:themeElements>
    <a:clrScheme name="Custom 8">
      <a:dk1>
        <a:srgbClr val="FDFFD8"/>
      </a:dk1>
      <a:lt1>
        <a:srgbClr val="953634"/>
      </a:lt1>
      <a:dk2>
        <a:srgbClr val="1F497D"/>
      </a:dk2>
      <a:lt2>
        <a:srgbClr val="FFFFFF"/>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253</TotalTime>
  <Words>758</Words>
  <Application>Microsoft Macintosh PowerPoint</Application>
  <PresentationFormat>On-screen Show (16:9)</PresentationFormat>
  <Paragraphs>152</Paragraphs>
  <Slides>24</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24</vt:i4>
      </vt:variant>
    </vt:vector>
  </HeadingPairs>
  <TitlesOfParts>
    <vt:vector size="30" baseType="lpstr">
      <vt:lpstr>Arial</vt:lpstr>
      <vt:lpstr>Calibri</vt:lpstr>
      <vt:lpstr>Times</vt:lpstr>
      <vt:lpstr>Verdana</vt:lpstr>
      <vt:lpstr>Wingdings</vt:lpstr>
      <vt:lpstr>Office Theme</vt:lpstr>
      <vt:lpstr>Intro to Hospitality Management  Class 7</vt:lpstr>
      <vt:lpstr>— Alice Waters</vt:lpstr>
      <vt:lpstr>PowerPoint Presentation</vt:lpstr>
      <vt:lpstr>whe</vt:lpstr>
      <vt:lpstr>Sample Grade Breakdown</vt:lpstr>
      <vt:lpstr>Purchasing: Intro to Specifications</vt:lpstr>
      <vt:lpstr>Planning the Menu</vt:lpstr>
      <vt:lpstr>PowerPoint Presentation</vt:lpstr>
      <vt:lpstr>Standardized Recipe</vt:lpstr>
      <vt:lpstr>Intro to “Specs”  (Product Specification Sheet) </vt:lpstr>
      <vt:lpstr>What is included in the spec?</vt:lpstr>
      <vt:lpstr>Why do Specs?</vt:lpstr>
      <vt:lpstr>PowerPoint Presentation</vt:lpstr>
      <vt:lpstr>Purchasing &amp; the Market</vt:lpstr>
      <vt:lpstr>SOURCES</vt:lpstr>
      <vt:lpstr>DISTRIBUTION CHAIN</vt:lpstr>
      <vt:lpstr>Methods of Purchasing</vt:lpstr>
      <vt:lpstr>PowerPoint Presentation</vt:lpstr>
      <vt:lpstr>INTERMEDIARIES </vt:lpstr>
      <vt:lpstr>Determining quality: FDA</vt:lpstr>
      <vt:lpstr>Determining quality: USDA</vt:lpstr>
      <vt:lpstr>COST OF AN ITEM</vt:lpstr>
      <vt:lpstr>ETHICS IN PURCHASING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Purchasing: Lesson 2</dc:title>
  <dc:creator>Michael Krondl</dc:creator>
  <cp:lastModifiedBy>Michael Krondl</cp:lastModifiedBy>
  <cp:revision>10</cp:revision>
  <dcterms:created xsi:type="dcterms:W3CDTF">2016-01-14T23:52:19Z</dcterms:created>
  <dcterms:modified xsi:type="dcterms:W3CDTF">2022-10-13T19:23:18Z</dcterms:modified>
</cp:coreProperties>
</file>