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9" r:id="rId2"/>
    <p:sldId id="275" r:id="rId3"/>
    <p:sldId id="276" r:id="rId4"/>
    <p:sldId id="357" r:id="rId5"/>
    <p:sldId id="274" r:id="rId6"/>
    <p:sldId id="272" r:id="rId7"/>
    <p:sldId id="301" r:id="rId8"/>
    <p:sldId id="277" r:id="rId9"/>
    <p:sldId id="273" r:id="rId10"/>
    <p:sldId id="267" r:id="rId11"/>
    <p:sldId id="268" r:id="rId12"/>
    <p:sldId id="356" r:id="rId13"/>
    <p:sldId id="270" r:id="rId14"/>
    <p:sldId id="354" r:id="rId15"/>
    <p:sldId id="26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EAD512-FEB6-4AB2-A5A0-4057E33F4E75}" v="3953" dt="2022-02-16T14:00:47.2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4AEAD512-FEB6-4AB2-A5A0-4057E33F4E75}"/>
    <pc:docChg chg="undo redo custSel addSld delSld modSld sldOrd delMainMaster">
      <pc:chgData name="Tom Smith" userId="eac52e5223bf4258" providerId="LiveId" clId="{4AEAD512-FEB6-4AB2-A5A0-4057E33F4E75}" dt="2022-02-16T14:02:26.137" v="9225" actId="113"/>
      <pc:docMkLst>
        <pc:docMk/>
      </pc:docMkLst>
      <pc:sldChg chg="del">
        <pc:chgData name="Tom Smith" userId="eac52e5223bf4258" providerId="LiveId" clId="{4AEAD512-FEB6-4AB2-A5A0-4057E33F4E75}" dt="2022-02-15T17:09:35.573" v="3" actId="47"/>
        <pc:sldMkLst>
          <pc:docMk/>
          <pc:sldMk cId="983813904" sldId="256"/>
        </pc:sldMkLst>
      </pc:sldChg>
      <pc:sldChg chg="add del">
        <pc:chgData name="Tom Smith" userId="eac52e5223bf4258" providerId="LiveId" clId="{4AEAD512-FEB6-4AB2-A5A0-4057E33F4E75}" dt="2022-02-15T17:09:32.677" v="2"/>
        <pc:sldMkLst>
          <pc:docMk/>
          <pc:sldMk cId="3355501316" sldId="259"/>
        </pc:sldMkLst>
      </pc:sldChg>
      <pc:sldChg chg="modSp add mod">
        <pc:chgData name="Tom Smith" userId="eac52e5223bf4258" providerId="LiveId" clId="{4AEAD512-FEB6-4AB2-A5A0-4057E33F4E75}" dt="2022-02-16T14:02:26.137" v="9225" actId="113"/>
        <pc:sldMkLst>
          <pc:docMk/>
          <pc:sldMk cId="2222755150" sldId="260"/>
        </pc:sldMkLst>
        <pc:spChg chg="mod">
          <ac:chgData name="Tom Smith" userId="eac52e5223bf4258" providerId="LiveId" clId="{4AEAD512-FEB6-4AB2-A5A0-4057E33F4E75}" dt="2022-02-16T14:02:26.137" v="9225" actId="113"/>
          <ac:spMkLst>
            <pc:docMk/>
            <pc:sldMk cId="2222755150" sldId="260"/>
            <ac:spMk id="3" creationId="{00000000-0000-0000-0000-000000000000}"/>
          </ac:spMkLst>
        </pc:spChg>
        <pc:picChg chg="mod">
          <ac:chgData name="Tom Smith" userId="eac52e5223bf4258" providerId="LiveId" clId="{4AEAD512-FEB6-4AB2-A5A0-4057E33F4E75}" dt="2022-02-16T02:15:56.170" v="7653" actId="14100"/>
          <ac:picMkLst>
            <pc:docMk/>
            <pc:sldMk cId="2222755150" sldId="260"/>
            <ac:picMk id="5122" creationId="{00000000-0000-0000-0000-000000000000}"/>
          </ac:picMkLst>
        </pc:picChg>
      </pc:sldChg>
      <pc:sldChg chg="addSp modSp mod modAnim">
        <pc:chgData name="Tom Smith" userId="eac52e5223bf4258" providerId="LiveId" clId="{4AEAD512-FEB6-4AB2-A5A0-4057E33F4E75}" dt="2022-02-16T02:01:01.299" v="6511" actId="20577"/>
        <pc:sldMkLst>
          <pc:docMk/>
          <pc:sldMk cId="252530006" sldId="267"/>
        </pc:sldMkLst>
        <pc:spChg chg="mod ord">
          <ac:chgData name="Tom Smith" userId="eac52e5223bf4258" providerId="LiveId" clId="{4AEAD512-FEB6-4AB2-A5A0-4057E33F4E75}" dt="2022-02-15T17:30:28.276" v="801" actId="26606"/>
          <ac:spMkLst>
            <pc:docMk/>
            <pc:sldMk cId="252530006" sldId="267"/>
            <ac:spMk id="2" creationId="{0BD86C51-3F75-48A7-9E0B-6064F6EF3172}"/>
          </ac:spMkLst>
        </pc:spChg>
        <pc:spChg chg="mod">
          <ac:chgData name="Tom Smith" userId="eac52e5223bf4258" providerId="LiveId" clId="{4AEAD512-FEB6-4AB2-A5A0-4057E33F4E75}" dt="2022-02-16T02:01:01.299" v="6511" actId="20577"/>
          <ac:spMkLst>
            <pc:docMk/>
            <pc:sldMk cId="252530006" sldId="267"/>
            <ac:spMk id="3" creationId="{18659DD0-B592-4F92-A9FD-F128A1DC4417}"/>
          </ac:spMkLst>
        </pc:spChg>
        <pc:spChg chg="add">
          <ac:chgData name="Tom Smith" userId="eac52e5223bf4258" providerId="LiveId" clId="{4AEAD512-FEB6-4AB2-A5A0-4057E33F4E75}" dt="2022-02-15T17:30:28.276" v="801" actId="26606"/>
          <ac:spMkLst>
            <pc:docMk/>
            <pc:sldMk cId="252530006" sldId="267"/>
            <ac:spMk id="71" creationId="{724CD679-7405-4CD3-A92A-9469F279A59D}"/>
          </ac:spMkLst>
        </pc:spChg>
        <pc:picChg chg="mod">
          <ac:chgData name="Tom Smith" userId="eac52e5223bf4258" providerId="LiveId" clId="{4AEAD512-FEB6-4AB2-A5A0-4057E33F4E75}" dt="2022-02-15T17:30:28.276" v="801" actId="26606"/>
          <ac:picMkLst>
            <pc:docMk/>
            <pc:sldMk cId="252530006" sldId="267"/>
            <ac:picMk id="1026" creationId="{978F9A0B-5F9B-408A-B46C-9D01DC1F1AFF}"/>
          </ac:picMkLst>
        </pc:picChg>
      </pc:sldChg>
      <pc:sldChg chg="addSp delSp modSp mod modAnim">
        <pc:chgData name="Tom Smith" userId="eac52e5223bf4258" providerId="LiveId" clId="{4AEAD512-FEB6-4AB2-A5A0-4057E33F4E75}" dt="2022-02-15T17:29:58.056" v="800" actId="20577"/>
        <pc:sldMkLst>
          <pc:docMk/>
          <pc:sldMk cId="3066341008" sldId="268"/>
        </pc:sldMkLst>
        <pc:spChg chg="mod">
          <ac:chgData name="Tom Smith" userId="eac52e5223bf4258" providerId="LiveId" clId="{4AEAD512-FEB6-4AB2-A5A0-4057E33F4E75}" dt="2022-02-15T17:29:58.056" v="800" actId="20577"/>
          <ac:spMkLst>
            <pc:docMk/>
            <pc:sldMk cId="3066341008" sldId="268"/>
            <ac:spMk id="3" creationId="{0E5451AE-6030-4E08-B20E-ED0F47C94D67}"/>
          </ac:spMkLst>
        </pc:spChg>
        <pc:spChg chg="del">
          <ac:chgData name="Tom Smith" userId="eac52e5223bf4258" providerId="LiveId" clId="{4AEAD512-FEB6-4AB2-A5A0-4057E33F4E75}" dt="2022-02-15T17:29:32.397" v="787" actId="26606"/>
          <ac:spMkLst>
            <pc:docMk/>
            <pc:sldMk cId="3066341008" sldId="268"/>
            <ac:spMk id="75" creationId="{724CD679-7405-4CD3-A92A-9469F279A59D}"/>
          </ac:spMkLst>
        </pc:spChg>
        <pc:spChg chg="add">
          <ac:chgData name="Tom Smith" userId="eac52e5223bf4258" providerId="LiveId" clId="{4AEAD512-FEB6-4AB2-A5A0-4057E33F4E75}" dt="2022-02-15T17:29:32.397" v="787" actId="26606"/>
          <ac:spMkLst>
            <pc:docMk/>
            <pc:sldMk cId="3066341008" sldId="268"/>
            <ac:spMk id="135" creationId="{724CD679-7405-4CD3-A92A-9469F279A59D}"/>
          </ac:spMkLst>
        </pc:spChg>
        <pc:picChg chg="mod">
          <ac:chgData name="Tom Smith" userId="eac52e5223bf4258" providerId="LiveId" clId="{4AEAD512-FEB6-4AB2-A5A0-4057E33F4E75}" dt="2022-02-15T17:29:32.397" v="787" actId="26606"/>
          <ac:picMkLst>
            <pc:docMk/>
            <pc:sldMk cId="3066341008" sldId="268"/>
            <ac:picMk id="2050" creationId="{74847AD2-C0CA-4531-875F-A50EEAF0D570}"/>
          </ac:picMkLst>
        </pc:picChg>
      </pc:sldChg>
      <pc:sldChg chg="del">
        <pc:chgData name="Tom Smith" userId="eac52e5223bf4258" providerId="LiveId" clId="{4AEAD512-FEB6-4AB2-A5A0-4057E33F4E75}" dt="2022-02-15T18:55:22.407" v="4847" actId="47"/>
        <pc:sldMkLst>
          <pc:docMk/>
          <pc:sldMk cId="3404507670" sldId="269"/>
        </pc:sldMkLst>
      </pc:sldChg>
      <pc:sldChg chg="modSp mod ord modAnim">
        <pc:chgData name="Tom Smith" userId="eac52e5223bf4258" providerId="LiveId" clId="{4AEAD512-FEB6-4AB2-A5A0-4057E33F4E75}" dt="2022-02-16T14:00:47.284" v="9222" actId="20577"/>
        <pc:sldMkLst>
          <pc:docMk/>
          <pc:sldMk cId="785220776" sldId="270"/>
        </pc:sldMkLst>
        <pc:spChg chg="mod">
          <ac:chgData name="Tom Smith" userId="eac52e5223bf4258" providerId="LiveId" clId="{4AEAD512-FEB6-4AB2-A5A0-4057E33F4E75}" dt="2022-02-16T14:00:47.284" v="9222" actId="20577"/>
          <ac:spMkLst>
            <pc:docMk/>
            <pc:sldMk cId="785220776" sldId="270"/>
            <ac:spMk id="3" creationId="{8BF47074-23CE-426F-A8D1-54CE07733864}"/>
          </ac:spMkLst>
        </pc:spChg>
      </pc:sldChg>
      <pc:sldChg chg="modSp mod">
        <pc:chgData name="Tom Smith" userId="eac52e5223bf4258" providerId="LiveId" clId="{4AEAD512-FEB6-4AB2-A5A0-4057E33F4E75}" dt="2022-02-16T01:41:07.615" v="5453" actId="20577"/>
        <pc:sldMkLst>
          <pc:docMk/>
          <pc:sldMk cId="3038236370" sldId="273"/>
        </pc:sldMkLst>
        <pc:spChg chg="mod">
          <ac:chgData name="Tom Smith" userId="eac52e5223bf4258" providerId="LiveId" clId="{4AEAD512-FEB6-4AB2-A5A0-4057E33F4E75}" dt="2022-02-16T01:41:07.615" v="5453" actId="20577"/>
          <ac:spMkLst>
            <pc:docMk/>
            <pc:sldMk cId="3038236370" sldId="273"/>
            <ac:spMk id="3" creationId="{46B10718-05EA-4BBB-8761-87DCE26DAB9B}"/>
          </ac:spMkLst>
        </pc:spChg>
      </pc:sldChg>
      <pc:sldChg chg="addSp delSp modSp new mod ord setBg modClrScheme modAnim chgLayout">
        <pc:chgData name="Tom Smith" userId="eac52e5223bf4258" providerId="LiveId" clId="{4AEAD512-FEB6-4AB2-A5A0-4057E33F4E75}" dt="2022-02-16T02:50:38.305" v="8983" actId="6549"/>
        <pc:sldMkLst>
          <pc:docMk/>
          <pc:sldMk cId="1775068840" sldId="274"/>
        </pc:sldMkLst>
        <pc:spChg chg="del mod ord">
          <ac:chgData name="Tom Smith" userId="eac52e5223bf4258" providerId="LiveId" clId="{4AEAD512-FEB6-4AB2-A5A0-4057E33F4E75}" dt="2022-02-15T17:32:24.550" v="805" actId="700"/>
          <ac:spMkLst>
            <pc:docMk/>
            <pc:sldMk cId="1775068840" sldId="274"/>
            <ac:spMk id="2" creationId="{DCD5A19A-C356-4D59-8F52-C2A518191071}"/>
          </ac:spMkLst>
        </pc:spChg>
        <pc:spChg chg="del">
          <ac:chgData name="Tom Smith" userId="eac52e5223bf4258" providerId="LiveId" clId="{4AEAD512-FEB6-4AB2-A5A0-4057E33F4E75}" dt="2022-02-15T17:32:24.550" v="805" actId="700"/>
          <ac:spMkLst>
            <pc:docMk/>
            <pc:sldMk cId="1775068840" sldId="274"/>
            <ac:spMk id="3" creationId="{27E98E98-2FDD-4C4D-8499-9B769925BA1F}"/>
          </ac:spMkLst>
        </pc:spChg>
        <pc:spChg chg="del mod ord">
          <ac:chgData name="Tom Smith" userId="eac52e5223bf4258" providerId="LiveId" clId="{4AEAD512-FEB6-4AB2-A5A0-4057E33F4E75}" dt="2022-02-15T17:32:24.550" v="805" actId="700"/>
          <ac:spMkLst>
            <pc:docMk/>
            <pc:sldMk cId="1775068840" sldId="274"/>
            <ac:spMk id="4" creationId="{BF6BAB7D-CD8A-466D-A4B8-3265908327FA}"/>
          </ac:spMkLst>
        </pc:spChg>
        <pc:spChg chg="del">
          <ac:chgData name="Tom Smith" userId="eac52e5223bf4258" providerId="LiveId" clId="{4AEAD512-FEB6-4AB2-A5A0-4057E33F4E75}" dt="2022-02-15T17:32:24.550" v="805" actId="700"/>
          <ac:spMkLst>
            <pc:docMk/>
            <pc:sldMk cId="1775068840" sldId="274"/>
            <ac:spMk id="5" creationId="{B2CCC059-10C1-46E6-BBD4-8036255C25AA}"/>
          </ac:spMkLst>
        </pc:spChg>
        <pc:spChg chg="del">
          <ac:chgData name="Tom Smith" userId="eac52e5223bf4258" providerId="LiveId" clId="{4AEAD512-FEB6-4AB2-A5A0-4057E33F4E75}" dt="2022-02-15T17:32:24.550" v="805" actId="700"/>
          <ac:spMkLst>
            <pc:docMk/>
            <pc:sldMk cId="1775068840" sldId="274"/>
            <ac:spMk id="6" creationId="{EE427357-D649-469E-B077-2BCB7C1E54EB}"/>
          </ac:spMkLst>
        </pc:spChg>
        <pc:spChg chg="add mod ord">
          <ac:chgData name="Tom Smith" userId="eac52e5223bf4258" providerId="LiveId" clId="{4AEAD512-FEB6-4AB2-A5A0-4057E33F4E75}" dt="2022-02-16T02:50:38.305" v="8983" actId="6549"/>
          <ac:spMkLst>
            <pc:docMk/>
            <pc:sldMk cId="1775068840" sldId="274"/>
            <ac:spMk id="7" creationId="{6BBBE13D-73A1-49E6-AEAD-88560B651A6C}"/>
          </ac:spMkLst>
        </pc:spChg>
        <pc:spChg chg="add mod ord">
          <ac:chgData name="Tom Smith" userId="eac52e5223bf4258" providerId="LiveId" clId="{4AEAD512-FEB6-4AB2-A5A0-4057E33F4E75}" dt="2022-02-15T17:36:26.915" v="985" actId="313"/>
          <ac:spMkLst>
            <pc:docMk/>
            <pc:sldMk cId="1775068840" sldId="274"/>
            <ac:spMk id="8" creationId="{9D7F47D3-A402-4E8F-AE83-B2E85AAB26A2}"/>
          </ac:spMkLst>
        </pc:spChg>
        <pc:spChg chg="add">
          <ac:chgData name="Tom Smith" userId="eac52e5223bf4258" providerId="LiveId" clId="{4AEAD512-FEB6-4AB2-A5A0-4057E33F4E75}" dt="2022-02-15T17:32:43.493" v="807" actId="26606"/>
          <ac:spMkLst>
            <pc:docMk/>
            <pc:sldMk cId="1775068840" sldId="274"/>
            <ac:spMk id="71" creationId="{F13C74B1-5B17-4795-BED0-7140497B445A}"/>
          </ac:spMkLst>
        </pc:spChg>
        <pc:spChg chg="add">
          <ac:chgData name="Tom Smith" userId="eac52e5223bf4258" providerId="LiveId" clId="{4AEAD512-FEB6-4AB2-A5A0-4057E33F4E75}" dt="2022-02-15T17:32:43.493" v="807" actId="26606"/>
          <ac:spMkLst>
            <pc:docMk/>
            <pc:sldMk cId="1775068840" sldId="274"/>
            <ac:spMk id="73" creationId="{D4974D33-8DC5-464E-8C6D-BE58F0669C17}"/>
          </ac:spMkLst>
        </pc:spChg>
        <pc:picChg chg="add mod">
          <ac:chgData name="Tom Smith" userId="eac52e5223bf4258" providerId="LiveId" clId="{4AEAD512-FEB6-4AB2-A5A0-4057E33F4E75}" dt="2022-02-15T17:32:43.493" v="807" actId="26606"/>
          <ac:picMkLst>
            <pc:docMk/>
            <pc:sldMk cId="1775068840" sldId="274"/>
            <ac:picMk id="1026" creationId="{8E1A53F7-6AE0-4C36-8E58-DBAC1610F0A9}"/>
          </ac:picMkLst>
        </pc:picChg>
      </pc:sldChg>
      <pc:sldChg chg="addSp delSp modSp new mod setBg modAnim">
        <pc:chgData name="Tom Smith" userId="eac52e5223bf4258" providerId="LiveId" clId="{4AEAD512-FEB6-4AB2-A5A0-4057E33F4E75}" dt="2022-02-16T02:47:11.890" v="8951" actId="20577"/>
        <pc:sldMkLst>
          <pc:docMk/>
          <pc:sldMk cId="1124310866" sldId="275"/>
        </pc:sldMkLst>
        <pc:spChg chg="del mod">
          <ac:chgData name="Tom Smith" userId="eac52e5223bf4258" providerId="LiveId" clId="{4AEAD512-FEB6-4AB2-A5A0-4057E33F4E75}" dt="2022-02-15T17:42:19.670" v="1006" actId="478"/>
          <ac:spMkLst>
            <pc:docMk/>
            <pc:sldMk cId="1124310866" sldId="275"/>
            <ac:spMk id="2" creationId="{E45C27C3-A9B2-4603-AF32-F54FDDCADDA2}"/>
          </ac:spMkLst>
        </pc:spChg>
        <pc:spChg chg="mod">
          <ac:chgData name="Tom Smith" userId="eac52e5223bf4258" providerId="LiveId" clId="{4AEAD512-FEB6-4AB2-A5A0-4057E33F4E75}" dt="2022-02-16T02:47:11.890" v="8951" actId="20577"/>
          <ac:spMkLst>
            <pc:docMk/>
            <pc:sldMk cId="1124310866" sldId="275"/>
            <ac:spMk id="3" creationId="{A6D15B07-7DBD-4E85-BF38-E6D0301F4DBD}"/>
          </ac:spMkLst>
        </pc:spChg>
        <pc:spChg chg="add">
          <ac:chgData name="Tom Smith" userId="eac52e5223bf4258" providerId="LiveId" clId="{4AEAD512-FEB6-4AB2-A5A0-4057E33F4E75}" dt="2022-02-15T17:42:13.278" v="1005" actId="26606"/>
          <ac:spMkLst>
            <pc:docMk/>
            <pc:sldMk cId="1124310866" sldId="275"/>
            <ac:spMk id="71" creationId="{04812C46-200A-4DEB-A05E-3ED6C68C2387}"/>
          </ac:spMkLst>
        </pc:spChg>
        <pc:spChg chg="add">
          <ac:chgData name="Tom Smith" userId="eac52e5223bf4258" providerId="LiveId" clId="{4AEAD512-FEB6-4AB2-A5A0-4057E33F4E75}" dt="2022-02-15T17:42:13.278" v="1005" actId="26606"/>
          <ac:spMkLst>
            <pc:docMk/>
            <pc:sldMk cId="1124310866" sldId="275"/>
            <ac:spMk id="73" creationId="{D1EA859B-E555-4109-94F3-6700E046E008}"/>
          </ac:spMkLst>
        </pc:spChg>
        <pc:picChg chg="add mod ord">
          <ac:chgData name="Tom Smith" userId="eac52e5223bf4258" providerId="LiveId" clId="{4AEAD512-FEB6-4AB2-A5A0-4057E33F4E75}" dt="2022-02-15T17:42:13.278" v="1005" actId="26606"/>
          <ac:picMkLst>
            <pc:docMk/>
            <pc:sldMk cId="1124310866" sldId="275"/>
            <ac:picMk id="2050" creationId="{D1EC82DE-EE2B-4A8F-9A0A-713436793684}"/>
          </ac:picMkLst>
        </pc:picChg>
      </pc:sldChg>
      <pc:sldChg chg="addSp delSp modSp new mod setBg modAnim">
        <pc:chgData name="Tom Smith" userId="eac52e5223bf4258" providerId="LiveId" clId="{4AEAD512-FEB6-4AB2-A5A0-4057E33F4E75}" dt="2022-02-16T02:40:10.491" v="8697" actId="20577"/>
        <pc:sldMkLst>
          <pc:docMk/>
          <pc:sldMk cId="3122216426" sldId="276"/>
        </pc:sldMkLst>
        <pc:spChg chg="mod">
          <ac:chgData name="Tom Smith" userId="eac52e5223bf4258" providerId="LiveId" clId="{4AEAD512-FEB6-4AB2-A5A0-4057E33F4E75}" dt="2022-02-16T02:37:26.191" v="8515" actId="26606"/>
          <ac:spMkLst>
            <pc:docMk/>
            <pc:sldMk cId="3122216426" sldId="276"/>
            <ac:spMk id="2" creationId="{4A1B350B-C666-4568-B7E8-C822481C5869}"/>
          </ac:spMkLst>
        </pc:spChg>
        <pc:spChg chg="mod ord">
          <ac:chgData name="Tom Smith" userId="eac52e5223bf4258" providerId="LiveId" clId="{4AEAD512-FEB6-4AB2-A5A0-4057E33F4E75}" dt="2022-02-16T02:40:10.491" v="8697" actId="20577"/>
          <ac:spMkLst>
            <pc:docMk/>
            <pc:sldMk cId="3122216426" sldId="276"/>
            <ac:spMk id="3" creationId="{C2F1BEB7-86ED-4731-B3E9-1BFC90988128}"/>
          </ac:spMkLst>
        </pc:spChg>
        <pc:spChg chg="add">
          <ac:chgData name="Tom Smith" userId="eac52e5223bf4258" providerId="LiveId" clId="{4AEAD512-FEB6-4AB2-A5A0-4057E33F4E75}" dt="2022-02-16T02:37:26.191" v="8515" actId="26606"/>
          <ac:spMkLst>
            <pc:docMk/>
            <pc:sldMk cId="3122216426" sldId="276"/>
            <ac:spMk id="10" creationId="{45D37F4E-DDB4-456B-97E0-9937730A039F}"/>
          </ac:spMkLst>
        </pc:spChg>
        <pc:spChg chg="add">
          <ac:chgData name="Tom Smith" userId="eac52e5223bf4258" providerId="LiveId" clId="{4AEAD512-FEB6-4AB2-A5A0-4057E33F4E75}" dt="2022-02-16T02:37:26.191" v="8515" actId="26606"/>
          <ac:spMkLst>
            <pc:docMk/>
            <pc:sldMk cId="3122216426" sldId="276"/>
            <ac:spMk id="12" creationId="{B2DD41CD-8F47-4F56-AD12-4E2FF7696987}"/>
          </ac:spMkLst>
        </pc:spChg>
        <pc:picChg chg="add mod">
          <ac:chgData name="Tom Smith" userId="eac52e5223bf4258" providerId="LiveId" clId="{4AEAD512-FEB6-4AB2-A5A0-4057E33F4E75}" dt="2022-02-16T02:37:26.191" v="8515" actId="26606"/>
          <ac:picMkLst>
            <pc:docMk/>
            <pc:sldMk cId="3122216426" sldId="276"/>
            <ac:picMk id="5" creationId="{F7900CB0-0ADB-4C10-A329-E42CF975B35E}"/>
          </ac:picMkLst>
        </pc:picChg>
        <pc:picChg chg="add del mod">
          <ac:chgData name="Tom Smith" userId="eac52e5223bf4258" providerId="LiveId" clId="{4AEAD512-FEB6-4AB2-A5A0-4057E33F4E75}" dt="2022-02-15T18:45:28.984" v="4475" actId="478"/>
          <ac:picMkLst>
            <pc:docMk/>
            <pc:sldMk cId="3122216426" sldId="276"/>
            <ac:picMk id="4098" creationId="{E3E9B0E4-8F09-4C19-9F63-F6B490B6ACE9}"/>
          </ac:picMkLst>
        </pc:picChg>
        <pc:picChg chg="add del mod">
          <ac:chgData name="Tom Smith" userId="eac52e5223bf4258" providerId="LiveId" clId="{4AEAD512-FEB6-4AB2-A5A0-4057E33F4E75}" dt="2022-02-16T02:20:06.064" v="7838" actId="478"/>
          <ac:picMkLst>
            <pc:docMk/>
            <pc:sldMk cId="3122216426" sldId="276"/>
            <ac:picMk id="4100" creationId="{6881EA04-FB81-437F-A788-1AFA009C6731}"/>
          </ac:picMkLst>
        </pc:picChg>
      </pc:sldChg>
      <pc:sldChg chg="addSp delSp modSp new mod ord setBg modAnim">
        <pc:chgData name="Tom Smith" userId="eac52e5223bf4258" providerId="LiveId" clId="{4AEAD512-FEB6-4AB2-A5A0-4057E33F4E75}" dt="2022-02-16T02:29:14" v="8089"/>
        <pc:sldMkLst>
          <pc:docMk/>
          <pc:sldMk cId="3879998803" sldId="277"/>
        </pc:sldMkLst>
        <pc:spChg chg="del mod">
          <ac:chgData name="Tom Smith" userId="eac52e5223bf4258" providerId="LiveId" clId="{4AEAD512-FEB6-4AB2-A5A0-4057E33F4E75}" dt="2022-02-15T18:17:13.153" v="2692" actId="478"/>
          <ac:spMkLst>
            <pc:docMk/>
            <pc:sldMk cId="3879998803" sldId="277"/>
            <ac:spMk id="2" creationId="{8C5A66F5-E712-43DC-B79D-FD85B483620F}"/>
          </ac:spMkLst>
        </pc:spChg>
        <pc:spChg chg="mod">
          <ac:chgData name="Tom Smith" userId="eac52e5223bf4258" providerId="LiveId" clId="{4AEAD512-FEB6-4AB2-A5A0-4057E33F4E75}" dt="2022-02-16T02:28:40.692" v="8087" actId="20577"/>
          <ac:spMkLst>
            <pc:docMk/>
            <pc:sldMk cId="3879998803" sldId="277"/>
            <ac:spMk id="3" creationId="{55A46BE9-D8DD-40C0-AAC5-621D323C6908}"/>
          </ac:spMkLst>
        </pc:spChg>
        <pc:spChg chg="add">
          <ac:chgData name="Tom Smith" userId="eac52e5223bf4258" providerId="LiveId" clId="{4AEAD512-FEB6-4AB2-A5A0-4057E33F4E75}" dt="2022-02-15T18:17:04.750" v="2691" actId="26606"/>
          <ac:spMkLst>
            <pc:docMk/>
            <pc:sldMk cId="3879998803" sldId="277"/>
            <ac:spMk id="71" creationId="{04812C46-200A-4DEB-A05E-3ED6C68C2387}"/>
          </ac:spMkLst>
        </pc:spChg>
        <pc:spChg chg="add">
          <ac:chgData name="Tom Smith" userId="eac52e5223bf4258" providerId="LiveId" clId="{4AEAD512-FEB6-4AB2-A5A0-4057E33F4E75}" dt="2022-02-15T18:17:04.750" v="2691" actId="26606"/>
          <ac:spMkLst>
            <pc:docMk/>
            <pc:sldMk cId="3879998803" sldId="277"/>
            <ac:spMk id="73" creationId="{D1EA859B-E555-4109-94F3-6700E046E008}"/>
          </ac:spMkLst>
        </pc:spChg>
        <pc:picChg chg="add mod ord">
          <ac:chgData name="Tom Smith" userId="eac52e5223bf4258" providerId="LiveId" clId="{4AEAD512-FEB6-4AB2-A5A0-4057E33F4E75}" dt="2022-02-15T18:17:04.750" v="2691" actId="26606"/>
          <ac:picMkLst>
            <pc:docMk/>
            <pc:sldMk cId="3879998803" sldId="277"/>
            <ac:picMk id="3074" creationId="{E027BF5C-33CB-4392-ACDA-4DA66937DD04}"/>
          </ac:picMkLst>
        </pc:picChg>
      </pc:sldChg>
      <pc:sldChg chg="addSp delSp modSp add del mod setBg delDesignElem">
        <pc:chgData name="Tom Smith" userId="eac52e5223bf4258" providerId="LiveId" clId="{4AEAD512-FEB6-4AB2-A5A0-4057E33F4E75}" dt="2022-02-15T23:22:08.764" v="5051" actId="20577"/>
        <pc:sldMkLst>
          <pc:docMk/>
          <pc:sldMk cId="1177999052" sldId="301"/>
        </pc:sldMkLst>
        <pc:spChg chg="mod">
          <ac:chgData name="Tom Smith" userId="eac52e5223bf4258" providerId="LiveId" clId="{4AEAD512-FEB6-4AB2-A5A0-4057E33F4E75}" dt="2022-02-15T23:22:08.764" v="5051" actId="20577"/>
          <ac:spMkLst>
            <pc:docMk/>
            <pc:sldMk cId="1177999052" sldId="301"/>
            <ac:spMk id="3" creationId="{0AAA5DD0-46C1-4CCA-8FE4-3E93D4A132A3}"/>
          </ac:spMkLst>
        </pc:spChg>
        <pc:spChg chg="add del">
          <ac:chgData name="Tom Smith" userId="eac52e5223bf4258" providerId="LiveId" clId="{4AEAD512-FEB6-4AB2-A5A0-4057E33F4E75}" dt="2022-02-15T23:21:47.358" v="4997"/>
          <ac:spMkLst>
            <pc:docMk/>
            <pc:sldMk cId="1177999052" sldId="301"/>
            <ac:spMk id="8" creationId="{943CAA20-3569-4189-9E48-239A229A86CA}"/>
          </ac:spMkLst>
        </pc:spChg>
        <pc:spChg chg="add del">
          <ac:chgData name="Tom Smith" userId="eac52e5223bf4258" providerId="LiveId" clId="{4AEAD512-FEB6-4AB2-A5A0-4057E33F4E75}" dt="2022-02-15T23:21:47.358" v="4997"/>
          <ac:spMkLst>
            <pc:docMk/>
            <pc:sldMk cId="1177999052" sldId="301"/>
            <ac:spMk id="10" creationId="{DA542B6D-E775-4832-91DC-2D20F857813A}"/>
          </ac:spMkLst>
        </pc:spChg>
      </pc:sldChg>
      <pc:sldChg chg="addSp delSp modSp add del mod setBg modAnim delDesignElem">
        <pc:chgData name="Tom Smith" userId="eac52e5223bf4258" providerId="LiveId" clId="{4AEAD512-FEB6-4AB2-A5A0-4057E33F4E75}" dt="2022-02-16T02:08:35.141" v="7491" actId="20577"/>
        <pc:sldMkLst>
          <pc:docMk/>
          <pc:sldMk cId="1168645961" sldId="354"/>
        </pc:sldMkLst>
        <pc:spChg chg="mod">
          <ac:chgData name="Tom Smith" userId="eac52e5223bf4258" providerId="LiveId" clId="{4AEAD512-FEB6-4AB2-A5A0-4057E33F4E75}" dt="2022-02-16T02:04:01.801" v="6742" actId="6549"/>
          <ac:spMkLst>
            <pc:docMk/>
            <pc:sldMk cId="1168645961" sldId="354"/>
            <ac:spMk id="2" creationId="{E0A03B09-C23E-4CB9-AFA4-DAE1AB477D77}"/>
          </ac:spMkLst>
        </pc:spChg>
        <pc:spChg chg="mod">
          <ac:chgData name="Tom Smith" userId="eac52e5223bf4258" providerId="LiveId" clId="{4AEAD512-FEB6-4AB2-A5A0-4057E33F4E75}" dt="2022-02-16T02:08:35.141" v="7491" actId="20577"/>
          <ac:spMkLst>
            <pc:docMk/>
            <pc:sldMk cId="1168645961" sldId="354"/>
            <ac:spMk id="3" creationId="{B0E1806E-06CD-49EC-94B9-812CE9D17661}"/>
          </ac:spMkLst>
        </pc:spChg>
        <pc:spChg chg="add del">
          <ac:chgData name="Tom Smith" userId="eac52e5223bf4258" providerId="LiveId" clId="{4AEAD512-FEB6-4AB2-A5A0-4057E33F4E75}" dt="2022-02-16T01:41:34.133" v="5456"/>
          <ac:spMkLst>
            <pc:docMk/>
            <pc:sldMk cId="1168645961" sldId="354"/>
            <ac:spMk id="8" creationId="{100EDD19-6802-4EC3-95CE-CFFAB042CFD6}"/>
          </ac:spMkLst>
        </pc:spChg>
        <pc:spChg chg="add del">
          <ac:chgData name="Tom Smith" userId="eac52e5223bf4258" providerId="LiveId" clId="{4AEAD512-FEB6-4AB2-A5A0-4057E33F4E75}" dt="2022-02-16T01:41:34.133" v="5456"/>
          <ac:spMkLst>
            <pc:docMk/>
            <pc:sldMk cId="1168645961" sldId="354"/>
            <ac:spMk id="10" creationId="{DB17E863-922E-4C26-BD64-E8FD41D28661}"/>
          </ac:spMkLst>
        </pc:spChg>
      </pc:sldChg>
      <pc:sldChg chg="new del">
        <pc:chgData name="Tom Smith" userId="eac52e5223bf4258" providerId="LiveId" clId="{4AEAD512-FEB6-4AB2-A5A0-4057E33F4E75}" dt="2022-02-16T01:53:38.309" v="6335" actId="47"/>
        <pc:sldMkLst>
          <pc:docMk/>
          <pc:sldMk cId="387763796" sldId="355"/>
        </pc:sldMkLst>
      </pc:sldChg>
      <pc:sldChg chg="addSp delSp modSp add del mod setBg modAnim delDesignElem">
        <pc:chgData name="Tom Smith" userId="eac52e5223bf4258" providerId="LiveId" clId="{4AEAD512-FEB6-4AB2-A5A0-4057E33F4E75}" dt="2022-02-16T02:02:46.308" v="6658" actId="20577"/>
        <pc:sldMkLst>
          <pc:docMk/>
          <pc:sldMk cId="2567353129" sldId="356"/>
        </pc:sldMkLst>
        <pc:spChg chg="mod">
          <ac:chgData name="Tom Smith" userId="eac52e5223bf4258" providerId="LiveId" clId="{4AEAD512-FEB6-4AB2-A5A0-4057E33F4E75}" dt="2022-02-16T01:55:27.022" v="6400" actId="20577"/>
          <ac:spMkLst>
            <pc:docMk/>
            <pc:sldMk cId="2567353129" sldId="356"/>
            <ac:spMk id="2" creationId="{E7C2A6D2-5D80-4F41-86E1-E3F705B17F76}"/>
          </ac:spMkLst>
        </pc:spChg>
        <pc:spChg chg="mod">
          <ac:chgData name="Tom Smith" userId="eac52e5223bf4258" providerId="LiveId" clId="{4AEAD512-FEB6-4AB2-A5A0-4057E33F4E75}" dt="2022-02-16T02:02:46.308" v="6658" actId="20577"/>
          <ac:spMkLst>
            <pc:docMk/>
            <pc:sldMk cId="2567353129" sldId="356"/>
            <ac:spMk id="3" creationId="{D1AC116C-1414-4BD0-B5EE-EF82856F6C34}"/>
          </ac:spMkLst>
        </pc:spChg>
        <pc:spChg chg="add del">
          <ac:chgData name="Tom Smith" userId="eac52e5223bf4258" providerId="LiveId" clId="{4AEAD512-FEB6-4AB2-A5A0-4057E33F4E75}" dt="2022-02-16T01:49:25.016" v="6010"/>
          <ac:spMkLst>
            <pc:docMk/>
            <pc:sldMk cId="2567353129" sldId="356"/>
            <ac:spMk id="8" creationId="{777A147A-9ED8-46B4-8660-1B3C2AA880B5}"/>
          </ac:spMkLst>
        </pc:spChg>
        <pc:spChg chg="add del">
          <ac:chgData name="Tom Smith" userId="eac52e5223bf4258" providerId="LiveId" clId="{4AEAD512-FEB6-4AB2-A5A0-4057E33F4E75}" dt="2022-02-16T01:49:25.016" v="6010"/>
          <ac:spMkLst>
            <pc:docMk/>
            <pc:sldMk cId="2567353129" sldId="356"/>
            <ac:spMk id="10" creationId="{5D6C15A0-C087-4593-8414-2B4EC1CDC3DE}"/>
          </ac:spMkLst>
        </pc:spChg>
      </pc:sldChg>
      <pc:sldChg chg="addSp modSp new mod setBg">
        <pc:chgData name="Tom Smith" userId="eac52e5223bf4258" providerId="LiveId" clId="{4AEAD512-FEB6-4AB2-A5A0-4057E33F4E75}" dt="2022-02-16T02:50:17.464" v="8974" actId="20577"/>
        <pc:sldMkLst>
          <pc:docMk/>
          <pc:sldMk cId="2529900550" sldId="357"/>
        </pc:sldMkLst>
        <pc:spChg chg="mod">
          <ac:chgData name="Tom Smith" userId="eac52e5223bf4258" providerId="LiveId" clId="{4AEAD512-FEB6-4AB2-A5A0-4057E33F4E75}" dt="2022-02-16T02:37:43.192" v="8517" actId="26606"/>
          <ac:spMkLst>
            <pc:docMk/>
            <pc:sldMk cId="2529900550" sldId="357"/>
            <ac:spMk id="2" creationId="{0C872ECB-F7CE-4762-87AC-285FC1413EE0}"/>
          </ac:spMkLst>
        </pc:spChg>
        <pc:spChg chg="mod">
          <ac:chgData name="Tom Smith" userId="eac52e5223bf4258" providerId="LiveId" clId="{4AEAD512-FEB6-4AB2-A5A0-4057E33F4E75}" dt="2022-02-16T02:50:17.464" v="8974" actId="20577"/>
          <ac:spMkLst>
            <pc:docMk/>
            <pc:sldMk cId="2529900550" sldId="357"/>
            <ac:spMk id="3" creationId="{9C6EE464-F0DB-4B53-B5C4-405A37951B26}"/>
          </ac:spMkLst>
        </pc:spChg>
        <pc:spChg chg="add">
          <ac:chgData name="Tom Smith" userId="eac52e5223bf4258" providerId="LiveId" clId="{4AEAD512-FEB6-4AB2-A5A0-4057E33F4E75}" dt="2022-02-16T02:37:43.192" v="8517" actId="26606"/>
          <ac:spMkLst>
            <pc:docMk/>
            <pc:sldMk cId="2529900550" sldId="357"/>
            <ac:spMk id="9" creationId="{45D37F4E-DDB4-456B-97E0-9937730A039F}"/>
          </ac:spMkLst>
        </pc:spChg>
        <pc:spChg chg="add">
          <ac:chgData name="Tom Smith" userId="eac52e5223bf4258" providerId="LiveId" clId="{4AEAD512-FEB6-4AB2-A5A0-4057E33F4E75}" dt="2022-02-16T02:37:43.192" v="8517" actId="26606"/>
          <ac:spMkLst>
            <pc:docMk/>
            <pc:sldMk cId="2529900550" sldId="357"/>
            <ac:spMk id="11" creationId="{B2DD41CD-8F47-4F56-AD12-4E2FF7696987}"/>
          </ac:spMkLst>
        </pc:spChg>
        <pc:picChg chg="add mod">
          <ac:chgData name="Tom Smith" userId="eac52e5223bf4258" providerId="LiveId" clId="{4AEAD512-FEB6-4AB2-A5A0-4057E33F4E75}" dt="2022-02-16T02:37:43.192" v="8517" actId="26606"/>
          <ac:picMkLst>
            <pc:docMk/>
            <pc:sldMk cId="2529900550" sldId="357"/>
            <ac:picMk id="4" creationId="{E31D613C-71E4-431B-8E7F-5063382A8DC2}"/>
          </ac:picMkLst>
        </pc:picChg>
      </pc:sldChg>
      <pc:sldMasterChg chg="del delSldLayout">
        <pc:chgData name="Tom Smith" userId="eac52e5223bf4258" providerId="LiveId" clId="{4AEAD512-FEB6-4AB2-A5A0-4057E33F4E75}" dt="2022-02-15T17:09:35.573" v="3" actId="47"/>
        <pc:sldMasterMkLst>
          <pc:docMk/>
          <pc:sldMasterMk cId="1763553831" sldId="2147483648"/>
        </pc:sldMasterMkLst>
        <pc:sldLayoutChg chg="del">
          <pc:chgData name="Tom Smith" userId="eac52e5223bf4258" providerId="LiveId" clId="{4AEAD512-FEB6-4AB2-A5A0-4057E33F4E75}" dt="2022-02-15T17:09:35.573" v="3" actId="47"/>
          <pc:sldLayoutMkLst>
            <pc:docMk/>
            <pc:sldMasterMk cId="1763553831" sldId="2147483648"/>
            <pc:sldLayoutMk cId="1401946439" sldId="2147483649"/>
          </pc:sldLayoutMkLst>
        </pc:sldLayoutChg>
        <pc:sldLayoutChg chg="del">
          <pc:chgData name="Tom Smith" userId="eac52e5223bf4258" providerId="LiveId" clId="{4AEAD512-FEB6-4AB2-A5A0-4057E33F4E75}" dt="2022-02-15T17:09:35.573" v="3" actId="47"/>
          <pc:sldLayoutMkLst>
            <pc:docMk/>
            <pc:sldMasterMk cId="1763553831" sldId="2147483648"/>
            <pc:sldLayoutMk cId="1052034271" sldId="2147483650"/>
          </pc:sldLayoutMkLst>
        </pc:sldLayoutChg>
        <pc:sldLayoutChg chg="del">
          <pc:chgData name="Tom Smith" userId="eac52e5223bf4258" providerId="LiveId" clId="{4AEAD512-FEB6-4AB2-A5A0-4057E33F4E75}" dt="2022-02-15T17:09:35.573" v="3" actId="47"/>
          <pc:sldLayoutMkLst>
            <pc:docMk/>
            <pc:sldMasterMk cId="1763553831" sldId="2147483648"/>
            <pc:sldLayoutMk cId="2098889892" sldId="2147483651"/>
          </pc:sldLayoutMkLst>
        </pc:sldLayoutChg>
        <pc:sldLayoutChg chg="del">
          <pc:chgData name="Tom Smith" userId="eac52e5223bf4258" providerId="LiveId" clId="{4AEAD512-FEB6-4AB2-A5A0-4057E33F4E75}" dt="2022-02-15T17:09:35.573" v="3" actId="47"/>
          <pc:sldLayoutMkLst>
            <pc:docMk/>
            <pc:sldMasterMk cId="1763553831" sldId="2147483648"/>
            <pc:sldLayoutMk cId="1776819812" sldId="2147483652"/>
          </pc:sldLayoutMkLst>
        </pc:sldLayoutChg>
        <pc:sldLayoutChg chg="del">
          <pc:chgData name="Tom Smith" userId="eac52e5223bf4258" providerId="LiveId" clId="{4AEAD512-FEB6-4AB2-A5A0-4057E33F4E75}" dt="2022-02-15T17:09:35.573" v="3" actId="47"/>
          <pc:sldLayoutMkLst>
            <pc:docMk/>
            <pc:sldMasterMk cId="1763553831" sldId="2147483648"/>
            <pc:sldLayoutMk cId="1426676285" sldId="2147483653"/>
          </pc:sldLayoutMkLst>
        </pc:sldLayoutChg>
        <pc:sldLayoutChg chg="del">
          <pc:chgData name="Tom Smith" userId="eac52e5223bf4258" providerId="LiveId" clId="{4AEAD512-FEB6-4AB2-A5A0-4057E33F4E75}" dt="2022-02-15T17:09:35.573" v="3" actId="47"/>
          <pc:sldLayoutMkLst>
            <pc:docMk/>
            <pc:sldMasterMk cId="1763553831" sldId="2147483648"/>
            <pc:sldLayoutMk cId="1952548034" sldId="2147483654"/>
          </pc:sldLayoutMkLst>
        </pc:sldLayoutChg>
        <pc:sldLayoutChg chg="del">
          <pc:chgData name="Tom Smith" userId="eac52e5223bf4258" providerId="LiveId" clId="{4AEAD512-FEB6-4AB2-A5A0-4057E33F4E75}" dt="2022-02-15T17:09:35.573" v="3" actId="47"/>
          <pc:sldLayoutMkLst>
            <pc:docMk/>
            <pc:sldMasterMk cId="1763553831" sldId="2147483648"/>
            <pc:sldLayoutMk cId="1258427808" sldId="2147483655"/>
          </pc:sldLayoutMkLst>
        </pc:sldLayoutChg>
        <pc:sldLayoutChg chg="del">
          <pc:chgData name="Tom Smith" userId="eac52e5223bf4258" providerId="LiveId" clId="{4AEAD512-FEB6-4AB2-A5A0-4057E33F4E75}" dt="2022-02-15T17:09:35.573" v="3" actId="47"/>
          <pc:sldLayoutMkLst>
            <pc:docMk/>
            <pc:sldMasterMk cId="1763553831" sldId="2147483648"/>
            <pc:sldLayoutMk cId="1255047326" sldId="2147483656"/>
          </pc:sldLayoutMkLst>
        </pc:sldLayoutChg>
        <pc:sldLayoutChg chg="del">
          <pc:chgData name="Tom Smith" userId="eac52e5223bf4258" providerId="LiveId" clId="{4AEAD512-FEB6-4AB2-A5A0-4057E33F4E75}" dt="2022-02-15T17:09:35.573" v="3" actId="47"/>
          <pc:sldLayoutMkLst>
            <pc:docMk/>
            <pc:sldMasterMk cId="1763553831" sldId="2147483648"/>
            <pc:sldLayoutMk cId="2277628098" sldId="2147483657"/>
          </pc:sldLayoutMkLst>
        </pc:sldLayoutChg>
        <pc:sldLayoutChg chg="del">
          <pc:chgData name="Tom Smith" userId="eac52e5223bf4258" providerId="LiveId" clId="{4AEAD512-FEB6-4AB2-A5A0-4057E33F4E75}" dt="2022-02-15T17:09:35.573" v="3" actId="47"/>
          <pc:sldLayoutMkLst>
            <pc:docMk/>
            <pc:sldMasterMk cId="1763553831" sldId="2147483648"/>
            <pc:sldLayoutMk cId="1076190554" sldId="2147483658"/>
          </pc:sldLayoutMkLst>
        </pc:sldLayoutChg>
        <pc:sldLayoutChg chg="del">
          <pc:chgData name="Tom Smith" userId="eac52e5223bf4258" providerId="LiveId" clId="{4AEAD512-FEB6-4AB2-A5A0-4057E33F4E75}" dt="2022-02-15T17:09:35.573" v="3" actId="47"/>
          <pc:sldLayoutMkLst>
            <pc:docMk/>
            <pc:sldMasterMk cId="1763553831" sldId="2147483648"/>
            <pc:sldLayoutMk cId="4124119947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D3A5-00A5-4766-9315-2689C7DBD43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0FCF4-F4C4-4260-A796-9E6256A7F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7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Materials: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Index</a:t>
            </a:r>
            <a:r>
              <a:rPr lang="en-US" baseline="0" dirty="0"/>
              <a:t> cards for late-comers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13FD7C-839C-439F-8A14-D839B9C831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074981-25C1-457C-8386-0D62D672533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5241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03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96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3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75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185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1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342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1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19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57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07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8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1141</a:t>
            </a:r>
            <a:br>
              <a:rPr lang="en-US" sz="4400" dirty="0">
                <a:effectLst/>
                <a:ea typeface="Batang" panose="02030600000101010101" pitchFamily="18" charset="-127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Creative Writing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92500"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the genre of memoir &amp; examples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first round of workshopping</a:t>
            </a: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revision">
            <a:extLst>
              <a:ext uri="{FF2B5EF4-FFF2-40B4-BE49-F238E27FC236}">
                <a16:creationId xmlns:a16="http://schemas.microsoft.com/office/drawing/2014/main" id="{978F9A0B-5F9B-408A-B46C-9D01DC1F1A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9" r="17363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724CD679-7405-4CD3-A92A-9469F279A5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6"/>
            <a:ext cx="5735590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D86C51-3F75-48A7-9E0B-6064F6EF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5" y="640263"/>
            <a:ext cx="5221266" cy="1344975"/>
          </a:xfrm>
        </p:spPr>
        <p:txBody>
          <a:bodyPr>
            <a:normAutofit/>
          </a:bodyPr>
          <a:lstStyle/>
          <a:p>
            <a:r>
              <a:rPr lang="en-US" sz="4000"/>
              <a:t>What 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59DD0-B592-4F92-A9FD-F128A1DC4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110" y="2121763"/>
            <a:ext cx="5235490" cy="37730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When you receive critiques of your writing (any writing), what do you do with them? Be honest!</a:t>
            </a:r>
          </a:p>
          <a:p>
            <a:pPr marL="0" indent="0">
              <a:buNone/>
            </a:pPr>
            <a:r>
              <a:rPr lang="en-US" sz="2400" dirty="0"/>
              <a:t>Do you have a process to your revision of writing? If so, what is it?</a:t>
            </a:r>
          </a:p>
          <a:p>
            <a:pPr marL="0" indent="0">
              <a:buNone/>
            </a:pPr>
            <a:r>
              <a:rPr lang="en-US" sz="2400" dirty="0"/>
              <a:t>Are there people you listen to more than others? Why?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53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writing suggestions">
            <a:extLst>
              <a:ext uri="{FF2B5EF4-FFF2-40B4-BE49-F238E27FC236}">
                <a16:creationId xmlns:a16="http://schemas.microsoft.com/office/drawing/2014/main" id="{74847AD2-C0CA-4531-875F-A50EEAF0D5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91" r="9091" b="8427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" name="Rectangle 134">
            <a:extLst>
              <a:ext uri="{FF2B5EF4-FFF2-40B4-BE49-F238E27FC236}">
                <a16:creationId xmlns:a16="http://schemas.microsoft.com/office/drawing/2014/main" id="{724CD679-7405-4CD3-A92A-9469F279A5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6"/>
            <a:ext cx="5735590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90F9B9-5624-444A-89F2-432176FC0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5" y="640263"/>
            <a:ext cx="5221266" cy="1344975"/>
          </a:xfrm>
        </p:spPr>
        <p:txBody>
          <a:bodyPr>
            <a:normAutofit/>
          </a:bodyPr>
          <a:lstStyle/>
          <a:p>
            <a:r>
              <a:rPr lang="en-US" sz="4000"/>
              <a:t>Some suggestions…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451AE-6030-4E08-B20E-ED0F47C94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110" y="2121763"/>
            <a:ext cx="5235490" cy="37730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b="1" dirty="0"/>
              <a:t>First</a:t>
            </a:r>
            <a:r>
              <a:rPr lang="en-US" sz="2200" dirty="0"/>
              <a:t>, take a little step back from it and work on something else.</a:t>
            </a:r>
          </a:p>
          <a:p>
            <a:pPr marL="0" indent="0">
              <a:buNone/>
            </a:pPr>
            <a:r>
              <a:rPr lang="en-US" sz="2200" b="1" dirty="0"/>
              <a:t>Second</a:t>
            </a:r>
            <a:r>
              <a:rPr lang="en-US" sz="2200" dirty="0"/>
              <a:t>, review any questions and suggestions with an open mind.</a:t>
            </a:r>
          </a:p>
          <a:p>
            <a:pPr marL="0" indent="0">
              <a:buNone/>
            </a:pPr>
            <a:r>
              <a:rPr lang="en-US" sz="2200" b="1" dirty="0"/>
              <a:t>Third</a:t>
            </a:r>
            <a:r>
              <a:rPr lang="en-US" sz="2200" dirty="0"/>
              <a:t>, try out the advice that you don’t agree with, and just see if it does anything.</a:t>
            </a:r>
          </a:p>
          <a:p>
            <a:pPr marL="0" indent="0">
              <a:buNone/>
            </a:pPr>
            <a:r>
              <a:rPr lang="en-US" sz="2200" b="1" dirty="0"/>
              <a:t>Finally</a:t>
            </a:r>
            <a:r>
              <a:rPr lang="en-US" sz="2200" dirty="0"/>
              <a:t>, know that creative writing is subjective. Even if I give suggestions that you’re not 100% on board with (after step 3, of course) feel free to say: “Thanks, but no thanks!”</a:t>
            </a:r>
          </a:p>
        </p:txBody>
      </p:sp>
    </p:spTree>
    <p:extLst>
      <p:ext uri="{BB962C8B-B14F-4D97-AF65-F5344CB8AC3E}">
        <p14:creationId xmlns:p14="http://schemas.microsoft.com/office/powerpoint/2010/main" val="306634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C2A6D2-5D80-4F41-86E1-E3F705B17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Revision time!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C116C-1414-4BD0-B5EE-EF82856F6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sz="1900" dirty="0"/>
              <a:t>Based on your Cohort’s emailed critiques and self-review, spend this time revising your “Meet My _____.” </a:t>
            </a:r>
          </a:p>
          <a:p>
            <a:pPr lvl="1"/>
            <a:r>
              <a:rPr lang="en-US" sz="1900" dirty="0"/>
              <a:t>If you want some brief feedback from me, come to the front and we can talk.</a:t>
            </a:r>
          </a:p>
          <a:p>
            <a:pPr lvl="1"/>
            <a:r>
              <a:rPr lang="en-US" sz="1900" dirty="0"/>
              <a:t>Edit the version you posted on the website. You don’t have to create a new post. (Note that the final draft’s title must change—I’ll talk about that later.)</a:t>
            </a:r>
          </a:p>
          <a:p>
            <a:r>
              <a:rPr lang="en-US" sz="1900" dirty="0"/>
              <a:t>If you haven’t posted anything yet or were not here last week to be assigned a Cohort (and did not email me about this), come to the front and we’ll individually discuss what you need to do during this time. </a:t>
            </a:r>
          </a:p>
        </p:txBody>
      </p:sp>
    </p:spTree>
    <p:extLst>
      <p:ext uri="{BB962C8B-B14F-4D97-AF65-F5344CB8AC3E}">
        <p14:creationId xmlns:p14="http://schemas.microsoft.com/office/powerpoint/2010/main" val="256735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9192C51-B764-4A9B-9587-5EF8B628B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A14789-A258-47DD-A916-152768EB9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557190"/>
            <a:ext cx="5181510" cy="1671569"/>
          </a:xfrm>
        </p:spPr>
        <p:txBody>
          <a:bodyPr>
            <a:normAutofit/>
          </a:bodyPr>
          <a:lstStyle/>
          <a:p>
            <a:r>
              <a:rPr lang="en-US" sz="4000"/>
              <a:t>Cohort Participation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47074-23CE-426F-A8D1-54CE07733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1996751"/>
            <a:ext cx="5181508" cy="4132337"/>
          </a:xfrm>
        </p:spPr>
        <p:txBody>
          <a:bodyPr>
            <a:normAutofit/>
          </a:bodyPr>
          <a:lstStyle/>
          <a:p>
            <a:r>
              <a:rPr lang="en-US" sz="2000" dirty="0"/>
              <a:t>If you've been critiquing your classmates' writing, keep up the good work!</a:t>
            </a:r>
          </a:p>
          <a:p>
            <a:r>
              <a:rPr lang="en-US" sz="2000" dirty="0"/>
              <a:t>However, if you haven't, please critique your Cohort's work by 11:59 PM </a:t>
            </a:r>
            <a:r>
              <a:rPr lang="en-US" sz="2000" b="1" dirty="0"/>
              <a:t>Thursday</a:t>
            </a:r>
            <a:r>
              <a:rPr lang="en-US" sz="2000" dirty="0"/>
              <a:t> and email it to them </a:t>
            </a:r>
            <a:r>
              <a:rPr lang="en-US" sz="2000" i="1" dirty="0"/>
              <a:t>and</a:t>
            </a:r>
            <a:r>
              <a:rPr lang="en-US" sz="2000" dirty="0"/>
              <a:t> me. </a:t>
            </a:r>
          </a:p>
          <a:p>
            <a:r>
              <a:rPr lang="en-US" sz="2000" dirty="0"/>
              <a:t>This is a </a:t>
            </a:r>
            <a:r>
              <a:rPr lang="en-US" sz="2000" b="1" dirty="0"/>
              <a:t>required</a:t>
            </a:r>
            <a:r>
              <a:rPr lang="en-US" sz="2000" dirty="0"/>
              <a:t> activity for this class that is worth 20% of your overall grade. </a:t>
            </a:r>
          </a:p>
          <a:p>
            <a:r>
              <a:rPr lang="en-US" sz="2000" dirty="0"/>
              <a:t>Writing a comment on a member of your Cohort’s post is not enough—you need to use the worksheet I provide. (They’re found on the Course Profile of our website.)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2348AE-AB98-4BD8-B732-29157DB2CD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01" r="25192"/>
          <a:stretch/>
        </p:blipFill>
        <p:spPr>
          <a:xfrm>
            <a:off x="6189155" y="10"/>
            <a:ext cx="6002844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78522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A03B09-C23E-4CB9-AFA4-DAE1AB477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About reading &amp; writing for this class…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1806E-06CD-49EC-94B9-812CE9D17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1700" dirty="0"/>
              <a:t>Missing class is </a:t>
            </a:r>
            <a:r>
              <a:rPr lang="en-US" sz="1700" b="1" dirty="0"/>
              <a:t>not</a:t>
            </a:r>
            <a:r>
              <a:rPr lang="en-US" sz="1700" dirty="0"/>
              <a:t> an excuse for not keeping up with assignments. I know a few students are dealing with entry issues, illness, and so forth—but that is why </a:t>
            </a:r>
            <a:r>
              <a:rPr lang="en-US" sz="1700" b="1" dirty="0"/>
              <a:t>everything</a:t>
            </a:r>
            <a:r>
              <a:rPr lang="en-US" sz="1700" dirty="0"/>
              <a:t> to read or post for this class is on our website. </a:t>
            </a:r>
          </a:p>
          <a:p>
            <a:r>
              <a:rPr lang="en-US" sz="1700" dirty="0"/>
              <a:t>If you have access to the Internet, you can still see what we've discussed in class via the </a:t>
            </a:r>
            <a:r>
              <a:rPr lang="en-US" sz="1700" b="1" dirty="0"/>
              <a:t>Announcement</a:t>
            </a:r>
            <a:r>
              <a:rPr lang="en-US" sz="1700" dirty="0"/>
              <a:t>, </a:t>
            </a:r>
            <a:r>
              <a:rPr lang="en-US" sz="1700" b="1" dirty="0"/>
              <a:t>Assignment</a:t>
            </a:r>
            <a:r>
              <a:rPr lang="en-US" sz="1700" dirty="0"/>
              <a:t>, and review the actual </a:t>
            </a:r>
            <a:r>
              <a:rPr lang="en-US" sz="1700" b="1" dirty="0"/>
              <a:t>PowerPoints </a:t>
            </a:r>
            <a:r>
              <a:rPr lang="en-US" sz="1700" dirty="0"/>
              <a:t>I use in class (posted in the Course Profile). </a:t>
            </a:r>
          </a:p>
          <a:p>
            <a:r>
              <a:rPr lang="en-US" sz="1700" dirty="0"/>
              <a:t>If you </a:t>
            </a:r>
            <a:r>
              <a:rPr lang="en-US" sz="1700" b="1" dirty="0"/>
              <a:t>don't</a:t>
            </a:r>
            <a:r>
              <a:rPr lang="en-US" sz="1700" dirty="0"/>
              <a:t> have reliable access to the Internet, let me know and we can work on that!</a:t>
            </a:r>
          </a:p>
          <a:p>
            <a:r>
              <a:rPr lang="en-US" sz="1700" dirty="0"/>
              <a:t>We </a:t>
            </a:r>
            <a:r>
              <a:rPr lang="en-US" sz="1700" b="1" dirty="0"/>
              <a:t>only</a:t>
            </a:r>
            <a:r>
              <a:rPr lang="en-US" sz="1700" dirty="0"/>
              <a:t> meet once a week, which can be nice, but it also means that the </a:t>
            </a:r>
            <a:r>
              <a:rPr lang="en-US" sz="1700" b="1" dirty="0"/>
              <a:t>assignments for an entire week </a:t>
            </a:r>
            <a:r>
              <a:rPr lang="en-US" sz="1700" dirty="0"/>
              <a:t>are going to be </a:t>
            </a:r>
            <a:r>
              <a:rPr lang="en-US" sz="1700" b="1" dirty="0"/>
              <a:t>due</a:t>
            </a:r>
            <a:r>
              <a:rPr lang="en-US" sz="1700" dirty="0"/>
              <a:t> each week. You need to hold </a:t>
            </a:r>
            <a:r>
              <a:rPr lang="en-US" sz="1700" b="1" dirty="0"/>
              <a:t>yourself</a:t>
            </a:r>
            <a:r>
              <a:rPr lang="en-US" sz="1700" dirty="0"/>
              <a:t> accountable to keep track of what’s due. </a:t>
            </a:r>
          </a:p>
          <a:p>
            <a:r>
              <a:rPr lang="en-US" sz="1700" b="1" dirty="0"/>
              <a:t>Now</a:t>
            </a:r>
            <a:r>
              <a:rPr lang="en-US" sz="1700" dirty="0"/>
              <a:t> is the time to get into the habit of turning in work on the due dates I have posted on the Assignment page. </a:t>
            </a:r>
          </a:p>
          <a:p>
            <a:r>
              <a:rPr lang="en-US" sz="1700" dirty="0"/>
              <a:t>I can be flexible about </a:t>
            </a:r>
            <a:r>
              <a:rPr lang="en-US" sz="1700" b="1" dirty="0"/>
              <a:t>some</a:t>
            </a:r>
            <a:r>
              <a:rPr lang="en-US" sz="1700" dirty="0"/>
              <a:t> due dates (things like journals and the published author critiques) but NOT about others (like major writing assignments and Cohort reviews).</a:t>
            </a:r>
          </a:p>
        </p:txBody>
      </p:sp>
    </p:spTree>
    <p:extLst>
      <p:ext uri="{BB962C8B-B14F-4D97-AF65-F5344CB8AC3E}">
        <p14:creationId xmlns:p14="http://schemas.microsoft.com/office/powerpoint/2010/main" val="1168645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1916"/>
            <a:ext cx="10515600" cy="5252991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Revise </a:t>
            </a:r>
            <a:r>
              <a:rPr lang="en-US" b="1" i="0" dirty="0">
                <a:solidFill>
                  <a:srgbClr val="FF0000"/>
                </a:solidFill>
                <a:effectLst/>
              </a:rPr>
              <a:t>and</a:t>
            </a:r>
            <a:r>
              <a:rPr lang="en-US" b="0" i="0" dirty="0">
                <a:solidFill>
                  <a:srgbClr val="444444"/>
                </a:solidFill>
                <a:effectLst/>
              </a:rPr>
              <a:t> rename “Meet My ____” to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Full Name, Memoir 1 (Revised) </a:t>
            </a:r>
            <a:r>
              <a:rPr lang="en-US" b="0" i="0" dirty="0">
                <a:solidFill>
                  <a:srgbClr val="444444"/>
                </a:solidFill>
                <a:effectLst/>
              </a:rPr>
              <a:t>and post it under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Memoir</a:t>
            </a:r>
            <a:r>
              <a:rPr lang="en-US" b="0" i="0" dirty="0">
                <a:solidFill>
                  <a:srgbClr val="444444"/>
                </a:solidFill>
                <a:effectLst/>
              </a:rPr>
              <a:t> by class time on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Wednesday, February 23</a:t>
            </a:r>
            <a:r>
              <a:rPr lang="en-US" b="0" i="0" dirty="0">
                <a:solidFill>
                  <a:srgbClr val="444444"/>
                </a:solidFill>
                <a:effectLst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444444"/>
                </a:solidFill>
                <a:effectLst/>
              </a:rPr>
              <a:t>Critique</a:t>
            </a:r>
            <a:r>
              <a:rPr lang="en-US" b="0" i="0" dirty="0">
                <a:solidFill>
                  <a:srgbClr val="444444"/>
                </a:solidFill>
                <a:effectLst/>
              </a:rPr>
              <a:t> Anonymous’ work. What did you enjoy? What questions do you have? Post it under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Discussions</a:t>
            </a:r>
            <a:r>
              <a:rPr lang="en-US" b="0" i="0" dirty="0">
                <a:solidFill>
                  <a:srgbClr val="444444"/>
                </a:solidFill>
                <a:effectLst/>
              </a:rPr>
              <a:t>. Title it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Full Name, Anonymous’ Critique </a:t>
            </a:r>
            <a:r>
              <a:rPr lang="en-US" b="0" i="0" dirty="0">
                <a:solidFill>
                  <a:srgbClr val="444444"/>
                </a:solidFill>
                <a:effectLst/>
              </a:rPr>
              <a:t>by class time on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Wednesday, February 23</a:t>
            </a:r>
            <a:r>
              <a:rPr lang="en-US" b="0" i="0" dirty="0">
                <a:solidFill>
                  <a:srgbClr val="444444"/>
                </a:solidFill>
                <a:effectLst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444444"/>
                </a:solidFill>
                <a:effectLst/>
              </a:rPr>
              <a:t>Read</a:t>
            </a:r>
            <a:r>
              <a:rPr lang="en-US" b="0" i="0" dirty="0">
                <a:solidFill>
                  <a:srgbClr val="444444"/>
                </a:solidFill>
                <a:effectLst/>
              </a:rPr>
              <a:t> Myriam </a:t>
            </a:r>
            <a:r>
              <a:rPr lang="en-US" b="0" i="0" dirty="0" err="1">
                <a:solidFill>
                  <a:srgbClr val="444444"/>
                </a:solidFill>
                <a:effectLst/>
              </a:rPr>
              <a:t>Gurba’s</a:t>
            </a:r>
            <a:r>
              <a:rPr lang="en-US" b="0" i="0" dirty="0">
                <a:solidFill>
                  <a:srgbClr val="444444"/>
                </a:solidFill>
                <a:effectLst/>
              </a:rPr>
              <a:t> “</a:t>
            </a:r>
            <a:r>
              <a:rPr lang="en-US" b="0" i="0" dirty="0" err="1">
                <a:solidFill>
                  <a:srgbClr val="444444"/>
                </a:solidFill>
                <a:effectLst/>
              </a:rPr>
              <a:t>Pendeja</a:t>
            </a:r>
            <a:r>
              <a:rPr lang="en-US" b="0" i="0" dirty="0">
                <a:solidFill>
                  <a:srgbClr val="444444"/>
                </a:solidFill>
                <a:effectLst/>
              </a:rPr>
              <a:t>, You </a:t>
            </a:r>
            <a:r>
              <a:rPr lang="en-US" b="0" i="0" dirty="0" err="1">
                <a:solidFill>
                  <a:srgbClr val="444444"/>
                </a:solidFill>
                <a:effectLst/>
              </a:rPr>
              <a:t>Ain’t</a:t>
            </a:r>
            <a:r>
              <a:rPr lang="en-US" b="0" i="0" dirty="0">
                <a:solidFill>
                  <a:srgbClr val="444444"/>
                </a:solidFill>
                <a:effectLst/>
              </a:rPr>
              <a:t> Steinbeck: My </a:t>
            </a:r>
            <a:r>
              <a:rPr lang="en-US" b="0" i="0" dirty="0" err="1">
                <a:solidFill>
                  <a:srgbClr val="444444"/>
                </a:solidFill>
                <a:effectLst/>
              </a:rPr>
              <a:t>Bronca</a:t>
            </a:r>
            <a:r>
              <a:rPr lang="en-US" b="0" i="0" dirty="0">
                <a:solidFill>
                  <a:srgbClr val="444444"/>
                </a:solidFill>
                <a:effectLst/>
              </a:rPr>
              <a:t> with Fake-Ass Social Justice Literature” by class time on </a:t>
            </a:r>
            <a:r>
              <a:rPr lang="en-US" b="1" i="0" dirty="0">
                <a:solidFill>
                  <a:srgbClr val="444444"/>
                </a:solidFill>
                <a:effectLst/>
              </a:rPr>
              <a:t>Wednesday, February 23</a:t>
            </a:r>
            <a:r>
              <a:rPr lang="en-US" b="0" i="0" dirty="0">
                <a:solidFill>
                  <a:srgbClr val="444444"/>
                </a:solidFill>
                <a:effectLst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44444"/>
                </a:solidFill>
              </a:rPr>
              <a:t>Look out for my new Announcement and Assignment posts on Friday!</a:t>
            </a:r>
            <a:endParaRPr lang="en-US" b="0" i="0" dirty="0">
              <a:solidFill>
                <a:srgbClr val="444444"/>
              </a:solidFill>
              <a:effectLst/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0333" y="-1"/>
            <a:ext cx="1473200" cy="208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755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The Interview: House of Spirits author Isabel Allende on finding love in  her seventies | The Sunday Times Magazine | The Sunday Times">
            <a:extLst>
              <a:ext uri="{FF2B5EF4-FFF2-40B4-BE49-F238E27FC236}">
                <a16:creationId xmlns:a16="http://schemas.microsoft.com/office/drawing/2014/main" id="{D1EC82DE-EE2B-4A8F-9A0A-7134367936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" r="5190" b="-1"/>
          <a:stretch/>
        </p:blipFill>
        <p:spPr bwMode="auto">
          <a:xfrm>
            <a:off x="2522356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15B07-7DBD-4E85-BF38-E6D0301F4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4825"/>
            <a:ext cx="3822189" cy="56721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 memoir is my version of events. My perspective. I choose what to tell and what to omit. I choose the adjectives to describe a situation, and in that sense, I'm creating a form of fiction. </a:t>
            </a:r>
          </a:p>
          <a:p>
            <a:pPr marL="0" indent="0">
              <a:buNone/>
            </a:pPr>
            <a:r>
              <a:rPr lang="en-US" sz="2000" dirty="0"/>
              <a:t>– Isabel Allende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Allende calls memoir a “form of fiction.”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Do you agree or disagree? Why or why not?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Are there times when we should “fictionalize” a memoir more than other times?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2431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B350B-C666-4568-B7E8-C822481C5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4600"/>
              <a:t>Becoming a critical reader (and better writer)…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1BEB7-86ED-4731-B3E9-1BFC90988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en-US" sz="1500" dirty="0"/>
              <a:t>Whenever I’m reading a memoir, an opinion article, a social media post, or a personal essay, I ask myself the following questions:</a:t>
            </a:r>
          </a:p>
          <a:p>
            <a:r>
              <a:rPr lang="en-US" sz="1500" dirty="0"/>
              <a:t>I need to ask: “Why do I think this person should be trusted? Is it because of </a:t>
            </a:r>
            <a:r>
              <a:rPr lang="en-US" sz="1500" b="1" dirty="0"/>
              <a:t>bias</a:t>
            </a:r>
            <a:r>
              <a:rPr lang="en-US" sz="1500" dirty="0"/>
              <a:t> or </a:t>
            </a:r>
            <a:r>
              <a:rPr lang="en-US" sz="1500" b="1" dirty="0"/>
              <a:t>proof</a:t>
            </a:r>
            <a:r>
              <a:rPr lang="en-US" sz="1500" dirty="0"/>
              <a:t>?”</a:t>
            </a:r>
          </a:p>
          <a:p>
            <a:pPr lvl="1"/>
            <a:r>
              <a:rPr lang="en-US" sz="1500" dirty="0"/>
              <a:t>If it’s because of bias, I need to question </a:t>
            </a:r>
            <a:r>
              <a:rPr lang="en-US" sz="1500" b="1" i="1" dirty="0"/>
              <a:t>my</a:t>
            </a:r>
            <a:r>
              <a:rPr lang="en-US" sz="1500" dirty="0"/>
              <a:t> belief. Just because it’s been written by someone who holds similar viewpoints to mine doesn’t mean I ought to trust them. </a:t>
            </a:r>
          </a:p>
          <a:p>
            <a:pPr lvl="1"/>
            <a:r>
              <a:rPr lang="en-US" sz="1500" dirty="0"/>
              <a:t>If it’s because this narrator has </a:t>
            </a:r>
            <a:r>
              <a:rPr lang="en-US" sz="1500" b="1" dirty="0"/>
              <a:t>never</a:t>
            </a:r>
            <a:r>
              <a:rPr lang="en-US" sz="1500" dirty="0"/>
              <a:t> been called out for lying or embellishing the truth too often, than I can feel a bit more secure in my belief in their story. </a:t>
            </a:r>
          </a:p>
          <a:p>
            <a:r>
              <a:rPr lang="en-US" sz="1500" dirty="0"/>
              <a:t>I also need to ask: “What does the narrator have to </a:t>
            </a:r>
            <a:r>
              <a:rPr lang="en-US" sz="1500" b="1" dirty="0"/>
              <a:t>benefit</a:t>
            </a:r>
            <a:r>
              <a:rPr lang="en-US" sz="1500" dirty="0"/>
              <a:t> from this story?”</a:t>
            </a:r>
          </a:p>
          <a:p>
            <a:pPr lvl="1"/>
            <a:r>
              <a:rPr lang="en-US" sz="1500" dirty="0"/>
              <a:t>If they’re more likely to deal with </a:t>
            </a:r>
            <a:r>
              <a:rPr lang="en-US" sz="1500" b="1" dirty="0"/>
              <a:t>negative</a:t>
            </a:r>
            <a:r>
              <a:rPr lang="en-US" sz="1500" dirty="0"/>
              <a:t> results upon publication or are telling a personal experience that </a:t>
            </a:r>
            <a:r>
              <a:rPr lang="en-US" sz="1500" b="1" dirty="0"/>
              <a:t>doesn’t “win” </a:t>
            </a:r>
            <a:r>
              <a:rPr lang="en-US" sz="1500" dirty="0"/>
              <a:t>anything, I can feel more secure in my belief in their story.</a:t>
            </a:r>
          </a:p>
          <a:p>
            <a:pPr lvl="1"/>
            <a:r>
              <a:rPr lang="en-US" sz="1500" dirty="0"/>
              <a:t>However, if they might gain </a:t>
            </a:r>
            <a:r>
              <a:rPr lang="en-US" sz="1500" b="1" dirty="0"/>
              <a:t>politically</a:t>
            </a:r>
            <a:r>
              <a:rPr lang="en-US" sz="1500" dirty="0"/>
              <a:t>, </a:t>
            </a:r>
            <a:r>
              <a:rPr lang="en-US" sz="1500" b="1" dirty="0"/>
              <a:t>socially</a:t>
            </a:r>
            <a:r>
              <a:rPr lang="en-US" sz="1500" dirty="0"/>
              <a:t>, or </a:t>
            </a:r>
            <a:r>
              <a:rPr lang="en-US" sz="1500" b="1" dirty="0"/>
              <a:t>monetarily</a:t>
            </a:r>
            <a:r>
              <a:rPr lang="en-US" sz="1500" dirty="0"/>
              <a:t> from their story, I should tread carefully. This doesn’t mean they’re </a:t>
            </a:r>
            <a:r>
              <a:rPr lang="en-US" sz="1500" i="1" dirty="0"/>
              <a:t>NOT</a:t>
            </a:r>
            <a:r>
              <a:rPr lang="en-US" sz="1500" dirty="0"/>
              <a:t> sharing the truth, of course! Sometimes people happen to publish at the time their topic is “hot” in the reading world.</a:t>
            </a:r>
          </a:p>
          <a:p>
            <a:pPr lvl="1"/>
            <a:endParaRPr lang="en-US" sz="1500" dirty="0"/>
          </a:p>
          <a:p>
            <a:endParaRPr lang="en-US" sz="1500" dirty="0"/>
          </a:p>
        </p:txBody>
      </p:sp>
      <p:pic>
        <p:nvPicPr>
          <p:cNvPr id="5" name="Picture 2" descr="Think for yourself | The Baylor Lariat">
            <a:extLst>
              <a:ext uri="{FF2B5EF4-FFF2-40B4-BE49-F238E27FC236}">
                <a16:creationId xmlns:a16="http://schemas.microsoft.com/office/drawing/2014/main" id="{F7900CB0-0ADB-4C10-A329-E42CF975B3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9" r="21149" b="1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21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872ECB-F7CE-4762-87AC-285FC1413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4600"/>
              <a:t>Becoming a critical reader (and better writer)…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EE464-F0DB-4B53-B5C4-405A37951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r>
              <a:rPr lang="en-US" sz="2200" dirty="0"/>
              <a:t>No matter what, keep a critical eye open while reading—</a:t>
            </a:r>
            <a:r>
              <a:rPr lang="en-US" sz="2200" b="1" dirty="0"/>
              <a:t>even</a:t>
            </a:r>
            <a:r>
              <a:rPr lang="en-US" sz="2200" dirty="0"/>
              <a:t> when you feel certain about the validity of the narrator’s story.</a:t>
            </a:r>
          </a:p>
          <a:p>
            <a:r>
              <a:rPr lang="en-US" sz="2200" dirty="0"/>
              <a:t>Being a critical reader has made me </a:t>
            </a:r>
            <a:r>
              <a:rPr lang="en-US" sz="2200" b="1" dirty="0"/>
              <a:t>more passionate </a:t>
            </a:r>
            <a:r>
              <a:rPr lang="en-US" sz="2200" dirty="0"/>
              <a:t>about the writing I come across and push on people (like students, LOL) because I believe more fully in the truth that’s being shared with me.</a:t>
            </a:r>
          </a:p>
          <a:p>
            <a:r>
              <a:rPr lang="en-US" sz="2200" dirty="0"/>
              <a:t>And it makes me look at </a:t>
            </a:r>
            <a:r>
              <a:rPr lang="en-US" sz="2200" b="1" dirty="0"/>
              <a:t>my own writing </a:t>
            </a:r>
            <a:r>
              <a:rPr lang="en-US" sz="2200" dirty="0"/>
              <a:t>with a more critical eye. If I want people to believe my memoir or personal essay, I need to convince those super critical readers (like me) out there! </a:t>
            </a:r>
            <a:r>
              <a:rPr lang="en-US" sz="2200" dirty="0">
                <a:sym typeface="Wingdings" panose="05000000000000000000" pitchFamily="2" charset="2"/>
              </a:rPr>
              <a:t></a:t>
            </a:r>
            <a:endParaRPr lang="en-US" sz="2200" dirty="0"/>
          </a:p>
        </p:txBody>
      </p:sp>
      <p:pic>
        <p:nvPicPr>
          <p:cNvPr id="4" name="Picture 2" descr="Think for yourself | The Baylor Lariat">
            <a:extLst>
              <a:ext uri="{FF2B5EF4-FFF2-40B4-BE49-F238E27FC236}">
                <a16:creationId xmlns:a16="http://schemas.microsoft.com/office/drawing/2014/main" id="{E31D613C-71E4-431B-8E7F-5063382A8D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9" r="21149" b="1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900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BBBE13D-73A1-49E6-AEAD-88560B651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Anonymous</a:t>
            </a:r>
            <a:r>
              <a:rPr lang="en-US" sz="5400" dirty="0"/>
              <a:t>’ work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D7F47D3-A402-4E8F-AE83-B2E85AAB2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2200" dirty="0"/>
              <a:t>What did you enjoy about “Whatever happened to ____?” Be specific!</a:t>
            </a:r>
          </a:p>
          <a:p>
            <a:r>
              <a:rPr lang="en-US" sz="2200" dirty="0"/>
              <a:t>What questions would you have for the author if they were here?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E1A53F7-6AE0-4C36-8E58-DBAC1610F0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7" r="24736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06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A62630-2D7A-4D3D-9568-31D998DD8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56381"/>
            <a:ext cx="5157787" cy="8239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“Whatever happened to ___” </a:t>
            </a:r>
          </a:p>
          <a:p>
            <a:r>
              <a:rPr lang="en-US" dirty="0"/>
              <a:t>by Anonymous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36612" y="1189459"/>
            <a:ext cx="5157787" cy="36845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People ask why a judge would reach this verdict, contrary to all law. I have no answer. A fast, single internet search shows that the judge, too, once held a flicker of a dream of being a writer. She mentioned the lost dream, in an interview.</a:t>
            </a:r>
          </a:p>
          <a:p>
            <a:pPr marL="0" indent="0">
              <a:buNone/>
            </a:pPr>
            <a:r>
              <a:rPr lang="en-US" dirty="0"/>
              <a:t>By the time I was forced into her courtroom … Her dream had fizzled, possibly decades before.</a:t>
            </a:r>
          </a:p>
          <a:p>
            <a:pPr marL="0" indent="0">
              <a:buNone/>
            </a:pPr>
            <a:r>
              <a:rPr lang="en-US" dirty="0"/>
              <a:t>Court was a cult of patriarchy. Writing, while female, was an offense.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70BFF23-DFD8-4B29-A4EB-0F0434B724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256381"/>
            <a:ext cx="5183188" cy="8239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Truth &amp; Beauty, </a:t>
            </a:r>
          </a:p>
          <a:p>
            <a:r>
              <a:rPr lang="en-US" dirty="0"/>
              <a:t>by Ann Patchett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6423C23-736F-45DC-A5F3-93D6850261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1080293"/>
            <a:ext cx="5183188" cy="36845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 do not remember our love unfolding, that we got to know one another and in time became friends. I only remember that she came through the door and it was there, huge and permanent and first. I felt I had been chosen by Lucy and was thrilled. … She had a habit of pitching herself into my arms like a softball without any notice. She liked to be carried.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A95B46-8E10-4460-A142-175C18237106}"/>
              </a:ext>
            </a:extLst>
          </p:cNvPr>
          <p:cNvSpPr txBox="1"/>
          <p:nvPr/>
        </p:nvSpPr>
        <p:spPr>
          <a:xfrm>
            <a:off x="836612" y="4983213"/>
            <a:ext cx="50670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do these memoirs have in common?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are they different?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 you prefer one over the other? Why?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can reading these two examples help you in your own memoir writing?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A535A2-5EFA-4D6E-A06C-4E9A22476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543" y="3792667"/>
            <a:ext cx="5157788" cy="2665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83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D05189-3853-4327-ACD3-D773A02E0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1381"/>
            <a:ext cx="10512552" cy="40665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Let’s take a break!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AA5DD0-46C1-4CCA-8FE4-3E93D4A13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4983276"/>
            <a:ext cx="10512552" cy="112668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the next </a:t>
            </a:r>
            <a:r>
              <a:rPr lang="en-US" dirty="0">
                <a:solidFill>
                  <a:schemeClr val="tx1"/>
                </a:solidFill>
              </a:rPr>
              <a:t>15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minutes, you can stretch your legs, </a:t>
            </a:r>
            <a:r>
              <a:rPr lang="en-US" dirty="0">
                <a:solidFill>
                  <a:schemeClr val="tx1"/>
                </a:solidFill>
              </a:rPr>
              <a:t>wander the web, 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eat a snack (not in the classroom), </a:t>
            </a:r>
            <a:r>
              <a:rPr lang="en-US" dirty="0">
                <a:solidFill>
                  <a:schemeClr val="tx1"/>
                </a:solidFill>
              </a:rPr>
              <a:t>email your Cohort’s critiques, 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etc.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7999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Salman Rushdie on Bringing Cervantes Four Centuries Into the Future ‹  Literary Hub">
            <a:extLst>
              <a:ext uri="{FF2B5EF4-FFF2-40B4-BE49-F238E27FC236}">
                <a16:creationId xmlns:a16="http://schemas.microsoft.com/office/drawing/2014/main" id="{E027BF5C-33CB-4392-ACDA-4DA66937DD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" b="229"/>
          <a:stretch/>
        </p:blipFill>
        <p:spPr bwMode="auto">
          <a:xfrm>
            <a:off x="2522356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46BE9-D8DD-40C0-AAC5-621D323C6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3400"/>
            <a:ext cx="3822189" cy="5643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 difference between memoir and autobiography, as far as I see it, is that a memoir is there primarily to tell one particular story, whereas an autobiography tries to be a full account of a life.</a:t>
            </a:r>
          </a:p>
          <a:p>
            <a:pPr marL="0" indent="0">
              <a:buNone/>
            </a:pPr>
            <a:r>
              <a:rPr lang="en-US" sz="2000" dirty="0"/>
              <a:t> –Salman Rushdie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Our present memoirs (aka “Meet My ___”) are telling a particular story.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What have you learned about yourself with this particular story?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999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57C1E-06E4-470A-97B3-D7BE4C9CB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en-US" sz="3600"/>
              <a:t>Workshop Experience</a:t>
            </a:r>
          </a:p>
        </p:txBody>
      </p:sp>
      <p:pic>
        <p:nvPicPr>
          <p:cNvPr id="4098" name="Picture 2" descr="Online Writing Classes - Gotham Writers Workshop">
            <a:extLst>
              <a:ext uri="{FF2B5EF4-FFF2-40B4-BE49-F238E27FC236}">
                <a16:creationId xmlns:a16="http://schemas.microsoft.com/office/drawing/2014/main" id="{1D7100B5-B337-4806-9FEA-B95D96244A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55" b="2186"/>
          <a:stretch/>
        </p:blipFill>
        <p:spPr bwMode="auto"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0718-05EA-4BBB-8761-87DCE26DA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982" y="3752850"/>
            <a:ext cx="7485413" cy="24526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dirty="0"/>
              <a:t>Take a few minutes to think about the following questions. Write down your answers in the Google doc I just sent everyone:</a:t>
            </a:r>
          </a:p>
          <a:p>
            <a:r>
              <a:rPr lang="en-US" sz="1800" dirty="0"/>
              <a:t>What worked for you? </a:t>
            </a:r>
          </a:p>
          <a:p>
            <a:r>
              <a:rPr lang="en-US" sz="1800" dirty="0"/>
              <a:t>What needs improvement? </a:t>
            </a:r>
          </a:p>
          <a:p>
            <a:r>
              <a:rPr lang="en-US" sz="1800" dirty="0"/>
              <a:t>What will you do differently next time? </a:t>
            </a:r>
          </a:p>
          <a:p>
            <a:r>
              <a:rPr lang="en-US" sz="1800" dirty="0"/>
              <a:t>What do you need from others next time? Be specific!</a:t>
            </a:r>
          </a:p>
          <a:p>
            <a:pPr lvl="1"/>
            <a:r>
              <a:rPr lang="en-US" sz="1400" dirty="0"/>
              <a:t>For example, you might want suggestions on vocabulary or grammar.</a:t>
            </a:r>
          </a:p>
        </p:txBody>
      </p:sp>
    </p:spTree>
    <p:extLst>
      <p:ext uri="{BB962C8B-B14F-4D97-AF65-F5344CB8AC3E}">
        <p14:creationId xmlns:p14="http://schemas.microsoft.com/office/powerpoint/2010/main" val="303823637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1555</Words>
  <Application>Microsoft Office PowerPoint</Application>
  <PresentationFormat>Widescreen</PresentationFormat>
  <Paragraphs>90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1_Office Theme</vt:lpstr>
      <vt:lpstr>ENG 1141 Creative Writing</vt:lpstr>
      <vt:lpstr>PowerPoint Presentation</vt:lpstr>
      <vt:lpstr>Becoming a critical reader (and better writer)…</vt:lpstr>
      <vt:lpstr>Becoming a critical reader (and better writer)…</vt:lpstr>
      <vt:lpstr>Anonymous’ work</vt:lpstr>
      <vt:lpstr>PowerPoint Presentation</vt:lpstr>
      <vt:lpstr>Let’s take a break!</vt:lpstr>
      <vt:lpstr>PowerPoint Presentation</vt:lpstr>
      <vt:lpstr>Workshop Experience</vt:lpstr>
      <vt:lpstr>What now?</vt:lpstr>
      <vt:lpstr>Some suggestions…</vt:lpstr>
      <vt:lpstr>Revision time!</vt:lpstr>
      <vt:lpstr>Cohort Participation</vt:lpstr>
      <vt:lpstr>About reading &amp; writing for this class…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Smith</dc:creator>
  <cp:lastModifiedBy>Tom Smith</cp:lastModifiedBy>
  <cp:revision>1</cp:revision>
  <dcterms:created xsi:type="dcterms:W3CDTF">2022-02-08T17:00:28Z</dcterms:created>
  <dcterms:modified xsi:type="dcterms:W3CDTF">2022-02-16T14:02:32Z</dcterms:modified>
</cp:coreProperties>
</file>