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9" r:id="rId2"/>
    <p:sldId id="273" r:id="rId3"/>
    <p:sldId id="274" r:id="rId4"/>
    <p:sldId id="275" r:id="rId5"/>
    <p:sldId id="276" r:id="rId6"/>
    <p:sldId id="277" r:id="rId7"/>
    <p:sldId id="27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D6EA76-F866-452C-A6F3-DA4D9D357689}" v="320" dt="2021-10-04T03:08:53.5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5DD6EA76-F866-452C-A6F3-DA4D9D357689}"/>
    <pc:docChg chg="undo redo custSel addSld delSld modSld">
      <pc:chgData name="Tom Smith" userId="eac52e5223bf4258" providerId="LiveId" clId="{5DD6EA76-F866-452C-A6F3-DA4D9D357689}" dt="2021-10-04T18:14:23.871" v="2909" actId="20577"/>
      <pc:docMkLst>
        <pc:docMk/>
      </pc:docMkLst>
      <pc:sldChg chg="modSp mod">
        <pc:chgData name="Tom Smith" userId="eac52e5223bf4258" providerId="LiveId" clId="{5DD6EA76-F866-452C-A6F3-DA4D9D357689}" dt="2021-10-03T16:45:21.775" v="114" actId="20577"/>
        <pc:sldMkLst>
          <pc:docMk/>
          <pc:sldMk cId="3355501316" sldId="259"/>
        </pc:sldMkLst>
        <pc:spChg chg="mod">
          <ac:chgData name="Tom Smith" userId="eac52e5223bf4258" providerId="LiveId" clId="{5DD6EA76-F866-452C-A6F3-DA4D9D357689}" dt="2021-10-03T16:45:21.775" v="114" actId="20577"/>
          <ac:spMkLst>
            <pc:docMk/>
            <pc:sldMk cId="3355501316" sldId="259"/>
            <ac:spMk id="3" creationId="{00000000-0000-0000-0000-000000000000}"/>
          </ac:spMkLst>
        </pc:spChg>
      </pc:sldChg>
      <pc:sldChg chg="modSp mod">
        <pc:chgData name="Tom Smith" userId="eac52e5223bf4258" providerId="LiveId" clId="{5DD6EA76-F866-452C-A6F3-DA4D9D357689}" dt="2021-10-04T03:09:03.558" v="2578" actId="14100"/>
        <pc:sldMkLst>
          <pc:docMk/>
          <pc:sldMk cId="1552480648" sldId="272"/>
        </pc:sldMkLst>
        <pc:spChg chg="mod">
          <ac:chgData name="Tom Smith" userId="eac52e5223bf4258" providerId="LiveId" clId="{5DD6EA76-F866-452C-A6F3-DA4D9D357689}" dt="2021-10-04T03:09:03.558" v="2578" actId="14100"/>
          <ac:spMkLst>
            <pc:docMk/>
            <pc:sldMk cId="1552480648" sldId="272"/>
            <ac:spMk id="3" creationId="{00000000-0000-0000-0000-000000000000}"/>
          </ac:spMkLst>
        </pc:spChg>
        <pc:picChg chg="mod">
          <ac:chgData name="Tom Smith" userId="eac52e5223bf4258" providerId="LiveId" clId="{5DD6EA76-F866-452C-A6F3-DA4D9D357689}" dt="2021-10-04T03:08:53.577" v="2575" actId="14100"/>
          <ac:picMkLst>
            <pc:docMk/>
            <pc:sldMk cId="1552480648" sldId="272"/>
            <ac:picMk id="5122" creationId="{00000000-0000-0000-0000-000000000000}"/>
          </ac:picMkLst>
        </pc:picChg>
      </pc:sldChg>
      <pc:sldChg chg="addSp delSp modSp new mod setBg modAnim setClrOvrMap">
        <pc:chgData name="Tom Smith" userId="eac52e5223bf4258" providerId="LiveId" clId="{5DD6EA76-F866-452C-A6F3-DA4D9D357689}" dt="2021-10-03T16:52:27.980" v="469" actId="20577"/>
        <pc:sldMkLst>
          <pc:docMk/>
          <pc:sldMk cId="1350591097" sldId="273"/>
        </pc:sldMkLst>
        <pc:spChg chg="mod">
          <ac:chgData name="Tom Smith" userId="eac52e5223bf4258" providerId="LiveId" clId="{5DD6EA76-F866-452C-A6F3-DA4D9D357689}" dt="2021-10-03T16:51:36.498" v="388" actId="26606"/>
          <ac:spMkLst>
            <pc:docMk/>
            <pc:sldMk cId="1350591097" sldId="273"/>
            <ac:spMk id="2" creationId="{6D15FFB0-39B3-40DC-B0AD-E6F8389451BF}"/>
          </ac:spMkLst>
        </pc:spChg>
        <pc:spChg chg="mod">
          <ac:chgData name="Tom Smith" userId="eac52e5223bf4258" providerId="LiveId" clId="{5DD6EA76-F866-452C-A6F3-DA4D9D357689}" dt="2021-10-03T16:52:27.980" v="469" actId="20577"/>
          <ac:spMkLst>
            <pc:docMk/>
            <pc:sldMk cId="1350591097" sldId="273"/>
            <ac:spMk id="3" creationId="{EE575050-47E3-4430-A5FA-F9441B26E4BD}"/>
          </ac:spMkLst>
        </pc:spChg>
        <pc:spChg chg="add del">
          <ac:chgData name="Tom Smith" userId="eac52e5223bf4258" providerId="LiveId" clId="{5DD6EA76-F866-452C-A6F3-DA4D9D357689}" dt="2021-10-03T16:50:56.541" v="375" actId="26606"/>
          <ac:spMkLst>
            <pc:docMk/>
            <pc:sldMk cId="1350591097" sldId="273"/>
            <ac:spMk id="71" creationId="{C5E6CFF1-2F42-4E10-9A97-F116F46F53FE}"/>
          </ac:spMkLst>
        </pc:spChg>
        <pc:spChg chg="add">
          <ac:chgData name="Tom Smith" userId="eac52e5223bf4258" providerId="LiveId" clId="{5DD6EA76-F866-452C-A6F3-DA4D9D357689}" dt="2021-10-03T16:51:36.498" v="388" actId="26606"/>
          <ac:spMkLst>
            <pc:docMk/>
            <pc:sldMk cId="1350591097" sldId="273"/>
            <ac:spMk id="75" creationId="{55D4142C-5077-457F-A6AD-3FECFDB39685}"/>
          </ac:spMkLst>
        </pc:spChg>
        <pc:spChg chg="add del">
          <ac:chgData name="Tom Smith" userId="eac52e5223bf4258" providerId="LiveId" clId="{5DD6EA76-F866-452C-A6F3-DA4D9D357689}" dt="2021-10-03T16:51:05.653" v="377" actId="26606"/>
          <ac:spMkLst>
            <pc:docMk/>
            <pc:sldMk cId="1350591097" sldId="273"/>
            <ac:spMk id="1028" creationId="{5E8D2E83-FB3A-40E7-A9E5-7AB389D612B4}"/>
          </ac:spMkLst>
        </pc:spChg>
        <pc:spChg chg="add del">
          <ac:chgData name="Tom Smith" userId="eac52e5223bf4258" providerId="LiveId" clId="{5DD6EA76-F866-452C-A6F3-DA4D9D357689}" dt="2021-10-03T16:51:15.028" v="379" actId="26606"/>
          <ac:spMkLst>
            <pc:docMk/>
            <pc:sldMk cId="1350591097" sldId="273"/>
            <ac:spMk id="1030" creationId="{2B566528-1B12-4246-9431-5C2D7D081168}"/>
          </ac:spMkLst>
        </pc:spChg>
        <pc:spChg chg="add del">
          <ac:chgData name="Tom Smith" userId="eac52e5223bf4258" providerId="LiveId" clId="{5DD6EA76-F866-452C-A6F3-DA4D9D357689}" dt="2021-10-03T16:51:17.892" v="381" actId="26606"/>
          <ac:spMkLst>
            <pc:docMk/>
            <pc:sldMk cId="1350591097" sldId="273"/>
            <ac:spMk id="1033" creationId="{9AA72BD9-2C5A-4EDC-931F-5AA08EACA0F3}"/>
          </ac:spMkLst>
        </pc:spChg>
        <pc:spChg chg="add del">
          <ac:chgData name="Tom Smith" userId="eac52e5223bf4258" providerId="LiveId" clId="{5DD6EA76-F866-452C-A6F3-DA4D9D357689}" dt="2021-10-03T16:51:17.892" v="381" actId="26606"/>
          <ac:spMkLst>
            <pc:docMk/>
            <pc:sldMk cId="1350591097" sldId="273"/>
            <ac:spMk id="1034" creationId="{DD3981AC-7B61-4947-BCF3-F7AA7FA385B9}"/>
          </ac:spMkLst>
        </pc:spChg>
        <pc:spChg chg="add del">
          <ac:chgData name="Tom Smith" userId="eac52e5223bf4258" providerId="LiveId" clId="{5DD6EA76-F866-452C-A6F3-DA4D9D357689}" dt="2021-10-03T16:51:17.892" v="381" actId="26606"/>
          <ac:spMkLst>
            <pc:docMk/>
            <pc:sldMk cId="1350591097" sldId="273"/>
            <ac:spMk id="1035" creationId="{55D4142C-5077-457F-A6AD-3FECFDB39685}"/>
          </ac:spMkLst>
        </pc:spChg>
        <pc:spChg chg="add del">
          <ac:chgData name="Tom Smith" userId="eac52e5223bf4258" providerId="LiveId" clId="{5DD6EA76-F866-452C-A6F3-DA4D9D357689}" dt="2021-10-03T16:51:17.892" v="381" actId="26606"/>
          <ac:spMkLst>
            <pc:docMk/>
            <pc:sldMk cId="1350591097" sldId="273"/>
            <ac:spMk id="1036" creationId="{7A5F0580-5EE9-419F-96EE-B6529EF6E7D0}"/>
          </ac:spMkLst>
        </pc:spChg>
        <pc:spChg chg="add del">
          <ac:chgData name="Tom Smith" userId="eac52e5223bf4258" providerId="LiveId" clId="{5DD6EA76-F866-452C-A6F3-DA4D9D357689}" dt="2021-10-03T16:51:29.671" v="383" actId="26606"/>
          <ac:spMkLst>
            <pc:docMk/>
            <pc:sldMk cId="1350591097" sldId="273"/>
            <ac:spMk id="1038" creationId="{C5E6CFF1-2F42-4E10-9A97-F116F46F53FE}"/>
          </ac:spMkLst>
        </pc:spChg>
        <pc:spChg chg="add del">
          <ac:chgData name="Tom Smith" userId="eac52e5223bf4258" providerId="LiveId" clId="{5DD6EA76-F866-452C-A6F3-DA4D9D357689}" dt="2021-10-03T16:51:32.352" v="385" actId="26606"/>
          <ac:spMkLst>
            <pc:docMk/>
            <pc:sldMk cId="1350591097" sldId="273"/>
            <ac:spMk id="1041" creationId="{5E39A796-BE83-48B1-B33F-35C4A32AAB57}"/>
          </ac:spMkLst>
        </pc:spChg>
        <pc:spChg chg="add del">
          <ac:chgData name="Tom Smith" userId="eac52e5223bf4258" providerId="LiveId" clId="{5DD6EA76-F866-452C-A6F3-DA4D9D357689}" dt="2021-10-03T16:51:32.352" v="385" actId="26606"/>
          <ac:spMkLst>
            <pc:docMk/>
            <pc:sldMk cId="1350591097" sldId="273"/>
            <ac:spMk id="1042" creationId="{72F84B47-E267-4194-8194-831DB7B5547F}"/>
          </ac:spMkLst>
        </pc:spChg>
        <pc:spChg chg="add del">
          <ac:chgData name="Tom Smith" userId="eac52e5223bf4258" providerId="LiveId" clId="{5DD6EA76-F866-452C-A6F3-DA4D9D357689}" dt="2021-10-03T16:51:36.498" v="387" actId="26606"/>
          <ac:spMkLst>
            <pc:docMk/>
            <pc:sldMk cId="1350591097" sldId="273"/>
            <ac:spMk id="1044" creationId="{C5E6CFF1-2F42-4E10-9A97-F116F46F53FE}"/>
          </ac:spMkLst>
        </pc:spChg>
        <pc:spChg chg="add">
          <ac:chgData name="Tom Smith" userId="eac52e5223bf4258" providerId="LiveId" clId="{5DD6EA76-F866-452C-A6F3-DA4D9D357689}" dt="2021-10-03T16:51:36.498" v="388" actId="26606"/>
          <ac:spMkLst>
            <pc:docMk/>
            <pc:sldMk cId="1350591097" sldId="273"/>
            <ac:spMk id="1047" creationId="{9AA72BD9-2C5A-4EDC-931F-5AA08EACA0F3}"/>
          </ac:spMkLst>
        </pc:spChg>
        <pc:spChg chg="add">
          <ac:chgData name="Tom Smith" userId="eac52e5223bf4258" providerId="LiveId" clId="{5DD6EA76-F866-452C-A6F3-DA4D9D357689}" dt="2021-10-03T16:51:36.498" v="388" actId="26606"/>
          <ac:spMkLst>
            <pc:docMk/>
            <pc:sldMk cId="1350591097" sldId="273"/>
            <ac:spMk id="1048" creationId="{DD3981AC-7B61-4947-BCF3-F7AA7FA385B9}"/>
          </ac:spMkLst>
        </pc:spChg>
        <pc:spChg chg="add">
          <ac:chgData name="Tom Smith" userId="eac52e5223bf4258" providerId="LiveId" clId="{5DD6EA76-F866-452C-A6F3-DA4D9D357689}" dt="2021-10-03T16:51:36.498" v="388" actId="26606"/>
          <ac:spMkLst>
            <pc:docMk/>
            <pc:sldMk cId="1350591097" sldId="273"/>
            <ac:spMk id="1049" creationId="{7A5F0580-5EE9-419F-96EE-B6529EF6E7D0}"/>
          </ac:spMkLst>
        </pc:spChg>
        <pc:grpChg chg="add del">
          <ac:chgData name="Tom Smith" userId="eac52e5223bf4258" providerId="LiveId" clId="{5DD6EA76-F866-452C-A6F3-DA4D9D357689}" dt="2021-10-03T16:51:15.028" v="379" actId="26606"/>
          <ac:grpSpMkLst>
            <pc:docMk/>
            <pc:sldMk cId="1350591097" sldId="273"/>
            <ac:grpSpMk id="77" creationId="{5995D10D-E9C9-47DB-AE7E-801FEF38F5C9}"/>
          </ac:grpSpMkLst>
        </pc:grpChg>
        <pc:grpChg chg="add del">
          <ac:chgData name="Tom Smith" userId="eac52e5223bf4258" providerId="LiveId" clId="{5DD6EA76-F866-452C-A6F3-DA4D9D357689}" dt="2021-10-03T16:51:15.028" v="379" actId="26606"/>
          <ac:grpSpMkLst>
            <pc:docMk/>
            <pc:sldMk cId="1350591097" sldId="273"/>
            <ac:grpSpMk id="1031" creationId="{828A5161-06F1-46CF-8AD7-844680A59E13}"/>
          </ac:grpSpMkLst>
        </pc:grpChg>
        <pc:picChg chg="add mod ord">
          <ac:chgData name="Tom Smith" userId="eac52e5223bf4258" providerId="LiveId" clId="{5DD6EA76-F866-452C-A6F3-DA4D9D357689}" dt="2021-10-03T16:51:36.498" v="388" actId="26606"/>
          <ac:picMkLst>
            <pc:docMk/>
            <pc:sldMk cId="1350591097" sldId="273"/>
            <ac:picMk id="1026" creationId="{7876A1B5-821E-4947-8340-314160FC8DF0}"/>
          </ac:picMkLst>
        </pc:picChg>
        <pc:cxnChg chg="add del">
          <ac:chgData name="Tom Smith" userId="eac52e5223bf4258" providerId="LiveId" clId="{5DD6EA76-F866-452C-A6F3-DA4D9D357689}" dt="2021-10-03T16:50:56.541" v="375" actId="26606"/>
          <ac:cxnSpMkLst>
            <pc:docMk/>
            <pc:sldMk cId="1350591097" sldId="273"/>
            <ac:cxnSpMk id="73" creationId="{67182200-4859-4C8D-BCBB-55B245C28BA3}"/>
          </ac:cxnSpMkLst>
        </pc:cxnChg>
        <pc:cxnChg chg="add del">
          <ac:chgData name="Tom Smith" userId="eac52e5223bf4258" providerId="LiveId" clId="{5DD6EA76-F866-452C-A6F3-DA4D9D357689}" dt="2021-10-03T16:51:29.671" v="383" actId="26606"/>
          <ac:cxnSpMkLst>
            <pc:docMk/>
            <pc:sldMk cId="1350591097" sldId="273"/>
            <ac:cxnSpMk id="1039" creationId="{67182200-4859-4C8D-BCBB-55B245C28BA3}"/>
          </ac:cxnSpMkLst>
        </pc:cxnChg>
        <pc:cxnChg chg="add del">
          <ac:chgData name="Tom Smith" userId="eac52e5223bf4258" providerId="LiveId" clId="{5DD6EA76-F866-452C-A6F3-DA4D9D357689}" dt="2021-10-03T16:51:36.498" v="387" actId="26606"/>
          <ac:cxnSpMkLst>
            <pc:docMk/>
            <pc:sldMk cId="1350591097" sldId="273"/>
            <ac:cxnSpMk id="1045" creationId="{67182200-4859-4C8D-BCBB-55B245C28BA3}"/>
          </ac:cxnSpMkLst>
        </pc:cxnChg>
      </pc:sldChg>
      <pc:sldChg chg="addSp delSp modSp new mod setBg modAnim">
        <pc:chgData name="Tom Smith" userId="eac52e5223bf4258" providerId="LiveId" clId="{5DD6EA76-F866-452C-A6F3-DA4D9D357689}" dt="2021-10-03T16:58:13.431" v="675" actId="26606"/>
        <pc:sldMkLst>
          <pc:docMk/>
          <pc:sldMk cId="4054172125" sldId="274"/>
        </pc:sldMkLst>
        <pc:spChg chg="mod">
          <ac:chgData name="Tom Smith" userId="eac52e5223bf4258" providerId="LiveId" clId="{5DD6EA76-F866-452C-A6F3-DA4D9D357689}" dt="2021-10-03T16:58:13.431" v="675" actId="26606"/>
          <ac:spMkLst>
            <pc:docMk/>
            <pc:sldMk cId="4054172125" sldId="274"/>
            <ac:spMk id="2" creationId="{D6BDB5C9-D999-4193-BFDC-DDDA72597958}"/>
          </ac:spMkLst>
        </pc:spChg>
        <pc:spChg chg="mod">
          <ac:chgData name="Tom Smith" userId="eac52e5223bf4258" providerId="LiveId" clId="{5DD6EA76-F866-452C-A6F3-DA4D9D357689}" dt="2021-10-03T16:58:13.431" v="675" actId="26606"/>
          <ac:spMkLst>
            <pc:docMk/>
            <pc:sldMk cId="4054172125" sldId="274"/>
            <ac:spMk id="3" creationId="{D0A84E91-516D-47C2-AE99-6E016D333BE3}"/>
          </ac:spMkLst>
        </pc:spChg>
        <pc:spChg chg="add del">
          <ac:chgData name="Tom Smith" userId="eac52e5223bf4258" providerId="LiveId" clId="{5DD6EA76-F866-452C-A6F3-DA4D9D357689}" dt="2021-10-03T16:58:00.923" v="673" actId="26606"/>
          <ac:spMkLst>
            <pc:docMk/>
            <pc:sldMk cId="4054172125" sldId="274"/>
            <ac:spMk id="73" creationId="{D2B783EE-0239-4717-BBEA-8C9EAC61C824}"/>
          </ac:spMkLst>
        </pc:spChg>
        <pc:spChg chg="add del">
          <ac:chgData name="Tom Smith" userId="eac52e5223bf4258" providerId="LiveId" clId="{5DD6EA76-F866-452C-A6F3-DA4D9D357689}" dt="2021-10-03T16:58:00.923" v="673" actId="26606"/>
          <ac:spMkLst>
            <pc:docMk/>
            <pc:sldMk cId="4054172125" sldId="274"/>
            <ac:spMk id="75" creationId="{A7B99495-F43F-4D80-A44F-2CB4764EB90B}"/>
          </ac:spMkLst>
        </pc:spChg>
        <pc:spChg chg="add del">
          <ac:chgData name="Tom Smith" userId="eac52e5223bf4258" providerId="LiveId" clId="{5DD6EA76-F866-452C-A6F3-DA4D9D357689}" dt="2021-10-03T16:58:00.923" v="673" actId="26606"/>
          <ac:spMkLst>
            <pc:docMk/>
            <pc:sldMk cId="4054172125" sldId="274"/>
            <ac:spMk id="77" creationId="{70BEB1E7-2F88-40BC-B73D-42E5B6F80BFC}"/>
          </ac:spMkLst>
        </pc:spChg>
        <pc:spChg chg="add del">
          <ac:chgData name="Tom Smith" userId="eac52e5223bf4258" providerId="LiveId" clId="{5DD6EA76-F866-452C-A6F3-DA4D9D357689}" dt="2021-10-03T16:58:13.431" v="675" actId="26606"/>
          <ac:spMkLst>
            <pc:docMk/>
            <pc:sldMk cId="4054172125" sldId="274"/>
            <ac:spMk id="137" creationId="{352BEC0E-22F8-46D0-9632-375DB541B06C}"/>
          </ac:spMkLst>
        </pc:spChg>
        <pc:spChg chg="add del">
          <ac:chgData name="Tom Smith" userId="eac52e5223bf4258" providerId="LiveId" clId="{5DD6EA76-F866-452C-A6F3-DA4D9D357689}" dt="2021-10-03T16:58:13.431" v="675" actId="26606"/>
          <ac:spMkLst>
            <pc:docMk/>
            <pc:sldMk cId="4054172125" sldId="274"/>
            <ac:spMk id="139" creationId="{3FCFB1DE-0B7E-48CC-BA90-B2AB0889F9D6}"/>
          </ac:spMkLst>
        </pc:spChg>
        <pc:spChg chg="add">
          <ac:chgData name="Tom Smith" userId="eac52e5223bf4258" providerId="LiveId" clId="{5DD6EA76-F866-452C-A6F3-DA4D9D357689}" dt="2021-10-03T16:58:13.431" v="675" actId="26606"/>
          <ac:spMkLst>
            <pc:docMk/>
            <pc:sldMk cId="4054172125" sldId="274"/>
            <ac:spMk id="192" creationId="{8FC9BE17-9A7B-462D-AE50-3D8777387304}"/>
          </ac:spMkLst>
        </pc:spChg>
        <pc:spChg chg="add">
          <ac:chgData name="Tom Smith" userId="eac52e5223bf4258" providerId="LiveId" clId="{5DD6EA76-F866-452C-A6F3-DA4D9D357689}" dt="2021-10-03T16:58:13.431" v="675" actId="26606"/>
          <ac:spMkLst>
            <pc:docMk/>
            <pc:sldMk cId="4054172125" sldId="274"/>
            <ac:spMk id="193" creationId="{3EBE8569-6AEC-4B8C-8D53-2DE337CDBA65}"/>
          </ac:spMkLst>
        </pc:spChg>
        <pc:spChg chg="add">
          <ac:chgData name="Tom Smith" userId="eac52e5223bf4258" providerId="LiveId" clId="{5DD6EA76-F866-452C-A6F3-DA4D9D357689}" dt="2021-10-03T16:58:13.431" v="675" actId="26606"/>
          <ac:spMkLst>
            <pc:docMk/>
            <pc:sldMk cId="4054172125" sldId="274"/>
            <ac:spMk id="194" creationId="{55D4142C-5077-457F-A6AD-3FECFDB39685}"/>
          </ac:spMkLst>
        </pc:spChg>
        <pc:spChg chg="add">
          <ac:chgData name="Tom Smith" userId="eac52e5223bf4258" providerId="LiveId" clId="{5DD6EA76-F866-452C-A6F3-DA4D9D357689}" dt="2021-10-03T16:58:13.431" v="675" actId="26606"/>
          <ac:spMkLst>
            <pc:docMk/>
            <pc:sldMk cId="4054172125" sldId="274"/>
            <ac:spMk id="195" creationId="{7A5F0580-5EE9-419F-96EE-B6529EF6E7D0}"/>
          </ac:spMkLst>
        </pc:spChg>
        <pc:picChg chg="add mod ord">
          <ac:chgData name="Tom Smith" userId="eac52e5223bf4258" providerId="LiveId" clId="{5DD6EA76-F866-452C-A6F3-DA4D9D357689}" dt="2021-10-03T16:58:13.431" v="675" actId="26606"/>
          <ac:picMkLst>
            <pc:docMk/>
            <pc:sldMk cId="4054172125" sldId="274"/>
            <ac:picMk id="2050" creationId="{4FADF044-4750-4E7D-99AA-F844E6020E23}"/>
          </ac:picMkLst>
        </pc:picChg>
        <pc:picChg chg="add del mod">
          <ac:chgData name="Tom Smith" userId="eac52e5223bf4258" providerId="LiveId" clId="{5DD6EA76-F866-452C-A6F3-DA4D9D357689}" dt="2021-10-03T16:58:08.080" v="674" actId="478"/>
          <ac:picMkLst>
            <pc:docMk/>
            <pc:sldMk cId="4054172125" sldId="274"/>
            <ac:picMk id="2052" creationId="{8E2BCAF8-4E47-49A6-9F98-D10B67BC5DDB}"/>
          </ac:picMkLst>
        </pc:picChg>
      </pc:sldChg>
      <pc:sldChg chg="addSp delSp modSp new mod setBg modClrScheme chgLayout">
        <pc:chgData name="Tom Smith" userId="eac52e5223bf4258" providerId="LiveId" clId="{5DD6EA76-F866-452C-A6F3-DA4D9D357689}" dt="2021-10-03T17:03:56.609" v="993" actId="26606"/>
        <pc:sldMkLst>
          <pc:docMk/>
          <pc:sldMk cId="2200583202" sldId="275"/>
        </pc:sldMkLst>
        <pc:spChg chg="del mod ord">
          <ac:chgData name="Tom Smith" userId="eac52e5223bf4258" providerId="LiveId" clId="{5DD6EA76-F866-452C-A6F3-DA4D9D357689}" dt="2021-10-03T16:59:42.988" v="677" actId="700"/>
          <ac:spMkLst>
            <pc:docMk/>
            <pc:sldMk cId="2200583202" sldId="275"/>
            <ac:spMk id="2" creationId="{AE0176EA-9866-43D7-A6B1-BDB7A94CB438}"/>
          </ac:spMkLst>
        </pc:spChg>
        <pc:spChg chg="del mod ord">
          <ac:chgData name="Tom Smith" userId="eac52e5223bf4258" providerId="LiveId" clId="{5DD6EA76-F866-452C-A6F3-DA4D9D357689}" dt="2021-10-03T16:59:42.988" v="677" actId="700"/>
          <ac:spMkLst>
            <pc:docMk/>
            <pc:sldMk cId="2200583202" sldId="275"/>
            <ac:spMk id="3" creationId="{790E8DBA-7F79-45AC-9F5E-7744EC59D9B4}"/>
          </ac:spMkLst>
        </pc:spChg>
        <pc:spChg chg="add mod ord">
          <ac:chgData name="Tom Smith" userId="eac52e5223bf4258" providerId="LiveId" clId="{5DD6EA76-F866-452C-A6F3-DA4D9D357689}" dt="2021-10-03T17:03:56.609" v="993" actId="26606"/>
          <ac:spMkLst>
            <pc:docMk/>
            <pc:sldMk cId="2200583202" sldId="275"/>
            <ac:spMk id="4" creationId="{DA13315C-5C87-4A08-9102-C675D491D9A9}"/>
          </ac:spMkLst>
        </pc:spChg>
        <pc:spChg chg="add del mod ord">
          <ac:chgData name="Tom Smith" userId="eac52e5223bf4258" providerId="LiveId" clId="{5DD6EA76-F866-452C-A6F3-DA4D9D357689}" dt="2021-10-03T16:59:47.125" v="678"/>
          <ac:spMkLst>
            <pc:docMk/>
            <pc:sldMk cId="2200583202" sldId="275"/>
            <ac:spMk id="5" creationId="{36DA8162-306D-4CCF-B604-076FC8450E75}"/>
          </ac:spMkLst>
        </pc:spChg>
        <pc:spChg chg="add del mod ord">
          <ac:chgData name="Tom Smith" userId="eac52e5223bf4258" providerId="LiveId" clId="{5DD6EA76-F866-452C-A6F3-DA4D9D357689}" dt="2021-10-03T17:00:14.414" v="679"/>
          <ac:spMkLst>
            <pc:docMk/>
            <pc:sldMk cId="2200583202" sldId="275"/>
            <ac:spMk id="6" creationId="{C18A4179-BEFD-409D-976E-6937C558305D}"/>
          </ac:spMkLst>
        </pc:spChg>
        <pc:spChg chg="add del">
          <ac:chgData name="Tom Smith" userId="eac52e5223bf4258" providerId="LiveId" clId="{5DD6EA76-F866-452C-A6F3-DA4D9D357689}" dt="2021-10-03T17:03:56.609" v="993" actId="26606"/>
          <ac:spMkLst>
            <pc:docMk/>
            <pc:sldMk cId="2200583202" sldId="275"/>
            <ac:spMk id="75" creationId="{385E1BDC-A9B0-4A87-82E3-F3187F69A802}"/>
          </ac:spMkLst>
        </pc:spChg>
        <pc:spChg chg="add del">
          <ac:chgData name="Tom Smith" userId="eac52e5223bf4258" providerId="LiveId" clId="{5DD6EA76-F866-452C-A6F3-DA4D9D357689}" dt="2021-10-03T17:03:56.609" v="993" actId="26606"/>
          <ac:spMkLst>
            <pc:docMk/>
            <pc:sldMk cId="2200583202" sldId="275"/>
            <ac:spMk id="77" creationId="{0990C621-3B8B-4820-8328-D47EF7CE823C}"/>
          </ac:spMkLst>
        </pc:spChg>
        <pc:spChg chg="add del">
          <ac:chgData name="Tom Smith" userId="eac52e5223bf4258" providerId="LiveId" clId="{5DD6EA76-F866-452C-A6F3-DA4D9D357689}" dt="2021-10-03T17:03:56.609" v="993" actId="26606"/>
          <ac:spMkLst>
            <pc:docMk/>
            <pc:sldMk cId="2200583202" sldId="275"/>
            <ac:spMk id="79" creationId="{C1A2385B-1D2A-4E17-84FA-6CB7F0AAE473}"/>
          </ac:spMkLst>
        </pc:spChg>
        <pc:spChg chg="add del">
          <ac:chgData name="Tom Smith" userId="eac52e5223bf4258" providerId="LiveId" clId="{5DD6EA76-F866-452C-A6F3-DA4D9D357689}" dt="2021-10-03T17:03:56.609" v="993" actId="26606"/>
          <ac:spMkLst>
            <pc:docMk/>
            <pc:sldMk cId="2200583202" sldId="275"/>
            <ac:spMk id="81" creationId="{5E791F2F-79DB-4CC0-9FA1-001E3E91E8B7}"/>
          </ac:spMkLst>
        </pc:spChg>
        <pc:spChg chg="add">
          <ac:chgData name="Tom Smith" userId="eac52e5223bf4258" providerId="LiveId" clId="{5DD6EA76-F866-452C-A6F3-DA4D9D357689}" dt="2021-10-03T17:03:56.609" v="993" actId="26606"/>
          <ac:spMkLst>
            <pc:docMk/>
            <pc:sldMk cId="2200583202" sldId="275"/>
            <ac:spMk id="141" creationId="{69D47016-023F-44BD-981C-50E7A10A6609}"/>
          </ac:spMkLst>
        </pc:spChg>
        <pc:spChg chg="add">
          <ac:chgData name="Tom Smith" userId="eac52e5223bf4258" providerId="LiveId" clId="{5DD6EA76-F866-452C-A6F3-DA4D9D357689}" dt="2021-10-03T17:03:56.609" v="993" actId="26606"/>
          <ac:spMkLst>
            <pc:docMk/>
            <pc:sldMk cId="2200583202" sldId="275"/>
            <ac:spMk id="143" creationId="{6D8B37B0-0682-433E-BC8D-498C04ABD9A7}"/>
          </ac:spMkLst>
        </pc:spChg>
        <pc:spChg chg="add mod">
          <ac:chgData name="Tom Smith" userId="eac52e5223bf4258" providerId="LiveId" clId="{5DD6EA76-F866-452C-A6F3-DA4D9D357689}" dt="2021-10-03T17:03:56.609" v="993" actId="26606"/>
          <ac:spMkLst>
            <pc:docMk/>
            <pc:sldMk cId="2200583202" sldId="275"/>
            <ac:spMk id="3080" creationId="{5CEE7EAA-03C7-4F6F-A3A2-8C263E2BACA2}"/>
          </ac:spMkLst>
        </pc:spChg>
        <pc:picChg chg="add mod">
          <ac:chgData name="Tom Smith" userId="eac52e5223bf4258" providerId="LiveId" clId="{5DD6EA76-F866-452C-A6F3-DA4D9D357689}" dt="2021-10-03T17:03:56.609" v="993" actId="26606"/>
          <ac:picMkLst>
            <pc:docMk/>
            <pc:sldMk cId="2200583202" sldId="275"/>
            <ac:picMk id="3074" creationId="{F8921847-0E71-4F7F-A5F0-91217F2CEA6D}"/>
          </ac:picMkLst>
        </pc:picChg>
        <pc:picChg chg="add mod">
          <ac:chgData name="Tom Smith" userId="eac52e5223bf4258" providerId="LiveId" clId="{5DD6EA76-F866-452C-A6F3-DA4D9D357689}" dt="2021-10-03T17:03:56.609" v="993" actId="26606"/>
          <ac:picMkLst>
            <pc:docMk/>
            <pc:sldMk cId="2200583202" sldId="275"/>
            <ac:picMk id="3076" creationId="{4832971E-846E-42A8-932C-179F826B72F8}"/>
          </ac:picMkLst>
        </pc:picChg>
      </pc:sldChg>
      <pc:sldChg chg="addSp delSp modSp new mod setBg modClrScheme chgLayout">
        <pc:chgData name="Tom Smith" userId="eac52e5223bf4258" providerId="LiveId" clId="{5DD6EA76-F866-452C-A6F3-DA4D9D357689}" dt="2021-10-04T18:14:23.871" v="2909" actId="20577"/>
        <pc:sldMkLst>
          <pc:docMk/>
          <pc:sldMk cId="1744060139" sldId="276"/>
        </pc:sldMkLst>
        <pc:spChg chg="del mod ord">
          <ac:chgData name="Tom Smith" userId="eac52e5223bf4258" providerId="LiveId" clId="{5DD6EA76-F866-452C-A6F3-DA4D9D357689}" dt="2021-10-03T17:04:14.737" v="995" actId="700"/>
          <ac:spMkLst>
            <pc:docMk/>
            <pc:sldMk cId="1744060139" sldId="276"/>
            <ac:spMk id="2" creationId="{E9AA53E7-0FAC-42D1-BAEE-6A61503D4013}"/>
          </ac:spMkLst>
        </pc:spChg>
        <pc:spChg chg="del mod ord">
          <ac:chgData name="Tom Smith" userId="eac52e5223bf4258" providerId="LiveId" clId="{5DD6EA76-F866-452C-A6F3-DA4D9D357689}" dt="2021-10-03T17:04:14.737" v="995" actId="700"/>
          <ac:spMkLst>
            <pc:docMk/>
            <pc:sldMk cId="1744060139" sldId="276"/>
            <ac:spMk id="3" creationId="{6D750FE8-8248-45AB-97C3-07CFA14D986F}"/>
          </ac:spMkLst>
        </pc:spChg>
        <pc:spChg chg="del">
          <ac:chgData name="Tom Smith" userId="eac52e5223bf4258" providerId="LiveId" clId="{5DD6EA76-F866-452C-A6F3-DA4D9D357689}" dt="2021-10-03T17:04:14.737" v="995" actId="700"/>
          <ac:spMkLst>
            <pc:docMk/>
            <pc:sldMk cId="1744060139" sldId="276"/>
            <ac:spMk id="4" creationId="{97B2140D-023A-4912-80E8-31ACD3DF5484}"/>
          </ac:spMkLst>
        </pc:spChg>
        <pc:spChg chg="add mod ord">
          <ac:chgData name="Tom Smith" userId="eac52e5223bf4258" providerId="LiveId" clId="{5DD6EA76-F866-452C-A6F3-DA4D9D357689}" dt="2021-10-03T17:08:58.983" v="1435" actId="26606"/>
          <ac:spMkLst>
            <pc:docMk/>
            <pc:sldMk cId="1744060139" sldId="276"/>
            <ac:spMk id="5" creationId="{AF3B4F82-C63F-4E60-81BE-CE513B2504CE}"/>
          </ac:spMkLst>
        </pc:spChg>
        <pc:spChg chg="add del mod ord">
          <ac:chgData name="Tom Smith" userId="eac52e5223bf4258" providerId="LiveId" clId="{5DD6EA76-F866-452C-A6F3-DA4D9D357689}" dt="2021-10-03T17:08:58.983" v="1436" actId="26606"/>
          <ac:spMkLst>
            <pc:docMk/>
            <pc:sldMk cId="1744060139" sldId="276"/>
            <ac:spMk id="6" creationId="{C085C0B9-0F0A-4D14-91EC-2EA042B48F62}"/>
          </ac:spMkLst>
        </pc:spChg>
        <pc:spChg chg="add del">
          <ac:chgData name="Tom Smith" userId="eac52e5223bf4258" providerId="LiveId" clId="{5DD6EA76-F866-452C-A6F3-DA4D9D357689}" dt="2021-10-03T17:08:58.983" v="1436" actId="26606"/>
          <ac:spMkLst>
            <pc:docMk/>
            <pc:sldMk cId="1744060139" sldId="276"/>
            <ac:spMk id="11" creationId="{777A147A-9ED8-46B4-8660-1B3C2AA880B5}"/>
          </ac:spMkLst>
        </pc:spChg>
        <pc:spChg chg="add del">
          <ac:chgData name="Tom Smith" userId="eac52e5223bf4258" providerId="LiveId" clId="{5DD6EA76-F866-452C-A6F3-DA4D9D357689}" dt="2021-10-03T17:08:58.983" v="1436" actId="26606"/>
          <ac:spMkLst>
            <pc:docMk/>
            <pc:sldMk cId="1744060139" sldId="276"/>
            <ac:spMk id="13" creationId="{5D6C15A0-C087-4593-8414-2B4EC1CDC3DE}"/>
          </ac:spMkLst>
        </pc:spChg>
        <pc:spChg chg="add">
          <ac:chgData name="Tom Smith" userId="eac52e5223bf4258" providerId="LiveId" clId="{5DD6EA76-F866-452C-A6F3-DA4D9D357689}" dt="2021-10-03T17:08:58.983" v="1436" actId="26606"/>
          <ac:spMkLst>
            <pc:docMk/>
            <pc:sldMk cId="1744060139" sldId="276"/>
            <ac:spMk id="18" creationId="{777A147A-9ED8-46B4-8660-1B3C2AA880B5}"/>
          </ac:spMkLst>
        </pc:spChg>
        <pc:spChg chg="add del">
          <ac:chgData name="Tom Smith" userId="eac52e5223bf4258" providerId="LiveId" clId="{5DD6EA76-F866-452C-A6F3-DA4D9D357689}" dt="2021-10-03T17:08:58.983" v="1435" actId="26606"/>
          <ac:spMkLst>
            <pc:docMk/>
            <pc:sldMk cId="1744060139" sldId="276"/>
            <ac:spMk id="19" creationId="{6D1A2CED-DA9B-4CCF-8215-CFC65FE71603}"/>
          </ac:spMkLst>
        </pc:spChg>
        <pc:spChg chg="add">
          <ac:chgData name="Tom Smith" userId="eac52e5223bf4258" providerId="LiveId" clId="{5DD6EA76-F866-452C-A6F3-DA4D9D357689}" dt="2021-10-03T17:08:58.983" v="1436" actId="26606"/>
          <ac:spMkLst>
            <pc:docMk/>
            <pc:sldMk cId="1744060139" sldId="276"/>
            <ac:spMk id="20" creationId="{5D6C15A0-C087-4593-8414-2B4EC1CDC3DE}"/>
          </ac:spMkLst>
        </pc:spChg>
        <pc:spChg chg="add del">
          <ac:chgData name="Tom Smith" userId="eac52e5223bf4258" providerId="LiveId" clId="{5DD6EA76-F866-452C-A6F3-DA4D9D357689}" dt="2021-10-03T17:08:58.983" v="1435" actId="26606"/>
          <ac:spMkLst>
            <pc:docMk/>
            <pc:sldMk cId="1744060139" sldId="276"/>
            <ac:spMk id="21" creationId="{562DFC44-A40C-4573-9230-B3EDB3EC8EEB}"/>
          </ac:spMkLst>
        </pc:spChg>
        <pc:spChg chg="add del">
          <ac:chgData name="Tom Smith" userId="eac52e5223bf4258" providerId="LiveId" clId="{5DD6EA76-F866-452C-A6F3-DA4D9D357689}" dt="2021-10-03T17:08:58.983" v="1435" actId="26606"/>
          <ac:spMkLst>
            <pc:docMk/>
            <pc:sldMk cId="1744060139" sldId="276"/>
            <ac:spMk id="23" creationId="{15589D35-CF9F-4DE9-A792-8571A09E9BC9}"/>
          </ac:spMkLst>
        </pc:spChg>
        <pc:spChg chg="add mod">
          <ac:chgData name="Tom Smith" userId="eac52e5223bf4258" providerId="LiveId" clId="{5DD6EA76-F866-452C-A6F3-DA4D9D357689}" dt="2021-10-04T18:14:23.871" v="2909" actId="20577"/>
          <ac:spMkLst>
            <pc:docMk/>
            <pc:sldMk cId="1744060139" sldId="276"/>
            <ac:spMk id="25" creationId="{C085C0B9-0F0A-4D14-91EC-2EA042B48F62}"/>
          </ac:spMkLst>
        </pc:spChg>
        <pc:graphicFrameChg chg="add del">
          <ac:chgData name="Tom Smith" userId="eac52e5223bf4258" providerId="LiveId" clId="{5DD6EA76-F866-452C-A6F3-DA4D9D357689}" dt="2021-10-03T17:08:58.983" v="1435" actId="26606"/>
          <ac:graphicFrameMkLst>
            <pc:docMk/>
            <pc:sldMk cId="1744060139" sldId="276"/>
            <ac:graphicFrameMk id="15" creationId="{205C1073-8C05-4B02-96B0-F2F75F0585E1}"/>
          </ac:graphicFrameMkLst>
        </pc:graphicFrameChg>
      </pc:sldChg>
      <pc:sldChg chg="addSp modSp new mod setBg modAnim modNotesTx">
        <pc:chgData name="Tom Smith" userId="eac52e5223bf4258" providerId="LiveId" clId="{5DD6EA76-F866-452C-A6F3-DA4D9D357689}" dt="2021-10-03T17:16:51.692" v="1626" actId="20577"/>
        <pc:sldMkLst>
          <pc:docMk/>
          <pc:sldMk cId="2008112341" sldId="277"/>
        </pc:sldMkLst>
        <pc:spChg chg="mod">
          <ac:chgData name="Tom Smith" userId="eac52e5223bf4258" providerId="LiveId" clId="{5DD6EA76-F866-452C-A6F3-DA4D9D357689}" dt="2021-10-03T17:15:39.911" v="1619" actId="26606"/>
          <ac:spMkLst>
            <pc:docMk/>
            <pc:sldMk cId="2008112341" sldId="277"/>
            <ac:spMk id="2" creationId="{6A6092D6-6E95-4443-9416-DBB12A1F49FA}"/>
          </ac:spMkLst>
        </pc:spChg>
        <pc:spChg chg="mod">
          <ac:chgData name="Tom Smith" userId="eac52e5223bf4258" providerId="LiveId" clId="{5DD6EA76-F866-452C-A6F3-DA4D9D357689}" dt="2021-10-03T17:16:51.692" v="1626" actId="20577"/>
          <ac:spMkLst>
            <pc:docMk/>
            <pc:sldMk cId="2008112341" sldId="277"/>
            <ac:spMk id="3" creationId="{86ECB809-02EF-4C93-A99A-D6B0D2C671C5}"/>
          </ac:spMkLst>
        </pc:spChg>
        <pc:spChg chg="add">
          <ac:chgData name="Tom Smith" userId="eac52e5223bf4258" providerId="LiveId" clId="{5DD6EA76-F866-452C-A6F3-DA4D9D357689}" dt="2021-10-03T17:15:39.911" v="1619" actId="26606"/>
          <ac:spMkLst>
            <pc:docMk/>
            <pc:sldMk cId="2008112341" sldId="277"/>
            <ac:spMk id="71" creationId="{4F7EBAE4-9945-4473-9E34-B2C66EA0F03D}"/>
          </ac:spMkLst>
        </pc:spChg>
        <pc:spChg chg="add">
          <ac:chgData name="Tom Smith" userId="eac52e5223bf4258" providerId="LiveId" clId="{5DD6EA76-F866-452C-A6F3-DA4D9D357689}" dt="2021-10-03T17:15:39.911" v="1619" actId="26606"/>
          <ac:spMkLst>
            <pc:docMk/>
            <pc:sldMk cId="2008112341" sldId="277"/>
            <ac:spMk id="73" creationId="{70BEB1E7-2F88-40BC-B73D-42E5B6F80BFC}"/>
          </ac:spMkLst>
        </pc:spChg>
        <pc:spChg chg="add">
          <ac:chgData name="Tom Smith" userId="eac52e5223bf4258" providerId="LiveId" clId="{5DD6EA76-F866-452C-A6F3-DA4D9D357689}" dt="2021-10-03T17:15:39.911" v="1619" actId="26606"/>
          <ac:spMkLst>
            <pc:docMk/>
            <pc:sldMk cId="2008112341" sldId="277"/>
            <ac:spMk id="75" creationId="{A7B99495-F43F-4D80-A44F-2CB4764EB90B}"/>
          </ac:spMkLst>
        </pc:spChg>
        <pc:picChg chg="add mod">
          <ac:chgData name="Tom Smith" userId="eac52e5223bf4258" providerId="LiveId" clId="{5DD6EA76-F866-452C-A6F3-DA4D9D357689}" dt="2021-10-03T17:16:20.040" v="1620"/>
          <ac:picMkLst>
            <pc:docMk/>
            <pc:sldMk cId="2008112341" sldId="277"/>
            <ac:picMk id="4098" creationId="{F81ECD6A-B915-42E5-BF36-CACF9904167A}"/>
          </ac:picMkLst>
        </pc:picChg>
      </pc:sldChg>
      <pc:sldChg chg="del">
        <pc:chgData name="Tom Smith" userId="eac52e5223bf4258" providerId="LiveId" clId="{5DD6EA76-F866-452C-A6F3-DA4D9D357689}" dt="2021-10-03T16:45:36.017" v="115" actId="47"/>
        <pc:sldMkLst>
          <pc:docMk/>
          <pc:sldMk cId="328437207" sldId="356"/>
        </pc:sldMkLst>
      </pc:sldChg>
      <pc:sldChg chg="del">
        <pc:chgData name="Tom Smith" userId="eac52e5223bf4258" providerId="LiveId" clId="{5DD6EA76-F866-452C-A6F3-DA4D9D357689}" dt="2021-10-03T16:45:38.114" v="117" actId="47"/>
        <pc:sldMkLst>
          <pc:docMk/>
          <pc:sldMk cId="3797233094" sldId="359"/>
        </pc:sldMkLst>
      </pc:sldChg>
      <pc:sldChg chg="del">
        <pc:chgData name="Tom Smith" userId="eac52e5223bf4258" providerId="LiveId" clId="{5DD6EA76-F866-452C-A6F3-DA4D9D357689}" dt="2021-10-03T16:45:38.619" v="118" actId="47"/>
        <pc:sldMkLst>
          <pc:docMk/>
          <pc:sldMk cId="1301395452" sldId="360"/>
        </pc:sldMkLst>
      </pc:sldChg>
      <pc:sldChg chg="del">
        <pc:chgData name="Tom Smith" userId="eac52e5223bf4258" providerId="LiveId" clId="{5DD6EA76-F866-452C-A6F3-DA4D9D357689}" dt="2021-10-03T16:45:39.016" v="119" actId="47"/>
        <pc:sldMkLst>
          <pc:docMk/>
          <pc:sldMk cId="4216157687" sldId="361"/>
        </pc:sldMkLst>
      </pc:sldChg>
      <pc:sldChg chg="del">
        <pc:chgData name="Tom Smith" userId="eac52e5223bf4258" providerId="LiveId" clId="{5DD6EA76-F866-452C-A6F3-DA4D9D357689}" dt="2021-10-03T16:45:39.678" v="121" actId="47"/>
        <pc:sldMkLst>
          <pc:docMk/>
          <pc:sldMk cId="1429624847" sldId="362"/>
        </pc:sldMkLst>
      </pc:sldChg>
      <pc:sldChg chg="del">
        <pc:chgData name="Tom Smith" userId="eac52e5223bf4258" providerId="LiveId" clId="{5DD6EA76-F866-452C-A6F3-DA4D9D357689}" dt="2021-10-03T16:45:39.331" v="120" actId="47"/>
        <pc:sldMkLst>
          <pc:docMk/>
          <pc:sldMk cId="588092308" sldId="363"/>
        </pc:sldMkLst>
      </pc:sldChg>
      <pc:sldChg chg="del">
        <pc:chgData name="Tom Smith" userId="eac52e5223bf4258" providerId="LiveId" clId="{5DD6EA76-F866-452C-A6F3-DA4D9D357689}" dt="2021-10-03T16:45:40.295" v="122" actId="47"/>
        <pc:sldMkLst>
          <pc:docMk/>
          <pc:sldMk cId="2200840709" sldId="364"/>
        </pc:sldMkLst>
      </pc:sldChg>
      <pc:sldChg chg="del">
        <pc:chgData name="Tom Smith" userId="eac52e5223bf4258" providerId="LiveId" clId="{5DD6EA76-F866-452C-A6F3-DA4D9D357689}" dt="2021-10-03T16:45:36.922" v="116" actId="47"/>
        <pc:sldMkLst>
          <pc:docMk/>
          <pc:sldMk cId="2629519400" sldId="365"/>
        </pc:sldMkLst>
      </pc:sldChg>
      <pc:sldChg chg="del">
        <pc:chgData name="Tom Smith" userId="eac52e5223bf4258" providerId="LiveId" clId="{5DD6EA76-F866-452C-A6F3-DA4D9D357689}" dt="2021-10-03T16:45:43.134" v="123" actId="47"/>
        <pc:sldMkLst>
          <pc:docMk/>
          <pc:sldMk cId="1024220427" sldId="366"/>
        </pc:sldMkLst>
      </pc:sldChg>
      <pc:sldChg chg="del">
        <pc:chgData name="Tom Smith" userId="eac52e5223bf4258" providerId="LiveId" clId="{5DD6EA76-F866-452C-A6F3-DA4D9D357689}" dt="2021-10-03T16:45:44.641" v="124" actId="47"/>
        <pc:sldMkLst>
          <pc:docMk/>
          <pc:sldMk cId="1846330297" sldId="36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https://www.facebook.com/ICTexploration/</a:t>
            </a:r>
          </a:p>
        </p:txBody>
      </p:sp>
      <p:sp>
        <p:nvSpPr>
          <p:cNvPr id="4" name="Slide Number Placeholder 3"/>
          <p:cNvSpPr>
            <a:spLocks noGrp="1"/>
          </p:cNvSpPr>
          <p:nvPr>
            <p:ph type="sldNum" sz="quarter" idx="5"/>
          </p:nvPr>
        </p:nvSpPr>
        <p:spPr/>
        <p:txBody>
          <a:bodyPr/>
          <a:lstStyle/>
          <a:p>
            <a:fld id="{27074981-25C1-457C-8386-0D62D672533A}" type="slidenum">
              <a:rPr lang="en-US" smtClean="0"/>
              <a:t>6</a:t>
            </a:fld>
            <a:endParaRPr lang="en-US"/>
          </a:p>
        </p:txBody>
      </p:sp>
    </p:spTree>
    <p:extLst>
      <p:ext uri="{BB962C8B-B14F-4D97-AF65-F5344CB8AC3E}">
        <p14:creationId xmlns:p14="http://schemas.microsoft.com/office/powerpoint/2010/main" val="1068176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wl.purdue.edu/owl/research_and_citation/mla_style/mla_style_introduction.html"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facebook.com/ICTexploratio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Review MLA formatting for quotes</a:t>
            </a:r>
          </a:p>
          <a:p>
            <a:r>
              <a:rPr lang="en-US" sz="4100" dirty="0">
                <a:cs typeface="Times New Roman" panose="02020603050405020304" pitchFamily="18" charset="0"/>
              </a:rPr>
              <a:t>Review formatting for U1 speech or letter</a:t>
            </a:r>
          </a:p>
          <a:p>
            <a:r>
              <a:rPr lang="en-US" sz="4100" dirty="0">
                <a:cs typeface="Times New Roman" panose="02020603050405020304" pitchFamily="18" charset="0"/>
              </a:rPr>
              <a:t>Work on your speech or letter</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7" name="Rectangle 7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hat is the Difference Between Writing a Speech and an Essay? – Speak Well  Academy">
            <a:extLst>
              <a:ext uri="{FF2B5EF4-FFF2-40B4-BE49-F238E27FC236}">
                <a16:creationId xmlns:a16="http://schemas.microsoft.com/office/drawing/2014/main" id="{7876A1B5-821E-4947-8340-314160FC8D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8779" b="1"/>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48" name="Rectangle 7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D15FFB0-39B3-40DC-B0AD-E6F8389451BF}"/>
              </a:ext>
            </a:extLst>
          </p:cNvPr>
          <p:cNvSpPr>
            <a:spLocks noGrp="1"/>
          </p:cNvSpPr>
          <p:nvPr>
            <p:ph type="title"/>
          </p:nvPr>
        </p:nvSpPr>
        <p:spPr>
          <a:xfrm>
            <a:off x="371094" y="1161288"/>
            <a:ext cx="3438144" cy="1124712"/>
          </a:xfrm>
        </p:spPr>
        <p:txBody>
          <a:bodyPr anchor="b">
            <a:normAutofit/>
          </a:bodyPr>
          <a:lstStyle/>
          <a:p>
            <a:r>
              <a:rPr lang="en-US" sz="2800"/>
              <a:t>Speech or Letter? Why?</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49"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E575050-47E3-4430-A5FA-F9441B26E4BD}"/>
              </a:ext>
            </a:extLst>
          </p:cNvPr>
          <p:cNvSpPr>
            <a:spLocks noGrp="1"/>
          </p:cNvSpPr>
          <p:nvPr>
            <p:ph idx="1"/>
          </p:nvPr>
        </p:nvSpPr>
        <p:spPr>
          <a:xfrm>
            <a:off x="371094" y="2718054"/>
            <a:ext cx="3438906" cy="3207258"/>
          </a:xfrm>
        </p:spPr>
        <p:txBody>
          <a:bodyPr anchor="t">
            <a:normAutofit/>
          </a:bodyPr>
          <a:lstStyle/>
          <a:p>
            <a:r>
              <a:rPr lang="en-US" sz="1700" dirty="0"/>
              <a:t>In the chat box, write whether you’re writing a speech or letter and briefly state why. </a:t>
            </a:r>
          </a:p>
          <a:p>
            <a:r>
              <a:rPr lang="en-US" sz="1700" dirty="0"/>
              <a:t>You can use the explanation part of your post that was due on Friday!</a:t>
            </a:r>
          </a:p>
          <a:p>
            <a:r>
              <a:rPr lang="en-US" sz="1700" dirty="0"/>
              <a:t>This is how I’m taking attendance today, so everyone needs to participate. </a:t>
            </a:r>
            <a:r>
              <a:rPr lang="en-US" sz="1700" dirty="0">
                <a:sym typeface="Wingdings" panose="05000000000000000000" pitchFamily="2" charset="2"/>
              </a:rPr>
              <a:t> </a:t>
            </a:r>
            <a:endParaRPr lang="en-US" sz="1700" dirty="0"/>
          </a:p>
        </p:txBody>
      </p:sp>
    </p:spTree>
    <p:extLst>
      <p:ext uri="{BB962C8B-B14F-4D97-AF65-F5344CB8AC3E}">
        <p14:creationId xmlns:p14="http://schemas.microsoft.com/office/powerpoint/2010/main" val="135059109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There&amp;#39;s A New Celebrity Bird In Central Park — A Look At The Healing Power  Of Birding">
            <a:extLst>
              <a:ext uri="{FF2B5EF4-FFF2-40B4-BE49-F238E27FC236}">
                <a16:creationId xmlns:a16="http://schemas.microsoft.com/office/drawing/2014/main" id="{4FADF044-4750-4E7D-99AA-F844E6020E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3298" b="9091"/>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193" name="Rectangle 19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6BDB5C9-D999-4193-BFDC-DDDA72597958}"/>
              </a:ext>
            </a:extLst>
          </p:cNvPr>
          <p:cNvSpPr>
            <a:spLocks noGrp="1"/>
          </p:cNvSpPr>
          <p:nvPr>
            <p:ph type="title"/>
          </p:nvPr>
        </p:nvSpPr>
        <p:spPr>
          <a:xfrm>
            <a:off x="371094" y="1161288"/>
            <a:ext cx="3438144" cy="1124712"/>
          </a:xfrm>
        </p:spPr>
        <p:txBody>
          <a:bodyPr anchor="b">
            <a:normAutofit/>
          </a:bodyPr>
          <a:lstStyle/>
          <a:p>
            <a:r>
              <a:rPr lang="en-US" sz="2800"/>
              <a:t>MLA Formatting for Quotes</a:t>
            </a:r>
          </a:p>
        </p:txBody>
      </p:sp>
      <p:sp>
        <p:nvSpPr>
          <p:cNvPr id="194" name="Rectangle 19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5" name="Rectangle 194">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0A84E91-516D-47C2-AE99-6E016D333BE3}"/>
              </a:ext>
            </a:extLst>
          </p:cNvPr>
          <p:cNvSpPr>
            <a:spLocks noGrp="1"/>
          </p:cNvSpPr>
          <p:nvPr>
            <p:ph idx="1"/>
          </p:nvPr>
        </p:nvSpPr>
        <p:spPr>
          <a:xfrm>
            <a:off x="371094" y="2718054"/>
            <a:ext cx="3438906" cy="3207258"/>
          </a:xfrm>
        </p:spPr>
        <p:txBody>
          <a:bodyPr anchor="t">
            <a:normAutofit/>
          </a:bodyPr>
          <a:lstStyle/>
          <a:p>
            <a:r>
              <a:rPr lang="en-US" sz="1700"/>
              <a:t>Let’s go to </a:t>
            </a:r>
            <a:r>
              <a:rPr lang="en-US" sz="1700">
                <a:hlinkClick r:id="rId3"/>
              </a:rPr>
              <a:t>Purdue OWL </a:t>
            </a:r>
            <a:r>
              <a:rPr lang="en-US" sz="1700"/>
              <a:t>to review how to format quotes in either speeches or letters.</a:t>
            </a:r>
          </a:p>
          <a:p>
            <a:r>
              <a:rPr lang="en-US" sz="1700"/>
              <a:t>This link is on the Agenda for Week 7!</a:t>
            </a:r>
          </a:p>
        </p:txBody>
      </p:sp>
    </p:spTree>
    <p:extLst>
      <p:ext uri="{BB962C8B-B14F-4D97-AF65-F5344CB8AC3E}">
        <p14:creationId xmlns:p14="http://schemas.microsoft.com/office/powerpoint/2010/main" val="4054172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1" name="Rectangle 140">
            <a:extLst>
              <a:ext uri="{FF2B5EF4-FFF2-40B4-BE49-F238E27FC236}">
                <a16:creationId xmlns:a16="http://schemas.microsoft.com/office/drawing/2014/main" id="{69D47016-023F-44BD-981C-50E7A10A66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DA13315C-5C87-4A08-9102-C675D491D9A9}"/>
              </a:ext>
            </a:extLst>
          </p:cNvPr>
          <p:cNvSpPr>
            <a:spLocks noGrp="1"/>
          </p:cNvSpPr>
          <p:nvPr>
            <p:ph type="title"/>
          </p:nvPr>
        </p:nvSpPr>
        <p:spPr>
          <a:xfrm>
            <a:off x="630936" y="457200"/>
            <a:ext cx="4343400" cy="1929384"/>
          </a:xfrm>
        </p:spPr>
        <p:txBody>
          <a:bodyPr vert="horz" lIns="91440" tIns="45720" rIns="91440" bIns="45720" rtlCol="0" anchor="ctr">
            <a:normAutofit/>
          </a:bodyPr>
          <a:lstStyle/>
          <a:p>
            <a:r>
              <a:rPr lang="en-US" sz="4800"/>
              <a:t>Speech &amp; Letter Format</a:t>
            </a:r>
          </a:p>
        </p:txBody>
      </p:sp>
      <p:sp>
        <p:nvSpPr>
          <p:cNvPr id="143" name="sketchy line">
            <a:extLst>
              <a:ext uri="{FF2B5EF4-FFF2-40B4-BE49-F238E27FC236}">
                <a16:creationId xmlns:a16="http://schemas.microsoft.com/office/drawing/2014/main" id="{6D8B37B0-0682-433E-BC8D-498C04ABD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471415" y="1412748"/>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0" name="Content Placeholder 3079">
            <a:extLst>
              <a:ext uri="{FF2B5EF4-FFF2-40B4-BE49-F238E27FC236}">
                <a16:creationId xmlns:a16="http://schemas.microsoft.com/office/drawing/2014/main" id="{5CEE7EAA-03C7-4F6F-A3A2-8C263E2BACA2}"/>
              </a:ext>
            </a:extLst>
          </p:cNvPr>
          <p:cNvSpPr>
            <a:spLocks noGrp="1"/>
          </p:cNvSpPr>
          <p:nvPr>
            <p:ph sz="half" idx="1"/>
          </p:nvPr>
        </p:nvSpPr>
        <p:spPr>
          <a:xfrm>
            <a:off x="5541263" y="457200"/>
            <a:ext cx="6007608" cy="1929384"/>
          </a:xfrm>
        </p:spPr>
        <p:txBody>
          <a:bodyPr vert="horz" lIns="91440" tIns="45720" rIns="91440" bIns="45720" rtlCol="0" anchor="ctr">
            <a:normAutofit/>
          </a:bodyPr>
          <a:lstStyle/>
          <a:p>
            <a:r>
              <a:rPr lang="en-US" sz="1900" dirty="0"/>
              <a:t>For both, you must create your document with 1-inch margins, double space the body of the text, and use 12-point Times New Roman font.</a:t>
            </a:r>
          </a:p>
          <a:p>
            <a:r>
              <a:rPr lang="en-US" sz="1900" dirty="0"/>
              <a:t>Your speech or letter needs to be at least 1,000 words (2-3 pages).</a:t>
            </a:r>
          </a:p>
          <a:p>
            <a:r>
              <a:rPr lang="en-US" sz="1900" dirty="0"/>
              <a:t>All this info is on the Agenda for Week 7.</a:t>
            </a:r>
          </a:p>
        </p:txBody>
      </p:sp>
      <p:pic>
        <p:nvPicPr>
          <p:cNvPr id="3074" name="Picture 2">
            <a:extLst>
              <a:ext uri="{FF2B5EF4-FFF2-40B4-BE49-F238E27FC236}">
                <a16:creationId xmlns:a16="http://schemas.microsoft.com/office/drawing/2014/main" id="{F8921847-0E71-4F7F-A5F0-91217F2CEA6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6344" y="2884696"/>
            <a:ext cx="5468112" cy="304847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4832971E-846E-42A8-932C-179F826B72F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6254496" y="2925707"/>
            <a:ext cx="5468112" cy="2966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583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F3B4F82-C63F-4E60-81BE-CE513B2504CE}"/>
              </a:ext>
            </a:extLst>
          </p:cNvPr>
          <p:cNvSpPr>
            <a:spLocks noGrp="1"/>
          </p:cNvSpPr>
          <p:nvPr>
            <p:ph type="title"/>
          </p:nvPr>
        </p:nvSpPr>
        <p:spPr>
          <a:xfrm>
            <a:off x="841248" y="548640"/>
            <a:ext cx="3600860" cy="5431536"/>
          </a:xfrm>
        </p:spPr>
        <p:txBody>
          <a:bodyPr>
            <a:normAutofit/>
          </a:bodyPr>
          <a:lstStyle/>
          <a:p>
            <a:r>
              <a:rPr lang="en-US" sz="5400" dirty="0"/>
              <a:t>Write!</a:t>
            </a:r>
          </a:p>
        </p:txBody>
      </p:sp>
      <p:sp>
        <p:nvSpPr>
          <p:cNvPr id="2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5">
            <a:extLst>
              <a:ext uri="{FF2B5EF4-FFF2-40B4-BE49-F238E27FC236}">
                <a16:creationId xmlns:a16="http://schemas.microsoft.com/office/drawing/2014/main" id="{C085C0B9-0F0A-4D14-91EC-2EA042B48F62}"/>
              </a:ext>
            </a:extLst>
          </p:cNvPr>
          <p:cNvSpPr>
            <a:spLocks noGrp="1"/>
          </p:cNvSpPr>
          <p:nvPr>
            <p:ph idx="1"/>
          </p:nvPr>
        </p:nvSpPr>
        <p:spPr>
          <a:xfrm>
            <a:off x="5126418" y="552091"/>
            <a:ext cx="6224335" cy="5431536"/>
          </a:xfrm>
        </p:spPr>
        <p:txBody>
          <a:bodyPr anchor="ctr">
            <a:normAutofit/>
          </a:bodyPr>
          <a:lstStyle/>
          <a:p>
            <a:r>
              <a:rPr lang="en-US" sz="2200" dirty="0"/>
              <a:t>For the rest of class time, work on your own project as you see fit. </a:t>
            </a:r>
          </a:p>
          <a:p>
            <a:pPr lvl="1"/>
            <a:r>
              <a:rPr lang="en-US" sz="1800" dirty="0"/>
              <a:t>If you need to write, do that. If you need to do some research, do that. If you need to format your work, do that. If you have questions for me, do that. (Note the main idea here!)</a:t>
            </a:r>
          </a:p>
          <a:p>
            <a:r>
              <a:rPr lang="en-US" sz="2200" dirty="0"/>
              <a:t>Do </a:t>
            </a:r>
            <a:r>
              <a:rPr lang="en-US" sz="2200" b="1" dirty="0"/>
              <a:t>not</a:t>
            </a:r>
            <a:r>
              <a:rPr lang="en-US" sz="2200" dirty="0"/>
              <a:t> leave our Zoom class.</a:t>
            </a:r>
          </a:p>
          <a:p>
            <a:r>
              <a:rPr lang="en-US" sz="2200" dirty="0"/>
              <a:t>At about 3:40, I’m going to ask a question. </a:t>
            </a:r>
            <a:r>
              <a:rPr lang="en-US" sz="2200" b="1" dirty="0"/>
              <a:t>Be ready to answer!</a:t>
            </a:r>
          </a:p>
        </p:txBody>
      </p:sp>
    </p:spTree>
    <p:extLst>
      <p:ext uri="{BB962C8B-B14F-4D97-AF65-F5344CB8AC3E}">
        <p14:creationId xmlns:p14="http://schemas.microsoft.com/office/powerpoint/2010/main" val="1744060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6A6092D6-6E95-4443-9416-DBB12A1F49FA}"/>
              </a:ext>
            </a:extLst>
          </p:cNvPr>
          <p:cNvSpPr>
            <a:spLocks noGrp="1"/>
          </p:cNvSpPr>
          <p:nvPr>
            <p:ph type="title"/>
          </p:nvPr>
        </p:nvSpPr>
        <p:spPr>
          <a:xfrm>
            <a:off x="838200" y="365125"/>
            <a:ext cx="5393361" cy="1325563"/>
          </a:xfrm>
        </p:spPr>
        <p:txBody>
          <a:bodyPr>
            <a:normAutofit/>
          </a:bodyPr>
          <a:lstStyle/>
          <a:p>
            <a:r>
              <a:rPr lang="en-US" dirty="0"/>
              <a:t>Quick Question</a:t>
            </a:r>
          </a:p>
        </p:txBody>
      </p:sp>
      <p:sp>
        <p:nvSpPr>
          <p:cNvPr id="3" name="Content Placeholder 2">
            <a:extLst>
              <a:ext uri="{FF2B5EF4-FFF2-40B4-BE49-F238E27FC236}">
                <a16:creationId xmlns:a16="http://schemas.microsoft.com/office/drawing/2014/main" id="{86ECB809-02EF-4C93-A99A-D6B0D2C671C5}"/>
              </a:ext>
            </a:extLst>
          </p:cNvPr>
          <p:cNvSpPr>
            <a:spLocks noGrp="1"/>
          </p:cNvSpPr>
          <p:nvPr>
            <p:ph idx="1"/>
          </p:nvPr>
        </p:nvSpPr>
        <p:spPr>
          <a:xfrm>
            <a:off x="838200" y="1825625"/>
            <a:ext cx="5393361" cy="4351338"/>
          </a:xfrm>
        </p:spPr>
        <p:txBody>
          <a:bodyPr>
            <a:normAutofit/>
          </a:bodyPr>
          <a:lstStyle/>
          <a:p>
            <a:r>
              <a:rPr lang="en-US" dirty="0"/>
              <a:t>What is </a:t>
            </a:r>
            <a:r>
              <a:rPr lang="en-US" b="1" dirty="0"/>
              <a:t>one</a:t>
            </a:r>
            <a:r>
              <a:rPr lang="en-US" dirty="0"/>
              <a:t> thing you’ve learned about your discourse community, the issue you’re addressing, </a:t>
            </a:r>
            <a:r>
              <a:rPr lang="en-US" b="1" dirty="0"/>
              <a:t>or</a:t>
            </a:r>
            <a:r>
              <a:rPr lang="en-US" dirty="0"/>
              <a:t> yourself as a writer during this project?</a:t>
            </a:r>
          </a:p>
          <a:p>
            <a:r>
              <a:rPr lang="en-US" dirty="0"/>
              <a:t>Put it in the chat box.</a:t>
            </a:r>
          </a:p>
        </p:txBody>
      </p:sp>
      <p:pic>
        <p:nvPicPr>
          <p:cNvPr id="4098" name="Picture 2" descr="To Explore And Discover Something New About Technology - Home | Facebook">
            <a:hlinkClick r:id="rId3"/>
            <a:extLst>
              <a:ext uri="{FF2B5EF4-FFF2-40B4-BE49-F238E27FC236}">
                <a16:creationId xmlns:a16="http://schemas.microsoft.com/office/drawing/2014/main" id="{F81ECD6A-B915-42E5-BF36-CACF9904167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444" b="-1"/>
          <a:stretch/>
        </p:blipFill>
        <p:spPr bwMode="auto">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
        <p:nvSpPr>
          <p:cNvPr id="73"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5"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8112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9780639" cy="5303672"/>
          </a:xfrm>
        </p:spPr>
        <p:txBody>
          <a:bodyPr>
            <a:normAutofit lnSpcReduction="10000"/>
          </a:bodyPr>
          <a:lstStyle/>
          <a:p>
            <a:pPr algn="l">
              <a:buFont typeface="Arial" panose="020B0604020202020204" pitchFamily="34" charset="0"/>
              <a:buChar char="•"/>
            </a:pPr>
            <a:r>
              <a:rPr lang="en-US" dirty="0">
                <a:solidFill>
                  <a:srgbClr val="444444"/>
                </a:solidFill>
                <a:latin typeface="Lato" panose="020F0502020204030203" pitchFamily="34" charset="0"/>
              </a:rPr>
              <a:t>Continue working on your draft of your letter or speech and have it </a:t>
            </a:r>
            <a:r>
              <a:rPr lang="en-US" b="1" dirty="0">
                <a:solidFill>
                  <a:srgbClr val="444444"/>
                </a:solidFill>
                <a:latin typeface="Lato" panose="020F0502020204030203" pitchFamily="34" charset="0"/>
              </a:rPr>
              <a:t>formatted</a:t>
            </a:r>
            <a:r>
              <a:rPr lang="en-US" dirty="0">
                <a:solidFill>
                  <a:srgbClr val="444444"/>
                </a:solidFill>
                <a:latin typeface="Lato" panose="020F0502020204030203" pitchFamily="34" charset="0"/>
              </a:rPr>
              <a:t> and </a:t>
            </a:r>
            <a:r>
              <a:rPr lang="en-US" b="1" dirty="0">
                <a:solidFill>
                  <a:srgbClr val="444444"/>
                </a:solidFill>
                <a:latin typeface="Lato" panose="020F0502020204030203" pitchFamily="34" charset="0"/>
              </a:rPr>
              <a:t>ready</a:t>
            </a:r>
            <a:r>
              <a:rPr lang="en-US" dirty="0">
                <a:solidFill>
                  <a:srgbClr val="444444"/>
                </a:solidFill>
                <a:latin typeface="Lato" panose="020F0502020204030203" pitchFamily="34" charset="0"/>
              </a:rPr>
              <a:t> to share with your peers on Wednesday.</a:t>
            </a:r>
          </a:p>
          <a:p>
            <a:pPr algn="l">
              <a:buFont typeface="Arial" panose="020B0604020202020204" pitchFamily="34" charset="0"/>
              <a:buChar char="•"/>
            </a:pPr>
            <a:r>
              <a:rPr lang="en-US" i="0" dirty="0">
                <a:solidFill>
                  <a:srgbClr val="444444"/>
                </a:solidFill>
                <a:effectLst/>
                <a:latin typeface="Lato" panose="020F0502020204030203" pitchFamily="34" charset="0"/>
              </a:rPr>
              <a:t>Have whatever you have ready to share with a partner—even if i</a:t>
            </a:r>
            <a:r>
              <a:rPr lang="en-US" dirty="0">
                <a:solidFill>
                  <a:srgbClr val="444444"/>
                </a:solidFill>
                <a:latin typeface="Lato" panose="020F0502020204030203" pitchFamily="34" charset="0"/>
              </a:rPr>
              <a:t>t’s incomplete! </a:t>
            </a:r>
            <a:r>
              <a:rPr lang="en-US" b="1" dirty="0">
                <a:solidFill>
                  <a:srgbClr val="444444"/>
                </a:solidFill>
                <a:latin typeface="Lato" panose="020F0502020204030203" pitchFamily="34" charset="0"/>
              </a:rPr>
              <a:t>Simply having a draft to be peer reviewed in class will earn 50 points for your U1 grade!</a:t>
            </a:r>
          </a:p>
          <a:p>
            <a:pPr algn="l">
              <a:buFont typeface="Arial" panose="020B0604020202020204" pitchFamily="34" charset="0"/>
              <a:buChar char="•"/>
            </a:pPr>
            <a:r>
              <a:rPr lang="en-US" b="1" i="0" dirty="0">
                <a:solidFill>
                  <a:srgbClr val="444444"/>
                </a:solidFill>
                <a:effectLst/>
                <a:latin typeface="Lato" panose="020F0502020204030203" pitchFamily="34" charset="0"/>
              </a:rPr>
              <a:t>Be on time for class! </a:t>
            </a:r>
            <a:r>
              <a:rPr lang="en-US" i="0" dirty="0">
                <a:solidFill>
                  <a:srgbClr val="444444"/>
                </a:solidFill>
                <a:effectLst/>
                <a:latin typeface="Lato" panose="020F0502020204030203" pitchFamily="34" charset="0"/>
              </a:rPr>
              <a:t>I </a:t>
            </a:r>
            <a:r>
              <a:rPr lang="en-US" dirty="0">
                <a:solidFill>
                  <a:srgbClr val="444444"/>
                </a:solidFill>
                <a:latin typeface="Lato" panose="020F0502020204030203" pitchFamily="34" charset="0"/>
              </a:rPr>
              <a:t>will be assigning partners at the </a:t>
            </a:r>
            <a:r>
              <a:rPr lang="en-US" b="1" i="1" dirty="0">
                <a:solidFill>
                  <a:srgbClr val="444444"/>
                </a:solidFill>
                <a:latin typeface="Lato" panose="020F0502020204030203" pitchFamily="34" charset="0"/>
              </a:rPr>
              <a:t>beginning</a:t>
            </a:r>
            <a:r>
              <a:rPr lang="en-US" dirty="0">
                <a:solidFill>
                  <a:srgbClr val="444444"/>
                </a:solidFill>
                <a:latin typeface="Lato" panose="020F0502020204030203" pitchFamily="34" charset="0"/>
              </a:rPr>
              <a:t> of class. If you arrive </a:t>
            </a:r>
            <a:r>
              <a:rPr lang="en-US" b="1" dirty="0">
                <a:solidFill>
                  <a:srgbClr val="444444"/>
                </a:solidFill>
                <a:latin typeface="Lato" panose="020F0502020204030203" pitchFamily="34" charset="0"/>
              </a:rPr>
              <a:t>after</a:t>
            </a:r>
            <a:r>
              <a:rPr lang="en-US" dirty="0">
                <a:solidFill>
                  <a:srgbClr val="444444"/>
                </a:solidFill>
                <a:latin typeface="Lato" panose="020F0502020204030203" pitchFamily="34" charset="0"/>
              </a:rPr>
              <a:t> 2:40, you won’t receive a partner.</a:t>
            </a:r>
          </a:p>
          <a:p>
            <a:pPr algn="l">
              <a:buFont typeface="Arial" panose="020B0604020202020204" pitchFamily="34" charset="0"/>
              <a:buChar char="•"/>
            </a:pPr>
            <a:r>
              <a:rPr lang="en-US" i="0" dirty="0">
                <a:solidFill>
                  <a:srgbClr val="444444"/>
                </a:solidFill>
                <a:effectLst/>
                <a:latin typeface="Lato" panose="020F0502020204030203" pitchFamily="34" charset="0"/>
              </a:rPr>
              <a:t>If you miss class or are too late, you can ask a friend or family member to review your work</a:t>
            </a:r>
            <a:r>
              <a:rPr lang="en-US" dirty="0">
                <a:solidFill>
                  <a:srgbClr val="444444"/>
                </a:solidFill>
                <a:latin typeface="Lato" panose="020F0502020204030203" pitchFamily="34" charset="0"/>
              </a:rPr>
              <a:t> so you can get feedback for the final draft (and earn those 50 points). </a:t>
            </a:r>
            <a:r>
              <a:rPr lang="en-US" i="0" dirty="0">
                <a:solidFill>
                  <a:srgbClr val="444444"/>
                </a:solidFill>
                <a:effectLst/>
                <a:latin typeface="Lato" panose="020F0502020204030203" pitchFamily="34" charset="0"/>
              </a:rPr>
              <a:t>The Peer Review sheet will be posted on the Course Profile by Wednesday.</a:t>
            </a:r>
          </a:p>
          <a:p>
            <a:endParaRPr lang="en-US" i="0" dirty="0">
              <a:solidFill>
                <a:srgbClr val="444444"/>
              </a:solidFill>
              <a:effectLst/>
              <a:latin typeface="Lato" panose="020F0502020204030203" pitchFamily="34" charset="0"/>
            </a:endParaRP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7970" y="4621160"/>
            <a:ext cx="1582411" cy="2236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2458</TotalTime>
  <Words>445</Words>
  <Application>Microsoft Office PowerPoint</Application>
  <PresentationFormat>Widescreen</PresentationFormat>
  <Paragraphs>34</Paragraphs>
  <Slides>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Lato</vt:lpstr>
      <vt:lpstr>Office Theme</vt:lpstr>
      <vt:lpstr>ENG 1121  English Composition 2 </vt:lpstr>
      <vt:lpstr>Speech or Letter? Why?</vt:lpstr>
      <vt:lpstr>MLA Formatting for Quotes</vt:lpstr>
      <vt:lpstr>Speech &amp; Letter Format</vt:lpstr>
      <vt:lpstr>Write!</vt:lpstr>
      <vt:lpstr>Quick Question</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32</cp:revision>
  <dcterms:created xsi:type="dcterms:W3CDTF">2020-01-25T02:18:25Z</dcterms:created>
  <dcterms:modified xsi:type="dcterms:W3CDTF">2021-10-04T18:14:33Z</dcterms:modified>
</cp:coreProperties>
</file>