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0" r:id="rId6"/>
    <p:sldId id="261" r:id="rId7"/>
    <p:sldId id="262" r:id="rId8"/>
    <p:sldId id="264" r:id="rId9"/>
    <p:sldId id="265" r:id="rId10"/>
    <p:sldId id="268" r:id="rId11"/>
    <p:sldId id="267" r:id="rId12"/>
    <p:sldId id="308" r:id="rId13"/>
    <p:sldId id="271" r:id="rId14"/>
    <p:sldId id="269" r:id="rId15"/>
    <p:sldId id="270" r:id="rId16"/>
    <p:sldId id="272" r:id="rId17"/>
    <p:sldId id="273" r:id="rId18"/>
    <p:sldId id="274" r:id="rId19"/>
    <p:sldId id="275" r:id="rId20"/>
    <p:sldId id="305" r:id="rId21"/>
    <p:sldId id="311" r:id="rId22"/>
    <p:sldId id="277" r:id="rId23"/>
    <p:sldId id="306" r:id="rId24"/>
    <p:sldId id="276" r:id="rId25"/>
    <p:sldId id="309" r:id="rId26"/>
    <p:sldId id="280" r:id="rId27"/>
    <p:sldId id="302" r:id="rId28"/>
    <p:sldId id="310" r:id="rId29"/>
    <p:sldId id="295" r:id="rId30"/>
    <p:sldId id="281" r:id="rId31"/>
    <p:sldId id="28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68544B-F4D7-4C5A-B1B8-994EB20FA8AD}" v="26" dt="2024-06-08T21:01:18.0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4" d="100"/>
          <a:sy n="104" d="100"/>
        </p:scale>
        <p:origin x="14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1B68544B-F4D7-4C5A-B1B8-994EB20FA8AD}"/>
    <pc:docChg chg="undo custSel addSld delSld modSld">
      <pc:chgData name="Maria Pagano" userId="60497cb8cb4b67d3" providerId="LiveId" clId="{1B68544B-F4D7-4C5A-B1B8-994EB20FA8AD}" dt="2024-07-05T00:19:49.695" v="6166" actId="313"/>
      <pc:docMkLst>
        <pc:docMk/>
      </pc:docMkLst>
      <pc:sldChg chg="addSp delSp modSp mod">
        <pc:chgData name="Maria Pagano" userId="60497cb8cb4b67d3" providerId="LiveId" clId="{1B68544B-F4D7-4C5A-B1B8-994EB20FA8AD}" dt="2024-07-04T20:51:25.741" v="5848" actId="1076"/>
        <pc:sldMkLst>
          <pc:docMk/>
          <pc:sldMk cId="2913837218" sldId="257"/>
        </pc:sldMkLst>
        <pc:spChg chg="mod">
          <ac:chgData name="Maria Pagano" userId="60497cb8cb4b67d3" providerId="LiveId" clId="{1B68544B-F4D7-4C5A-B1B8-994EB20FA8AD}" dt="2024-07-04T20:51:04.240" v="5842" actId="1076"/>
          <ac:spMkLst>
            <pc:docMk/>
            <pc:sldMk cId="2913837218" sldId="257"/>
            <ac:spMk id="2" creationId="{1806AF4E-5AAB-35F0-F481-EA33D8362978}"/>
          </ac:spMkLst>
        </pc:spChg>
        <pc:spChg chg="add mod">
          <ac:chgData name="Maria Pagano" userId="60497cb8cb4b67d3" providerId="LiveId" clId="{1B68544B-F4D7-4C5A-B1B8-994EB20FA8AD}" dt="2024-07-04T19:48:43.037" v="5801"/>
          <ac:spMkLst>
            <pc:docMk/>
            <pc:sldMk cId="2913837218" sldId="257"/>
            <ac:spMk id="3" creationId="{BA7FEF3C-F8CB-CEBB-7E7F-B477B1D9F751}"/>
          </ac:spMkLst>
        </pc:spChg>
        <pc:spChg chg="del">
          <ac:chgData name="Maria Pagano" userId="60497cb8cb4b67d3" providerId="LiveId" clId="{1B68544B-F4D7-4C5A-B1B8-994EB20FA8AD}" dt="2024-07-04T19:48:40.854" v="5800" actId="478"/>
          <ac:spMkLst>
            <pc:docMk/>
            <pc:sldMk cId="2913837218" sldId="257"/>
            <ac:spMk id="6" creationId="{829C53A0-D2C0-E587-9BBB-32AD7F2F1731}"/>
          </ac:spMkLst>
        </pc:spChg>
        <pc:spChg chg="mod">
          <ac:chgData name="Maria Pagano" userId="60497cb8cb4b67d3" providerId="LiveId" clId="{1B68544B-F4D7-4C5A-B1B8-994EB20FA8AD}" dt="2024-07-04T20:51:25.741" v="5848" actId="1076"/>
          <ac:spMkLst>
            <pc:docMk/>
            <pc:sldMk cId="2913837218" sldId="257"/>
            <ac:spMk id="8" creationId="{AB7F892F-B4D7-E33E-F51B-028703A64068}"/>
          </ac:spMkLst>
        </pc:spChg>
        <pc:spChg chg="mod">
          <ac:chgData name="Maria Pagano" userId="60497cb8cb4b67d3" providerId="LiveId" clId="{1B68544B-F4D7-4C5A-B1B8-994EB20FA8AD}" dt="2024-07-04T20:51:20.915" v="5847" actId="1076"/>
          <ac:spMkLst>
            <pc:docMk/>
            <pc:sldMk cId="2913837218" sldId="257"/>
            <ac:spMk id="10" creationId="{A65CC9F4-C2D1-CFEB-6401-87A5DE95D23F}"/>
          </ac:spMkLst>
        </pc:spChg>
        <pc:picChg chg="mod modCrop">
          <ac:chgData name="Maria Pagano" userId="60497cb8cb4b67d3" providerId="LiveId" clId="{1B68544B-F4D7-4C5A-B1B8-994EB20FA8AD}" dt="2024-07-04T20:51:15.475" v="5845" actId="1076"/>
          <ac:picMkLst>
            <pc:docMk/>
            <pc:sldMk cId="2913837218" sldId="257"/>
            <ac:picMk id="9" creationId="{5745E144-2B0A-174E-CFA0-E5AC176F13BC}"/>
          </ac:picMkLst>
        </pc:picChg>
      </pc:sldChg>
      <pc:sldChg chg="addSp delSp modSp mod">
        <pc:chgData name="Maria Pagano" userId="60497cb8cb4b67d3" providerId="LiveId" clId="{1B68544B-F4D7-4C5A-B1B8-994EB20FA8AD}" dt="2024-07-04T21:05:55.569" v="5872" actId="1076"/>
        <pc:sldMkLst>
          <pc:docMk/>
          <pc:sldMk cId="2539510226" sldId="258"/>
        </pc:sldMkLst>
        <pc:spChg chg="add mod">
          <ac:chgData name="Maria Pagano" userId="60497cb8cb4b67d3" providerId="LiveId" clId="{1B68544B-F4D7-4C5A-B1B8-994EB20FA8AD}" dt="2024-07-04T19:49:09.296" v="5805"/>
          <ac:spMkLst>
            <pc:docMk/>
            <pc:sldMk cId="2539510226" sldId="258"/>
            <ac:spMk id="2" creationId="{F305E938-D572-843D-798C-6A117F5AB158}"/>
          </ac:spMkLst>
        </pc:spChg>
        <pc:spChg chg="add del mod">
          <ac:chgData name="Maria Pagano" userId="60497cb8cb4b67d3" providerId="LiveId" clId="{1B68544B-F4D7-4C5A-B1B8-994EB20FA8AD}" dt="2024-06-08T19:05:50.540" v="89" actId="21"/>
          <ac:spMkLst>
            <pc:docMk/>
            <pc:sldMk cId="2539510226" sldId="258"/>
            <ac:spMk id="2" creationId="{FAE9B8F1-6CA5-8198-C350-B5D13539B4D0}"/>
          </ac:spMkLst>
        </pc:spChg>
        <pc:spChg chg="mod">
          <ac:chgData name="Maria Pagano" userId="60497cb8cb4b67d3" providerId="LiveId" clId="{1B68544B-F4D7-4C5A-B1B8-994EB20FA8AD}" dt="2024-07-04T21:05:55.569" v="5872" actId="1076"/>
          <ac:spMkLst>
            <pc:docMk/>
            <pc:sldMk cId="2539510226" sldId="258"/>
            <ac:spMk id="4" creationId="{C645AB39-9690-7108-5A20-8828FF3361E4}"/>
          </ac:spMkLst>
        </pc:spChg>
        <pc:spChg chg="del">
          <ac:chgData name="Maria Pagano" userId="60497cb8cb4b67d3" providerId="LiveId" clId="{1B68544B-F4D7-4C5A-B1B8-994EB20FA8AD}" dt="2024-07-04T19:49:06.621" v="5804" actId="478"/>
          <ac:spMkLst>
            <pc:docMk/>
            <pc:sldMk cId="2539510226" sldId="258"/>
            <ac:spMk id="6" creationId="{8DB4BC13-1106-9B91-45E6-26777D531F83}"/>
          </ac:spMkLst>
        </pc:spChg>
        <pc:spChg chg="mod">
          <ac:chgData name="Maria Pagano" userId="60497cb8cb4b67d3" providerId="LiveId" clId="{1B68544B-F4D7-4C5A-B1B8-994EB20FA8AD}" dt="2024-07-04T21:05:13.397" v="5862" actId="255"/>
          <ac:spMkLst>
            <pc:docMk/>
            <pc:sldMk cId="2539510226" sldId="258"/>
            <ac:spMk id="10" creationId="{2AD4F6CE-28E1-30F9-C650-E417B09524F4}"/>
          </ac:spMkLst>
        </pc:spChg>
        <pc:picChg chg="mod">
          <ac:chgData name="Maria Pagano" userId="60497cb8cb4b67d3" providerId="LiveId" clId="{1B68544B-F4D7-4C5A-B1B8-994EB20FA8AD}" dt="2024-07-04T21:05:39.168" v="5868" actId="1076"/>
          <ac:picMkLst>
            <pc:docMk/>
            <pc:sldMk cId="2539510226" sldId="258"/>
            <ac:picMk id="3" creationId="{C211591A-0CA0-C7B9-7AE6-9819D218784C}"/>
          </ac:picMkLst>
        </pc:picChg>
      </pc:sldChg>
      <pc:sldChg chg="addSp delSp modSp mod">
        <pc:chgData name="Maria Pagano" userId="60497cb8cb4b67d3" providerId="LiveId" clId="{1B68544B-F4D7-4C5A-B1B8-994EB20FA8AD}" dt="2024-07-04T21:12:05.525" v="5882" actId="1076"/>
        <pc:sldMkLst>
          <pc:docMk/>
          <pc:sldMk cId="814761729" sldId="260"/>
        </pc:sldMkLst>
        <pc:spChg chg="add mod">
          <ac:chgData name="Maria Pagano" userId="60497cb8cb4b67d3" providerId="LiveId" clId="{1B68544B-F4D7-4C5A-B1B8-994EB20FA8AD}" dt="2024-07-04T19:49:28.214" v="5809"/>
          <ac:spMkLst>
            <pc:docMk/>
            <pc:sldMk cId="814761729" sldId="260"/>
            <ac:spMk id="4" creationId="{ED5F27CE-D110-274A-0EDC-3DEB6C8E14B1}"/>
          </ac:spMkLst>
        </pc:spChg>
        <pc:spChg chg="mod">
          <ac:chgData name="Maria Pagano" userId="60497cb8cb4b67d3" providerId="LiveId" clId="{1B68544B-F4D7-4C5A-B1B8-994EB20FA8AD}" dt="2024-07-04T21:08:24.753" v="5880" actId="14100"/>
          <ac:spMkLst>
            <pc:docMk/>
            <pc:sldMk cId="814761729" sldId="260"/>
            <ac:spMk id="7" creationId="{541FABCD-1E58-86D3-4871-7C9A7CB9A888}"/>
          </ac:spMkLst>
        </pc:spChg>
        <pc:spChg chg="mod">
          <ac:chgData name="Maria Pagano" userId="60497cb8cb4b67d3" providerId="LiveId" clId="{1B68544B-F4D7-4C5A-B1B8-994EB20FA8AD}" dt="2024-07-04T21:08:11.229" v="5877" actId="1076"/>
          <ac:spMkLst>
            <pc:docMk/>
            <pc:sldMk cId="814761729" sldId="260"/>
            <ac:spMk id="8" creationId="{E9577C0B-3091-DFF4-CF00-FFE78E51211A}"/>
          </ac:spMkLst>
        </pc:spChg>
        <pc:spChg chg="del">
          <ac:chgData name="Maria Pagano" userId="60497cb8cb4b67d3" providerId="LiveId" clId="{1B68544B-F4D7-4C5A-B1B8-994EB20FA8AD}" dt="2024-07-04T19:49:17.541" v="5806" actId="478"/>
          <ac:spMkLst>
            <pc:docMk/>
            <pc:sldMk cId="814761729" sldId="260"/>
            <ac:spMk id="16" creationId="{D796C1D0-A907-16C4-B3E2-2E5A1D3B8A6F}"/>
          </ac:spMkLst>
        </pc:spChg>
        <pc:picChg chg="mod">
          <ac:chgData name="Maria Pagano" userId="60497cb8cb4b67d3" providerId="LiveId" clId="{1B68544B-F4D7-4C5A-B1B8-994EB20FA8AD}" dt="2024-07-04T21:12:05.525" v="5882" actId="1076"/>
          <ac:picMkLst>
            <pc:docMk/>
            <pc:sldMk cId="814761729" sldId="260"/>
            <ac:picMk id="3" creationId="{2D5230AA-3535-6010-A063-CD3911B9EC06}"/>
          </ac:picMkLst>
        </pc:picChg>
      </pc:sldChg>
      <pc:sldChg chg="addSp delSp modSp mod">
        <pc:chgData name="Maria Pagano" userId="60497cb8cb4b67d3" providerId="LiveId" clId="{1B68544B-F4D7-4C5A-B1B8-994EB20FA8AD}" dt="2024-07-04T21:13:04.979" v="5896" actId="1076"/>
        <pc:sldMkLst>
          <pc:docMk/>
          <pc:sldMk cId="3363877209" sldId="261"/>
        </pc:sldMkLst>
        <pc:spChg chg="mod">
          <ac:chgData name="Maria Pagano" userId="60497cb8cb4b67d3" providerId="LiveId" clId="{1B68544B-F4D7-4C5A-B1B8-994EB20FA8AD}" dt="2024-07-04T21:12:45.131" v="5889" actId="1076"/>
          <ac:spMkLst>
            <pc:docMk/>
            <pc:sldMk cId="3363877209" sldId="261"/>
            <ac:spMk id="5" creationId="{BB85F863-D456-E7DD-8A6D-01C666FC31C5}"/>
          </ac:spMkLst>
        </pc:spChg>
        <pc:spChg chg="add mod">
          <ac:chgData name="Maria Pagano" userId="60497cb8cb4b67d3" providerId="LiveId" clId="{1B68544B-F4D7-4C5A-B1B8-994EB20FA8AD}" dt="2024-07-04T21:12:57.362" v="5895" actId="1076"/>
          <ac:spMkLst>
            <pc:docMk/>
            <pc:sldMk cId="3363877209" sldId="261"/>
            <ac:spMk id="6" creationId="{7C97F47D-3D56-CCC3-B7A1-8B35AB9535B5}"/>
          </ac:spMkLst>
        </pc:spChg>
        <pc:spChg chg="del">
          <ac:chgData name="Maria Pagano" userId="60497cb8cb4b67d3" providerId="LiveId" clId="{1B68544B-F4D7-4C5A-B1B8-994EB20FA8AD}" dt="2024-06-08T19:21:32.165" v="466" actId="21"/>
          <ac:spMkLst>
            <pc:docMk/>
            <pc:sldMk cId="3363877209" sldId="261"/>
            <ac:spMk id="7" creationId="{AD787F8E-B21D-AC09-FB17-01F742AF349F}"/>
          </ac:spMkLst>
        </pc:spChg>
        <pc:spChg chg="add mod">
          <ac:chgData name="Maria Pagano" userId="60497cb8cb4b67d3" providerId="LiveId" clId="{1B68544B-F4D7-4C5A-B1B8-994EB20FA8AD}" dt="2024-07-04T21:13:04.979" v="5896" actId="1076"/>
          <ac:spMkLst>
            <pc:docMk/>
            <pc:sldMk cId="3363877209" sldId="261"/>
            <ac:spMk id="8" creationId="{18B58296-017F-AE35-C078-C21278408400}"/>
          </ac:spMkLst>
        </pc:spChg>
        <pc:picChg chg="mod">
          <ac:chgData name="Maria Pagano" userId="60497cb8cb4b67d3" providerId="LiveId" clId="{1B68544B-F4D7-4C5A-B1B8-994EB20FA8AD}" dt="2024-07-04T21:12:53.906" v="5894" actId="1076"/>
          <ac:picMkLst>
            <pc:docMk/>
            <pc:sldMk cId="3363877209" sldId="261"/>
            <ac:picMk id="4" creationId="{846C9E13-F16B-6443-A9C6-FA6006E23BA0}"/>
          </ac:picMkLst>
        </pc:picChg>
      </pc:sldChg>
      <pc:sldChg chg="addSp modSp mod">
        <pc:chgData name="Maria Pagano" userId="60497cb8cb4b67d3" providerId="LiveId" clId="{1B68544B-F4D7-4C5A-B1B8-994EB20FA8AD}" dt="2024-07-04T21:13:47.483" v="5904" actId="1076"/>
        <pc:sldMkLst>
          <pc:docMk/>
          <pc:sldMk cId="4108769442" sldId="262"/>
        </pc:sldMkLst>
        <pc:spChg chg="mod">
          <ac:chgData name="Maria Pagano" userId="60497cb8cb4b67d3" providerId="LiveId" clId="{1B68544B-F4D7-4C5A-B1B8-994EB20FA8AD}" dt="2024-07-04T21:13:47.483" v="5904" actId="1076"/>
          <ac:spMkLst>
            <pc:docMk/>
            <pc:sldMk cId="4108769442" sldId="262"/>
            <ac:spMk id="2" creationId="{52F98066-24D7-B43F-5487-EB6C42309D12}"/>
          </ac:spMkLst>
        </pc:spChg>
        <pc:spChg chg="add mod">
          <ac:chgData name="Maria Pagano" userId="60497cb8cb4b67d3" providerId="LiveId" clId="{1B68544B-F4D7-4C5A-B1B8-994EB20FA8AD}" dt="2024-07-04T21:13:38.842" v="5901" actId="1076"/>
          <ac:spMkLst>
            <pc:docMk/>
            <pc:sldMk cId="4108769442" sldId="262"/>
            <ac:spMk id="4" creationId="{7DDA2E79-3B56-FBFD-DBB9-63FDB12E1B3A}"/>
          </ac:spMkLst>
        </pc:spChg>
        <pc:spChg chg="mod">
          <ac:chgData name="Maria Pagano" userId="60497cb8cb4b67d3" providerId="LiveId" clId="{1B68544B-F4D7-4C5A-B1B8-994EB20FA8AD}" dt="2024-07-04T21:13:26.115" v="5898" actId="2710"/>
          <ac:spMkLst>
            <pc:docMk/>
            <pc:sldMk cId="4108769442" sldId="262"/>
            <ac:spMk id="7" creationId="{984685AD-10EE-3CD9-D354-6776CAEB26DB}"/>
          </ac:spMkLst>
        </pc:spChg>
        <pc:picChg chg="mod">
          <ac:chgData name="Maria Pagano" userId="60497cb8cb4b67d3" providerId="LiveId" clId="{1B68544B-F4D7-4C5A-B1B8-994EB20FA8AD}" dt="2024-07-04T21:13:41.431" v="5902" actId="1076"/>
          <ac:picMkLst>
            <pc:docMk/>
            <pc:sldMk cId="4108769442" sldId="262"/>
            <ac:picMk id="6" creationId="{33F49CC8-A74E-CB37-A360-1ECF500CEE94}"/>
          </ac:picMkLst>
        </pc:picChg>
      </pc:sldChg>
      <pc:sldChg chg="addSp delSp modSp mod">
        <pc:chgData name="Maria Pagano" userId="60497cb8cb4b67d3" providerId="LiveId" clId="{1B68544B-F4D7-4C5A-B1B8-994EB20FA8AD}" dt="2024-07-04T20:52:23.387" v="5861" actId="1076"/>
        <pc:sldMkLst>
          <pc:docMk/>
          <pc:sldMk cId="3836804122" sldId="263"/>
        </pc:sldMkLst>
        <pc:spChg chg="add mod">
          <ac:chgData name="Maria Pagano" userId="60497cb8cb4b67d3" providerId="LiveId" clId="{1B68544B-F4D7-4C5A-B1B8-994EB20FA8AD}" dt="2024-07-04T20:52:23.387" v="5861" actId="1076"/>
          <ac:spMkLst>
            <pc:docMk/>
            <pc:sldMk cId="3836804122" sldId="263"/>
            <ac:spMk id="3" creationId="{FAE9B8F1-6CA5-8198-C350-B5D13539B4D0}"/>
          </ac:spMkLst>
        </pc:spChg>
        <pc:spChg chg="add mod">
          <ac:chgData name="Maria Pagano" userId="60497cb8cb4b67d3" providerId="LiveId" clId="{1B68544B-F4D7-4C5A-B1B8-994EB20FA8AD}" dt="2024-07-04T19:49:02.265" v="5803"/>
          <ac:spMkLst>
            <pc:docMk/>
            <pc:sldMk cId="3836804122" sldId="263"/>
            <ac:spMk id="5" creationId="{C5D3B127-A93F-80B1-302D-668277A84214}"/>
          </ac:spMkLst>
        </pc:spChg>
        <pc:spChg chg="del">
          <ac:chgData name="Maria Pagano" userId="60497cb8cb4b67d3" providerId="LiveId" clId="{1B68544B-F4D7-4C5A-B1B8-994EB20FA8AD}" dt="2024-07-04T19:48:48.142" v="5802" actId="21"/>
          <ac:spMkLst>
            <pc:docMk/>
            <pc:sldMk cId="3836804122" sldId="263"/>
            <ac:spMk id="8" creationId="{58E4FC01-6158-09C8-7A05-B26D42EFD82D}"/>
          </ac:spMkLst>
        </pc:spChg>
        <pc:spChg chg="mod">
          <ac:chgData name="Maria Pagano" userId="60497cb8cb4b67d3" providerId="LiveId" clId="{1B68544B-F4D7-4C5A-B1B8-994EB20FA8AD}" dt="2024-07-04T20:52:01.855" v="5852" actId="1076"/>
          <ac:spMkLst>
            <pc:docMk/>
            <pc:sldMk cId="3836804122" sldId="263"/>
            <ac:spMk id="9" creationId="{3D4A7A3C-1E6B-87B8-7533-5549707CD69E}"/>
          </ac:spMkLst>
        </pc:spChg>
        <pc:picChg chg="mod">
          <ac:chgData name="Maria Pagano" userId="60497cb8cb4b67d3" providerId="LiveId" clId="{1B68544B-F4D7-4C5A-B1B8-994EB20FA8AD}" dt="2024-07-04T20:52:11.895" v="5858" actId="1076"/>
          <ac:picMkLst>
            <pc:docMk/>
            <pc:sldMk cId="3836804122" sldId="263"/>
            <ac:picMk id="4" creationId="{F2699A21-2B64-1611-9190-3186B9B3B105}"/>
          </ac:picMkLst>
        </pc:picChg>
      </pc:sldChg>
      <pc:sldChg chg="modSp mod">
        <pc:chgData name="Maria Pagano" userId="60497cb8cb4b67d3" providerId="LiveId" clId="{1B68544B-F4D7-4C5A-B1B8-994EB20FA8AD}" dt="2024-07-04T21:14:48.775" v="5908" actId="1076"/>
        <pc:sldMkLst>
          <pc:docMk/>
          <pc:sldMk cId="1525359974" sldId="264"/>
        </pc:sldMkLst>
        <pc:spChg chg="mod">
          <ac:chgData name="Maria Pagano" userId="60497cb8cb4b67d3" providerId="LiveId" clId="{1B68544B-F4D7-4C5A-B1B8-994EB20FA8AD}" dt="2024-07-04T21:14:48.775" v="5908" actId="1076"/>
          <ac:spMkLst>
            <pc:docMk/>
            <pc:sldMk cId="1525359974" sldId="264"/>
            <ac:spMk id="2" creationId="{83343EC0-222B-4B24-5B1C-E640927DEACF}"/>
          </ac:spMkLst>
        </pc:spChg>
      </pc:sldChg>
      <pc:sldChg chg="addSp delSp modSp mod">
        <pc:chgData name="Maria Pagano" userId="60497cb8cb4b67d3" providerId="LiveId" clId="{1B68544B-F4D7-4C5A-B1B8-994EB20FA8AD}" dt="2024-07-04T21:16:43.368" v="5916" actId="1076"/>
        <pc:sldMkLst>
          <pc:docMk/>
          <pc:sldMk cId="3106655373" sldId="265"/>
        </pc:sldMkLst>
        <pc:spChg chg="add mod">
          <ac:chgData name="Maria Pagano" userId="60497cb8cb4b67d3" providerId="LiveId" clId="{1B68544B-F4D7-4C5A-B1B8-994EB20FA8AD}" dt="2024-07-04T21:16:43.368" v="5916" actId="1076"/>
          <ac:spMkLst>
            <pc:docMk/>
            <pc:sldMk cId="3106655373" sldId="265"/>
            <ac:spMk id="2" creationId="{7CB045D8-7A28-72D2-9F39-9814B85FFDF9}"/>
          </ac:spMkLst>
        </pc:spChg>
        <pc:spChg chg="add del">
          <ac:chgData name="Maria Pagano" userId="60497cb8cb4b67d3" providerId="LiveId" clId="{1B68544B-F4D7-4C5A-B1B8-994EB20FA8AD}" dt="2024-06-08T19:56:54.422" v="888" actId="21"/>
          <ac:spMkLst>
            <pc:docMk/>
            <pc:sldMk cId="3106655373" sldId="265"/>
            <ac:spMk id="4" creationId="{34AD582F-D45E-B0F1-89D6-70E2B24F6218}"/>
          </ac:spMkLst>
        </pc:spChg>
        <pc:spChg chg="add mod">
          <ac:chgData name="Maria Pagano" userId="60497cb8cb4b67d3" providerId="LiveId" clId="{1B68544B-F4D7-4C5A-B1B8-994EB20FA8AD}" dt="2024-07-04T21:16:40.428" v="5915" actId="1076"/>
          <ac:spMkLst>
            <pc:docMk/>
            <pc:sldMk cId="3106655373" sldId="265"/>
            <ac:spMk id="6" creationId="{797D622B-3B86-59EF-7DDA-BBBBC3D67F5F}"/>
          </ac:spMkLst>
        </pc:spChg>
        <pc:spChg chg="mod">
          <ac:chgData name="Maria Pagano" userId="60497cb8cb4b67d3" providerId="LiveId" clId="{1B68544B-F4D7-4C5A-B1B8-994EB20FA8AD}" dt="2024-07-04T21:16:24.889" v="5910" actId="2710"/>
          <ac:spMkLst>
            <pc:docMk/>
            <pc:sldMk cId="3106655373" sldId="265"/>
            <ac:spMk id="10" creationId="{1A55B7EE-AF46-612E-ACE5-F4CFDFECDA69}"/>
          </ac:spMkLst>
        </pc:spChg>
      </pc:sldChg>
      <pc:sldChg chg="modSp mod">
        <pc:chgData name="Maria Pagano" userId="60497cb8cb4b67d3" providerId="LiveId" clId="{1B68544B-F4D7-4C5A-B1B8-994EB20FA8AD}" dt="2024-07-04T21:19:24.149" v="5923" actId="1076"/>
        <pc:sldMkLst>
          <pc:docMk/>
          <pc:sldMk cId="3812873973" sldId="267"/>
        </pc:sldMkLst>
        <pc:spChg chg="mod">
          <ac:chgData name="Maria Pagano" userId="60497cb8cb4b67d3" providerId="LiveId" clId="{1B68544B-F4D7-4C5A-B1B8-994EB20FA8AD}" dt="2024-07-04T21:19:24.149" v="5923" actId="1076"/>
          <ac:spMkLst>
            <pc:docMk/>
            <pc:sldMk cId="3812873973" sldId="267"/>
            <ac:spMk id="2" creationId="{D276D90E-21A9-949F-3585-AE7C85DD8136}"/>
          </ac:spMkLst>
        </pc:spChg>
        <pc:spChg chg="mod">
          <ac:chgData name="Maria Pagano" userId="60497cb8cb4b67d3" providerId="LiveId" clId="{1B68544B-F4D7-4C5A-B1B8-994EB20FA8AD}" dt="2024-07-04T21:19:11.833" v="5921" actId="1076"/>
          <ac:spMkLst>
            <pc:docMk/>
            <pc:sldMk cId="3812873973" sldId="267"/>
            <ac:spMk id="7" creationId="{F280EAF3-C7A3-DE89-0087-6D2271DBE90F}"/>
          </ac:spMkLst>
        </pc:spChg>
      </pc:sldChg>
      <pc:sldChg chg="addSp delSp modSp mod">
        <pc:chgData name="Maria Pagano" userId="60497cb8cb4b67d3" providerId="LiveId" clId="{1B68544B-F4D7-4C5A-B1B8-994EB20FA8AD}" dt="2024-06-08T20:29:19.337" v="1414" actId="1076"/>
        <pc:sldMkLst>
          <pc:docMk/>
          <pc:sldMk cId="884369315" sldId="268"/>
        </pc:sldMkLst>
        <pc:spChg chg="add mod">
          <ac:chgData name="Maria Pagano" userId="60497cb8cb4b67d3" providerId="LiveId" clId="{1B68544B-F4D7-4C5A-B1B8-994EB20FA8AD}" dt="2024-06-08T20:26:14.092" v="1388" actId="1076"/>
          <ac:spMkLst>
            <pc:docMk/>
            <pc:sldMk cId="884369315" sldId="268"/>
            <ac:spMk id="2" creationId="{85B9C706-C812-F66C-0D19-32D45C6E2800}"/>
          </ac:spMkLst>
        </pc:spChg>
        <pc:spChg chg="add del mod">
          <ac:chgData name="Maria Pagano" userId="60497cb8cb4b67d3" providerId="LiveId" clId="{1B68544B-F4D7-4C5A-B1B8-994EB20FA8AD}" dt="2024-06-08T20:11:04.492" v="1171" actId="21"/>
          <ac:spMkLst>
            <pc:docMk/>
            <pc:sldMk cId="884369315" sldId="268"/>
            <ac:spMk id="3" creationId="{A0CD4873-70CC-1DAE-BE8A-B32A49A2FA1A}"/>
          </ac:spMkLst>
        </pc:spChg>
        <pc:spChg chg="add mod">
          <ac:chgData name="Maria Pagano" userId="60497cb8cb4b67d3" providerId="LiveId" clId="{1B68544B-F4D7-4C5A-B1B8-994EB20FA8AD}" dt="2024-06-08T20:26:17.682" v="1389" actId="1076"/>
          <ac:spMkLst>
            <pc:docMk/>
            <pc:sldMk cId="884369315" sldId="268"/>
            <ac:spMk id="4" creationId="{85F2D696-BB14-D9BD-B13F-F7DE98F7A259}"/>
          </ac:spMkLst>
        </pc:spChg>
        <pc:spChg chg="mod">
          <ac:chgData name="Maria Pagano" userId="60497cb8cb4b67d3" providerId="LiveId" clId="{1B68544B-F4D7-4C5A-B1B8-994EB20FA8AD}" dt="2024-06-08T20:26:01.999" v="1385" actId="1076"/>
          <ac:spMkLst>
            <pc:docMk/>
            <pc:sldMk cId="884369315" sldId="268"/>
            <ac:spMk id="6" creationId="{38105D39-50FF-CB27-B7D5-8C6CB2392EAB}"/>
          </ac:spMkLst>
        </pc:spChg>
        <pc:spChg chg="add del">
          <ac:chgData name="Maria Pagano" userId="60497cb8cb4b67d3" providerId="LiveId" clId="{1B68544B-F4D7-4C5A-B1B8-994EB20FA8AD}" dt="2024-06-08T20:17:36.288" v="1250" actId="22"/>
          <ac:spMkLst>
            <pc:docMk/>
            <pc:sldMk cId="884369315" sldId="268"/>
            <ac:spMk id="8" creationId="{A822AC2D-1784-8356-C913-514A38AD0740}"/>
          </ac:spMkLst>
        </pc:spChg>
        <pc:spChg chg="add mod">
          <ac:chgData name="Maria Pagano" userId="60497cb8cb4b67d3" providerId="LiveId" clId="{1B68544B-F4D7-4C5A-B1B8-994EB20FA8AD}" dt="2024-06-08T20:26:20.854" v="1390" actId="1076"/>
          <ac:spMkLst>
            <pc:docMk/>
            <pc:sldMk cId="884369315" sldId="268"/>
            <ac:spMk id="9" creationId="{C97CAEC8-D4A6-94FD-E2FF-E2CFCBE77CD3}"/>
          </ac:spMkLst>
        </pc:spChg>
        <pc:spChg chg="mod">
          <ac:chgData name="Maria Pagano" userId="60497cb8cb4b67d3" providerId="LiveId" clId="{1B68544B-F4D7-4C5A-B1B8-994EB20FA8AD}" dt="2024-06-08T20:26:33.880" v="1393" actId="1076"/>
          <ac:spMkLst>
            <pc:docMk/>
            <pc:sldMk cId="884369315" sldId="268"/>
            <ac:spMk id="10" creationId="{B8BBD51D-D6B0-A354-CD1F-2A57891D2C41}"/>
          </ac:spMkLst>
        </pc:spChg>
        <pc:spChg chg="add mod">
          <ac:chgData name="Maria Pagano" userId="60497cb8cb4b67d3" providerId="LiveId" clId="{1B68544B-F4D7-4C5A-B1B8-994EB20FA8AD}" dt="2024-06-08T20:26:24.972" v="1391" actId="1076"/>
          <ac:spMkLst>
            <pc:docMk/>
            <pc:sldMk cId="884369315" sldId="268"/>
            <ac:spMk id="11" creationId="{3CC71F92-5BC1-6BE9-76DA-AF1454BA6E79}"/>
          </ac:spMkLst>
        </pc:spChg>
        <pc:spChg chg="add mod">
          <ac:chgData name="Maria Pagano" userId="60497cb8cb4b67d3" providerId="LiveId" clId="{1B68544B-F4D7-4C5A-B1B8-994EB20FA8AD}" dt="2024-06-08T20:29:19.337" v="1414" actId="1076"/>
          <ac:spMkLst>
            <pc:docMk/>
            <pc:sldMk cId="884369315" sldId="268"/>
            <ac:spMk id="12" creationId="{688FB067-184A-10B3-C246-C63C85D8A165}"/>
          </ac:spMkLst>
        </pc:spChg>
        <pc:graphicFrameChg chg="mod modGraphic">
          <ac:chgData name="Maria Pagano" userId="60497cb8cb4b67d3" providerId="LiveId" clId="{1B68544B-F4D7-4C5A-B1B8-994EB20FA8AD}" dt="2024-06-08T20:26:10.597" v="1387" actId="1076"/>
          <ac:graphicFrameMkLst>
            <pc:docMk/>
            <pc:sldMk cId="884369315" sldId="268"/>
            <ac:graphicFrameMk id="5" creationId="{89E29CBB-6037-D4AC-D6E4-2F38CA626E93}"/>
          </ac:graphicFrameMkLst>
        </pc:graphicFrameChg>
      </pc:sldChg>
      <pc:sldChg chg="modSp mod">
        <pc:chgData name="Maria Pagano" userId="60497cb8cb4b67d3" providerId="LiveId" clId="{1B68544B-F4D7-4C5A-B1B8-994EB20FA8AD}" dt="2024-07-04T21:23:09.792" v="5935" actId="1076"/>
        <pc:sldMkLst>
          <pc:docMk/>
          <pc:sldMk cId="439961931" sldId="269"/>
        </pc:sldMkLst>
        <pc:spChg chg="mod">
          <ac:chgData name="Maria Pagano" userId="60497cb8cb4b67d3" providerId="LiveId" clId="{1B68544B-F4D7-4C5A-B1B8-994EB20FA8AD}" dt="2024-07-04T21:22:57.455" v="5930" actId="208"/>
          <ac:spMkLst>
            <pc:docMk/>
            <pc:sldMk cId="439961931" sldId="269"/>
            <ac:spMk id="7" creationId="{F2A053E6-238D-D804-D637-2FF9CAB93BE2}"/>
          </ac:spMkLst>
        </pc:spChg>
        <pc:picChg chg="mod">
          <ac:chgData name="Maria Pagano" userId="60497cb8cb4b67d3" providerId="LiveId" clId="{1B68544B-F4D7-4C5A-B1B8-994EB20FA8AD}" dt="2024-07-04T21:23:09.792" v="5935" actId="1076"/>
          <ac:picMkLst>
            <pc:docMk/>
            <pc:sldMk cId="439961931" sldId="269"/>
            <ac:picMk id="8" creationId="{C4AFEF40-19C9-64F6-AA15-318DD131206C}"/>
          </ac:picMkLst>
        </pc:picChg>
      </pc:sldChg>
      <pc:sldChg chg="modSp mod">
        <pc:chgData name="Maria Pagano" userId="60497cb8cb4b67d3" providerId="LiveId" clId="{1B68544B-F4D7-4C5A-B1B8-994EB20FA8AD}" dt="2024-07-04T21:23:21.442" v="5937" actId="1076"/>
        <pc:sldMkLst>
          <pc:docMk/>
          <pc:sldMk cId="2748221448" sldId="270"/>
        </pc:sldMkLst>
        <pc:spChg chg="mod">
          <ac:chgData name="Maria Pagano" userId="60497cb8cb4b67d3" providerId="LiveId" clId="{1B68544B-F4D7-4C5A-B1B8-994EB20FA8AD}" dt="2024-07-04T21:23:21.442" v="5937" actId="1076"/>
          <ac:spMkLst>
            <pc:docMk/>
            <pc:sldMk cId="2748221448" sldId="270"/>
            <ac:spMk id="2" creationId="{3AAA8F80-5EEB-3A0B-FAA5-71F1F45D4F09}"/>
          </ac:spMkLst>
        </pc:spChg>
        <pc:picChg chg="mod">
          <ac:chgData name="Maria Pagano" userId="60497cb8cb4b67d3" providerId="LiveId" clId="{1B68544B-F4D7-4C5A-B1B8-994EB20FA8AD}" dt="2024-07-04T21:23:16.788" v="5936" actId="1076"/>
          <ac:picMkLst>
            <pc:docMk/>
            <pc:sldMk cId="2748221448" sldId="270"/>
            <ac:picMk id="5" creationId="{C7F02B1F-4F97-832F-ED8A-CC405A10EBE0}"/>
          </ac:picMkLst>
        </pc:picChg>
      </pc:sldChg>
      <pc:sldChg chg="modSp mod">
        <pc:chgData name="Maria Pagano" userId="60497cb8cb4b67d3" providerId="LiveId" clId="{1B68544B-F4D7-4C5A-B1B8-994EB20FA8AD}" dt="2024-07-04T21:21:01.446" v="5929" actId="1076"/>
        <pc:sldMkLst>
          <pc:docMk/>
          <pc:sldMk cId="3380813303" sldId="271"/>
        </pc:sldMkLst>
        <pc:spChg chg="mod">
          <ac:chgData name="Maria Pagano" userId="60497cb8cb4b67d3" providerId="LiveId" clId="{1B68544B-F4D7-4C5A-B1B8-994EB20FA8AD}" dt="2024-07-04T21:21:01.446" v="5929" actId="1076"/>
          <ac:spMkLst>
            <pc:docMk/>
            <pc:sldMk cId="3380813303" sldId="271"/>
            <ac:spMk id="6" creationId="{8F3613F2-4058-0174-9E1D-258EB5611C51}"/>
          </ac:spMkLst>
        </pc:spChg>
        <pc:picChg chg="mod">
          <ac:chgData name="Maria Pagano" userId="60497cb8cb4b67d3" providerId="LiveId" clId="{1B68544B-F4D7-4C5A-B1B8-994EB20FA8AD}" dt="2024-06-08T20:51:58.625" v="1824" actId="1076"/>
          <ac:picMkLst>
            <pc:docMk/>
            <pc:sldMk cId="3380813303" sldId="271"/>
            <ac:picMk id="7" creationId="{C8A29D4B-A19C-BE08-165C-9D242A95524B}"/>
          </ac:picMkLst>
        </pc:picChg>
      </pc:sldChg>
      <pc:sldChg chg="addSp delSp modSp mod">
        <pc:chgData name="Maria Pagano" userId="60497cb8cb4b67d3" providerId="LiveId" clId="{1B68544B-F4D7-4C5A-B1B8-994EB20FA8AD}" dt="2024-07-04T21:31:14.527" v="5946" actId="1076"/>
        <pc:sldMkLst>
          <pc:docMk/>
          <pc:sldMk cId="2767994652" sldId="272"/>
        </pc:sldMkLst>
        <pc:spChg chg="add mod">
          <ac:chgData name="Maria Pagano" userId="60497cb8cb4b67d3" providerId="LiveId" clId="{1B68544B-F4D7-4C5A-B1B8-994EB20FA8AD}" dt="2024-07-04T21:24:01.907" v="5943" actId="1076"/>
          <ac:spMkLst>
            <pc:docMk/>
            <pc:sldMk cId="2767994652" sldId="272"/>
            <ac:spMk id="2" creationId="{8DEEA924-6AEE-58E1-0789-D35739E85D05}"/>
          </ac:spMkLst>
        </pc:spChg>
        <pc:spChg chg="mod">
          <ac:chgData name="Maria Pagano" userId="60497cb8cb4b67d3" providerId="LiveId" clId="{1B68544B-F4D7-4C5A-B1B8-994EB20FA8AD}" dt="2024-06-08T21:02:14.174" v="1882" actId="208"/>
          <ac:spMkLst>
            <pc:docMk/>
            <pc:sldMk cId="2767994652" sldId="272"/>
            <ac:spMk id="4" creationId="{2C09C3E5-F134-A08C-3C20-D491159C600B}"/>
          </ac:spMkLst>
        </pc:spChg>
        <pc:spChg chg="mod">
          <ac:chgData name="Maria Pagano" userId="60497cb8cb4b67d3" providerId="LiveId" clId="{1B68544B-F4D7-4C5A-B1B8-994EB20FA8AD}" dt="2024-07-04T21:23:58.425" v="5942" actId="1076"/>
          <ac:spMkLst>
            <pc:docMk/>
            <pc:sldMk cId="2767994652" sldId="272"/>
            <ac:spMk id="7" creationId="{2FE30B36-29CE-3186-B6AC-71738C05ACC5}"/>
          </ac:spMkLst>
        </pc:spChg>
        <pc:spChg chg="add del mod">
          <ac:chgData name="Maria Pagano" userId="60497cb8cb4b67d3" providerId="LiveId" clId="{1B68544B-F4D7-4C5A-B1B8-994EB20FA8AD}" dt="2024-07-04T21:31:14.527" v="5946" actId="1076"/>
          <ac:spMkLst>
            <pc:docMk/>
            <pc:sldMk cId="2767994652" sldId="272"/>
            <ac:spMk id="12" creationId="{8A872F17-1119-E465-A9CD-A3FAC5B09C91}"/>
          </ac:spMkLst>
        </pc:spChg>
        <pc:picChg chg="mod">
          <ac:chgData name="Maria Pagano" userId="60497cb8cb4b67d3" providerId="LiveId" clId="{1B68544B-F4D7-4C5A-B1B8-994EB20FA8AD}" dt="2024-07-04T21:31:06.297" v="5944" actId="1076"/>
          <ac:picMkLst>
            <pc:docMk/>
            <pc:sldMk cId="2767994652" sldId="272"/>
            <ac:picMk id="6" creationId="{BD1152D1-DDE4-64A9-AB70-A28760E4AE36}"/>
          </ac:picMkLst>
        </pc:picChg>
      </pc:sldChg>
      <pc:sldChg chg="addSp modSp mod">
        <pc:chgData name="Maria Pagano" userId="60497cb8cb4b67d3" providerId="LiveId" clId="{1B68544B-F4D7-4C5A-B1B8-994EB20FA8AD}" dt="2024-07-04T21:31:38.111" v="5949" actId="1076"/>
        <pc:sldMkLst>
          <pc:docMk/>
          <pc:sldMk cId="4257426408" sldId="273"/>
        </pc:sldMkLst>
        <pc:spChg chg="mod">
          <ac:chgData name="Maria Pagano" userId="60497cb8cb4b67d3" providerId="LiveId" clId="{1B68544B-F4D7-4C5A-B1B8-994EB20FA8AD}" dt="2024-06-12T18:59:04.396" v="4283" actId="14100"/>
          <ac:spMkLst>
            <pc:docMk/>
            <pc:sldMk cId="4257426408" sldId="273"/>
            <ac:spMk id="2" creationId="{5A5A0088-ED7E-0E8E-5827-C2A14A75F422}"/>
          </ac:spMkLst>
        </pc:spChg>
        <pc:spChg chg="add mod">
          <ac:chgData name="Maria Pagano" userId="60497cb8cb4b67d3" providerId="LiveId" clId="{1B68544B-F4D7-4C5A-B1B8-994EB20FA8AD}" dt="2024-07-04T21:31:38.111" v="5949" actId="1076"/>
          <ac:spMkLst>
            <pc:docMk/>
            <pc:sldMk cId="4257426408" sldId="273"/>
            <ac:spMk id="3" creationId="{C7060470-E007-9DB8-C2EF-2C91E7FAD809}"/>
          </ac:spMkLst>
        </pc:spChg>
        <pc:spChg chg="mod">
          <ac:chgData name="Maria Pagano" userId="60497cb8cb4b67d3" providerId="LiveId" clId="{1B68544B-F4D7-4C5A-B1B8-994EB20FA8AD}" dt="2024-06-12T18:58:33.810" v="4278" actId="1076"/>
          <ac:spMkLst>
            <pc:docMk/>
            <pc:sldMk cId="4257426408" sldId="273"/>
            <ac:spMk id="5" creationId="{B1B50403-8B7C-1E78-1238-74EAD6347B1B}"/>
          </ac:spMkLst>
        </pc:spChg>
      </pc:sldChg>
      <pc:sldChg chg="addSp modSp mod">
        <pc:chgData name="Maria Pagano" userId="60497cb8cb4b67d3" providerId="LiveId" clId="{1B68544B-F4D7-4C5A-B1B8-994EB20FA8AD}" dt="2024-07-04T21:45:04.184" v="5969" actId="115"/>
        <pc:sldMkLst>
          <pc:docMk/>
          <pc:sldMk cId="3423787628" sldId="274"/>
        </pc:sldMkLst>
        <pc:spChg chg="add mod">
          <ac:chgData name="Maria Pagano" userId="60497cb8cb4b67d3" providerId="LiveId" clId="{1B68544B-F4D7-4C5A-B1B8-994EB20FA8AD}" dt="2024-07-04T21:44:31.740" v="5962" actId="1076"/>
          <ac:spMkLst>
            <pc:docMk/>
            <pc:sldMk cId="3423787628" sldId="274"/>
            <ac:spMk id="4" creationId="{0118CD1B-3A05-41D8-D9E3-242F5863C0C9}"/>
          </ac:spMkLst>
        </pc:spChg>
        <pc:spChg chg="mod">
          <ac:chgData name="Maria Pagano" userId="60497cb8cb4b67d3" providerId="LiveId" clId="{1B68544B-F4D7-4C5A-B1B8-994EB20FA8AD}" dt="2024-06-09T15:44:00.473" v="3849" actId="1076"/>
          <ac:spMkLst>
            <pc:docMk/>
            <pc:sldMk cId="3423787628" sldId="274"/>
            <ac:spMk id="5" creationId="{AF2CC0BF-1A1C-E4E9-7ACD-0D4BC3A486EE}"/>
          </ac:spMkLst>
        </pc:spChg>
        <pc:spChg chg="mod">
          <ac:chgData name="Maria Pagano" userId="60497cb8cb4b67d3" providerId="LiveId" clId="{1B68544B-F4D7-4C5A-B1B8-994EB20FA8AD}" dt="2024-06-09T15:43:12.243" v="3808" actId="1076"/>
          <ac:spMkLst>
            <pc:docMk/>
            <pc:sldMk cId="3423787628" sldId="274"/>
            <ac:spMk id="6" creationId="{6B1549A1-6D38-34D7-9EB2-B2266D478DC9}"/>
          </ac:spMkLst>
        </pc:spChg>
        <pc:spChg chg="add mod">
          <ac:chgData name="Maria Pagano" userId="60497cb8cb4b67d3" providerId="LiveId" clId="{1B68544B-F4D7-4C5A-B1B8-994EB20FA8AD}" dt="2024-06-09T15:40:23.418" v="3797" actId="1076"/>
          <ac:spMkLst>
            <pc:docMk/>
            <pc:sldMk cId="3423787628" sldId="274"/>
            <ac:spMk id="7" creationId="{71A0EB22-C13F-1B5A-902D-73CC0BD344E0}"/>
          </ac:spMkLst>
        </pc:spChg>
        <pc:spChg chg="add mod">
          <ac:chgData name="Maria Pagano" userId="60497cb8cb4b67d3" providerId="LiveId" clId="{1B68544B-F4D7-4C5A-B1B8-994EB20FA8AD}" dt="2024-07-04T21:44:49.586" v="5966" actId="1076"/>
          <ac:spMkLst>
            <pc:docMk/>
            <pc:sldMk cId="3423787628" sldId="274"/>
            <ac:spMk id="9" creationId="{54982FBD-6B65-6F04-326A-D7A79E881506}"/>
          </ac:spMkLst>
        </pc:spChg>
        <pc:spChg chg="mod">
          <ac:chgData name="Maria Pagano" userId="60497cb8cb4b67d3" providerId="LiveId" clId="{1B68544B-F4D7-4C5A-B1B8-994EB20FA8AD}" dt="2024-07-04T21:45:04.184" v="5969" actId="115"/>
          <ac:spMkLst>
            <pc:docMk/>
            <pc:sldMk cId="3423787628" sldId="274"/>
            <ac:spMk id="10" creationId="{6BC3A1B1-FA0F-285A-01D1-0FCFB9602373}"/>
          </ac:spMkLst>
        </pc:spChg>
        <pc:spChg chg="add mod">
          <ac:chgData name="Maria Pagano" userId="60497cb8cb4b67d3" providerId="LiveId" clId="{1B68544B-F4D7-4C5A-B1B8-994EB20FA8AD}" dt="2024-06-09T15:35:41.135" v="3632"/>
          <ac:spMkLst>
            <pc:docMk/>
            <pc:sldMk cId="3423787628" sldId="274"/>
            <ac:spMk id="11" creationId="{7EC2E104-AAE7-FA2F-59C1-2612A9D86926}"/>
          </ac:spMkLst>
        </pc:spChg>
        <pc:spChg chg="add mod">
          <ac:chgData name="Maria Pagano" userId="60497cb8cb4b67d3" providerId="LiveId" clId="{1B68544B-F4D7-4C5A-B1B8-994EB20FA8AD}" dt="2024-07-04T21:44:46.770" v="5965" actId="1076"/>
          <ac:spMkLst>
            <pc:docMk/>
            <pc:sldMk cId="3423787628" sldId="274"/>
            <ac:spMk id="12" creationId="{C0015AAE-1EF3-DF93-EE10-E3021C2C6378}"/>
          </ac:spMkLst>
        </pc:spChg>
        <pc:picChg chg="add mod modCrop">
          <ac:chgData name="Maria Pagano" userId="60497cb8cb4b67d3" providerId="LiveId" clId="{1B68544B-F4D7-4C5A-B1B8-994EB20FA8AD}" dt="2024-07-04T21:44:20.471" v="5959" actId="1076"/>
          <ac:picMkLst>
            <pc:docMk/>
            <pc:sldMk cId="3423787628" sldId="274"/>
            <ac:picMk id="2" creationId="{ADBEE414-00DB-F7C3-BF0C-6E93D9851EE7}"/>
          </ac:picMkLst>
        </pc:picChg>
        <pc:picChg chg="add mod modCrop">
          <ac:chgData name="Maria Pagano" userId="60497cb8cb4b67d3" providerId="LiveId" clId="{1B68544B-F4D7-4C5A-B1B8-994EB20FA8AD}" dt="2024-07-04T21:44:39.032" v="5964" actId="1076"/>
          <ac:picMkLst>
            <pc:docMk/>
            <pc:sldMk cId="3423787628" sldId="274"/>
            <ac:picMk id="8" creationId="{CE42C306-1448-E5A0-962F-DE52FBAE546F}"/>
          </ac:picMkLst>
        </pc:picChg>
      </pc:sldChg>
      <pc:sldChg chg="modSp mod">
        <pc:chgData name="Maria Pagano" userId="60497cb8cb4b67d3" providerId="LiveId" clId="{1B68544B-F4D7-4C5A-B1B8-994EB20FA8AD}" dt="2024-07-04T21:45:42.346" v="5976" actId="1076"/>
        <pc:sldMkLst>
          <pc:docMk/>
          <pc:sldMk cId="2894280901" sldId="275"/>
        </pc:sldMkLst>
        <pc:spChg chg="mod">
          <ac:chgData name="Maria Pagano" userId="60497cb8cb4b67d3" providerId="LiveId" clId="{1B68544B-F4D7-4C5A-B1B8-994EB20FA8AD}" dt="2024-07-04T21:45:21.721" v="5970" actId="1076"/>
          <ac:spMkLst>
            <pc:docMk/>
            <pc:sldMk cId="2894280901" sldId="275"/>
            <ac:spMk id="2" creationId="{E9C47F88-A0D4-6822-D509-F0583ACCE19E}"/>
          </ac:spMkLst>
        </pc:spChg>
        <pc:spChg chg="mod">
          <ac:chgData name="Maria Pagano" userId="60497cb8cb4b67d3" providerId="LiveId" clId="{1B68544B-F4D7-4C5A-B1B8-994EB20FA8AD}" dt="2024-07-04T21:45:42.346" v="5976" actId="1076"/>
          <ac:spMkLst>
            <pc:docMk/>
            <pc:sldMk cId="2894280901" sldId="275"/>
            <ac:spMk id="3" creationId="{C02266B9-10B0-345D-9D58-D7499F2DF781}"/>
          </ac:spMkLst>
        </pc:spChg>
        <pc:picChg chg="mod">
          <ac:chgData name="Maria Pagano" userId="60497cb8cb4b67d3" providerId="LiveId" clId="{1B68544B-F4D7-4C5A-B1B8-994EB20FA8AD}" dt="2024-07-04T21:45:27.791" v="5973" actId="14100"/>
          <ac:picMkLst>
            <pc:docMk/>
            <pc:sldMk cId="2894280901" sldId="275"/>
            <ac:picMk id="4" creationId="{F6F606C9-7B8F-0212-C5D9-A140DCAA19B7}"/>
          </ac:picMkLst>
        </pc:picChg>
      </pc:sldChg>
      <pc:sldChg chg="addSp modSp mod">
        <pc:chgData name="Maria Pagano" userId="60497cb8cb4b67d3" providerId="LiveId" clId="{1B68544B-F4D7-4C5A-B1B8-994EB20FA8AD}" dt="2024-07-04T22:11:49.584" v="6063" actId="1076"/>
        <pc:sldMkLst>
          <pc:docMk/>
          <pc:sldMk cId="3851085897" sldId="276"/>
        </pc:sldMkLst>
        <pc:spChg chg="add mod">
          <ac:chgData name="Maria Pagano" userId="60497cb8cb4b67d3" providerId="LiveId" clId="{1B68544B-F4D7-4C5A-B1B8-994EB20FA8AD}" dt="2024-07-04T22:11:49.584" v="6063" actId="1076"/>
          <ac:spMkLst>
            <pc:docMk/>
            <pc:sldMk cId="3851085897" sldId="276"/>
            <ac:spMk id="4" creationId="{A6C2CA94-F463-3D29-49B2-450A23A8249F}"/>
          </ac:spMkLst>
        </pc:spChg>
        <pc:spChg chg="mod">
          <ac:chgData name="Maria Pagano" userId="60497cb8cb4b67d3" providerId="LiveId" clId="{1B68544B-F4D7-4C5A-B1B8-994EB20FA8AD}" dt="2024-07-04T22:11:41.538" v="6062" actId="1076"/>
          <ac:spMkLst>
            <pc:docMk/>
            <pc:sldMk cId="3851085897" sldId="276"/>
            <ac:spMk id="5" creationId="{CEB21009-1D62-42EB-DA94-A58960A227B8}"/>
          </ac:spMkLst>
        </pc:spChg>
        <pc:spChg chg="mod">
          <ac:chgData name="Maria Pagano" userId="60497cb8cb4b67d3" providerId="LiveId" clId="{1B68544B-F4D7-4C5A-B1B8-994EB20FA8AD}" dt="2024-07-04T22:11:12.366" v="6053" actId="1076"/>
          <ac:spMkLst>
            <pc:docMk/>
            <pc:sldMk cId="3851085897" sldId="276"/>
            <ac:spMk id="6" creationId="{156A513B-1590-A73B-37D1-9B2F5AE0C849}"/>
          </ac:spMkLst>
        </pc:spChg>
        <pc:spChg chg="add mod">
          <ac:chgData name="Maria Pagano" userId="60497cb8cb4b67d3" providerId="LiveId" clId="{1B68544B-F4D7-4C5A-B1B8-994EB20FA8AD}" dt="2024-06-12T19:15:37.064" v="4663" actId="1076"/>
          <ac:spMkLst>
            <pc:docMk/>
            <pc:sldMk cId="3851085897" sldId="276"/>
            <ac:spMk id="8" creationId="{4EC7FACD-9B5F-4B0E-D3FB-0D4E32279CEC}"/>
          </ac:spMkLst>
        </pc:spChg>
        <pc:picChg chg="mod modCrop">
          <ac:chgData name="Maria Pagano" userId="60497cb8cb4b67d3" providerId="LiveId" clId="{1B68544B-F4D7-4C5A-B1B8-994EB20FA8AD}" dt="2024-07-04T22:11:34.420" v="6060" actId="1076"/>
          <ac:picMkLst>
            <pc:docMk/>
            <pc:sldMk cId="3851085897" sldId="276"/>
            <ac:picMk id="7" creationId="{01394A73-A626-E1B6-624A-01F10618E3EB}"/>
          </ac:picMkLst>
        </pc:picChg>
      </pc:sldChg>
      <pc:sldChg chg="addSp modSp mod">
        <pc:chgData name="Maria Pagano" userId="60497cb8cb4b67d3" providerId="LiveId" clId="{1B68544B-F4D7-4C5A-B1B8-994EB20FA8AD}" dt="2024-07-04T21:52:48.169" v="6043" actId="1076"/>
        <pc:sldMkLst>
          <pc:docMk/>
          <pc:sldMk cId="1396582856" sldId="277"/>
        </pc:sldMkLst>
        <pc:spChg chg="add mod">
          <ac:chgData name="Maria Pagano" userId="60497cb8cb4b67d3" providerId="LiveId" clId="{1B68544B-F4D7-4C5A-B1B8-994EB20FA8AD}" dt="2024-07-04T21:52:42.467" v="6041" actId="1076"/>
          <ac:spMkLst>
            <pc:docMk/>
            <pc:sldMk cId="1396582856" sldId="277"/>
            <ac:spMk id="5" creationId="{E73C4689-306A-E28F-81B8-F6D7BBF34A13}"/>
          </ac:spMkLst>
        </pc:spChg>
        <pc:spChg chg="add mod">
          <ac:chgData name="Maria Pagano" userId="60497cb8cb4b67d3" providerId="LiveId" clId="{1B68544B-F4D7-4C5A-B1B8-994EB20FA8AD}" dt="2024-07-04T21:52:48.169" v="6043" actId="1076"/>
          <ac:spMkLst>
            <pc:docMk/>
            <pc:sldMk cId="1396582856" sldId="277"/>
            <ac:spMk id="6" creationId="{39EC42CE-570C-A113-3A01-F618869CFE02}"/>
          </ac:spMkLst>
        </pc:spChg>
        <pc:spChg chg="mod">
          <ac:chgData name="Maria Pagano" userId="60497cb8cb4b67d3" providerId="LiveId" clId="{1B68544B-F4D7-4C5A-B1B8-994EB20FA8AD}" dt="2024-07-04T21:52:01.151" v="6032" actId="1076"/>
          <ac:spMkLst>
            <pc:docMk/>
            <pc:sldMk cId="1396582856" sldId="277"/>
            <ac:spMk id="10" creationId="{7D704203-16A3-4789-C26A-9A8B1D84E5FD}"/>
          </ac:spMkLst>
        </pc:spChg>
        <pc:picChg chg="add mod">
          <ac:chgData name="Maria Pagano" userId="60497cb8cb4b67d3" providerId="LiveId" clId="{1B68544B-F4D7-4C5A-B1B8-994EB20FA8AD}" dt="2024-07-04T21:52:44.671" v="6042" actId="1076"/>
          <ac:picMkLst>
            <pc:docMk/>
            <pc:sldMk cId="1396582856" sldId="277"/>
            <ac:picMk id="3" creationId="{09A73CA1-EBFD-E5AC-9FA8-D787673670F3}"/>
          </ac:picMkLst>
        </pc:picChg>
      </pc:sldChg>
      <pc:sldChg chg="addSp delSp modSp mod">
        <pc:chgData name="Maria Pagano" userId="60497cb8cb4b67d3" providerId="LiveId" clId="{1B68544B-F4D7-4C5A-B1B8-994EB20FA8AD}" dt="2024-07-04T22:13:54.658" v="6076" actId="1076"/>
        <pc:sldMkLst>
          <pc:docMk/>
          <pc:sldMk cId="2694808646" sldId="280"/>
        </pc:sldMkLst>
        <pc:spChg chg="add del mod">
          <ac:chgData name="Maria Pagano" userId="60497cb8cb4b67d3" providerId="LiveId" clId="{1B68544B-F4D7-4C5A-B1B8-994EB20FA8AD}" dt="2024-06-12T19:44:24.950" v="4884" actId="21"/>
          <ac:spMkLst>
            <pc:docMk/>
            <pc:sldMk cId="2694808646" sldId="280"/>
            <ac:spMk id="3" creationId="{2E271AF2-4B8A-F643-A67C-D32727C02914}"/>
          </ac:spMkLst>
        </pc:spChg>
        <pc:spChg chg="mod">
          <ac:chgData name="Maria Pagano" userId="60497cb8cb4b67d3" providerId="LiveId" clId="{1B68544B-F4D7-4C5A-B1B8-994EB20FA8AD}" dt="2024-07-04T22:13:49.653" v="6075" actId="1076"/>
          <ac:spMkLst>
            <pc:docMk/>
            <pc:sldMk cId="2694808646" sldId="280"/>
            <ac:spMk id="4" creationId="{E7100BEA-EAD6-E53E-D227-95534ECFA9DD}"/>
          </ac:spMkLst>
        </pc:spChg>
        <pc:spChg chg="mod">
          <ac:chgData name="Maria Pagano" userId="60497cb8cb4b67d3" providerId="LiveId" clId="{1B68544B-F4D7-4C5A-B1B8-994EB20FA8AD}" dt="2024-06-12T19:26:20.085" v="4709" actId="1076"/>
          <ac:spMkLst>
            <pc:docMk/>
            <pc:sldMk cId="2694808646" sldId="280"/>
            <ac:spMk id="6" creationId="{759C6291-12B5-6660-06BB-BA7E0C8CEEA2}"/>
          </ac:spMkLst>
        </pc:spChg>
        <pc:spChg chg="mod">
          <ac:chgData name="Maria Pagano" userId="60497cb8cb4b67d3" providerId="LiveId" clId="{1B68544B-F4D7-4C5A-B1B8-994EB20FA8AD}" dt="2024-07-04T22:13:54.658" v="6076" actId="1076"/>
          <ac:spMkLst>
            <pc:docMk/>
            <pc:sldMk cId="2694808646" sldId="280"/>
            <ac:spMk id="11" creationId="{96517B32-C538-B10B-9FF0-4D8A4447B4C2}"/>
          </ac:spMkLst>
        </pc:spChg>
        <pc:picChg chg="mod modCrop">
          <ac:chgData name="Maria Pagano" userId="60497cb8cb4b67d3" providerId="LiveId" clId="{1B68544B-F4D7-4C5A-B1B8-994EB20FA8AD}" dt="2024-07-04T22:13:42.399" v="6073" actId="14100"/>
          <ac:picMkLst>
            <pc:docMk/>
            <pc:sldMk cId="2694808646" sldId="280"/>
            <ac:picMk id="2" creationId="{C48C7C9E-A6E4-25A2-C330-655E86EAE7F1}"/>
          </ac:picMkLst>
        </pc:picChg>
      </pc:sldChg>
      <pc:sldChg chg="modSp mod">
        <pc:chgData name="Maria Pagano" userId="60497cb8cb4b67d3" providerId="LiveId" clId="{1B68544B-F4D7-4C5A-B1B8-994EB20FA8AD}" dt="2024-07-05T00:19:30.487" v="6165" actId="1076"/>
        <pc:sldMkLst>
          <pc:docMk/>
          <pc:sldMk cId="4188627449" sldId="281"/>
        </pc:sldMkLst>
        <pc:spChg chg="mod">
          <ac:chgData name="Maria Pagano" userId="60497cb8cb4b67d3" providerId="LiveId" clId="{1B68544B-F4D7-4C5A-B1B8-994EB20FA8AD}" dt="2024-06-12T20:21:58.498" v="5134" actId="1076"/>
          <ac:spMkLst>
            <pc:docMk/>
            <pc:sldMk cId="4188627449" sldId="281"/>
            <ac:spMk id="2" creationId="{A161435A-9250-A10C-6755-35F3BE7A5032}"/>
          </ac:spMkLst>
        </pc:spChg>
        <pc:spChg chg="mod">
          <ac:chgData name="Maria Pagano" userId="60497cb8cb4b67d3" providerId="LiveId" clId="{1B68544B-F4D7-4C5A-B1B8-994EB20FA8AD}" dt="2024-07-05T00:19:30.487" v="6165" actId="1076"/>
          <ac:spMkLst>
            <pc:docMk/>
            <pc:sldMk cId="4188627449" sldId="281"/>
            <ac:spMk id="5" creationId="{7B066594-BA8F-2E35-C97A-F23A31605B99}"/>
          </ac:spMkLst>
        </pc:spChg>
        <pc:spChg chg="mod">
          <ac:chgData name="Maria Pagano" userId="60497cb8cb4b67d3" providerId="LiveId" clId="{1B68544B-F4D7-4C5A-B1B8-994EB20FA8AD}" dt="2024-06-12T20:22:27.223" v="5137" actId="1076"/>
          <ac:spMkLst>
            <pc:docMk/>
            <pc:sldMk cId="4188627449" sldId="281"/>
            <ac:spMk id="7" creationId="{D1505132-8554-FC74-CA9B-397CD79878AB}"/>
          </ac:spMkLst>
        </pc:spChg>
        <pc:picChg chg="mod">
          <ac:chgData name="Maria Pagano" userId="60497cb8cb4b67d3" providerId="LiveId" clId="{1B68544B-F4D7-4C5A-B1B8-994EB20FA8AD}" dt="2024-07-05T00:19:23.361" v="6163" actId="1076"/>
          <ac:picMkLst>
            <pc:docMk/>
            <pc:sldMk cId="4188627449" sldId="281"/>
            <ac:picMk id="3" creationId="{68D17527-1575-81BC-1C12-9FE63A6FE938}"/>
          </ac:picMkLst>
        </pc:picChg>
      </pc:sldChg>
      <pc:sldChg chg="addSp modSp mod">
        <pc:chgData name="Maria Pagano" userId="60497cb8cb4b67d3" providerId="LiveId" clId="{1B68544B-F4D7-4C5A-B1B8-994EB20FA8AD}" dt="2024-07-05T00:19:49.695" v="6166" actId="313"/>
        <pc:sldMkLst>
          <pc:docMk/>
          <pc:sldMk cId="171999787" sldId="282"/>
        </pc:sldMkLst>
        <pc:spChg chg="mod">
          <ac:chgData name="Maria Pagano" userId="60497cb8cb4b67d3" providerId="LiveId" clId="{1B68544B-F4D7-4C5A-B1B8-994EB20FA8AD}" dt="2024-06-12T20:24:32.564" v="5161" actId="1076"/>
          <ac:spMkLst>
            <pc:docMk/>
            <pc:sldMk cId="171999787" sldId="282"/>
            <ac:spMk id="2" creationId="{97208CAB-8261-94BD-7F02-5BF7189F03A5}"/>
          </ac:spMkLst>
        </pc:spChg>
        <pc:spChg chg="add mod">
          <ac:chgData name="Maria Pagano" userId="60497cb8cb4b67d3" providerId="LiveId" clId="{1B68544B-F4D7-4C5A-B1B8-994EB20FA8AD}" dt="2024-07-05T00:19:49.695" v="6166" actId="313"/>
          <ac:spMkLst>
            <pc:docMk/>
            <pc:sldMk cId="171999787" sldId="282"/>
            <ac:spMk id="3" creationId="{A95B8E87-75DF-5B99-1B11-E6E5419134A0}"/>
          </ac:spMkLst>
        </pc:spChg>
        <pc:spChg chg="mod">
          <ac:chgData name="Maria Pagano" userId="60497cb8cb4b67d3" providerId="LiveId" clId="{1B68544B-F4D7-4C5A-B1B8-994EB20FA8AD}" dt="2024-06-12T20:34:19.598" v="5577" actId="20577"/>
          <ac:spMkLst>
            <pc:docMk/>
            <pc:sldMk cId="171999787" sldId="282"/>
            <ac:spMk id="5" creationId="{185A157A-84B8-877C-1683-06FF147A19ED}"/>
          </ac:spMkLst>
        </pc:spChg>
        <pc:spChg chg="mod">
          <ac:chgData name="Maria Pagano" userId="60497cb8cb4b67d3" providerId="LiveId" clId="{1B68544B-F4D7-4C5A-B1B8-994EB20FA8AD}" dt="2024-07-04T20:00:24.932" v="5810" actId="208"/>
          <ac:spMkLst>
            <pc:docMk/>
            <pc:sldMk cId="171999787" sldId="282"/>
            <ac:spMk id="9" creationId="{9F65E62B-9986-F3BF-86C5-D08ED89212E5}"/>
          </ac:spMkLst>
        </pc:spChg>
        <pc:picChg chg="mod">
          <ac:chgData name="Maria Pagano" userId="60497cb8cb4b67d3" providerId="LiveId" clId="{1B68544B-F4D7-4C5A-B1B8-994EB20FA8AD}" dt="2024-06-12T20:34:08.764" v="5572" actId="1076"/>
          <ac:picMkLst>
            <pc:docMk/>
            <pc:sldMk cId="171999787" sldId="282"/>
            <ac:picMk id="7" creationId="{6449ED78-739F-5D99-57FD-D7A21AC39EC0}"/>
          </ac:picMkLst>
        </pc:picChg>
      </pc:sldChg>
      <pc:sldChg chg="delSp del mod">
        <pc:chgData name="Maria Pagano" userId="60497cb8cb4b67d3" providerId="LiveId" clId="{1B68544B-F4D7-4C5A-B1B8-994EB20FA8AD}" dt="2024-06-12T19:20:04.545" v="4668" actId="2696"/>
        <pc:sldMkLst>
          <pc:docMk/>
          <pc:sldMk cId="1633948248" sldId="294"/>
        </pc:sldMkLst>
        <pc:spChg chg="del">
          <ac:chgData name="Maria Pagano" userId="60497cb8cb4b67d3" providerId="LiveId" clId="{1B68544B-F4D7-4C5A-B1B8-994EB20FA8AD}" dt="2024-06-12T19:19:45.219" v="4665" actId="21"/>
          <ac:spMkLst>
            <pc:docMk/>
            <pc:sldMk cId="1633948248" sldId="294"/>
            <ac:spMk id="5" creationId="{E1A42A59-BDE7-022B-C7D7-411D2A117E5A}"/>
          </ac:spMkLst>
        </pc:spChg>
      </pc:sldChg>
      <pc:sldChg chg="modSp mod">
        <pc:chgData name="Maria Pagano" userId="60497cb8cb4b67d3" providerId="LiveId" clId="{1B68544B-F4D7-4C5A-B1B8-994EB20FA8AD}" dt="2024-07-05T00:18:58.553" v="6156" actId="1076"/>
        <pc:sldMkLst>
          <pc:docMk/>
          <pc:sldMk cId="603727364" sldId="295"/>
        </pc:sldMkLst>
        <pc:spChg chg="mod">
          <ac:chgData name="Maria Pagano" userId="60497cb8cb4b67d3" providerId="LiveId" clId="{1B68544B-F4D7-4C5A-B1B8-994EB20FA8AD}" dt="2024-07-05T00:18:58.553" v="6156" actId="1076"/>
          <ac:spMkLst>
            <pc:docMk/>
            <pc:sldMk cId="603727364" sldId="295"/>
            <ac:spMk id="5" creationId="{09A2774C-1562-52F5-05DA-A0D64C7581C5}"/>
          </ac:spMkLst>
        </pc:spChg>
      </pc:sldChg>
      <pc:sldChg chg="addSp modSp mod">
        <pc:chgData name="Maria Pagano" userId="60497cb8cb4b67d3" providerId="LiveId" clId="{1B68544B-F4D7-4C5A-B1B8-994EB20FA8AD}" dt="2024-07-04T22:15:48.748" v="6102" actId="1076"/>
        <pc:sldMkLst>
          <pc:docMk/>
          <pc:sldMk cId="308192289" sldId="302"/>
        </pc:sldMkLst>
        <pc:spChg chg="add mod">
          <ac:chgData name="Maria Pagano" userId="60497cb8cb4b67d3" providerId="LiveId" clId="{1B68544B-F4D7-4C5A-B1B8-994EB20FA8AD}" dt="2024-07-04T22:15:48.748" v="6102" actId="1076"/>
          <ac:spMkLst>
            <pc:docMk/>
            <pc:sldMk cId="308192289" sldId="302"/>
            <ac:spMk id="3" creationId="{2E271AF2-4B8A-F643-A67C-D32727C02914}"/>
          </ac:spMkLst>
        </pc:spChg>
        <pc:spChg chg="add mod">
          <ac:chgData name="Maria Pagano" userId="60497cb8cb4b67d3" providerId="LiveId" clId="{1B68544B-F4D7-4C5A-B1B8-994EB20FA8AD}" dt="2024-07-04T22:15:26.169" v="6098" actId="1076"/>
          <ac:spMkLst>
            <pc:docMk/>
            <pc:sldMk cId="308192289" sldId="302"/>
            <ac:spMk id="7" creationId="{2A05F480-C52C-1851-FE8F-40B1DD422FA1}"/>
          </ac:spMkLst>
        </pc:spChg>
        <pc:spChg chg="mod">
          <ac:chgData name="Maria Pagano" userId="60497cb8cb4b67d3" providerId="LiveId" clId="{1B68544B-F4D7-4C5A-B1B8-994EB20FA8AD}" dt="2024-07-04T22:14:26.767" v="6082" actId="1076"/>
          <ac:spMkLst>
            <pc:docMk/>
            <pc:sldMk cId="308192289" sldId="302"/>
            <ac:spMk id="8" creationId="{98FE77B0-EB22-6CB9-74C1-F49C9F2E468F}"/>
          </ac:spMkLst>
        </pc:spChg>
        <pc:picChg chg="mod modCrop">
          <ac:chgData name="Maria Pagano" userId="60497cb8cb4b67d3" providerId="LiveId" clId="{1B68544B-F4D7-4C5A-B1B8-994EB20FA8AD}" dt="2024-07-04T22:15:34.596" v="6099" actId="732"/>
          <ac:picMkLst>
            <pc:docMk/>
            <pc:sldMk cId="308192289" sldId="302"/>
            <ac:picMk id="2" creationId="{2305EBAA-937F-F1CF-3592-63E2FE95A479}"/>
          </ac:picMkLst>
        </pc:picChg>
      </pc:sldChg>
      <pc:sldChg chg="addSp delSp modSp mod">
        <pc:chgData name="Maria Pagano" userId="60497cb8cb4b67d3" providerId="LiveId" clId="{1B68544B-F4D7-4C5A-B1B8-994EB20FA8AD}" dt="2024-07-04T21:51:14.757" v="6021" actId="21"/>
        <pc:sldMkLst>
          <pc:docMk/>
          <pc:sldMk cId="2108019912" sldId="305"/>
        </pc:sldMkLst>
        <pc:spChg chg="mod">
          <ac:chgData name="Maria Pagano" userId="60497cb8cb4b67d3" providerId="LiveId" clId="{1B68544B-F4D7-4C5A-B1B8-994EB20FA8AD}" dt="2024-06-09T15:47:29.085" v="3938" actId="20577"/>
          <ac:spMkLst>
            <pc:docMk/>
            <pc:sldMk cId="2108019912" sldId="305"/>
            <ac:spMk id="2" creationId="{ADDF39F7-FAD5-9959-97D9-A71E6FBCC185}"/>
          </ac:spMkLst>
        </pc:spChg>
        <pc:spChg chg="del mod">
          <ac:chgData name="Maria Pagano" userId="60497cb8cb4b67d3" providerId="LiveId" clId="{1B68544B-F4D7-4C5A-B1B8-994EB20FA8AD}" dt="2024-06-09T16:07:57.216" v="3950" actId="21"/>
          <ac:spMkLst>
            <pc:docMk/>
            <pc:sldMk cId="2108019912" sldId="305"/>
            <ac:spMk id="3" creationId="{1BEEF65A-02F6-9979-08A7-287A8EF65CA0}"/>
          </ac:spMkLst>
        </pc:spChg>
        <pc:spChg chg="add del mod">
          <ac:chgData name="Maria Pagano" userId="60497cb8cb4b67d3" providerId="LiveId" clId="{1B68544B-F4D7-4C5A-B1B8-994EB20FA8AD}" dt="2024-06-09T16:10:29.084" v="3981"/>
          <ac:spMkLst>
            <pc:docMk/>
            <pc:sldMk cId="2108019912" sldId="305"/>
            <ac:spMk id="5" creationId="{0386CC88-AA86-3A8C-A417-664F52ACA28C}"/>
          </ac:spMkLst>
        </pc:spChg>
        <pc:spChg chg="add mod">
          <ac:chgData name="Maria Pagano" userId="60497cb8cb4b67d3" providerId="LiveId" clId="{1B68544B-F4D7-4C5A-B1B8-994EB20FA8AD}" dt="2024-07-04T21:46:25.132" v="5982" actId="1076"/>
          <ac:spMkLst>
            <pc:docMk/>
            <pc:sldMk cId="2108019912" sldId="305"/>
            <ac:spMk id="8" creationId="{545F167D-758B-CA28-37BE-12A00FCD4515}"/>
          </ac:spMkLst>
        </pc:spChg>
        <pc:spChg chg="add mod">
          <ac:chgData name="Maria Pagano" userId="60497cb8cb4b67d3" providerId="LiveId" clId="{1B68544B-F4D7-4C5A-B1B8-994EB20FA8AD}" dt="2024-06-09T16:13:54.954" v="4107" actId="1076"/>
          <ac:spMkLst>
            <pc:docMk/>
            <pc:sldMk cId="2108019912" sldId="305"/>
            <ac:spMk id="10" creationId="{A4406088-57C0-32F4-1E68-94BCC0655500}"/>
          </ac:spMkLst>
        </pc:spChg>
        <pc:spChg chg="add del mod">
          <ac:chgData name="Maria Pagano" userId="60497cb8cb4b67d3" providerId="LiveId" clId="{1B68544B-F4D7-4C5A-B1B8-994EB20FA8AD}" dt="2024-07-04T21:51:14.757" v="6021" actId="21"/>
          <ac:spMkLst>
            <pc:docMk/>
            <pc:sldMk cId="2108019912" sldId="305"/>
            <ac:spMk id="11" creationId="{AFC9CA49-8AFD-5212-D909-D0AABC23B4E9}"/>
          </ac:spMkLst>
        </pc:spChg>
        <pc:picChg chg="add mod">
          <ac:chgData name="Maria Pagano" userId="60497cb8cb4b67d3" providerId="LiveId" clId="{1B68544B-F4D7-4C5A-B1B8-994EB20FA8AD}" dt="2024-07-04T21:46:11.369" v="5980" actId="1076"/>
          <ac:picMkLst>
            <pc:docMk/>
            <pc:sldMk cId="2108019912" sldId="305"/>
            <ac:picMk id="9" creationId="{115083C7-BBED-D53A-E4A7-7985788BCB97}"/>
          </ac:picMkLst>
        </pc:picChg>
      </pc:sldChg>
      <pc:sldChg chg="modSp mod">
        <pc:chgData name="Maria Pagano" userId="60497cb8cb4b67d3" providerId="LiveId" clId="{1B68544B-F4D7-4C5A-B1B8-994EB20FA8AD}" dt="2024-07-04T21:53:25.580" v="6048" actId="1076"/>
        <pc:sldMkLst>
          <pc:docMk/>
          <pc:sldMk cId="3645901384" sldId="306"/>
        </pc:sldMkLst>
        <pc:spChg chg="mod">
          <ac:chgData name="Maria Pagano" userId="60497cb8cb4b67d3" providerId="LiveId" clId="{1B68544B-F4D7-4C5A-B1B8-994EB20FA8AD}" dt="2024-07-04T21:53:25.580" v="6048" actId="1076"/>
          <ac:spMkLst>
            <pc:docMk/>
            <pc:sldMk cId="3645901384" sldId="306"/>
            <ac:spMk id="3" creationId="{EEFBF662-6BB7-7E59-6098-0DE70F72DA3B}"/>
          </ac:spMkLst>
        </pc:spChg>
        <pc:spChg chg="mod">
          <ac:chgData name="Maria Pagano" userId="60497cb8cb4b67d3" providerId="LiveId" clId="{1B68544B-F4D7-4C5A-B1B8-994EB20FA8AD}" dt="2024-07-04T21:53:18.809" v="6046" actId="1076"/>
          <ac:spMkLst>
            <pc:docMk/>
            <pc:sldMk cId="3645901384" sldId="306"/>
            <ac:spMk id="10" creationId="{4466E1A9-E624-26FD-DEB5-68EBE617A0B9}"/>
          </ac:spMkLst>
        </pc:spChg>
      </pc:sldChg>
      <pc:sldChg chg="addSp modSp mod">
        <pc:chgData name="Maria Pagano" userId="60497cb8cb4b67d3" providerId="LiveId" clId="{1B68544B-F4D7-4C5A-B1B8-994EB20FA8AD}" dt="2024-07-04T21:20:22.567" v="5926" actId="1076"/>
        <pc:sldMkLst>
          <pc:docMk/>
          <pc:sldMk cId="2025570893" sldId="308"/>
        </pc:sldMkLst>
        <pc:spChg chg="mod">
          <ac:chgData name="Maria Pagano" userId="60497cb8cb4b67d3" providerId="LiveId" clId="{1B68544B-F4D7-4C5A-B1B8-994EB20FA8AD}" dt="2024-06-08T20:33:42.659" v="1428" actId="1076"/>
          <ac:spMkLst>
            <pc:docMk/>
            <pc:sldMk cId="2025570893" sldId="308"/>
            <ac:spMk id="2" creationId="{B3B120CA-9E69-69F4-E012-3E42F04EF329}"/>
          </ac:spMkLst>
        </pc:spChg>
        <pc:spChg chg="add mod">
          <ac:chgData name="Maria Pagano" userId="60497cb8cb4b67d3" providerId="LiveId" clId="{1B68544B-F4D7-4C5A-B1B8-994EB20FA8AD}" dt="2024-06-08T20:49:14.065" v="1543" actId="20577"/>
          <ac:spMkLst>
            <pc:docMk/>
            <pc:sldMk cId="2025570893" sldId="308"/>
            <ac:spMk id="3" creationId="{66206F56-63DF-387C-E9F8-9D66056E6B5C}"/>
          </ac:spMkLst>
        </pc:spChg>
        <pc:spChg chg="add mod">
          <ac:chgData name="Maria Pagano" userId="60497cb8cb4b67d3" providerId="LiveId" clId="{1B68544B-F4D7-4C5A-B1B8-994EB20FA8AD}" dt="2024-06-08T20:50:59.879" v="1806" actId="1076"/>
          <ac:spMkLst>
            <pc:docMk/>
            <pc:sldMk cId="2025570893" sldId="308"/>
            <ac:spMk id="4" creationId="{588FB1C8-FB3A-3670-0E01-F351BE272A82}"/>
          </ac:spMkLst>
        </pc:spChg>
        <pc:graphicFrameChg chg="mod modGraphic">
          <ac:chgData name="Maria Pagano" userId="60497cb8cb4b67d3" providerId="LiveId" clId="{1B68544B-F4D7-4C5A-B1B8-994EB20FA8AD}" dt="2024-07-04T21:20:22.567" v="5926" actId="1076"/>
          <ac:graphicFrameMkLst>
            <pc:docMk/>
            <pc:sldMk cId="2025570893" sldId="308"/>
            <ac:graphicFrameMk id="10" creationId="{FA4894D9-A82F-F228-F796-29BBB8E54C80}"/>
          </ac:graphicFrameMkLst>
        </pc:graphicFrameChg>
      </pc:sldChg>
      <pc:sldChg chg="addSp delSp modSp new mod">
        <pc:chgData name="Maria Pagano" userId="60497cb8cb4b67d3" providerId="LiveId" clId="{1B68544B-F4D7-4C5A-B1B8-994EB20FA8AD}" dt="2024-07-04T22:12:18.398" v="6066" actId="1076"/>
        <pc:sldMkLst>
          <pc:docMk/>
          <pc:sldMk cId="1400937684" sldId="309"/>
        </pc:sldMkLst>
        <pc:spChg chg="add mod">
          <ac:chgData name="Maria Pagano" userId="60497cb8cb4b67d3" providerId="LiveId" clId="{1B68544B-F4D7-4C5A-B1B8-994EB20FA8AD}" dt="2024-06-12T19:19:47.930" v="4666"/>
          <ac:spMkLst>
            <pc:docMk/>
            <pc:sldMk cId="1400937684" sldId="309"/>
            <ac:spMk id="2" creationId="{E1E4EF11-427D-6CB5-D7A5-08EAAAD1D8B7}"/>
          </ac:spMkLst>
        </pc:spChg>
        <pc:spChg chg="add mod">
          <ac:chgData name="Maria Pagano" userId="60497cb8cb4b67d3" providerId="LiveId" clId="{1B68544B-F4D7-4C5A-B1B8-994EB20FA8AD}" dt="2024-07-04T22:12:18.398" v="6066" actId="1076"/>
          <ac:spMkLst>
            <pc:docMk/>
            <pc:sldMk cId="1400937684" sldId="309"/>
            <ac:spMk id="3" creationId="{8A6D0B44-A84B-7C9D-B4B5-DA680600FCB9}"/>
          </ac:spMkLst>
        </pc:spChg>
        <pc:spChg chg="add del mod">
          <ac:chgData name="Maria Pagano" userId="60497cb8cb4b67d3" providerId="LiveId" clId="{1B68544B-F4D7-4C5A-B1B8-994EB20FA8AD}" dt="2024-06-12T19:26:54.815" v="4715" actId="22"/>
          <ac:spMkLst>
            <pc:docMk/>
            <pc:sldMk cId="1400937684" sldId="309"/>
            <ac:spMk id="5" creationId="{B1DD62B0-A6BB-8306-5AFD-4B4FFA9A1813}"/>
          </ac:spMkLst>
        </pc:spChg>
        <pc:spChg chg="add mod">
          <ac:chgData name="Maria Pagano" userId="60497cb8cb4b67d3" providerId="LiveId" clId="{1B68544B-F4D7-4C5A-B1B8-994EB20FA8AD}" dt="2024-06-12T19:27:09.007" v="4717" actId="1076"/>
          <ac:spMkLst>
            <pc:docMk/>
            <pc:sldMk cId="1400937684" sldId="309"/>
            <ac:spMk id="6" creationId="{13229541-57D8-8B77-095F-1E6571C86074}"/>
          </ac:spMkLst>
        </pc:spChg>
        <pc:spChg chg="add del mod">
          <ac:chgData name="Maria Pagano" userId="60497cb8cb4b67d3" providerId="LiveId" clId="{1B68544B-F4D7-4C5A-B1B8-994EB20FA8AD}" dt="2024-06-12T19:43:59.791" v="4881" actId="21"/>
          <ac:spMkLst>
            <pc:docMk/>
            <pc:sldMk cId="1400937684" sldId="309"/>
            <ac:spMk id="7" creationId="{2E271AF2-4B8A-F643-A67C-D32727C02914}"/>
          </ac:spMkLst>
        </pc:spChg>
      </pc:sldChg>
      <pc:sldChg chg="addSp delSp modSp new mod">
        <pc:chgData name="Maria Pagano" userId="60497cb8cb4b67d3" providerId="LiveId" clId="{1B68544B-F4D7-4C5A-B1B8-994EB20FA8AD}" dt="2024-07-05T00:18:30.969" v="6153" actId="1076"/>
        <pc:sldMkLst>
          <pc:docMk/>
          <pc:sldMk cId="3812618190" sldId="310"/>
        </pc:sldMkLst>
        <pc:spChg chg="add mod">
          <ac:chgData name="Maria Pagano" userId="60497cb8cb4b67d3" providerId="LiveId" clId="{1B68544B-F4D7-4C5A-B1B8-994EB20FA8AD}" dt="2024-06-12T20:10:57.299" v="4997" actId="1076"/>
          <ac:spMkLst>
            <pc:docMk/>
            <pc:sldMk cId="3812618190" sldId="310"/>
            <ac:spMk id="2" creationId="{081B8632-580A-8BA8-7955-B3752A26B998}"/>
          </ac:spMkLst>
        </pc:spChg>
        <pc:spChg chg="add mod">
          <ac:chgData name="Maria Pagano" userId="60497cb8cb4b67d3" providerId="LiveId" clId="{1B68544B-F4D7-4C5A-B1B8-994EB20FA8AD}" dt="2024-07-05T00:18:27.755" v="6152" actId="1076"/>
          <ac:spMkLst>
            <pc:docMk/>
            <pc:sldMk cId="3812618190" sldId="310"/>
            <ac:spMk id="3" creationId="{ED9F8182-77F3-0C57-9036-148D018A6D75}"/>
          </ac:spMkLst>
        </pc:spChg>
        <pc:spChg chg="add mod">
          <ac:chgData name="Maria Pagano" userId="60497cb8cb4b67d3" providerId="LiveId" clId="{1B68544B-F4D7-4C5A-B1B8-994EB20FA8AD}" dt="2024-07-05T00:17:16.234" v="6125" actId="1076"/>
          <ac:spMkLst>
            <pc:docMk/>
            <pc:sldMk cId="3812618190" sldId="310"/>
            <ac:spMk id="4" creationId="{47100F27-AA75-7B65-AC6A-8AA35A773969}"/>
          </ac:spMkLst>
        </pc:spChg>
        <pc:spChg chg="add mod">
          <ac:chgData name="Maria Pagano" userId="60497cb8cb4b67d3" providerId="LiveId" clId="{1B68544B-F4D7-4C5A-B1B8-994EB20FA8AD}" dt="2024-06-12T20:14:23.447" v="5018" actId="1076"/>
          <ac:spMkLst>
            <pc:docMk/>
            <pc:sldMk cId="3812618190" sldId="310"/>
            <ac:spMk id="6" creationId="{9B10171F-B20A-4CD3-4CFF-C6C2BB29122D}"/>
          </ac:spMkLst>
        </pc:spChg>
        <pc:spChg chg="add del mod">
          <ac:chgData name="Maria Pagano" userId="60497cb8cb4b67d3" providerId="LiveId" clId="{1B68544B-F4D7-4C5A-B1B8-994EB20FA8AD}" dt="2024-07-05T00:16:43.016" v="6119"/>
          <ac:spMkLst>
            <pc:docMk/>
            <pc:sldMk cId="3812618190" sldId="310"/>
            <ac:spMk id="7" creationId="{F7089717-FD2C-31AA-EB4A-CBD4A9A30596}"/>
          </ac:spMkLst>
        </pc:spChg>
        <pc:spChg chg="add mod">
          <ac:chgData name="Maria Pagano" userId="60497cb8cb4b67d3" providerId="LiveId" clId="{1B68544B-F4D7-4C5A-B1B8-994EB20FA8AD}" dt="2024-07-05T00:18:30.969" v="6153" actId="1076"/>
          <ac:spMkLst>
            <pc:docMk/>
            <pc:sldMk cId="3812618190" sldId="310"/>
            <ac:spMk id="8" creationId="{049A3270-9DD8-B998-2DCA-79D4A746EB83}"/>
          </ac:spMkLst>
        </pc:spChg>
        <pc:graphicFrameChg chg="add mod modGraphic">
          <ac:chgData name="Maria Pagano" userId="60497cb8cb4b67d3" providerId="LiveId" clId="{1B68544B-F4D7-4C5A-B1B8-994EB20FA8AD}" dt="2024-07-05T00:17:54.648" v="6139" actId="20577"/>
          <ac:graphicFrameMkLst>
            <pc:docMk/>
            <pc:sldMk cId="3812618190" sldId="310"/>
            <ac:graphicFrameMk id="5" creationId="{2C2F74F3-BD4A-40FC-C68B-4DDB53E9E7C6}"/>
          </ac:graphicFrameMkLst>
        </pc:graphicFrameChg>
      </pc:sldChg>
      <pc:sldChg chg="addSp modSp new mod">
        <pc:chgData name="Maria Pagano" userId="60497cb8cb4b67d3" providerId="LiveId" clId="{1B68544B-F4D7-4C5A-B1B8-994EB20FA8AD}" dt="2024-07-04T21:51:28.139" v="6025" actId="1076"/>
        <pc:sldMkLst>
          <pc:docMk/>
          <pc:sldMk cId="3692466743" sldId="311"/>
        </pc:sldMkLst>
        <pc:spChg chg="add mod">
          <ac:chgData name="Maria Pagano" userId="60497cb8cb4b67d3" providerId="LiveId" clId="{1B68544B-F4D7-4C5A-B1B8-994EB20FA8AD}" dt="2024-07-04T21:46:49.877" v="5985"/>
          <ac:spMkLst>
            <pc:docMk/>
            <pc:sldMk cId="3692466743" sldId="311"/>
            <ac:spMk id="2" creationId="{C1E5C746-A10B-22DB-D208-F54EBC821896}"/>
          </ac:spMkLst>
        </pc:spChg>
        <pc:spChg chg="add mod">
          <ac:chgData name="Maria Pagano" userId="60497cb8cb4b67d3" providerId="LiveId" clId="{1B68544B-F4D7-4C5A-B1B8-994EB20FA8AD}" dt="2024-07-04T21:49:51.679" v="6000" actId="1076"/>
          <ac:spMkLst>
            <pc:docMk/>
            <pc:sldMk cId="3692466743" sldId="311"/>
            <ac:spMk id="3" creationId="{CC1DF2B1-ABD3-3F2C-5389-427327092995}"/>
          </ac:spMkLst>
        </pc:spChg>
        <pc:spChg chg="add mod">
          <ac:chgData name="Maria Pagano" userId="60497cb8cb4b67d3" providerId="LiveId" clId="{1B68544B-F4D7-4C5A-B1B8-994EB20FA8AD}" dt="2024-07-04T21:50:57.361" v="6020" actId="1076"/>
          <ac:spMkLst>
            <pc:docMk/>
            <pc:sldMk cId="3692466743" sldId="311"/>
            <ac:spMk id="5" creationId="{F0E58F58-87FD-9B48-F178-28B63081C266}"/>
          </ac:spMkLst>
        </pc:spChg>
        <pc:spChg chg="add mod">
          <ac:chgData name="Maria Pagano" userId="60497cb8cb4b67d3" providerId="LiveId" clId="{1B68544B-F4D7-4C5A-B1B8-994EB20FA8AD}" dt="2024-07-04T21:51:28.139" v="6025" actId="1076"/>
          <ac:spMkLst>
            <pc:docMk/>
            <pc:sldMk cId="3692466743" sldId="311"/>
            <ac:spMk id="11" creationId="{AFC9CA49-8AFD-5212-D909-D0AABC23B4E9}"/>
          </ac:spMkLst>
        </pc:spChg>
        <pc:graphicFrameChg chg="add mod modGraphic">
          <ac:chgData name="Maria Pagano" userId="60497cb8cb4b67d3" providerId="LiveId" clId="{1B68544B-F4D7-4C5A-B1B8-994EB20FA8AD}" dt="2024-07-04T21:50:52.700" v="6019" actId="1076"/>
          <ac:graphicFrameMkLst>
            <pc:docMk/>
            <pc:sldMk cId="3692466743" sldId="311"/>
            <ac:graphicFrameMk id="4" creationId="{4F36D401-FBE0-3495-6933-C5A331737DC6}"/>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openstax.org/l/language" TargetMode="External"/><Relationship Id="rId3" Type="http://schemas.openxmlformats.org/officeDocument/2006/relationships/hyperlink" Target="https://creativecommons.org/licenses/by/4.0/" TargetMode="External"/><Relationship Id="rId7" Type="http://schemas.openxmlformats.org/officeDocument/2006/relationships/hyperlink" Target="https://www.youtube.com/watch?v=VdewP3tCPEA"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3eRlys2yHIE" TargetMode="External"/><Relationship Id="rId5" Type="http://schemas.openxmlformats.org/officeDocument/2006/relationships/hyperlink" Target="https://www.youtube.com/watch?v=Ttj3D65n4AM" TargetMode="External"/><Relationship Id="rId4" Type="http://schemas.openxmlformats.org/officeDocument/2006/relationships/hyperlink" Target="https://www.youtube.com/watch?v=8UFIKuOfhHs&amp;t=21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o5lzVg5vGaM&amp;t=6s" TargetMode="External"/><Relationship Id="rId4" Type="http://schemas.openxmlformats.org/officeDocument/2006/relationships/hyperlink" Target="https://www.youtube.com/watch?v=eE04SN_Oo84&amp;t=153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image" Target="../media/image10.png"/><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3.0/deed.en" TargetMode="External"/><Relationship Id="rId5" Type="http://schemas.openxmlformats.org/officeDocument/2006/relationships/hyperlink" Target="https://en.wikiversity.org/wiki/WikiJournal_of_Medicine/Medical_gallery_of_Blausen_Medical_2014" TargetMode="External"/><Relationship Id="rId4" Type="http://schemas.openxmlformats.org/officeDocument/2006/relationships/hyperlink" Target="https://commons.wikimedia.org/wiki/File:Blausen_0011_ActionPotential_Nerve.png"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Apollo13" TargetMode="Externa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CogBias"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commons.wikimedia.org/wiki/File:Raymond_Cattell.jpg" TargetMode="External"/><Relationship Id="rId3" Type="http://schemas.openxmlformats.org/officeDocument/2006/relationships/hyperlink" Target="https://creativecommons.org/licenses/by/4.0/" TargetMode="External"/><Relationship Id="rId7" Type="http://schemas.openxmlformats.org/officeDocument/2006/relationships/image" Target="../media/image13.png"/><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gallica.bnf.fr/ark:/12148/btv1b8433341s/f34.item/" TargetMode="External"/><Relationship Id="rId5" Type="http://schemas.openxmlformats.org/officeDocument/2006/relationships/hyperlink" Target="https://commons.wikimedia.org/wiki/File:Exposition_universelle_de_1900_-_portraits_des_commissaires_g%C3%A9n%C3%A9raux-Edmund_Robert_Spearman.jpg" TargetMode="Externa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ndex.php?title=User:Sajaganesandip&amp;action=edit&amp;redlink=1" TargetMode="External"/><Relationship Id="rId5" Type="http://schemas.openxmlformats.org/officeDocument/2006/relationships/hyperlink" Target="https://commons.wikimedia.org/wiki/File:Multiple-intelligence.jpg" TargetMode="Externa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theoryinte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nc-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nobaproject.com/textbooks/introduction-to-psychology-the-full-noba-collection/modules/creativity#authors" TargetMode="External"/><Relationship Id="rId5" Type="http://schemas.openxmlformats.org/officeDocument/2006/relationships/hyperlink" Target="https://nobaproject.com/textbooks/introduction-to-psychology-the-full-noba-collection/modules/creativity#content" TargetMode="Externa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D1YWZhfUGFs&amp;t=61s" TargetMode="Externa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8MLFHd7kW0k&amp;t=15s" TargetMode="Externa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v8VmsZCV7MM"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UAF706IeV8Q&amp;t=213s" TargetMode="Externa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F624Baz-Vzk"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instagram.com/realhistoryuncovered/reel/C2d5K0-K_fK/?hl=en" TargetMode="External"/><Relationship Id="rId4" Type="http://schemas.openxmlformats.org/officeDocument/2006/relationships/hyperlink" Target="https://www.youtube.com/watch?v=7Cgpfw4z8cw&amp;t=1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7 </a:t>
            </a:r>
            <a:br>
              <a:rPr lang="en-US" sz="6600" dirty="0">
                <a:solidFill>
                  <a:schemeClr val="accent1">
                    <a:lumMod val="60000"/>
                    <a:lumOff val="40000"/>
                  </a:schemeClr>
                </a:solidFill>
              </a:rPr>
            </a:br>
            <a:r>
              <a:rPr lang="en-US" sz="6600" dirty="0">
                <a:solidFill>
                  <a:schemeClr val="accent1">
                    <a:lumMod val="60000"/>
                    <a:lumOff val="40000"/>
                  </a:schemeClr>
                </a:solidFill>
              </a:rPr>
              <a:t>Thinking and Intelligence</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4211781" y="112581"/>
            <a:ext cx="3768437"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Language Development</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2" y="6614260"/>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graphicFrame>
        <p:nvGraphicFramePr>
          <p:cNvPr id="5" name="Table 4">
            <a:extLst>
              <a:ext uri="{FF2B5EF4-FFF2-40B4-BE49-F238E27FC236}">
                <a16:creationId xmlns:a16="http://schemas.microsoft.com/office/drawing/2014/main" id="{89E29CBB-6037-D4AC-D6E4-2F38CA626E93}"/>
              </a:ext>
            </a:extLst>
          </p:cNvPr>
          <p:cNvGraphicFramePr>
            <a:graphicFrameLocks noGrp="1"/>
          </p:cNvGraphicFramePr>
          <p:nvPr>
            <p:extLst>
              <p:ext uri="{D42A27DB-BD31-4B8C-83A1-F6EECF244321}">
                <p14:modId xmlns:p14="http://schemas.microsoft.com/office/powerpoint/2010/main" val="2237734999"/>
              </p:ext>
            </p:extLst>
          </p:nvPr>
        </p:nvGraphicFramePr>
        <p:xfrm>
          <a:off x="876349" y="556040"/>
          <a:ext cx="10146205" cy="4277415"/>
        </p:xfrm>
        <a:graphic>
          <a:graphicData uri="http://schemas.openxmlformats.org/drawingml/2006/table">
            <a:tbl>
              <a:tblPr/>
              <a:tblGrid>
                <a:gridCol w="1396652">
                  <a:extLst>
                    <a:ext uri="{9D8B030D-6E8A-4147-A177-3AD203B41FA5}">
                      <a16:colId xmlns:a16="http://schemas.microsoft.com/office/drawing/2014/main" val="20000"/>
                    </a:ext>
                  </a:extLst>
                </a:gridCol>
                <a:gridCol w="2893512">
                  <a:extLst>
                    <a:ext uri="{9D8B030D-6E8A-4147-A177-3AD203B41FA5}">
                      <a16:colId xmlns:a16="http://schemas.microsoft.com/office/drawing/2014/main" val="20001"/>
                    </a:ext>
                  </a:extLst>
                </a:gridCol>
                <a:gridCol w="5856041">
                  <a:extLst>
                    <a:ext uri="{9D8B030D-6E8A-4147-A177-3AD203B41FA5}">
                      <a16:colId xmlns:a16="http://schemas.microsoft.com/office/drawing/2014/main" val="20002"/>
                    </a:ext>
                  </a:extLst>
                </a:gridCol>
              </a:tblGrid>
              <a:tr h="399980">
                <a:tc gridSpan="3">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2000" b="1" dirty="0">
                          <a:effectLst/>
                        </a:rPr>
                        <a:t>Stages of Language and Communication Development</a:t>
                      </a:r>
                    </a:p>
                  </a:txBody>
                  <a:tcPr marL="62807" marR="62807" marT="31404" marB="31404" anchor="b">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6832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600" b="1">
                          <a:effectLst/>
                        </a:rPr>
                        <a:t>Stage</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600" b="1" dirty="0">
                          <a:effectLst/>
                        </a:rPr>
                        <a:t>Age</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l" fontAlgn="b"/>
                      <a:r>
                        <a:rPr lang="en-US" sz="1600" b="1" dirty="0">
                          <a:effectLst/>
                        </a:rPr>
                        <a:t>Developmental Language and Communication</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1</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0–3 months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dirty="0">
                          <a:effectLst/>
                        </a:rPr>
                        <a:t>Reflexive communication; unlearned vocalizations, involuntary movements or facial expressions in response to pleasure or discomfort</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is-IS" sz="1600">
                          <a:effectLst/>
                        </a:rPr>
                        <a:t>2</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3–8 months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Reflexive communication; interest in others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3</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8–13 months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Intentional communication; sociability</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4</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12–18 months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dirty="0">
                          <a:effectLst/>
                        </a:rPr>
                        <a:t>First words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5</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18–24 months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Simple sentences of two words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6</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2–3 years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Sentences of three or more words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9998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7</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a:effectLst/>
                        </a:rPr>
                        <a:t>3–5 years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600" dirty="0">
                          <a:effectLst/>
                        </a:rPr>
                        <a:t>Complex sentences; has conversations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2" name="TextBox 1">
            <a:extLst>
              <a:ext uri="{FF2B5EF4-FFF2-40B4-BE49-F238E27FC236}">
                <a16:creationId xmlns:a16="http://schemas.microsoft.com/office/drawing/2014/main" id="{85B9C706-C812-F66C-0D19-32D45C6E2800}"/>
              </a:ext>
            </a:extLst>
          </p:cNvPr>
          <p:cNvSpPr txBox="1"/>
          <p:nvPr/>
        </p:nvSpPr>
        <p:spPr>
          <a:xfrm>
            <a:off x="876349" y="4927848"/>
            <a:ext cx="4253606"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1 Week Old Responding to Mother's Voice</a:t>
            </a:r>
            <a:r>
              <a:rPr lang="en-US" sz="1200" dirty="0">
                <a:solidFill>
                  <a:prstClr val="black"/>
                </a:solidFill>
                <a:latin typeface="Arial"/>
              </a:rPr>
              <a:t> (0:21).</a:t>
            </a:r>
          </a:p>
        </p:txBody>
      </p:sp>
      <p:sp>
        <p:nvSpPr>
          <p:cNvPr id="4" name="TextBox 3">
            <a:extLst>
              <a:ext uri="{FF2B5EF4-FFF2-40B4-BE49-F238E27FC236}">
                <a16:creationId xmlns:a16="http://schemas.microsoft.com/office/drawing/2014/main" id="{85F2D696-BB14-D9BD-B13F-F7DE98F7A259}"/>
              </a:ext>
            </a:extLst>
          </p:cNvPr>
          <p:cNvSpPr txBox="1"/>
          <p:nvPr/>
        </p:nvSpPr>
        <p:spPr>
          <a:xfrm>
            <a:off x="876349" y="5299061"/>
            <a:ext cx="289576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4-Month-Old Vocal Play</a:t>
            </a:r>
            <a:r>
              <a:rPr lang="en-US" sz="1200" dirty="0">
                <a:solidFill>
                  <a:prstClr val="black"/>
                </a:solidFill>
                <a:latin typeface="Arial"/>
              </a:rPr>
              <a:t> (0:45).</a:t>
            </a:r>
          </a:p>
        </p:txBody>
      </p:sp>
      <p:sp>
        <p:nvSpPr>
          <p:cNvPr id="9" name="TextBox 8">
            <a:extLst>
              <a:ext uri="{FF2B5EF4-FFF2-40B4-BE49-F238E27FC236}">
                <a16:creationId xmlns:a16="http://schemas.microsoft.com/office/drawing/2014/main" id="{C97CAEC8-D4A6-94FD-E2FF-E2CFCBE77CD3}"/>
              </a:ext>
            </a:extLst>
          </p:cNvPr>
          <p:cNvSpPr txBox="1"/>
          <p:nvPr/>
        </p:nvSpPr>
        <p:spPr>
          <a:xfrm>
            <a:off x="6768949" y="4925344"/>
            <a:ext cx="4253605"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6"/>
              </a:rPr>
              <a:t>7 to 9 Month Communication Milestones to Look For</a:t>
            </a:r>
            <a:r>
              <a:rPr lang="en-US" sz="1200" dirty="0">
                <a:solidFill>
                  <a:prstClr val="black"/>
                </a:solidFill>
                <a:latin typeface="Arial"/>
              </a:rPr>
              <a:t> shows 8 different communication milestones in children ages 7 to 9 months of age (1:27).</a:t>
            </a:r>
          </a:p>
        </p:txBody>
      </p:sp>
      <p:sp>
        <p:nvSpPr>
          <p:cNvPr id="11" name="TextBox 10">
            <a:extLst>
              <a:ext uri="{FF2B5EF4-FFF2-40B4-BE49-F238E27FC236}">
                <a16:creationId xmlns:a16="http://schemas.microsoft.com/office/drawing/2014/main" id="{3CC71F92-5BC1-6BE9-76DA-AF1454BA6E79}"/>
              </a:ext>
            </a:extLst>
          </p:cNvPr>
          <p:cNvSpPr txBox="1"/>
          <p:nvPr/>
        </p:nvSpPr>
        <p:spPr>
          <a:xfrm>
            <a:off x="6768948" y="5641674"/>
            <a:ext cx="4253605"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7"/>
              </a:rPr>
              <a:t>13 to 18 Month Communication Milestones</a:t>
            </a:r>
            <a:r>
              <a:rPr lang="en-US" sz="1200" dirty="0">
                <a:solidFill>
                  <a:prstClr val="black"/>
                </a:solidFill>
                <a:latin typeface="Arial"/>
              </a:rPr>
              <a:t> shows 7 different communication milestones in children ages 13 to 18 months of age (2:31).</a:t>
            </a:r>
          </a:p>
        </p:txBody>
      </p:sp>
      <p:sp>
        <p:nvSpPr>
          <p:cNvPr id="12" name="TextBox 11">
            <a:extLst>
              <a:ext uri="{FF2B5EF4-FFF2-40B4-BE49-F238E27FC236}">
                <a16:creationId xmlns:a16="http://schemas.microsoft.com/office/drawing/2014/main" id="{688FB067-184A-10B3-C246-C63C85D8A165}"/>
              </a:ext>
            </a:extLst>
          </p:cNvPr>
          <p:cNvSpPr txBox="1"/>
          <p:nvPr/>
        </p:nvSpPr>
        <p:spPr>
          <a:xfrm>
            <a:off x="400959" y="6332876"/>
            <a:ext cx="11096984"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8"/>
              </a:rPr>
              <a:t>video about how babies lose the ability to discriminate among all possible human phonemes as they age</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(3:22).</a:t>
            </a:r>
          </a:p>
        </p:txBody>
      </p:sp>
    </p:spTree>
    <p:extLst>
      <p:ext uri="{BB962C8B-B14F-4D97-AF65-F5344CB8AC3E}">
        <p14:creationId xmlns:p14="http://schemas.microsoft.com/office/powerpoint/2010/main" val="884369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3329982" y="197870"/>
            <a:ext cx="5532034"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Problem Solving Strategies</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98079" y="717921"/>
            <a:ext cx="11995841" cy="542215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sng"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Trial and error </a:t>
            </a: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continue trying different solutions until problem is solved.</a:t>
            </a:r>
          </a:p>
          <a:p>
            <a:pPr marL="285750" marR="0" lvl="0" indent="-285750" algn="l" defTabSz="914400" rtl="0" eaLnBrk="1" fontAlgn="auto" latinLnBrk="0" hangingPunct="1">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sng"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Algorithm</a:t>
            </a: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 step-by-step problem-solving formula.</a:t>
            </a:r>
          </a:p>
          <a:p>
            <a:pPr marL="285750" marR="0" lvl="0" indent="-285750" algn="l" defTabSz="914400" rtl="0" eaLnBrk="1" fontAlgn="auto" latinLnBrk="0" hangingPunct="1">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sng"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Heuristic</a:t>
            </a: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 general problem-solving framework.</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Short-cuts.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A “rule of thumb”.</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sng"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Working-backwards</a:t>
            </a: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 – begin solving the problem by focusing on the end result.</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Breaking large tasks into a series of smaller steps.</a:t>
            </a:r>
          </a:p>
          <a:p>
            <a:pPr marL="285750" marR="0" lvl="0" indent="-285750" algn="l" defTabSz="914400" rtl="0" eaLnBrk="1" fontAlgn="auto" latinLnBrk="0" hangingPunct="1">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do people use heuristics?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one is faced with too much information.</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the time to make a decision is limited.</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the decision to be made is unimportant.</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there is access to very little information to use in making the decision.</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80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sym typeface="Arial"/>
              </a:rPr>
              <a:t>When an appropriate heuristic happens to come to mind in the same moment.</a:t>
            </a:r>
          </a:p>
        </p:txBody>
      </p:sp>
    </p:spTree>
    <p:extLst>
      <p:ext uri="{BB962C8B-B14F-4D97-AF65-F5344CB8AC3E}">
        <p14:creationId xmlns:p14="http://schemas.microsoft.com/office/powerpoint/2010/main" val="38128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1154542" y="270821"/>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Problem Solving Strategies</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graphicFrame>
        <p:nvGraphicFramePr>
          <p:cNvPr id="10" name="Table 9">
            <a:extLst>
              <a:ext uri="{FF2B5EF4-FFF2-40B4-BE49-F238E27FC236}">
                <a16:creationId xmlns:a16="http://schemas.microsoft.com/office/drawing/2014/main" id="{FA4894D9-A82F-F228-F796-29BBB8E54C80}"/>
              </a:ext>
            </a:extLst>
          </p:cNvPr>
          <p:cNvGraphicFramePr>
            <a:graphicFrameLocks noGrp="1"/>
          </p:cNvGraphicFramePr>
          <p:nvPr>
            <p:extLst>
              <p:ext uri="{D42A27DB-BD31-4B8C-83A1-F6EECF244321}">
                <p14:modId xmlns:p14="http://schemas.microsoft.com/office/powerpoint/2010/main" val="296979875"/>
              </p:ext>
            </p:extLst>
          </p:nvPr>
        </p:nvGraphicFramePr>
        <p:xfrm>
          <a:off x="668445" y="1010674"/>
          <a:ext cx="10609154" cy="4109322"/>
        </p:xfrm>
        <a:graphic>
          <a:graphicData uri="http://schemas.openxmlformats.org/drawingml/2006/table">
            <a:tbl>
              <a:tblPr/>
              <a:tblGrid>
                <a:gridCol w="2872808">
                  <a:extLst>
                    <a:ext uri="{9D8B030D-6E8A-4147-A177-3AD203B41FA5}">
                      <a16:colId xmlns:a16="http://schemas.microsoft.com/office/drawing/2014/main" val="3291402520"/>
                    </a:ext>
                  </a:extLst>
                </a:gridCol>
                <a:gridCol w="3868173">
                  <a:extLst>
                    <a:ext uri="{9D8B030D-6E8A-4147-A177-3AD203B41FA5}">
                      <a16:colId xmlns:a16="http://schemas.microsoft.com/office/drawing/2014/main" val="67299531"/>
                    </a:ext>
                  </a:extLst>
                </a:gridCol>
                <a:gridCol w="3868173">
                  <a:extLst>
                    <a:ext uri="{9D8B030D-6E8A-4147-A177-3AD203B41FA5}">
                      <a16:colId xmlns:a16="http://schemas.microsoft.com/office/drawing/2014/main" val="470105496"/>
                    </a:ext>
                  </a:extLst>
                </a:gridCol>
              </a:tblGrid>
              <a:tr h="5093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800" b="1" dirty="0">
                          <a:effectLst/>
                        </a:rPr>
                        <a:t>Method</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800" b="1" dirty="0">
                          <a:effectLst/>
                        </a:rPr>
                        <a:t>Description</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800" b="1" dirty="0">
                          <a:effectLst/>
                        </a:rPr>
                        <a:t>Example</a:t>
                      </a:r>
                    </a:p>
                  </a:txBody>
                  <a:tcPr marL="62807" marR="62807" marT="31404" marB="31404"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1704237"/>
                  </a:ext>
                </a:extLst>
              </a:tr>
              <a:tr h="155356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Trial and error</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Continue trying different solutions until problem is solved</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Restarting phone, turning off </a:t>
                      </a:r>
                      <a:r>
                        <a:rPr lang="en-US" sz="1800" dirty="0" err="1">
                          <a:effectLst/>
                        </a:rPr>
                        <a:t>WiFi</a:t>
                      </a:r>
                      <a:r>
                        <a:rPr lang="en-US" sz="1800" dirty="0">
                          <a:effectLst/>
                        </a:rPr>
                        <a:t>, turning off Bluetooth to determine why your phone is malfunctioning</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7363273"/>
                  </a:ext>
                </a:extLst>
              </a:tr>
              <a:tr h="11764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Algorithm</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Step-by-step problem-solving formula</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Instruction manual for installing new software on your computer</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95370891"/>
                  </a:ext>
                </a:extLst>
              </a:tr>
              <a:tr h="8699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Heuristic</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General problem-solving framework </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Working backwards; breaking a task into steps</a:t>
                      </a:r>
                    </a:p>
                  </a:txBody>
                  <a:tcPr marL="62807" marR="62807" marT="31404" marB="31404"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7876919"/>
                  </a:ext>
                </a:extLst>
              </a:tr>
            </a:tbl>
          </a:graphicData>
        </a:graphic>
      </p:graphicFrame>
      <p:sp>
        <p:nvSpPr>
          <p:cNvPr id="3" name="TextBox 2">
            <a:extLst>
              <a:ext uri="{FF2B5EF4-FFF2-40B4-BE49-F238E27FC236}">
                <a16:creationId xmlns:a16="http://schemas.microsoft.com/office/drawing/2014/main" id="{66206F56-63DF-387C-E9F8-9D66056E6B5C}"/>
              </a:ext>
            </a:extLst>
          </p:cNvPr>
          <p:cNvSpPr txBox="1"/>
          <p:nvPr/>
        </p:nvSpPr>
        <p:spPr>
          <a:xfrm>
            <a:off x="1559839" y="5385661"/>
            <a:ext cx="868328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Solve a Problem Using Trial and Error</a:t>
            </a:r>
            <a:r>
              <a:rPr lang="en-US" sz="1200" dirty="0">
                <a:solidFill>
                  <a:prstClr val="black"/>
                </a:solidFill>
                <a:latin typeface="Arial"/>
              </a:rPr>
              <a:t> demonstrates someone working through a math problem using trial and error (3:27).</a:t>
            </a:r>
          </a:p>
        </p:txBody>
      </p:sp>
      <p:sp>
        <p:nvSpPr>
          <p:cNvPr id="4" name="TextBox 3">
            <a:extLst>
              <a:ext uri="{FF2B5EF4-FFF2-40B4-BE49-F238E27FC236}">
                <a16:creationId xmlns:a16="http://schemas.microsoft.com/office/drawing/2014/main" id="{588FB1C8-FB3A-3670-0E01-F351BE272A82}"/>
              </a:ext>
            </a:extLst>
          </p:cNvPr>
          <p:cNvSpPr txBox="1"/>
          <p:nvPr/>
        </p:nvSpPr>
        <p:spPr>
          <a:xfrm>
            <a:off x="1559839" y="5962481"/>
            <a:ext cx="868328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Problem Solving: Algorithms vs. Heuristics (Intro Psych Tutorial #91)</a:t>
            </a:r>
            <a:r>
              <a:rPr lang="en-US" sz="1200" dirty="0">
                <a:solidFill>
                  <a:prstClr val="black"/>
                </a:solidFill>
                <a:latin typeface="Arial"/>
              </a:rPr>
              <a:t> explains the difference between an algorithm and a heuristic and provides an example demonstrating why we tend to use heuristics when solving problems (4:49).</a:t>
            </a:r>
          </a:p>
        </p:txBody>
      </p:sp>
    </p:spTree>
    <p:extLst>
      <p:ext uri="{BB962C8B-B14F-4D97-AF65-F5344CB8AC3E}">
        <p14:creationId xmlns:p14="http://schemas.microsoft.com/office/powerpoint/2010/main" val="202557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154544" y="211981"/>
            <a:ext cx="9882909"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Puzzle 1: Sudoku</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extBox 5">
            <a:extLst>
              <a:ext uri="{FF2B5EF4-FFF2-40B4-BE49-F238E27FC236}">
                <a16:creationId xmlns:a16="http://schemas.microsoft.com/office/drawing/2014/main" id="{8F3613F2-4058-0174-9E1D-258EB5611C51}"/>
              </a:ext>
            </a:extLst>
          </p:cNvPr>
          <p:cNvSpPr txBox="1"/>
          <p:nvPr/>
        </p:nvSpPr>
        <p:spPr>
          <a:xfrm>
            <a:off x="4382963" y="5189483"/>
            <a:ext cx="3426069" cy="95410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7.7 Problem solving abilities can improve with practice. Many people practice everyday with puzzles such as sudoku.</a:t>
            </a:r>
          </a:p>
        </p:txBody>
      </p:sp>
      <p:pic>
        <p:nvPicPr>
          <p:cNvPr id="7" name="Picture 6">
            <a:extLst>
              <a:ext uri="{FF2B5EF4-FFF2-40B4-BE49-F238E27FC236}">
                <a16:creationId xmlns:a16="http://schemas.microsoft.com/office/drawing/2014/main" id="{C8A29D4B-A19C-BE08-165C-9D242A95524B}"/>
              </a:ext>
            </a:extLst>
          </p:cNvPr>
          <p:cNvPicPr>
            <a:picLocks noChangeAspect="1"/>
          </p:cNvPicPr>
          <p:nvPr/>
        </p:nvPicPr>
        <p:blipFill rotWithShape="1">
          <a:blip r:embed="rId4"/>
          <a:srcRect l="27767" r="27996"/>
          <a:stretch/>
        </p:blipFill>
        <p:spPr>
          <a:xfrm>
            <a:off x="4313379" y="1266263"/>
            <a:ext cx="3565238" cy="3499407"/>
          </a:xfrm>
          <a:prstGeom prst="rect">
            <a:avLst/>
          </a:prstGeom>
        </p:spPr>
      </p:pic>
    </p:spTree>
    <p:extLst>
      <p:ext uri="{BB962C8B-B14F-4D97-AF65-F5344CB8AC3E}">
        <p14:creationId xmlns:p14="http://schemas.microsoft.com/office/powerpoint/2010/main" val="338081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083372" y="86334"/>
            <a:ext cx="5735782"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Puzzle 2: Spatial Reasoning</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50733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F2A053E6-238D-D804-D637-2FF9CAB93BE2}"/>
              </a:ext>
            </a:extLst>
          </p:cNvPr>
          <p:cNvSpPr txBox="1"/>
          <p:nvPr/>
        </p:nvSpPr>
        <p:spPr>
          <a:xfrm>
            <a:off x="3352800" y="5663669"/>
            <a:ext cx="5735782" cy="646331"/>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Figure 7.8 Connect all nine dots with four connecting straight lines without lifting your pencil from the paper.</a:t>
            </a:r>
          </a:p>
        </p:txBody>
      </p:sp>
      <p:pic>
        <p:nvPicPr>
          <p:cNvPr id="8" name="Picture 7">
            <a:extLst>
              <a:ext uri="{FF2B5EF4-FFF2-40B4-BE49-F238E27FC236}">
                <a16:creationId xmlns:a16="http://schemas.microsoft.com/office/drawing/2014/main" id="{C4AFEF40-19C9-64F6-AA15-318DD131206C}"/>
              </a:ext>
            </a:extLst>
          </p:cNvPr>
          <p:cNvPicPr>
            <a:picLocks noChangeAspect="1"/>
          </p:cNvPicPr>
          <p:nvPr/>
        </p:nvPicPr>
        <p:blipFill rotWithShape="1">
          <a:blip r:embed="rId4"/>
          <a:srcRect l="25723" r="26066"/>
          <a:stretch/>
        </p:blipFill>
        <p:spPr>
          <a:xfrm>
            <a:off x="4086938" y="1508760"/>
            <a:ext cx="4267506" cy="3840480"/>
          </a:xfrm>
          <a:prstGeom prst="rect">
            <a:avLst/>
          </a:prstGeom>
        </p:spPr>
      </p:pic>
    </p:spTree>
    <p:extLst>
      <p:ext uri="{BB962C8B-B14F-4D97-AF65-F5344CB8AC3E}">
        <p14:creationId xmlns:p14="http://schemas.microsoft.com/office/powerpoint/2010/main" val="439961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142810" y="352932"/>
            <a:ext cx="5906379"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Answers to Puzzle 1 and Puzzle 2</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38297"/>
            <a:ext cx="10314774"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r>
              <a:rPr lang="en-US" sz="800" dirty="0">
                <a:solidFill>
                  <a:srgbClr val="222222"/>
                </a:solidFill>
                <a:latin typeface="Arial" panose="020B0604020202020204" pitchFamily="34" charset="0"/>
                <a:cs typeface="Arial" panose="020B0604020202020204" pitchFamily="34" charset="0"/>
              </a:rPr>
              <a:t>Image from </a:t>
            </a:r>
            <a:r>
              <a:rPr lang="en-US" sz="800" dirty="0">
                <a:solidFill>
                  <a:srgbClr val="222222"/>
                </a:solidFill>
                <a:latin typeface="Arial" panose="020B0604020202020204" pitchFamily="34" charset="0"/>
                <a:cs typeface="Arial" panose="020B0604020202020204" pitchFamily="34" charset="0"/>
                <a:hlinkClick r:id="rId4"/>
              </a:rPr>
              <a:t>Wikimedia Commons </a:t>
            </a:r>
            <a:r>
              <a:rPr lang="en-US" sz="800" dirty="0">
                <a:solidFill>
                  <a:srgbClr val="222222"/>
                </a:solidFill>
                <a:latin typeface="Arial" panose="020B0604020202020204" pitchFamily="34" charset="0"/>
                <a:cs typeface="Arial" panose="020B0604020202020204" pitchFamily="34" charset="0"/>
              </a:rPr>
              <a:t>authored by Blausen.com staff (2014). </a:t>
            </a:r>
            <a:r>
              <a:rPr lang="en-US" sz="800" dirty="0">
                <a:solidFill>
                  <a:srgbClr val="222222"/>
                </a:solidFill>
                <a:latin typeface="Arial" panose="020B0604020202020204" pitchFamily="34" charset="0"/>
                <a:cs typeface="Arial" panose="020B0604020202020204" pitchFamily="34" charset="0"/>
                <a:hlinkClick r:id="rId5"/>
              </a:rPr>
              <a:t>Medical Gallery of </a:t>
            </a:r>
            <a:r>
              <a:rPr lang="en-US" sz="800" dirty="0" err="1">
                <a:solidFill>
                  <a:srgbClr val="222222"/>
                </a:solidFill>
                <a:latin typeface="Arial" panose="020B0604020202020204" pitchFamily="34" charset="0"/>
                <a:cs typeface="Arial" panose="020B0604020202020204" pitchFamily="34" charset="0"/>
                <a:hlinkClick r:id="rId5"/>
              </a:rPr>
              <a:t>Blausen</a:t>
            </a:r>
            <a:r>
              <a:rPr lang="en-US" sz="800" dirty="0">
                <a:solidFill>
                  <a:srgbClr val="222222"/>
                </a:solidFill>
                <a:latin typeface="Arial" panose="020B0604020202020204" pitchFamily="34" charset="0"/>
                <a:cs typeface="Arial" panose="020B0604020202020204" pitchFamily="34" charset="0"/>
                <a:hlinkClick r:id="rId5"/>
              </a:rPr>
              <a:t> Medical 2014</a:t>
            </a:r>
            <a:r>
              <a:rPr lang="en-US" sz="800" dirty="0">
                <a:solidFill>
                  <a:srgbClr val="222222"/>
                </a:solidFill>
                <a:latin typeface="Arial" panose="020B0604020202020204" pitchFamily="34" charset="0"/>
                <a:cs typeface="Arial" panose="020B0604020202020204" pitchFamily="34" charset="0"/>
              </a:rPr>
              <a:t>.  Licensed under </a:t>
            </a:r>
            <a:r>
              <a:rPr lang="en-US" sz="800" dirty="0">
                <a:solidFill>
                  <a:srgbClr val="222222"/>
                </a:solidFill>
                <a:latin typeface="Arial" panose="020B0604020202020204" pitchFamily="34" charset="0"/>
                <a:cs typeface="Arial" panose="020B0604020202020204" pitchFamily="34" charset="0"/>
                <a:hlinkClick r:id="rId6"/>
              </a:rPr>
              <a:t>CC BY 3.0 DEED</a:t>
            </a:r>
            <a:r>
              <a:rPr lang="en-US" sz="800" dirty="0">
                <a:solidFill>
                  <a:srgbClr val="222222"/>
                </a:solidFill>
                <a:latin typeface="Arial" panose="020B0604020202020204" pitchFamily="34" charset="0"/>
                <a:cs typeface="Arial" panose="020B0604020202020204" pitchFamily="34" charset="0"/>
              </a:rPr>
              <a:t>.</a:t>
            </a:r>
            <a:endParaRPr lang="en-US" sz="800" b="0" i="0" dirty="0">
              <a:solidFill>
                <a:srgbClr val="222222"/>
              </a:solidFill>
              <a:effectLst/>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7F02B1F-4F97-832F-ED8A-CC405A10EBE0}"/>
              </a:ext>
            </a:extLst>
          </p:cNvPr>
          <p:cNvPicPr>
            <a:picLocks noChangeAspect="1"/>
          </p:cNvPicPr>
          <p:nvPr/>
        </p:nvPicPr>
        <p:blipFill>
          <a:blip r:embed="rId7"/>
          <a:stretch>
            <a:fillRect/>
          </a:stretch>
        </p:blipFill>
        <p:spPr>
          <a:xfrm>
            <a:off x="1970781" y="1821378"/>
            <a:ext cx="8065707" cy="3499407"/>
          </a:xfrm>
          <a:prstGeom prst="rect">
            <a:avLst/>
          </a:prstGeom>
        </p:spPr>
      </p:pic>
    </p:spTree>
    <p:extLst>
      <p:ext uri="{BB962C8B-B14F-4D97-AF65-F5344CB8AC3E}">
        <p14:creationId xmlns:p14="http://schemas.microsoft.com/office/powerpoint/2010/main" val="274822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957555" y="124699"/>
            <a:ext cx="6765867"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Pitfalls to Problem Solving</a:t>
            </a:r>
          </a:p>
        </p:txBody>
      </p:sp>
      <p:sp>
        <p:nvSpPr>
          <p:cNvPr id="5" name="TextBox 4">
            <a:extLst>
              <a:ext uri="{FF2B5EF4-FFF2-40B4-BE49-F238E27FC236}">
                <a16:creationId xmlns:a16="http://schemas.microsoft.com/office/drawing/2014/main" id="{61E96170-2692-96B7-DC11-667CD52E2B57}"/>
              </a:ext>
            </a:extLst>
          </p:cNvPr>
          <p:cNvSpPr txBox="1"/>
          <p:nvPr/>
        </p:nvSpPr>
        <p:spPr>
          <a:xfrm>
            <a:off x="760426" y="647149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246461" y="1295790"/>
            <a:ext cx="7004084" cy="448122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ea typeface="Arial"/>
                <a:cs typeface="Arial"/>
                <a:sym typeface="Arial"/>
              </a:rPr>
              <a:t>Mental sets</a:t>
            </a:r>
            <a:r>
              <a:rPr lang="en-US" sz="1600" kern="0" dirty="0">
                <a:latin typeface="Arial"/>
                <a:ea typeface="Arial"/>
                <a:cs typeface="Arial"/>
                <a:sym typeface="Arial"/>
              </a:rPr>
              <a:t> - </a:t>
            </a:r>
            <a:r>
              <a:rPr kumimoji="0" lang="en-US" sz="1600" i="0" strike="noStrike" kern="0" cap="none" spc="0" normalizeH="0" baseline="0" noProof="0" dirty="0">
                <a:ln>
                  <a:noFill/>
                </a:ln>
                <a:effectLst/>
                <a:uLnTx/>
                <a:uFillTx/>
                <a:latin typeface="Arial"/>
                <a:ea typeface="Arial"/>
                <a:cs typeface="Arial"/>
                <a:sym typeface="Arial"/>
              </a:rPr>
              <a:t>Persistence</a:t>
            </a:r>
            <a:r>
              <a:rPr kumimoji="0" lang="en-US" sz="1600" i="0" u="none" strike="noStrike" kern="0" cap="none" spc="0" normalizeH="0" baseline="0" noProof="0" dirty="0">
                <a:ln>
                  <a:noFill/>
                </a:ln>
                <a:effectLst/>
                <a:uLnTx/>
                <a:uFillTx/>
                <a:latin typeface="Arial"/>
                <a:ea typeface="Arial"/>
                <a:cs typeface="Arial"/>
                <a:sym typeface="Arial"/>
              </a:rPr>
              <a:t> in approaching a problem in a way that has worked in the past. (A set way of looking at a problem).</a:t>
            </a: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Becomes a problem when that way is no longer working.</a:t>
            </a:r>
          </a:p>
          <a:p>
            <a:pPr marL="742950" lvl="1" indent="-285750">
              <a:lnSpc>
                <a:spcPct val="150000"/>
              </a:lnSpc>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Functional fixedness </a:t>
            </a:r>
            <a:r>
              <a:rPr kumimoji="0" lang="en-US" sz="1600" i="0" u="none" strike="noStrike" kern="0" cap="none" spc="0" normalizeH="0" baseline="0" noProof="0" dirty="0">
                <a:ln>
                  <a:noFill/>
                </a:ln>
                <a:effectLst/>
                <a:uLnTx/>
                <a:uFillTx/>
                <a:latin typeface="Arial"/>
                <a:cs typeface="Arial"/>
                <a:sym typeface="Arial"/>
              </a:rPr>
              <a:t>– inability to perceive an object being used for something other than what it was designed for.</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Imagine you have a candle, thumbtacks and a box of matches. You need to mount the candle on the wall and light it. What do you do?</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Very few people think to use the box as a holder for the candle which can be tacked to the wall because they are fixated on its normal function.</a:t>
            </a:r>
          </a:p>
        </p:txBody>
      </p:sp>
      <p:sp>
        <p:nvSpPr>
          <p:cNvPr id="4" name="TextBox 3">
            <a:extLst>
              <a:ext uri="{FF2B5EF4-FFF2-40B4-BE49-F238E27FC236}">
                <a16:creationId xmlns:a16="http://schemas.microsoft.com/office/drawing/2014/main" id="{2C09C3E5-F134-A08C-3C20-D491159C600B}"/>
              </a:ext>
            </a:extLst>
          </p:cNvPr>
          <p:cNvSpPr txBox="1"/>
          <p:nvPr/>
        </p:nvSpPr>
        <p:spPr>
          <a:xfrm>
            <a:off x="397164" y="666757"/>
            <a:ext cx="11034404" cy="369332"/>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1" u="none" strike="noStrike" kern="0" cap="none" spc="0" normalizeH="0" baseline="0" noProof="0" dirty="0">
                <a:ln>
                  <a:noFill/>
                </a:ln>
                <a:solidFill>
                  <a:srgbClr val="000000"/>
                </a:solidFill>
                <a:effectLst/>
                <a:uLnTx/>
                <a:uFillTx/>
                <a:latin typeface="Arial"/>
                <a:ea typeface="Arial"/>
                <a:cs typeface="Arial"/>
                <a:sym typeface="Arial"/>
              </a:rPr>
              <a:t>“Insanity is doing the same thing over and over again and expecting a different result” </a:t>
            </a:r>
            <a:r>
              <a:rPr kumimoji="0" lang="en-US" sz="1800" b="0" i="0" u="none" strike="noStrike" kern="0" cap="none" spc="0" normalizeH="0" baseline="0" noProof="0" dirty="0">
                <a:ln>
                  <a:noFill/>
                </a:ln>
                <a:solidFill>
                  <a:srgbClr val="000000"/>
                </a:solidFill>
                <a:effectLst/>
                <a:uLnTx/>
                <a:uFillTx/>
                <a:latin typeface="Arial"/>
                <a:ea typeface="Arial"/>
                <a:cs typeface="Arial"/>
                <a:sym typeface="Arial"/>
              </a:rPr>
              <a:t>– Albert Einstein.</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BD1152D1-DDE4-64A9-AB70-A28760E4AE36}"/>
              </a:ext>
            </a:extLst>
          </p:cNvPr>
          <p:cNvPicPr>
            <a:picLocks noChangeAspect="1"/>
          </p:cNvPicPr>
          <p:nvPr/>
        </p:nvPicPr>
        <p:blipFill>
          <a:blip r:embed="rId4"/>
          <a:stretch>
            <a:fillRect/>
          </a:stretch>
        </p:blipFill>
        <p:spPr>
          <a:xfrm>
            <a:off x="8406201" y="1368141"/>
            <a:ext cx="2066723" cy="2798307"/>
          </a:xfrm>
          <a:prstGeom prst="rect">
            <a:avLst/>
          </a:prstGeom>
        </p:spPr>
      </p:pic>
      <p:sp>
        <p:nvSpPr>
          <p:cNvPr id="12" name="TextBox 11">
            <a:extLst>
              <a:ext uri="{FF2B5EF4-FFF2-40B4-BE49-F238E27FC236}">
                <a16:creationId xmlns:a16="http://schemas.microsoft.com/office/drawing/2014/main" id="{8A872F17-1119-E465-A9CD-A3FAC5B09C91}"/>
              </a:ext>
            </a:extLst>
          </p:cNvPr>
          <p:cNvSpPr txBox="1"/>
          <p:nvPr/>
        </p:nvSpPr>
        <p:spPr>
          <a:xfrm>
            <a:off x="7681603" y="4477090"/>
            <a:ext cx="3749965" cy="1169551"/>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latin typeface="Arial" panose="020B0604020202020204" pitchFamily="34" charset="0"/>
                <a:cs typeface="Arial" panose="020B0604020202020204" pitchFamily="34" charset="0"/>
              </a:rPr>
              <a:t>Figure 7.10 In Duncker's classic study, participants were provided the three objects in the top panel and asked to solve the problem. The solution is shown in the bottom portion.</a:t>
            </a:r>
            <a:endParaRPr kumimoji="0" lang="en-US" sz="14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endParaRPr>
          </a:p>
        </p:txBody>
      </p:sp>
      <p:sp>
        <p:nvSpPr>
          <p:cNvPr id="2" name="TextBox 1">
            <a:extLst>
              <a:ext uri="{FF2B5EF4-FFF2-40B4-BE49-F238E27FC236}">
                <a16:creationId xmlns:a16="http://schemas.microsoft.com/office/drawing/2014/main" id="{8DEEA924-6AEE-58E1-0789-D35739E85D05}"/>
              </a:ext>
            </a:extLst>
          </p:cNvPr>
          <p:cNvSpPr txBox="1"/>
          <p:nvPr/>
        </p:nvSpPr>
        <p:spPr>
          <a:xfrm>
            <a:off x="1432868" y="6087659"/>
            <a:ext cx="932625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Check out this </a:t>
            </a:r>
            <a:r>
              <a:rPr lang="en-US" sz="1200" dirty="0">
                <a:latin typeface="Arial" panose="020B0604020202020204" pitchFamily="34" charset="0"/>
                <a:cs typeface="Arial" panose="020B0604020202020204" pitchFamily="34" charset="0"/>
                <a:hlinkClick r:id="rId5"/>
              </a:rPr>
              <a:t>Apollo 13 scene about NASA engineers overcoming functional fixedness</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(1:06).</a:t>
            </a:r>
          </a:p>
        </p:txBody>
      </p:sp>
    </p:spTree>
    <p:extLst>
      <p:ext uri="{BB962C8B-B14F-4D97-AF65-F5344CB8AC3E}">
        <p14:creationId xmlns:p14="http://schemas.microsoft.com/office/powerpoint/2010/main" val="2767994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2705132" y="126553"/>
            <a:ext cx="6935612"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Pitfalls to Problem-Solving: Cognitive Biases</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45920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64654" y="501323"/>
            <a:ext cx="12034981" cy="540071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Knowledge and reasoning are used to make decisions. However, sometimes our ability to reason can be swayed by </a:t>
            </a:r>
            <a:r>
              <a:rPr kumimoji="0" lang="en-US" sz="1600" i="0" u="sng" strike="noStrike" kern="0" cap="none" spc="0" normalizeH="0" baseline="0" noProof="0" dirty="0">
                <a:ln>
                  <a:noFill/>
                </a:ln>
                <a:solidFill>
                  <a:srgbClr val="000000"/>
                </a:solidFill>
                <a:effectLst/>
                <a:uLnTx/>
                <a:uFillTx/>
                <a:latin typeface="Arial"/>
                <a:cs typeface="Arial"/>
                <a:sym typeface="Arial"/>
              </a:rPr>
              <a:t>biases</a:t>
            </a:r>
            <a:r>
              <a:rPr kumimoji="0" lang="en-US" sz="1600" i="0" u="none" strike="noStrike" kern="0" cap="none" spc="0" normalizeH="0" baseline="0" noProof="0" dirty="0">
                <a:ln>
                  <a:noFill/>
                </a:ln>
                <a:solidFill>
                  <a:srgbClr val="000000"/>
                </a:solidFill>
                <a:effectLst/>
                <a:uLnTx/>
                <a:uFillTx/>
                <a:latin typeface="Arial"/>
                <a:cs typeface="Arial"/>
                <a:sym typeface="Arial"/>
              </a:rPr>
              <a:t>.</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Anchoring bias </a:t>
            </a:r>
            <a:r>
              <a:rPr kumimoji="0" lang="en-US" sz="1600" i="0" u="none" strike="noStrike" kern="0" cap="none" spc="0" normalizeH="0" baseline="0" noProof="0" dirty="0">
                <a:ln>
                  <a:noFill/>
                </a:ln>
                <a:solidFill>
                  <a:srgbClr val="000000"/>
                </a:solidFill>
                <a:effectLst/>
                <a:uLnTx/>
                <a:uFillTx/>
                <a:latin typeface="Arial"/>
                <a:cs typeface="Arial"/>
                <a:sym typeface="Arial"/>
              </a:rPr>
              <a:t>– tendency to focus on one piece of information when making a decision or solving a problem.</a:t>
            </a:r>
            <a:endParaRPr lang="en-US" sz="1600" kern="0" dirty="0">
              <a:solidFill>
                <a:srgbClr val="000000"/>
              </a:solidFill>
              <a:latin typeface="Arial"/>
              <a:cs typeface="Arial"/>
              <a:sym typeface="Arial"/>
            </a:endParaRP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lang="en-US" sz="1600" kern="0" dirty="0">
                <a:solidFill>
                  <a:srgbClr val="000000"/>
                </a:solidFill>
                <a:latin typeface="Arial"/>
                <a:cs typeface="Arial"/>
                <a:sym typeface="Arial"/>
              </a:rPr>
              <a:t>Serendipity 3, a restaurant in NYC placed a $69.00 hot dog at the top of its menu – not to sell it, but rather to sell $25.00 cheeseburgers.  A $25.00 cheeseburger seems much more reasonable after seeing the $69.00 hot dog on the menu.</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Confirmation bias </a:t>
            </a:r>
            <a:r>
              <a:rPr kumimoji="0" lang="en-US" sz="1600" i="0" u="none" strike="noStrike" kern="0" cap="none" spc="0" normalizeH="0" baseline="0" noProof="0" dirty="0">
                <a:ln>
                  <a:noFill/>
                </a:ln>
                <a:solidFill>
                  <a:srgbClr val="000000"/>
                </a:solidFill>
                <a:effectLst/>
                <a:uLnTx/>
                <a:uFillTx/>
                <a:latin typeface="Arial"/>
                <a:cs typeface="Arial"/>
                <a:sym typeface="Arial"/>
              </a:rPr>
              <a:t>– tendency to focus on information that confirms your existing beliefs.</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lang="en-US" sz="1600" kern="0" dirty="0">
                <a:solidFill>
                  <a:srgbClr val="000000"/>
                </a:solidFill>
                <a:latin typeface="Arial"/>
                <a:cs typeface="Arial"/>
                <a:sym typeface="Arial"/>
              </a:rPr>
              <a:t>If a baseball player hits many home runs, coaches and others may overlook the fact that the same player also has a high number of strike-outs.</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Hindsight bias </a:t>
            </a:r>
            <a:r>
              <a:rPr kumimoji="0" lang="en-US" sz="1600" i="0" u="none" strike="noStrike" kern="0" cap="none" spc="0" normalizeH="0" baseline="0" noProof="0" dirty="0">
                <a:ln>
                  <a:noFill/>
                </a:ln>
                <a:solidFill>
                  <a:srgbClr val="000000"/>
                </a:solidFill>
                <a:effectLst/>
                <a:uLnTx/>
                <a:uFillTx/>
                <a:latin typeface="Arial"/>
                <a:cs typeface="Arial"/>
                <a:sym typeface="Arial"/>
              </a:rPr>
              <a:t>– leads you to believe that the event you just experienced was predictable, even though it wasn’t.</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lang="en-US" sz="1600" kern="0" dirty="0">
                <a:solidFill>
                  <a:srgbClr val="000000"/>
                </a:solidFill>
                <a:latin typeface="Arial"/>
                <a:cs typeface="Arial"/>
                <a:sym typeface="Arial"/>
              </a:rPr>
              <a:t>After breaking up with someone, the person then claims to have known that the relationship was doomed from the start.</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Representative bias </a:t>
            </a:r>
            <a:r>
              <a:rPr kumimoji="0" lang="en-US" sz="1600" i="0" u="none" strike="noStrike" kern="0" cap="none" spc="0" normalizeH="0" baseline="0" noProof="0" dirty="0">
                <a:ln>
                  <a:noFill/>
                </a:ln>
                <a:solidFill>
                  <a:srgbClr val="000000"/>
                </a:solidFill>
                <a:effectLst/>
                <a:uLnTx/>
                <a:uFillTx/>
                <a:latin typeface="Arial"/>
                <a:cs typeface="Arial"/>
                <a:sym typeface="Arial"/>
              </a:rPr>
              <a:t>– tendency to unintentionally stereotype someone or something.</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Individuals who wear glasses are more likely to be smarter than those who do not.</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Availability heuristic </a:t>
            </a:r>
            <a:r>
              <a:rPr kumimoji="0" lang="en-US" sz="1600" i="0" u="none" strike="noStrike" kern="0" cap="none" spc="0" normalizeH="0" baseline="0" noProof="0" dirty="0">
                <a:ln>
                  <a:noFill/>
                </a:ln>
                <a:solidFill>
                  <a:srgbClr val="000000"/>
                </a:solidFill>
                <a:effectLst/>
                <a:uLnTx/>
                <a:uFillTx/>
                <a:latin typeface="Arial"/>
                <a:cs typeface="Arial"/>
                <a:sym typeface="Arial"/>
              </a:rPr>
              <a:t>– tendency to make a decision based on an example, information, or recent experience that is readily available to you, even though it may not be the best example to inform your decision.</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lang="en-US" sz="1600" kern="0" dirty="0">
                <a:solidFill>
                  <a:srgbClr val="000000"/>
                </a:solidFill>
                <a:latin typeface="Arial"/>
                <a:cs typeface="Arial"/>
                <a:sym typeface="Arial"/>
              </a:rPr>
              <a:t>After watching several television shows on shark attacks, you begin to think that shark attacks are more commonplace than they actually are. </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C7060470-E007-9DB8-C2EF-2C91E7FAD809}"/>
              </a:ext>
            </a:extLst>
          </p:cNvPr>
          <p:cNvSpPr txBox="1"/>
          <p:nvPr/>
        </p:nvSpPr>
        <p:spPr>
          <a:xfrm>
            <a:off x="2416543" y="6079678"/>
            <a:ext cx="766956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4"/>
              </a:rPr>
              <a:t>teacher-made music video about cognitive biases</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(2:45).</a:t>
            </a:r>
          </a:p>
        </p:txBody>
      </p:sp>
    </p:spTree>
    <p:extLst>
      <p:ext uri="{BB962C8B-B14F-4D97-AF65-F5344CB8AC3E}">
        <p14:creationId xmlns:p14="http://schemas.microsoft.com/office/powerpoint/2010/main" val="425742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756286" y="32359"/>
            <a:ext cx="6835611"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Classifying Intelligence: Spearman and Cattell</a:t>
            </a:r>
          </a:p>
        </p:txBody>
      </p:sp>
      <p:sp>
        <p:nvSpPr>
          <p:cNvPr id="6" name="TextBox 5">
            <a:extLst>
              <a:ext uri="{FF2B5EF4-FFF2-40B4-BE49-F238E27FC236}">
                <a16:creationId xmlns:a16="http://schemas.microsoft.com/office/drawing/2014/main" id="{6B1549A1-6D38-34D7-9EB2-B2266D478DC9}"/>
              </a:ext>
            </a:extLst>
          </p:cNvPr>
          <p:cNvSpPr txBox="1"/>
          <p:nvPr/>
        </p:nvSpPr>
        <p:spPr>
          <a:xfrm>
            <a:off x="164380" y="6487087"/>
            <a:ext cx="8019425"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164380" y="720566"/>
            <a:ext cx="8221828" cy="4924425"/>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strike="noStrike" kern="0" cap="none" spc="0" normalizeH="0" baseline="0" noProof="0" dirty="0">
                <a:ln>
                  <a:noFill/>
                </a:ln>
                <a:effectLst/>
                <a:uLnTx/>
                <a:uFillTx/>
                <a:latin typeface="Arial"/>
                <a:cs typeface="Arial"/>
                <a:sym typeface="Arial"/>
              </a:rPr>
              <a:t>What is intelligence?</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lang="en-US" sz="1600" kern="0" dirty="0">
                <a:latin typeface="Arial"/>
                <a:cs typeface="Arial"/>
                <a:sym typeface="Arial"/>
              </a:rPr>
              <a:t>The way researchers have defined intelligence has been modified many times since the birth of psychology.</a:t>
            </a:r>
          </a:p>
          <a:p>
            <a:pPr lvl="1">
              <a:spcBef>
                <a:spcPts val="940"/>
              </a:spcBef>
              <a:buClr>
                <a:schemeClr val="accent1">
                  <a:lumMod val="60000"/>
                  <a:lumOff val="40000"/>
                </a:schemeClr>
              </a:buClr>
              <a:buSzPts val="1700"/>
              <a:defRPr/>
            </a:pPr>
            <a:endParaRPr kumimoji="0" lang="en-US" sz="1600"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Charles Spearman</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Believed intelligence consisted of one general factor, called </a:t>
            </a:r>
            <a:r>
              <a:rPr kumimoji="0" lang="en-US" sz="1600" i="1" strike="noStrike" kern="0" cap="none" spc="0" normalizeH="0" baseline="0" noProof="0" dirty="0">
                <a:ln>
                  <a:noFill/>
                </a:ln>
                <a:effectLst/>
                <a:uLnTx/>
                <a:uFillTx/>
                <a:latin typeface="Arial"/>
                <a:cs typeface="Arial"/>
                <a:sym typeface="Arial"/>
              </a:rPr>
              <a:t>g.</a:t>
            </a:r>
            <a:endParaRPr kumimoji="0" lang="en-US" sz="1600" i="0" strike="noStrike" kern="0" cap="none" spc="0" normalizeH="0" baseline="0" noProof="0" dirty="0">
              <a:ln>
                <a:noFill/>
              </a:ln>
              <a:effectLst/>
              <a:uLnTx/>
              <a:uFillTx/>
              <a:latin typeface="Arial"/>
              <a:cs typeface="Arial"/>
              <a:sym typeface="Arial"/>
            </a:endParaRP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Focused on commonalities amongst various intellectual abilities.</a:t>
            </a:r>
          </a:p>
          <a:p>
            <a:pPr lvl="1">
              <a:spcBef>
                <a:spcPts val="940"/>
              </a:spcBef>
              <a:buClr>
                <a:schemeClr val="accent1">
                  <a:lumMod val="60000"/>
                  <a:lumOff val="40000"/>
                </a:schemeClr>
              </a:buClr>
              <a:buSzPts val="1700"/>
              <a:defRPr/>
            </a:pPr>
            <a:endParaRPr kumimoji="0" lang="en-US" sz="1600"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Raymond Cattell</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Divided intelligence into two components.</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Crystalized intelligence </a:t>
            </a:r>
            <a:r>
              <a:rPr kumimoji="0" lang="en-US" sz="1600" i="0" strike="noStrike" kern="0" cap="none" spc="0" normalizeH="0" baseline="0" noProof="0" dirty="0">
                <a:ln>
                  <a:noFill/>
                </a:ln>
                <a:effectLst/>
                <a:uLnTx/>
                <a:uFillTx/>
                <a:latin typeface="Arial"/>
                <a:cs typeface="Arial"/>
                <a:sym typeface="Arial"/>
              </a:rPr>
              <a:t>– acquired knowledge and the ability to retrieve it. </a:t>
            </a:r>
          </a:p>
          <a:p>
            <a:pPr marL="1657350" lvl="3"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Knowing facts.</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Fluid intelligence </a:t>
            </a:r>
            <a:r>
              <a:rPr kumimoji="0" lang="en-US" sz="1600" i="0" strike="noStrike" kern="0" cap="none" spc="0" normalizeH="0" baseline="0" noProof="0" dirty="0">
                <a:ln>
                  <a:noFill/>
                </a:ln>
                <a:effectLst/>
                <a:uLnTx/>
                <a:uFillTx/>
                <a:latin typeface="Arial"/>
                <a:cs typeface="Arial"/>
                <a:sym typeface="Arial"/>
              </a:rPr>
              <a:t>– the ability to see complex relationships and solve problems.</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Knowing how to do something.</a:t>
            </a:r>
          </a:p>
        </p:txBody>
      </p:sp>
      <p:pic>
        <p:nvPicPr>
          <p:cNvPr id="2" name="Picture 1">
            <a:extLst>
              <a:ext uri="{FF2B5EF4-FFF2-40B4-BE49-F238E27FC236}">
                <a16:creationId xmlns:a16="http://schemas.microsoft.com/office/drawing/2014/main" id="{ADBEE414-00DB-F7C3-BF0C-6E93D9851EE7}"/>
              </a:ext>
            </a:extLst>
          </p:cNvPr>
          <p:cNvPicPr>
            <a:picLocks noChangeAspect="1"/>
          </p:cNvPicPr>
          <p:nvPr/>
        </p:nvPicPr>
        <p:blipFill rotWithShape="1">
          <a:blip r:embed="rId4"/>
          <a:srcRect t="6436" b="26585"/>
          <a:stretch/>
        </p:blipFill>
        <p:spPr>
          <a:xfrm>
            <a:off x="9187141" y="609402"/>
            <a:ext cx="2107673" cy="2194560"/>
          </a:xfrm>
          <a:prstGeom prst="rect">
            <a:avLst/>
          </a:prstGeom>
        </p:spPr>
      </p:pic>
      <p:sp>
        <p:nvSpPr>
          <p:cNvPr id="4" name="TextBox 3">
            <a:extLst>
              <a:ext uri="{FF2B5EF4-FFF2-40B4-BE49-F238E27FC236}">
                <a16:creationId xmlns:a16="http://schemas.microsoft.com/office/drawing/2014/main" id="{0118CD1B-3A05-41D8-D9E3-242F5863C0C9}"/>
              </a:ext>
            </a:extLst>
          </p:cNvPr>
          <p:cNvSpPr txBox="1"/>
          <p:nvPr/>
        </p:nvSpPr>
        <p:spPr>
          <a:xfrm>
            <a:off x="8976610" y="3206064"/>
            <a:ext cx="2815412" cy="461665"/>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from </a:t>
            </a:r>
            <a:r>
              <a:rPr lang="en-US" sz="800" dirty="0">
                <a:latin typeface="Arial" panose="020B0604020202020204" pitchFamily="34" charset="0"/>
                <a:cs typeface="Arial" panose="020B0604020202020204" pitchFamily="34" charset="0"/>
                <a:hlinkClick r:id="rId6"/>
              </a:rPr>
              <a:t>Bibliothèque Nationale de France</a:t>
            </a:r>
            <a:r>
              <a:rPr lang="en-US" sz="800" dirty="0">
                <a:latin typeface="Arial" panose="020B0604020202020204" pitchFamily="34" charset="0"/>
                <a:cs typeface="Arial" panose="020B0604020202020204" pitchFamily="34" charset="0"/>
              </a:rPr>
              <a:t>. Permission granted for use by </a:t>
            </a:r>
            <a:r>
              <a:rPr lang="en-US" sz="800" dirty="0">
                <a:latin typeface="Arial" panose="020B0604020202020204" pitchFamily="34" charset="0"/>
                <a:cs typeface="Arial" panose="020B0604020202020204" pitchFamily="34" charset="0"/>
                <a:hlinkClick r:id="rId6"/>
              </a:rPr>
              <a:t>Bibliothèque Nationale de France</a:t>
            </a:r>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1A0EB22-C13F-1B5A-902D-73CC0BD344E0}"/>
              </a:ext>
            </a:extLst>
          </p:cNvPr>
          <p:cNvSpPr txBox="1"/>
          <p:nvPr/>
        </p:nvSpPr>
        <p:spPr>
          <a:xfrm>
            <a:off x="9411264" y="2790235"/>
            <a:ext cx="1659429" cy="46166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Charles R. Spearman</a:t>
            </a:r>
          </a:p>
          <a:p>
            <a:r>
              <a:rPr lang="en-US" sz="1200" dirty="0">
                <a:latin typeface="Arial" panose="020B0604020202020204" pitchFamily="34" charset="0"/>
                <a:cs typeface="Arial" panose="020B0604020202020204" pitchFamily="34" charset="0"/>
              </a:rPr>
              <a:t>      1863-1945</a:t>
            </a:r>
          </a:p>
        </p:txBody>
      </p:sp>
      <p:pic>
        <p:nvPicPr>
          <p:cNvPr id="8" name="Picture 7">
            <a:extLst>
              <a:ext uri="{FF2B5EF4-FFF2-40B4-BE49-F238E27FC236}">
                <a16:creationId xmlns:a16="http://schemas.microsoft.com/office/drawing/2014/main" id="{CE42C306-1448-E5A0-962F-DE52FBAE546F}"/>
              </a:ext>
            </a:extLst>
          </p:cNvPr>
          <p:cNvPicPr>
            <a:picLocks noChangeAspect="1"/>
          </p:cNvPicPr>
          <p:nvPr/>
        </p:nvPicPr>
        <p:blipFill rotWithShape="1">
          <a:blip r:embed="rId7"/>
          <a:srcRect b="11851"/>
          <a:stretch/>
        </p:blipFill>
        <p:spPr>
          <a:xfrm>
            <a:off x="9244821" y="3713990"/>
            <a:ext cx="2049993" cy="2468880"/>
          </a:xfrm>
          <a:prstGeom prst="rect">
            <a:avLst/>
          </a:prstGeom>
        </p:spPr>
      </p:pic>
      <p:sp>
        <p:nvSpPr>
          <p:cNvPr id="9" name="TextBox 8">
            <a:extLst>
              <a:ext uri="{FF2B5EF4-FFF2-40B4-BE49-F238E27FC236}">
                <a16:creationId xmlns:a16="http://schemas.microsoft.com/office/drawing/2014/main" id="{54982FBD-6B65-6F04-326A-D7A79E881506}"/>
              </a:ext>
            </a:extLst>
          </p:cNvPr>
          <p:cNvSpPr txBox="1"/>
          <p:nvPr/>
        </p:nvSpPr>
        <p:spPr>
          <a:xfrm>
            <a:off x="9581982" y="6141177"/>
            <a:ext cx="1317990" cy="461665"/>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Raymond Cattell</a:t>
            </a:r>
          </a:p>
          <a:p>
            <a:r>
              <a:rPr lang="en-US" sz="1200" dirty="0">
                <a:latin typeface="Arial" panose="020B0604020202020204" pitchFamily="34" charset="0"/>
                <a:cs typeface="Arial" panose="020B0604020202020204" pitchFamily="34" charset="0"/>
              </a:rPr>
              <a:t>      1905-1998</a:t>
            </a:r>
          </a:p>
        </p:txBody>
      </p:sp>
      <p:sp>
        <p:nvSpPr>
          <p:cNvPr id="12" name="TextBox 11">
            <a:extLst>
              <a:ext uri="{FF2B5EF4-FFF2-40B4-BE49-F238E27FC236}">
                <a16:creationId xmlns:a16="http://schemas.microsoft.com/office/drawing/2014/main" id="{C0015AAE-1EF3-DF93-EE10-E3021C2C6378}"/>
              </a:ext>
            </a:extLst>
          </p:cNvPr>
          <p:cNvSpPr txBox="1"/>
          <p:nvPr/>
        </p:nvSpPr>
        <p:spPr>
          <a:xfrm>
            <a:off x="8843603" y="6513369"/>
            <a:ext cx="3081425"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8"/>
              </a:rPr>
              <a:t>Wikimedia Commons</a:t>
            </a:r>
            <a:r>
              <a:rPr lang="en-US" sz="800" dirty="0">
                <a:latin typeface="Arial" panose="020B0604020202020204" pitchFamily="34" charset="0"/>
                <a:cs typeface="Arial" panose="020B0604020202020204" pitchFamily="34" charset="0"/>
              </a:rPr>
              <a:t> Permission granted for use to the </a:t>
            </a:r>
            <a:r>
              <a:rPr lang="en-US" sz="800" dirty="0">
                <a:latin typeface="Arial" panose="020B0604020202020204" pitchFamily="34" charset="0"/>
                <a:cs typeface="Arial" panose="020B0604020202020204" pitchFamily="34" charset="0"/>
                <a:hlinkClick r:id="rId8"/>
              </a:rPr>
              <a:t>Wikimedia Foundation</a:t>
            </a:r>
            <a:r>
              <a:rPr lang="en-US" sz="800" dirty="0">
                <a:latin typeface="Arial" panose="020B0604020202020204" pitchFamily="34" charset="0"/>
                <a:cs typeface="Arial" panose="020B0604020202020204" pitchFamily="34" charset="0"/>
              </a:rPr>
              <a:t>.</a:t>
            </a:r>
            <a:endParaRPr lang="en-US" sz="800" b="0" i="0" dirty="0">
              <a:solidFill>
                <a:srgbClr val="22222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3787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2431735" y="311903"/>
            <a:ext cx="7949937"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Classifying Intelligence: Triarchic Theory of Intelligence</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2035649" y="5433608"/>
            <a:ext cx="8723169" cy="47085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6CB255"/>
              </a:buClr>
              <a:buSzPts val="17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7.12 Robert Sternberg’s theory identifies three types of intelligence: practical, creative, and analytical.</a:t>
            </a:r>
          </a:p>
        </p:txBody>
      </p:sp>
      <p:pic>
        <p:nvPicPr>
          <p:cNvPr id="4" name="Picture 3">
            <a:extLst>
              <a:ext uri="{FF2B5EF4-FFF2-40B4-BE49-F238E27FC236}">
                <a16:creationId xmlns:a16="http://schemas.microsoft.com/office/drawing/2014/main" id="{F6F606C9-7B8F-0212-C5D9-A140DCAA19B7}"/>
              </a:ext>
            </a:extLst>
          </p:cNvPr>
          <p:cNvPicPr>
            <a:picLocks noChangeAspect="1"/>
          </p:cNvPicPr>
          <p:nvPr/>
        </p:nvPicPr>
        <p:blipFill>
          <a:blip r:embed="rId4"/>
          <a:stretch>
            <a:fillRect/>
          </a:stretch>
        </p:blipFill>
        <p:spPr>
          <a:xfrm>
            <a:off x="2604614" y="1424392"/>
            <a:ext cx="7585240" cy="3291840"/>
          </a:xfrm>
          <a:prstGeom prst="rect">
            <a:avLst/>
          </a:prstGeom>
        </p:spPr>
      </p:pic>
    </p:spTree>
    <p:extLst>
      <p:ext uri="{BB962C8B-B14F-4D97-AF65-F5344CB8AC3E}">
        <p14:creationId xmlns:p14="http://schemas.microsoft.com/office/powerpoint/2010/main" val="289428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4361656" y="284439"/>
            <a:ext cx="3673980" cy="480798"/>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Cognitive Psychology</a:t>
            </a:r>
          </a:p>
        </p:txBody>
      </p:sp>
      <p:sp>
        <p:nvSpPr>
          <p:cNvPr id="8" name="Google Shape;56;p7">
            <a:extLst>
              <a:ext uri="{FF2B5EF4-FFF2-40B4-BE49-F238E27FC236}">
                <a16:creationId xmlns:a16="http://schemas.microsoft.com/office/drawing/2014/main" id="{AB7F892F-B4D7-E33E-F51B-028703A64068}"/>
              </a:ext>
            </a:extLst>
          </p:cNvPr>
          <p:cNvSpPr txBox="1"/>
          <p:nvPr/>
        </p:nvSpPr>
        <p:spPr>
          <a:xfrm>
            <a:off x="192706" y="1568734"/>
            <a:ext cx="3839192" cy="3893001"/>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Cognition, most simply, is thinking. It encompasses the processes associated with:</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Perception</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Knowledge</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Problem-solving</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Judgement</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Language</a:t>
            </a:r>
            <a:endParaRPr sz="1600" dirty="0">
              <a:latin typeface="Arial" panose="020B0604020202020204" pitchFamily="34" charset="0"/>
              <a:cs typeface="Arial" panose="020B0604020202020204" pitchFamily="34" charset="0"/>
            </a:endParaRPr>
          </a:p>
          <a:p>
            <a:pPr marL="742950" lvl="1" indent="-285750">
              <a:lnSpc>
                <a:spcPct val="150000"/>
              </a:lnSpc>
              <a:spcBef>
                <a:spcPts val="4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panose="020B0604020202020204" pitchFamily="34" charset="0"/>
                <a:ea typeface="Arial"/>
                <a:cs typeface="Arial" panose="020B0604020202020204" pitchFamily="34" charset="0"/>
                <a:sym typeface="Arial"/>
              </a:rPr>
              <a:t>Memory</a:t>
            </a:r>
            <a:endParaRPr sz="16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5745E144-2B0A-174E-CFA0-E5AC176F13BC}"/>
              </a:ext>
            </a:extLst>
          </p:cNvPr>
          <p:cNvPicPr>
            <a:picLocks noChangeAspect="1"/>
          </p:cNvPicPr>
          <p:nvPr/>
        </p:nvPicPr>
        <p:blipFill rotWithShape="1">
          <a:blip r:embed="rId2"/>
          <a:srcRect t="13451" b="16996"/>
          <a:stretch/>
        </p:blipFill>
        <p:spPr>
          <a:xfrm>
            <a:off x="4250729" y="1533355"/>
            <a:ext cx="7874164" cy="2377440"/>
          </a:xfrm>
          <a:prstGeom prst="rect">
            <a:avLst/>
          </a:prstGeom>
        </p:spPr>
      </p:pic>
      <p:sp>
        <p:nvSpPr>
          <p:cNvPr id="10" name="Google Shape;53;p7">
            <a:extLst>
              <a:ext uri="{FF2B5EF4-FFF2-40B4-BE49-F238E27FC236}">
                <a16:creationId xmlns:a16="http://schemas.microsoft.com/office/drawing/2014/main" id="{A65CC9F4-C2D1-CFEB-6401-87A5DE95D23F}"/>
              </a:ext>
            </a:extLst>
          </p:cNvPr>
          <p:cNvSpPr txBox="1">
            <a:spLocks/>
          </p:cNvSpPr>
          <p:nvPr/>
        </p:nvSpPr>
        <p:spPr>
          <a:xfrm>
            <a:off x="4540148" y="4065486"/>
            <a:ext cx="7295325" cy="212255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marR="0" lvl="0" indent="0" algn="l" defTabSz="914400" rtl="0" eaLnBrk="1" fontAlgn="auto" latinLnBrk="0" hangingPunct="1">
              <a:lnSpc>
                <a:spcPct val="150000"/>
              </a:lnSpc>
              <a:spcBef>
                <a:spcPts val="0"/>
              </a:spcBef>
              <a:spcAft>
                <a:spcPts val="0"/>
              </a:spcAft>
              <a:buClr>
                <a:srgbClr val="6CB255"/>
              </a:buClr>
              <a:buSzPts val="12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7.1</a:t>
            </a:r>
            <a:r>
              <a:rPr lang="en-US" sz="1400" dirty="0"/>
              <a:t>Thinking is an important part of our human experience, and one that has captivated people for centuries. Today, it is one area of psychological study. The 19th-century Girl with a Book by José </a:t>
            </a:r>
            <a:r>
              <a:rPr lang="en-US" sz="1400" dirty="0" err="1"/>
              <a:t>Ferraz</a:t>
            </a:r>
            <a:r>
              <a:rPr lang="en-US" sz="1400" dirty="0"/>
              <a:t> de Almeida Júnior, the 20th-century sculpture The Thinker by August Rodin, and Shi Ke’s 10th-century painting </a:t>
            </a:r>
            <a:r>
              <a:rPr lang="en-US" sz="1400" dirty="0" err="1"/>
              <a:t>Huike</a:t>
            </a:r>
            <a:r>
              <a:rPr lang="en-US" sz="1400" dirty="0"/>
              <a:t> Thinking all reflect the fascination with the process of human thought. (credit “middle”: modification of work by Jason Rogers; credit “right”: modification of work by Tang Zu-Ming)</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BA7FEF3C-F8CB-CEBB-7E7F-B477B1D9F751}"/>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Classifying Intelligence: Multiple Intelligences Theory</a:t>
            </a:r>
          </a:p>
        </p:txBody>
      </p:sp>
      <p:sp>
        <p:nvSpPr>
          <p:cNvPr id="6" name="TextBox 5">
            <a:extLst>
              <a:ext uri="{FF2B5EF4-FFF2-40B4-BE49-F238E27FC236}">
                <a16:creationId xmlns:a16="http://schemas.microsoft.com/office/drawing/2014/main" id="{3C2B0BE9-83F5-3B97-6667-3969C4C21D70}"/>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8" name="TextBox 7">
            <a:extLst>
              <a:ext uri="{FF2B5EF4-FFF2-40B4-BE49-F238E27FC236}">
                <a16:creationId xmlns:a16="http://schemas.microsoft.com/office/drawing/2014/main" id="{545F167D-758B-CA28-37BE-12A00FCD4515}"/>
              </a:ext>
            </a:extLst>
          </p:cNvPr>
          <p:cNvSpPr txBox="1"/>
          <p:nvPr/>
        </p:nvSpPr>
        <p:spPr>
          <a:xfrm>
            <a:off x="252168" y="1427475"/>
            <a:ext cx="5648857" cy="3652795"/>
          </a:xfrm>
          <a:prstGeom prst="rect">
            <a:avLst/>
          </a:prstGeom>
          <a:noFill/>
          <a:ln>
            <a:solidFill>
              <a:schemeClr val="accent1">
                <a:lumMod val="60000"/>
                <a:lumOff val="40000"/>
              </a:schemeClr>
            </a:solidFill>
          </a:ln>
        </p:spPr>
        <p:txBody>
          <a:bodyPr wrap="square">
            <a:spAutoFit/>
          </a:bodyPr>
          <a:lstStyle/>
          <a:p>
            <a:pPr marL="285750" indent="-285750">
              <a:lnSpc>
                <a:spcPct val="150000"/>
              </a:lnSpc>
              <a:spcBef>
                <a:spcPts val="1080"/>
              </a:spcBef>
              <a:buClr>
                <a:schemeClr val="accent1">
                  <a:lumMod val="60000"/>
                  <a:lumOff val="40000"/>
                </a:schemeClr>
              </a:buClr>
              <a:buSzPts val="1700"/>
              <a:buFont typeface="Wingdings" panose="05000000000000000000" pitchFamily="2" charset="2"/>
              <a:buChar char="q"/>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Howard Gardner proposed that each person possesses at least 8 intelligences.</a:t>
            </a:r>
            <a:endParaRPr kumimoji="0" lang="en-US" sz="1600" b="1"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Inter and intrapersonal intelligences are often combined and called </a:t>
            </a:r>
            <a:r>
              <a:rPr kumimoji="0" lang="en-US" sz="1600" b="0" i="0" u="sng" strike="noStrike" kern="0" cap="none" spc="0" normalizeH="0" baseline="0" noProof="0" dirty="0">
                <a:ln>
                  <a:noFill/>
                </a:ln>
                <a:solidFill>
                  <a:srgbClr val="000000"/>
                </a:solidFill>
                <a:effectLst/>
                <a:uLnTx/>
                <a:uFillTx/>
                <a:latin typeface="Arial"/>
                <a:cs typeface="Arial"/>
                <a:sym typeface="Arial"/>
              </a:rPr>
              <a:t>emotional intelligence</a:t>
            </a:r>
            <a:r>
              <a:rPr kumimoji="0" lang="en-US" sz="1600" b="0" i="0" u="none" strike="noStrike" kern="0" cap="none" spc="0" normalizeH="0" baseline="0" noProof="0" dirty="0">
                <a:ln>
                  <a:noFill/>
                </a:ln>
                <a:solidFill>
                  <a:srgbClr val="000000"/>
                </a:solidFill>
                <a:effectLst/>
                <a:uLnTx/>
                <a:uFillTx/>
                <a:latin typeface="Arial"/>
                <a:cs typeface="Arial"/>
                <a:sym typeface="Arial"/>
              </a:rPr>
              <a:t>.</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Emotional intelligence </a:t>
            </a:r>
            <a:r>
              <a:rPr kumimoji="0" lang="en-US" sz="1600" i="0" u="none" strike="noStrike" kern="0" cap="none" spc="0" normalizeH="0" baseline="0" noProof="0" dirty="0">
                <a:ln>
                  <a:noFill/>
                </a:ln>
                <a:solidFill>
                  <a:srgbClr val="000000"/>
                </a:solidFill>
                <a:effectLst/>
                <a:uLnTx/>
                <a:uFillTx/>
                <a:latin typeface="Arial"/>
                <a:cs typeface="Arial"/>
                <a:sym typeface="Arial"/>
              </a:rPr>
              <a:t>– </a:t>
            </a:r>
            <a:r>
              <a:rPr kumimoji="0" lang="en-US" sz="1600" b="0" i="0" u="none" strike="noStrike" kern="0" cap="none" spc="0" normalizeH="0" baseline="0" noProof="0" dirty="0">
                <a:ln>
                  <a:noFill/>
                </a:ln>
                <a:solidFill>
                  <a:srgbClr val="000000"/>
                </a:solidFill>
                <a:effectLst/>
                <a:uLnTx/>
                <a:uFillTx/>
                <a:latin typeface="Arial"/>
                <a:cs typeface="Arial"/>
                <a:sym typeface="Arial"/>
              </a:rPr>
              <a:t>the ability to understand the emotions of yourself and others, show empathy, understand social relationships and cues, and regulate your own emotions and respond in culturally appropriate ways.</a:t>
            </a:r>
          </a:p>
        </p:txBody>
      </p:sp>
      <p:pic>
        <p:nvPicPr>
          <p:cNvPr id="9" name="Picture 8">
            <a:extLst>
              <a:ext uri="{FF2B5EF4-FFF2-40B4-BE49-F238E27FC236}">
                <a16:creationId xmlns:a16="http://schemas.microsoft.com/office/drawing/2014/main" id="{115083C7-BBED-D53A-E4A7-7985788BCB97}"/>
              </a:ext>
            </a:extLst>
          </p:cNvPr>
          <p:cNvPicPr>
            <a:picLocks noChangeAspect="1"/>
          </p:cNvPicPr>
          <p:nvPr/>
        </p:nvPicPr>
        <p:blipFill>
          <a:blip r:embed="rId4"/>
          <a:stretch>
            <a:fillRect/>
          </a:stretch>
        </p:blipFill>
        <p:spPr>
          <a:xfrm>
            <a:off x="6459868" y="787045"/>
            <a:ext cx="5339053" cy="5303520"/>
          </a:xfrm>
          <a:prstGeom prst="rect">
            <a:avLst/>
          </a:prstGeom>
        </p:spPr>
      </p:pic>
      <p:sp>
        <p:nvSpPr>
          <p:cNvPr id="10" name="TextBox 9">
            <a:extLst>
              <a:ext uri="{FF2B5EF4-FFF2-40B4-BE49-F238E27FC236}">
                <a16:creationId xmlns:a16="http://schemas.microsoft.com/office/drawing/2014/main" id="{A4406088-57C0-32F4-1E68-94BCC0655500}"/>
              </a:ext>
            </a:extLst>
          </p:cNvPr>
          <p:cNvSpPr txBox="1"/>
          <p:nvPr/>
        </p:nvSpPr>
        <p:spPr>
          <a:xfrm>
            <a:off x="6914870" y="6201806"/>
            <a:ext cx="4429051" cy="21544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6"/>
              </a:rPr>
              <a:t>Sajaganesandip</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a:t>
            </a:r>
            <a:endParaRPr lang="en-US" sz="800" b="0" i="0" dirty="0">
              <a:solidFill>
                <a:srgbClr val="222222"/>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801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5C746-A10B-22DB-D208-F54EBC821896}"/>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Classifying Intelligence: Multiple Intelligences Theory</a:t>
            </a:r>
          </a:p>
        </p:txBody>
      </p:sp>
      <p:sp>
        <p:nvSpPr>
          <p:cNvPr id="3" name="TextBox 2">
            <a:extLst>
              <a:ext uri="{FF2B5EF4-FFF2-40B4-BE49-F238E27FC236}">
                <a16:creationId xmlns:a16="http://schemas.microsoft.com/office/drawing/2014/main" id="{CC1DF2B1-ABD3-3F2C-5389-427327092995}"/>
              </a:ext>
            </a:extLst>
          </p:cNvPr>
          <p:cNvSpPr txBox="1"/>
          <p:nvPr/>
        </p:nvSpPr>
        <p:spPr>
          <a:xfrm>
            <a:off x="1138223" y="6519446"/>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4F36D401-FBE0-3495-6933-C5A331737DC6}"/>
              </a:ext>
            </a:extLst>
          </p:cNvPr>
          <p:cNvGraphicFramePr>
            <a:graphicFrameLocks noGrp="1"/>
          </p:cNvGraphicFramePr>
          <p:nvPr>
            <p:extLst>
              <p:ext uri="{D42A27DB-BD31-4B8C-83A1-F6EECF244321}">
                <p14:modId xmlns:p14="http://schemas.microsoft.com/office/powerpoint/2010/main" val="171468454"/>
              </p:ext>
            </p:extLst>
          </p:nvPr>
        </p:nvGraphicFramePr>
        <p:xfrm>
          <a:off x="630859" y="1035044"/>
          <a:ext cx="11111345" cy="4647727"/>
        </p:xfrm>
        <a:graphic>
          <a:graphicData uri="http://schemas.openxmlformats.org/drawingml/2006/table">
            <a:tbl>
              <a:tblPr/>
              <a:tblGrid>
                <a:gridCol w="2456872">
                  <a:extLst>
                    <a:ext uri="{9D8B030D-6E8A-4147-A177-3AD203B41FA5}">
                      <a16:colId xmlns:a16="http://schemas.microsoft.com/office/drawing/2014/main" val="303305949"/>
                    </a:ext>
                  </a:extLst>
                </a:gridCol>
                <a:gridCol w="5438759">
                  <a:extLst>
                    <a:ext uri="{9D8B030D-6E8A-4147-A177-3AD203B41FA5}">
                      <a16:colId xmlns:a16="http://schemas.microsoft.com/office/drawing/2014/main" val="3554926550"/>
                    </a:ext>
                  </a:extLst>
                </a:gridCol>
                <a:gridCol w="3215714">
                  <a:extLst>
                    <a:ext uri="{9D8B030D-6E8A-4147-A177-3AD203B41FA5}">
                      <a16:colId xmlns:a16="http://schemas.microsoft.com/office/drawing/2014/main" val="3573518893"/>
                    </a:ext>
                  </a:extLst>
                </a:gridCol>
              </a:tblGrid>
              <a:tr h="259781">
                <a:tc gridSpan="3">
                  <a:txBody>
                    <a:bodyPr/>
                    <a:lstStyle/>
                    <a:p>
                      <a:pPr algn="ctr"/>
                      <a:r>
                        <a:rPr lang="en-US" sz="1400" b="1" dirty="0">
                          <a:effectLst/>
                          <a:latin typeface="Arial" panose="020B0604020202020204" pitchFamily="34" charset="0"/>
                          <a:cs typeface="Arial" panose="020B0604020202020204" pitchFamily="34" charset="0"/>
                        </a:rPr>
                        <a:t>Multiple Intelligences</a:t>
                      </a:r>
                    </a:p>
                  </a:txBody>
                  <a:tcPr marL="64945" marR="64945" marT="32473" marB="32473" anchor="ctr">
                    <a:lnL>
                      <a:noFill/>
                    </a:lnL>
                    <a:lnR>
                      <a:noFill/>
                    </a:lnR>
                    <a:lnT>
                      <a:noFill/>
                    </a:lnT>
                    <a:lnB>
                      <a:noFill/>
                    </a:lnB>
                    <a:solidFill>
                      <a:schemeClr val="accent1">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54292962"/>
                  </a:ext>
                </a:extLst>
              </a:tr>
              <a:tr h="259781">
                <a:tc>
                  <a:txBody>
                    <a:bodyPr/>
                    <a:lstStyle/>
                    <a:p>
                      <a:pPr algn="ctr"/>
                      <a:r>
                        <a:rPr lang="en-US" sz="1400" dirty="0">
                          <a:effectLst/>
                          <a:latin typeface="Arial" panose="020B0604020202020204" pitchFamily="34" charset="0"/>
                          <a:cs typeface="Arial" panose="020B0604020202020204" pitchFamily="34" charset="0"/>
                        </a:rPr>
                        <a:t>Intelligence Type</a:t>
                      </a:r>
                    </a:p>
                  </a:txBody>
                  <a:tcPr marL="64945" marR="64945" marT="32473" marB="32473" anchor="ctr">
                    <a:lnL>
                      <a:noFill/>
                    </a:lnL>
                    <a:lnR>
                      <a:noFill/>
                    </a:lnR>
                    <a:lnT>
                      <a:noFill/>
                    </a:lnT>
                    <a:lnB>
                      <a:noFill/>
                    </a:lnB>
                    <a:solidFill>
                      <a:schemeClr val="accent1">
                        <a:lumMod val="40000"/>
                        <a:lumOff val="60000"/>
                      </a:schemeClr>
                    </a:solidFill>
                  </a:tcPr>
                </a:tc>
                <a:tc>
                  <a:txBody>
                    <a:bodyPr/>
                    <a:lstStyle/>
                    <a:p>
                      <a:pPr algn="ctr"/>
                      <a:r>
                        <a:rPr lang="en-US" sz="1400" dirty="0">
                          <a:effectLst/>
                          <a:latin typeface="Arial" panose="020B0604020202020204" pitchFamily="34" charset="0"/>
                          <a:cs typeface="Arial" panose="020B0604020202020204" pitchFamily="34" charset="0"/>
                        </a:rPr>
                        <a:t>Characteristics</a:t>
                      </a:r>
                    </a:p>
                  </a:txBody>
                  <a:tcPr marL="64945" marR="64945" marT="32473" marB="32473" anchor="ctr">
                    <a:lnL>
                      <a:noFill/>
                    </a:lnL>
                    <a:lnR>
                      <a:noFill/>
                    </a:lnR>
                    <a:lnT>
                      <a:noFill/>
                    </a:lnT>
                    <a:lnB>
                      <a:noFill/>
                    </a:lnB>
                    <a:solidFill>
                      <a:schemeClr val="accent1">
                        <a:lumMod val="40000"/>
                        <a:lumOff val="60000"/>
                      </a:schemeClr>
                    </a:solidFill>
                  </a:tcPr>
                </a:tc>
                <a:tc>
                  <a:txBody>
                    <a:bodyPr/>
                    <a:lstStyle/>
                    <a:p>
                      <a:pPr algn="ctr"/>
                      <a:r>
                        <a:rPr lang="en-US" sz="1400" dirty="0">
                          <a:effectLst/>
                          <a:latin typeface="Arial" panose="020B0604020202020204" pitchFamily="34" charset="0"/>
                          <a:cs typeface="Arial" panose="020B0604020202020204" pitchFamily="34" charset="0"/>
                        </a:rPr>
                        <a:t>Representative Career</a:t>
                      </a:r>
                    </a:p>
                  </a:txBody>
                  <a:tcPr marL="64945" marR="64945" marT="32473" marB="32473"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3430921840"/>
                  </a:ext>
                </a:extLst>
              </a:tr>
              <a:tr h="454617">
                <a:tc>
                  <a:txBody>
                    <a:bodyPr/>
                    <a:lstStyle/>
                    <a:p>
                      <a:r>
                        <a:rPr lang="en-US" sz="1400">
                          <a:effectLst/>
                          <a:latin typeface="Arial" panose="020B0604020202020204" pitchFamily="34" charset="0"/>
                          <a:cs typeface="Arial" panose="020B0604020202020204" pitchFamily="34" charset="0"/>
                        </a:rPr>
                        <a:t>Linguistic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Perceives different functions of language, different sounds and meanings of words, may easily learn multiple languages</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Journalist, novelist, poet, teacher</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688007596"/>
                  </a:ext>
                </a:extLst>
              </a:tr>
              <a:tr h="649453">
                <a:tc>
                  <a:txBody>
                    <a:bodyPr/>
                    <a:lstStyle/>
                    <a:p>
                      <a:r>
                        <a:rPr lang="en-US" sz="1400">
                          <a:effectLst/>
                          <a:latin typeface="Arial" panose="020B0604020202020204" pitchFamily="34" charset="0"/>
                          <a:cs typeface="Arial" panose="020B0604020202020204" pitchFamily="34" charset="0"/>
                        </a:rPr>
                        <a:t>Logical-mathematical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dirty="0">
                          <a:effectLst/>
                          <a:latin typeface="Arial" panose="020B0604020202020204" pitchFamily="34" charset="0"/>
                          <a:cs typeface="Arial" panose="020B0604020202020204" pitchFamily="34" charset="0"/>
                        </a:rPr>
                        <a:t>Capable of seeing numerical patterns, strong ability to use reason and logic</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Scientist, mathematician</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380325523"/>
                  </a:ext>
                </a:extLst>
              </a:tr>
              <a:tr h="454617">
                <a:tc>
                  <a:txBody>
                    <a:bodyPr/>
                    <a:lstStyle/>
                    <a:p>
                      <a:r>
                        <a:rPr lang="en-US" sz="1400">
                          <a:effectLst/>
                          <a:latin typeface="Arial" panose="020B0604020202020204" pitchFamily="34" charset="0"/>
                          <a:cs typeface="Arial" panose="020B0604020202020204" pitchFamily="34" charset="0"/>
                        </a:rPr>
                        <a:t>Musical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Understands and appreciates rhythm, pitch, and tone; may play multiple instruments or perform as a vocalist</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Composer, performer</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350168011"/>
                  </a:ext>
                </a:extLst>
              </a:tr>
              <a:tr h="454617">
                <a:tc>
                  <a:txBody>
                    <a:bodyPr/>
                    <a:lstStyle/>
                    <a:p>
                      <a:r>
                        <a:rPr lang="en-US" sz="1400">
                          <a:effectLst/>
                          <a:latin typeface="Arial" panose="020B0604020202020204" pitchFamily="34" charset="0"/>
                          <a:cs typeface="Arial" panose="020B0604020202020204" pitchFamily="34" charset="0"/>
                        </a:rPr>
                        <a:t>Bodily kinesthetic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High ability to control the movements of the body and use the body to perform various physical tasks</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Dancer, athlete, athletic coach, yoga instructor</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402739175"/>
                  </a:ext>
                </a:extLst>
              </a:tr>
              <a:tr h="454617">
                <a:tc>
                  <a:txBody>
                    <a:bodyPr/>
                    <a:lstStyle/>
                    <a:p>
                      <a:r>
                        <a:rPr lang="en-US" sz="1400">
                          <a:effectLst/>
                          <a:latin typeface="Arial" panose="020B0604020202020204" pitchFamily="34" charset="0"/>
                          <a:cs typeface="Arial" panose="020B0604020202020204" pitchFamily="34" charset="0"/>
                        </a:rPr>
                        <a:t>Spatial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Ability to perceive the relationship between objects and how they move in space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Choreographer, sculptor, architect, aviator, sailor</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247090725"/>
                  </a:ext>
                </a:extLst>
              </a:tr>
              <a:tr h="454617">
                <a:tc>
                  <a:txBody>
                    <a:bodyPr/>
                    <a:lstStyle/>
                    <a:p>
                      <a:r>
                        <a:rPr lang="en-US" sz="1400">
                          <a:effectLst/>
                          <a:latin typeface="Arial" panose="020B0604020202020204" pitchFamily="34" charset="0"/>
                          <a:cs typeface="Arial" panose="020B0604020202020204" pitchFamily="34" charset="0"/>
                        </a:rPr>
                        <a:t>Interpersonal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dirty="0">
                          <a:effectLst/>
                          <a:latin typeface="Arial" panose="020B0604020202020204" pitchFamily="34" charset="0"/>
                          <a:cs typeface="Arial" panose="020B0604020202020204" pitchFamily="34" charset="0"/>
                        </a:rPr>
                        <a:t>Ability to understand and be sensitive to the various emotional states of others</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Counselor, social worker, salesperson</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917838937"/>
                  </a:ext>
                </a:extLst>
              </a:tr>
              <a:tr h="454617">
                <a:tc>
                  <a:txBody>
                    <a:bodyPr/>
                    <a:lstStyle/>
                    <a:p>
                      <a:r>
                        <a:rPr lang="en-US" sz="1400">
                          <a:effectLst/>
                          <a:latin typeface="Arial" panose="020B0604020202020204" pitchFamily="34" charset="0"/>
                          <a:cs typeface="Arial" panose="020B0604020202020204" pitchFamily="34" charset="0"/>
                        </a:rPr>
                        <a:t>Intrapersonal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Ability to access personal feelings and motivations, and use them to direct behavior and reach personal goals</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Key component of personal success over time</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539113237"/>
                  </a:ext>
                </a:extLst>
              </a:tr>
              <a:tr h="454617">
                <a:tc>
                  <a:txBody>
                    <a:bodyPr/>
                    <a:lstStyle/>
                    <a:p>
                      <a:r>
                        <a:rPr lang="en-US" sz="1400">
                          <a:effectLst/>
                          <a:latin typeface="Arial" panose="020B0604020202020204" pitchFamily="34" charset="0"/>
                          <a:cs typeface="Arial" panose="020B0604020202020204" pitchFamily="34" charset="0"/>
                        </a:rPr>
                        <a:t>Naturalist intelligence</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a:effectLst/>
                          <a:latin typeface="Arial" panose="020B0604020202020204" pitchFamily="34" charset="0"/>
                          <a:cs typeface="Arial" panose="020B0604020202020204" pitchFamily="34" charset="0"/>
                        </a:rPr>
                        <a:t>High capacity to appreciate the natural world and interact with the species within it</a:t>
                      </a:r>
                    </a:p>
                  </a:txBody>
                  <a:tcPr marL="64945" marR="64945" marT="32473" marB="32473" anchor="ctr">
                    <a:lnL>
                      <a:noFill/>
                    </a:lnL>
                    <a:lnR>
                      <a:noFill/>
                    </a:lnR>
                    <a:lnT>
                      <a:noFill/>
                    </a:lnT>
                    <a:lnB>
                      <a:noFill/>
                    </a:lnB>
                    <a:solidFill>
                      <a:schemeClr val="accent1">
                        <a:lumMod val="20000"/>
                        <a:lumOff val="80000"/>
                      </a:schemeClr>
                    </a:solidFill>
                  </a:tcPr>
                </a:tc>
                <a:tc>
                  <a:txBody>
                    <a:bodyPr/>
                    <a:lstStyle/>
                    <a:p>
                      <a:r>
                        <a:rPr lang="en-US" sz="1400" dirty="0">
                          <a:effectLst/>
                          <a:latin typeface="Arial" panose="020B0604020202020204" pitchFamily="34" charset="0"/>
                          <a:cs typeface="Arial" panose="020B0604020202020204" pitchFamily="34" charset="0"/>
                        </a:rPr>
                        <a:t>Biologist, ecologist, environmentalist</a:t>
                      </a:r>
                    </a:p>
                  </a:txBody>
                  <a:tcPr marL="64945" marR="64945" marT="32473" marB="32473"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668406771"/>
                  </a:ext>
                </a:extLst>
              </a:tr>
            </a:tbl>
          </a:graphicData>
        </a:graphic>
      </p:graphicFrame>
      <p:sp>
        <p:nvSpPr>
          <p:cNvPr id="5" name="TextBox 4">
            <a:extLst>
              <a:ext uri="{FF2B5EF4-FFF2-40B4-BE49-F238E27FC236}">
                <a16:creationId xmlns:a16="http://schemas.microsoft.com/office/drawing/2014/main" id="{F0E58F58-87FD-9B48-F178-28B63081C266}"/>
              </a:ext>
            </a:extLst>
          </p:cNvPr>
          <p:cNvSpPr txBox="1"/>
          <p:nvPr/>
        </p:nvSpPr>
        <p:spPr>
          <a:xfrm>
            <a:off x="10672895" y="5822956"/>
            <a:ext cx="91018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7.4</a:t>
            </a:r>
          </a:p>
        </p:txBody>
      </p:sp>
      <p:sp>
        <p:nvSpPr>
          <p:cNvPr id="11" name="TextBox 10">
            <a:extLst>
              <a:ext uri="{FF2B5EF4-FFF2-40B4-BE49-F238E27FC236}">
                <a16:creationId xmlns:a16="http://schemas.microsoft.com/office/drawing/2014/main" id="{AFC9CA49-8AFD-5212-D909-D0AABC23B4E9}"/>
              </a:ext>
            </a:extLst>
          </p:cNvPr>
          <p:cNvSpPr txBox="1"/>
          <p:nvPr/>
        </p:nvSpPr>
        <p:spPr>
          <a:xfrm>
            <a:off x="2371328" y="6130733"/>
            <a:ext cx="7299144"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t>Watch this </a:t>
            </a:r>
            <a:r>
              <a:rPr lang="en-US" sz="1200" dirty="0">
                <a:hlinkClick r:id="rId4"/>
              </a:rPr>
              <a:t>video that compares different theories of intelligence</a:t>
            </a:r>
            <a:r>
              <a:rPr lang="en-US" sz="1200" dirty="0"/>
              <a:t> to learn more </a:t>
            </a:r>
            <a:r>
              <a:rPr lang="en-US" sz="1200" dirty="0">
                <a:solidFill>
                  <a:prstClr val="black"/>
                </a:solidFill>
                <a:latin typeface="Arial" panose="020B0604020202020204" pitchFamily="34" charset="0"/>
                <a:cs typeface="Arial" panose="020B0604020202020204" pitchFamily="34" charset="0"/>
              </a:rPr>
              <a:t>(7:11).</a:t>
            </a:r>
          </a:p>
        </p:txBody>
      </p:sp>
    </p:spTree>
    <p:extLst>
      <p:ext uri="{BB962C8B-B14F-4D97-AF65-F5344CB8AC3E}">
        <p14:creationId xmlns:p14="http://schemas.microsoft.com/office/powerpoint/2010/main" val="36924667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3403304" y="77776"/>
            <a:ext cx="5385392"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Creativity</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D704203-16A3-4789-C26A-9A8B1D84E5FD}"/>
              </a:ext>
            </a:extLst>
          </p:cNvPr>
          <p:cNvSpPr txBox="1"/>
          <p:nvPr/>
        </p:nvSpPr>
        <p:spPr>
          <a:xfrm>
            <a:off x="220881" y="534539"/>
            <a:ext cx="7442053" cy="600215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Creativity</a:t>
            </a:r>
            <a:r>
              <a:rPr kumimoji="0" lang="en-US" sz="1600" i="0" u="none" strike="noStrike" kern="0" cap="none" spc="0" normalizeH="0" baseline="0" noProof="0" dirty="0">
                <a:ln>
                  <a:noFill/>
                </a:ln>
                <a:solidFill>
                  <a:srgbClr val="000000"/>
                </a:solidFill>
                <a:effectLst/>
                <a:uLnTx/>
                <a:uFillTx/>
                <a:latin typeface="Arial"/>
                <a:cs typeface="Arial"/>
                <a:sym typeface="Arial"/>
              </a:rPr>
              <a:t> – the ability to generate, create, or discover new ideas, solutions, and possibilities.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Creative people usually:</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Have intense knowledge about something.</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Work on it for years.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Look at novel solutions.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Seek out the advice and help of other experts.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Take risks.</a:t>
            </a:r>
          </a:p>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Creativity is often thought of as one’s ability to engage in </a:t>
            </a:r>
            <a:r>
              <a:rPr kumimoji="0" lang="en-US" sz="1600" i="0" u="sng" strike="noStrike" kern="0" cap="none" spc="0" normalizeH="0" baseline="0" noProof="0" dirty="0">
                <a:ln>
                  <a:noFill/>
                </a:ln>
                <a:solidFill>
                  <a:srgbClr val="000000"/>
                </a:solidFill>
                <a:effectLst/>
                <a:uLnTx/>
                <a:uFillTx/>
                <a:latin typeface="Arial"/>
                <a:cs typeface="Arial"/>
                <a:sym typeface="Arial"/>
              </a:rPr>
              <a:t>divergent thinking</a:t>
            </a:r>
            <a:r>
              <a:rPr kumimoji="0" lang="en-US" sz="1600" i="0" u="none" strike="noStrike" kern="0" cap="none" spc="0" normalizeH="0" baseline="0" noProof="0" dirty="0">
                <a:ln>
                  <a:noFill/>
                </a:ln>
                <a:solidFill>
                  <a:srgbClr val="000000"/>
                </a:solidFill>
                <a:effectLst/>
                <a:uLnTx/>
                <a:uFillTx/>
                <a:latin typeface="Arial"/>
                <a:cs typeface="Arial"/>
                <a:sym typeface="Arial"/>
              </a:rPr>
              <a:t>.</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Divergent thinking </a:t>
            </a:r>
            <a:r>
              <a:rPr kumimoji="0" lang="en-US" sz="1600" i="0" u="none" strike="noStrike" kern="0" cap="none" spc="0" normalizeH="0" baseline="0" noProof="0" dirty="0">
                <a:ln>
                  <a:noFill/>
                </a:ln>
                <a:solidFill>
                  <a:srgbClr val="000000"/>
                </a:solidFill>
                <a:effectLst/>
                <a:uLnTx/>
                <a:uFillTx/>
                <a:latin typeface="Arial"/>
                <a:cs typeface="Arial"/>
                <a:sym typeface="Arial"/>
              </a:rPr>
              <a:t>– thinking “outside the box”.</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Used when more than one possibility exists on a situation.</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Convergent thinking </a:t>
            </a:r>
            <a:r>
              <a:rPr kumimoji="0" lang="en-US" sz="1600" i="0" u="none" strike="noStrike" kern="0" cap="none" spc="0" normalizeH="0" baseline="0" noProof="0" dirty="0">
                <a:ln>
                  <a:noFill/>
                </a:ln>
                <a:solidFill>
                  <a:srgbClr val="000000"/>
                </a:solidFill>
                <a:effectLst/>
                <a:uLnTx/>
                <a:uFillTx/>
                <a:latin typeface="Arial"/>
                <a:cs typeface="Arial"/>
                <a:sym typeface="Arial"/>
              </a:rPr>
              <a:t>– ability to provide a correct or well-established answer or solution to a problem.</a:t>
            </a:r>
          </a:p>
        </p:txBody>
      </p:sp>
      <p:pic>
        <p:nvPicPr>
          <p:cNvPr id="3" name="Picture 2">
            <a:extLst>
              <a:ext uri="{FF2B5EF4-FFF2-40B4-BE49-F238E27FC236}">
                <a16:creationId xmlns:a16="http://schemas.microsoft.com/office/drawing/2014/main" id="{09A73CA1-EBFD-E5AC-9FA8-D787673670F3}"/>
              </a:ext>
            </a:extLst>
          </p:cNvPr>
          <p:cNvPicPr>
            <a:picLocks noChangeAspect="1"/>
          </p:cNvPicPr>
          <p:nvPr/>
        </p:nvPicPr>
        <p:blipFill>
          <a:blip r:embed="rId4"/>
          <a:stretch>
            <a:fillRect/>
          </a:stretch>
        </p:blipFill>
        <p:spPr>
          <a:xfrm>
            <a:off x="8129834" y="754684"/>
            <a:ext cx="3686175" cy="3962400"/>
          </a:xfrm>
          <a:prstGeom prst="rect">
            <a:avLst/>
          </a:prstGeom>
          <a:ln>
            <a:solidFill>
              <a:schemeClr val="tx1"/>
            </a:solidFill>
          </a:ln>
        </p:spPr>
      </p:pic>
      <p:sp>
        <p:nvSpPr>
          <p:cNvPr id="5" name="TextBox 4">
            <a:extLst>
              <a:ext uri="{FF2B5EF4-FFF2-40B4-BE49-F238E27FC236}">
                <a16:creationId xmlns:a16="http://schemas.microsoft.com/office/drawing/2014/main" id="{E73C4689-306A-E28F-81B8-F6D7BBF34A13}"/>
              </a:ext>
            </a:extLst>
          </p:cNvPr>
          <p:cNvSpPr txBox="1"/>
          <p:nvPr/>
        </p:nvSpPr>
        <p:spPr>
          <a:xfrm>
            <a:off x="7852638" y="4808445"/>
            <a:ext cx="4240566" cy="1169551"/>
          </a:xfrm>
          <a:prstGeom prst="rect">
            <a:avLst/>
          </a:prstGeom>
          <a:noFill/>
          <a:ln>
            <a:solidFill>
              <a:schemeClr val="accent1">
                <a:lumMod val="60000"/>
                <a:lumOff val="40000"/>
              </a:schemeClr>
            </a:solidFill>
          </a:ln>
        </p:spPr>
        <p:txBody>
          <a:bodyPr wrap="square">
            <a:spAutoFit/>
          </a:bodyPr>
          <a:lstStyle/>
          <a:p>
            <a:r>
              <a:rPr lang="en-US" sz="1400" b="0" i="0" dirty="0">
                <a:solidFill>
                  <a:srgbClr val="555555"/>
                </a:solidFill>
                <a:effectLst/>
                <a:highlight>
                  <a:srgbClr val="FFFFFF"/>
                </a:highlight>
                <a:latin typeface="Arial" panose="020B0604020202020204" pitchFamily="34" charset="0"/>
                <a:cs typeface="Arial" panose="020B0604020202020204" pitchFamily="34" charset="0"/>
              </a:rPr>
              <a:t>The original patent drawings for the "clasp locker" - what we today call a zipper. This ubiquitous device was the product of the creative mind of American inventor Whitcomb Judson, who also invented a machine to make zippers quickly and cheaply.</a:t>
            </a:r>
            <a:endParaRPr lang="en-US" sz="1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39EC42CE-570C-A113-3A01-F618869CFE02}"/>
              </a:ext>
            </a:extLst>
          </p:cNvPr>
          <p:cNvSpPr txBox="1"/>
          <p:nvPr/>
        </p:nvSpPr>
        <p:spPr>
          <a:xfrm>
            <a:off x="8212592" y="6103316"/>
            <a:ext cx="3603417" cy="338554"/>
          </a:xfrm>
          <a:prstGeom prst="rect">
            <a:avLst/>
          </a:prstGeom>
          <a:noFill/>
        </p:spPr>
        <p:txBody>
          <a:bodyPr wrap="square">
            <a:spAutoFit/>
          </a:bodyPr>
          <a:lstStyle/>
          <a:p>
            <a:r>
              <a:rPr lang="en-US" sz="800" dirty="0">
                <a:latin typeface="Arial" panose="020B0604020202020204" pitchFamily="34" charset="0"/>
                <a:cs typeface="Arial" panose="020B0604020202020204" pitchFamily="34" charset="0"/>
              </a:rPr>
              <a:t>Above image and text from </a:t>
            </a:r>
            <a:r>
              <a:rPr lang="en-US" sz="800" dirty="0" err="1">
                <a:latin typeface="Arial" panose="020B0604020202020204" pitchFamily="34" charset="0"/>
                <a:cs typeface="Arial" panose="020B0604020202020204" pitchFamily="34" charset="0"/>
                <a:hlinkClick r:id="rId5"/>
              </a:rPr>
              <a:t>Noba</a:t>
            </a:r>
            <a:r>
              <a:rPr lang="en-US" sz="800" dirty="0">
                <a:latin typeface="Arial" panose="020B0604020202020204" pitchFamily="34" charset="0"/>
                <a:cs typeface="Arial" panose="020B0604020202020204" pitchFamily="34" charset="0"/>
                <a:hlinkClick r:id="rId5"/>
              </a:rPr>
              <a:t> Textbook Series: Psychology</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6"/>
              </a:rPr>
              <a:t>Dean Keith Simonton</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NC SA 4.0 DEED</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96582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BF662-6BB7-7E59-6098-0DE70F72DA3B}"/>
              </a:ext>
            </a:extLst>
          </p:cNvPr>
          <p:cNvSpPr txBox="1">
            <a:spLocks/>
          </p:cNvSpPr>
          <p:nvPr/>
        </p:nvSpPr>
        <p:spPr>
          <a:xfrm>
            <a:off x="3563205" y="284603"/>
            <a:ext cx="5246658"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Measures of Intelligence</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4466E1A9-E624-26FD-DEB5-68EBE617A0B9}"/>
              </a:ext>
            </a:extLst>
          </p:cNvPr>
          <p:cNvSpPr txBox="1"/>
          <p:nvPr/>
        </p:nvSpPr>
        <p:spPr>
          <a:xfrm>
            <a:off x="855323" y="1482762"/>
            <a:ext cx="10488598" cy="273664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none" strike="noStrike" kern="0" cap="none" spc="0" normalizeH="0" baseline="0" noProof="0" dirty="0">
                <a:ln>
                  <a:noFill/>
                </a:ln>
                <a:effectLst/>
                <a:uLnTx/>
                <a:uFillTx/>
                <a:latin typeface="Arial"/>
                <a:cs typeface="Arial"/>
                <a:sym typeface="Arial"/>
              </a:rPr>
              <a:t>A person’s </a:t>
            </a:r>
            <a:r>
              <a:rPr kumimoji="0" lang="en-US" i="0" u="sng" strike="noStrike" kern="0" cap="none" spc="0" normalizeH="0" baseline="0" noProof="0" dirty="0">
                <a:ln>
                  <a:noFill/>
                </a:ln>
                <a:effectLst/>
                <a:uLnTx/>
                <a:uFillTx/>
                <a:latin typeface="Arial"/>
                <a:cs typeface="Arial"/>
                <a:sym typeface="Arial"/>
              </a:rPr>
              <a:t>Intelligence quotient (IQ)</a:t>
            </a:r>
            <a:r>
              <a:rPr kumimoji="0" lang="en-US" i="0" u="none" strike="noStrike" kern="0" cap="none" spc="0" normalizeH="0" baseline="0" noProof="0" dirty="0">
                <a:ln>
                  <a:noFill/>
                </a:ln>
                <a:effectLst/>
                <a:uLnTx/>
                <a:uFillTx/>
                <a:latin typeface="Arial"/>
                <a:cs typeface="Arial"/>
                <a:sym typeface="Arial"/>
              </a:rPr>
              <a:t> is a score earned on a test designed to measure intelligence.</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1" u="none" strike="noStrike" kern="0" cap="none" spc="0" normalizeH="0" baseline="0" noProof="0" dirty="0">
                <a:ln>
                  <a:noFill/>
                </a:ln>
                <a:effectLst/>
                <a:uLnTx/>
                <a:uFillTx/>
                <a:latin typeface="Arial"/>
                <a:cs typeface="Arial"/>
                <a:sym typeface="Arial"/>
              </a:rPr>
              <a:t>How do psychologists ensure that tests function as valid measures of intelligence?</a:t>
            </a:r>
            <a:endParaRPr kumimoji="0" lang="en-US"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Standardization</a:t>
            </a:r>
            <a:r>
              <a:rPr kumimoji="0" lang="en-US" i="0" u="none" strike="noStrike" kern="0" cap="none" spc="0" normalizeH="0" baseline="0" noProof="0" dirty="0">
                <a:ln>
                  <a:noFill/>
                </a:ln>
                <a:effectLst/>
                <a:uLnTx/>
                <a:uFillTx/>
                <a:latin typeface="Arial"/>
                <a:cs typeface="Arial"/>
                <a:sym typeface="Arial"/>
              </a:rPr>
              <a:t> – the manner of administration, scoring, and interpretation of results is consistent.</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Norming</a:t>
            </a:r>
            <a:r>
              <a:rPr kumimoji="0" lang="en-US" i="0" u="none" strike="noStrike" kern="0" cap="none" spc="0" normalizeH="0" baseline="0" noProof="0" dirty="0">
                <a:ln>
                  <a:noFill/>
                </a:ln>
                <a:effectLst/>
                <a:uLnTx/>
                <a:uFillTx/>
                <a:latin typeface="Arial"/>
                <a:cs typeface="Arial"/>
                <a:sym typeface="Arial"/>
              </a:rPr>
              <a:t> – giving a test to a large population so data can be collected comparing groups, such as age groups.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The resulting data provide norms/referential scores used to interpret future scores.</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Standardization and norming ensure that new scores are reliable.</a:t>
            </a:r>
          </a:p>
        </p:txBody>
      </p:sp>
    </p:spTree>
    <p:extLst>
      <p:ext uri="{BB962C8B-B14F-4D97-AF65-F5344CB8AC3E}">
        <p14:creationId xmlns:p14="http://schemas.microsoft.com/office/powerpoint/2010/main" val="3645901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3306331" y="268821"/>
            <a:ext cx="6040868"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Measures of Intelligence: Alfred Binet</a:t>
            </a:r>
          </a:p>
        </p:txBody>
      </p:sp>
      <p:sp>
        <p:nvSpPr>
          <p:cNvPr id="6" name="TextBox 5">
            <a:extLst>
              <a:ext uri="{FF2B5EF4-FFF2-40B4-BE49-F238E27FC236}">
                <a16:creationId xmlns:a16="http://schemas.microsoft.com/office/drawing/2014/main" id="{156A513B-1590-A73B-37D1-9B2F5AE0C849}"/>
              </a:ext>
            </a:extLst>
          </p:cNvPr>
          <p:cNvSpPr txBox="1"/>
          <p:nvPr/>
        </p:nvSpPr>
        <p:spPr>
          <a:xfrm>
            <a:off x="760429" y="6520090"/>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Google Shape;246;p28">
            <a:extLst>
              <a:ext uri="{FF2B5EF4-FFF2-40B4-BE49-F238E27FC236}">
                <a16:creationId xmlns:a16="http://schemas.microsoft.com/office/drawing/2014/main" id="{CEB21009-1D62-42EB-DA94-A58960A227B8}"/>
              </a:ext>
            </a:extLst>
          </p:cNvPr>
          <p:cNvSpPr txBox="1"/>
          <p:nvPr/>
        </p:nvSpPr>
        <p:spPr>
          <a:xfrm>
            <a:off x="6389860" y="5128573"/>
            <a:ext cx="5070764" cy="133523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marR="0" lvl="0" indent="0" algn="l" defTabSz="914400" rtl="0" eaLnBrk="1" fontAlgn="auto" latinLnBrk="0" hangingPunct="1">
              <a:lnSpc>
                <a:spcPct val="150000"/>
              </a:lnSpc>
              <a:spcBef>
                <a:spcPts val="0"/>
              </a:spcBef>
              <a:spcAft>
                <a:spcPts val="0"/>
              </a:spcAft>
              <a:buClr>
                <a:srgbClr val="6CB255"/>
              </a:buClr>
              <a:buSzPts val="17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7.13  (a) French psychologist Alfred Binet helped to develop intelligence testing.  (b) The page is from a 1908 version of the Binet-Simon Intelligence Scale. Children being tested were asked which face, of each pair, was prettier.</a:t>
            </a:r>
          </a:p>
        </p:txBody>
      </p:sp>
      <p:pic>
        <p:nvPicPr>
          <p:cNvPr id="7" name="Picture 6">
            <a:extLst>
              <a:ext uri="{FF2B5EF4-FFF2-40B4-BE49-F238E27FC236}">
                <a16:creationId xmlns:a16="http://schemas.microsoft.com/office/drawing/2014/main" id="{01394A73-A626-E1B6-624A-01F10618E3EB}"/>
              </a:ext>
            </a:extLst>
          </p:cNvPr>
          <p:cNvPicPr>
            <a:picLocks noChangeAspect="1"/>
          </p:cNvPicPr>
          <p:nvPr/>
        </p:nvPicPr>
        <p:blipFill rotWithShape="1">
          <a:blip r:embed="rId4"/>
          <a:srcRect l="20494" r="21075" b="28972"/>
          <a:stretch/>
        </p:blipFill>
        <p:spPr>
          <a:xfrm>
            <a:off x="6096000" y="1048932"/>
            <a:ext cx="5488963" cy="4023360"/>
          </a:xfrm>
          <a:prstGeom prst="rect">
            <a:avLst/>
          </a:prstGeom>
        </p:spPr>
      </p:pic>
      <p:sp>
        <p:nvSpPr>
          <p:cNvPr id="4" name="TextBox 3">
            <a:extLst>
              <a:ext uri="{FF2B5EF4-FFF2-40B4-BE49-F238E27FC236}">
                <a16:creationId xmlns:a16="http://schemas.microsoft.com/office/drawing/2014/main" id="{A6C2CA94-F463-3D29-49B2-450A23A8249F}"/>
              </a:ext>
            </a:extLst>
          </p:cNvPr>
          <p:cNvSpPr txBox="1"/>
          <p:nvPr/>
        </p:nvSpPr>
        <p:spPr>
          <a:xfrm>
            <a:off x="233164" y="1012161"/>
            <a:ext cx="5486400" cy="4391459"/>
          </a:xfrm>
          <a:prstGeom prst="rect">
            <a:avLst/>
          </a:prstGeom>
          <a:noFill/>
          <a:ln>
            <a:solidFill>
              <a:schemeClr val="accent1">
                <a:lumMod val="60000"/>
                <a:lumOff val="40000"/>
              </a:schemeClr>
            </a:solidFill>
          </a:ln>
        </p:spPr>
        <p:txBody>
          <a:bodyPr wrap="square">
            <a:spAutoFit/>
          </a:bodyPr>
          <a:lstStyle/>
          <a:p>
            <a:pPr marL="285750" indent="-285750">
              <a:lnSpc>
                <a:spcPct val="150000"/>
              </a:lnSpc>
              <a:spcBef>
                <a:spcPts val="1080"/>
              </a:spcBef>
              <a:buClr>
                <a:schemeClr val="accent1">
                  <a:lumMod val="60000"/>
                  <a:lumOff val="40000"/>
                </a:schemeClr>
              </a:buClr>
              <a:buSzPts val="1700"/>
              <a:buFont typeface="Wingdings" panose="05000000000000000000" pitchFamily="2" charset="2"/>
              <a:buChar char="q"/>
              <a:defRPr/>
            </a:pPr>
            <a:r>
              <a:rPr kumimoji="0" lang="en-US" sz="1600" i="0" u="sng" strike="noStrike" kern="0" cap="none" spc="0" normalizeH="0" baseline="0" noProof="0" dirty="0">
                <a:ln>
                  <a:noFill/>
                </a:ln>
                <a:effectLst/>
                <a:uLnTx/>
                <a:uFillTx/>
                <a:latin typeface="Arial"/>
                <a:cs typeface="Arial"/>
                <a:sym typeface="Arial"/>
              </a:rPr>
              <a:t>The Stanford-Binet Intelligence Scale</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Early 1900’s – </a:t>
            </a:r>
            <a:r>
              <a:rPr kumimoji="0" lang="en-US" sz="1600" i="0" u="sng" strike="noStrike" kern="0" cap="none" spc="0" normalizeH="0" baseline="0" noProof="0" dirty="0">
                <a:ln>
                  <a:noFill/>
                </a:ln>
                <a:effectLst/>
                <a:uLnTx/>
                <a:uFillTx/>
                <a:latin typeface="Arial"/>
                <a:cs typeface="Arial"/>
                <a:sym typeface="Arial"/>
              </a:rPr>
              <a:t>Alfred Binet </a:t>
            </a:r>
            <a:r>
              <a:rPr kumimoji="0" lang="en-US" sz="1600" i="0" u="none" strike="noStrike" kern="0" cap="none" spc="0" normalizeH="0" baseline="0" noProof="0" dirty="0">
                <a:ln>
                  <a:noFill/>
                </a:ln>
                <a:effectLst/>
                <a:uLnTx/>
                <a:uFillTx/>
                <a:latin typeface="Arial"/>
                <a:cs typeface="Arial"/>
                <a:sym typeface="Arial"/>
              </a:rPr>
              <a:t>developed an intelligence test (Binet-Simon Intelligence Test) to use on children to determine which ones might have difficulty in school. </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Louis Terman </a:t>
            </a:r>
            <a:r>
              <a:rPr kumimoji="0" lang="en-US" sz="1600" i="0" u="none" strike="noStrike" kern="0" cap="none" spc="0" normalizeH="0" baseline="0" noProof="0" dirty="0">
                <a:ln>
                  <a:noFill/>
                </a:ln>
                <a:effectLst/>
                <a:uLnTx/>
                <a:uFillTx/>
                <a:latin typeface="Arial"/>
                <a:cs typeface="Arial"/>
                <a:sym typeface="Arial"/>
              </a:rPr>
              <a:t>(a Stanford psychologist) modified Binet’s work by standardizing the administration of the test and testing thousands of children to establish a norm.  The resulting </a:t>
            </a:r>
            <a:r>
              <a:rPr kumimoji="0" lang="en-US" sz="1600" i="0" u="sng" strike="noStrike" kern="0" cap="none" spc="0" normalizeH="0" baseline="0" noProof="0" dirty="0">
                <a:ln>
                  <a:noFill/>
                </a:ln>
                <a:effectLst/>
                <a:uLnTx/>
                <a:uFillTx/>
                <a:latin typeface="Arial"/>
                <a:cs typeface="Arial"/>
                <a:sym typeface="Arial"/>
              </a:rPr>
              <a:t>Stanford</a:t>
            </a:r>
            <a:r>
              <a:rPr lang="en-US" sz="1600" u="sng" kern="0" dirty="0">
                <a:latin typeface="Arial"/>
                <a:cs typeface="Arial"/>
                <a:sym typeface="Arial"/>
              </a:rPr>
              <a:t>-Binet Intelligence Scale</a:t>
            </a:r>
            <a:r>
              <a:rPr lang="en-US" sz="1600" kern="0" dirty="0">
                <a:latin typeface="Arial"/>
                <a:cs typeface="Arial"/>
                <a:sym typeface="Arial"/>
              </a:rPr>
              <a:t> has been updated and is still widely used today.</a:t>
            </a:r>
            <a:endParaRPr kumimoji="0" lang="en-US" sz="1600" i="0" u="none" strike="noStrike" kern="0" cap="none" spc="0" normalizeH="0" baseline="0" noProof="0" dirty="0">
              <a:ln>
                <a:noFill/>
              </a:ln>
              <a:effectLst/>
              <a:uLnTx/>
              <a:uFillTx/>
              <a:latin typeface="Arial"/>
              <a:cs typeface="Arial"/>
              <a:sym typeface="Arial"/>
            </a:endParaRPr>
          </a:p>
        </p:txBody>
      </p:sp>
      <p:sp>
        <p:nvSpPr>
          <p:cNvPr id="8" name="TextBox 7">
            <a:extLst>
              <a:ext uri="{FF2B5EF4-FFF2-40B4-BE49-F238E27FC236}">
                <a16:creationId xmlns:a16="http://schemas.microsoft.com/office/drawing/2014/main" id="{4EC7FACD-9B5F-4B0E-D3FB-0D4E32279CEC}"/>
              </a:ext>
            </a:extLst>
          </p:cNvPr>
          <p:cNvSpPr txBox="1"/>
          <p:nvPr/>
        </p:nvSpPr>
        <p:spPr>
          <a:xfrm>
            <a:off x="786793" y="5697489"/>
            <a:ext cx="4379143"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Alyssa and Her Mother Prepare for the Stanford Binet Test</a:t>
            </a:r>
            <a:r>
              <a:rPr lang="en-US" sz="1200" dirty="0">
                <a:solidFill>
                  <a:prstClr val="black"/>
                </a:solidFill>
                <a:latin typeface="Arial"/>
              </a:rPr>
              <a:t> shows a child working through a serial reasoning task on the Stanford Binet (2:48).</a:t>
            </a:r>
          </a:p>
        </p:txBody>
      </p:sp>
    </p:spTree>
    <p:extLst>
      <p:ext uri="{BB962C8B-B14F-4D97-AF65-F5344CB8AC3E}">
        <p14:creationId xmlns:p14="http://schemas.microsoft.com/office/powerpoint/2010/main" val="3851085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4EF11-427D-6CB5-D7A5-08EAAAD1D8B7}"/>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Measures of Intelligence: Wechsler and The Flynn Effect</a:t>
            </a:r>
          </a:p>
        </p:txBody>
      </p:sp>
      <p:sp>
        <p:nvSpPr>
          <p:cNvPr id="3" name="Google Shape;262;p30">
            <a:extLst>
              <a:ext uri="{FF2B5EF4-FFF2-40B4-BE49-F238E27FC236}">
                <a16:creationId xmlns:a16="http://schemas.microsoft.com/office/drawing/2014/main" id="{8A6D0B44-A84B-7C9D-B4B5-DA680600FCB9}"/>
              </a:ext>
            </a:extLst>
          </p:cNvPr>
          <p:cNvSpPr txBox="1">
            <a:spLocks/>
          </p:cNvSpPr>
          <p:nvPr/>
        </p:nvSpPr>
        <p:spPr>
          <a:xfrm>
            <a:off x="632691" y="841537"/>
            <a:ext cx="10926618" cy="495889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Clr>
                <a:schemeClr val="accent1">
                  <a:lumMod val="60000"/>
                  <a:lumOff val="40000"/>
                </a:schemeClr>
              </a:buClr>
              <a:buSzPts val="1700"/>
              <a:buFont typeface="Wingdings" panose="05000000000000000000" pitchFamily="2" charset="2"/>
              <a:buChar char="q"/>
              <a:defRPr/>
            </a:pPr>
            <a:r>
              <a:rPr kumimoji="0" lang="en-US" sz="1600" i="0" u="sng" strike="noStrike" kern="0" cap="none" spc="0" normalizeH="0" baseline="0" noProof="0" dirty="0">
                <a:ln>
                  <a:noFill/>
                </a:ln>
                <a:effectLst/>
                <a:uLnTx/>
                <a:uFillTx/>
                <a:latin typeface="Arial"/>
                <a:cs typeface="Arial"/>
                <a:sym typeface="Arial"/>
              </a:rPr>
              <a:t>David Wechsler’s </a:t>
            </a:r>
            <a:r>
              <a:rPr kumimoji="0" lang="en-US" sz="1600" i="0" strike="noStrike" kern="0" cap="none" spc="0" normalizeH="0" baseline="0" noProof="0" dirty="0">
                <a:ln>
                  <a:noFill/>
                </a:ln>
                <a:effectLst/>
                <a:uLnTx/>
                <a:uFillTx/>
                <a:latin typeface="Arial"/>
                <a:cs typeface="Arial"/>
                <a:sym typeface="Arial"/>
              </a:rPr>
              <a:t>definition of intelligence - ”</a:t>
            </a:r>
            <a:r>
              <a:rPr kumimoji="0" lang="en-US" sz="1600" i="1" strike="noStrike" kern="0" cap="none" spc="0" normalizeH="0" baseline="0" noProof="0" dirty="0">
                <a:ln>
                  <a:noFill/>
                </a:ln>
                <a:effectLst/>
                <a:uLnTx/>
                <a:uFillTx/>
                <a:latin typeface="Arial"/>
                <a:cs typeface="Arial"/>
                <a:sym typeface="Arial"/>
              </a:rPr>
              <a:t>the global capacity of a person to act purposefully, to think rationally, and to deal effectively with his environment.”</a:t>
            </a:r>
          </a:p>
          <a:p>
            <a:pPr marL="0" indent="0">
              <a:lnSpc>
                <a:spcPct val="100000"/>
              </a:lnSpc>
              <a:spcBef>
                <a:spcPts val="0"/>
              </a:spcBef>
              <a:buClr>
                <a:schemeClr val="accent1">
                  <a:lumMod val="60000"/>
                  <a:lumOff val="40000"/>
                </a:schemeClr>
              </a:buClr>
              <a:buSzPts val="1700"/>
              <a:buNone/>
              <a:defRPr/>
            </a:pPr>
            <a:endParaRPr kumimoji="0" lang="en-US" sz="1600" i="1" strike="noStrike" kern="0" cap="none" spc="0" normalizeH="0" baseline="0" noProof="0" dirty="0">
              <a:ln>
                <a:noFill/>
              </a:ln>
              <a:effectLst/>
              <a:uLnTx/>
              <a:uFillTx/>
              <a:latin typeface="Arial"/>
              <a:cs typeface="Arial"/>
              <a:sym typeface="Arial"/>
            </a:endParaRPr>
          </a:p>
          <a:p>
            <a:pPr>
              <a:lnSpc>
                <a:spcPct val="100000"/>
              </a:lnSpc>
              <a:spcBef>
                <a:spcPts val="0"/>
              </a:spcBef>
              <a:buClr>
                <a:schemeClr val="accent1">
                  <a:lumMod val="60000"/>
                  <a:lumOff val="40000"/>
                </a:schemeClr>
              </a:buClr>
              <a:buSzPts val="1700"/>
              <a:buFont typeface="Wingdings" panose="05000000000000000000" pitchFamily="2" charset="2"/>
              <a:buChar char="q"/>
              <a:defRPr/>
            </a:pPr>
            <a:r>
              <a:rPr kumimoji="0" lang="en-US" sz="1600" i="0" strike="noStrike" kern="0" cap="none" spc="0" normalizeH="0" baseline="0" noProof="0" dirty="0">
                <a:ln>
                  <a:noFill/>
                </a:ln>
                <a:effectLst/>
                <a:uLnTx/>
                <a:uFillTx/>
                <a:latin typeface="Arial"/>
                <a:cs typeface="Arial"/>
                <a:sym typeface="Arial"/>
              </a:rPr>
              <a:t>In 1939, Wechsler developed a new IQ test by combining several subtests from other intelligence tests.</a:t>
            </a:r>
            <a:endParaRPr kumimoji="0" lang="en-US" sz="1600" i="1" strike="noStrike" kern="0" cap="none" spc="0" normalizeH="0" baseline="0" noProof="0" dirty="0">
              <a:ln>
                <a:noFill/>
              </a:ln>
              <a:effectLst/>
              <a:uLnTx/>
              <a:uFillTx/>
              <a:latin typeface="Arial"/>
              <a:cs typeface="Arial"/>
              <a:sym typeface="Arial"/>
            </a:endParaRPr>
          </a:p>
          <a:p>
            <a:pPr marL="0" indent="0">
              <a:lnSpc>
                <a:spcPct val="100000"/>
              </a:lnSpc>
              <a:spcBef>
                <a:spcPts val="0"/>
              </a:spcBef>
              <a:buClr>
                <a:schemeClr val="accent1">
                  <a:lumMod val="60000"/>
                  <a:lumOff val="40000"/>
                </a:schemeClr>
              </a:buClr>
              <a:buSzPts val="1700"/>
              <a:buNone/>
              <a:defRPr/>
            </a:pPr>
            <a:endParaRPr kumimoji="0" lang="en-US" sz="1600" i="0" u="sng" strike="noStrike" kern="0" cap="none" spc="0" normalizeH="0" baseline="0" noProof="0" dirty="0">
              <a:ln>
                <a:noFill/>
              </a:ln>
              <a:effectLst/>
              <a:uLnTx/>
              <a:uFillTx/>
              <a:latin typeface="Arial"/>
              <a:cs typeface="Arial"/>
              <a:sym typeface="Arial"/>
            </a:endParaRPr>
          </a:p>
          <a:p>
            <a:pPr lvl="1">
              <a:lnSpc>
                <a:spcPct val="100000"/>
              </a:lnSpc>
              <a:spcBef>
                <a:spcPts val="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Wechsler Adult Intelligence Scale (WAIS)</a:t>
            </a:r>
          </a:p>
          <a:p>
            <a:pPr lvl="2">
              <a:lnSpc>
                <a:spcPct val="10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Tapped into a variety of verbal and nonverbal skills.</a:t>
            </a:r>
          </a:p>
          <a:p>
            <a:pPr lvl="2">
              <a:lnSpc>
                <a:spcPct val="10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One of the most extensively used intelligence tests.</a:t>
            </a:r>
          </a:p>
          <a:p>
            <a:pPr lvl="1">
              <a:lnSpc>
                <a:spcPct val="10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Wechsler Intelligence Scale for Children (WISC-V) </a:t>
            </a:r>
            <a:r>
              <a:rPr kumimoji="0" lang="en-US" sz="1600" i="0" strike="noStrike" kern="0" cap="none" spc="0" normalizeH="0" baseline="0" noProof="0" dirty="0">
                <a:ln>
                  <a:noFill/>
                </a:ln>
                <a:effectLst/>
                <a:uLnTx/>
                <a:uFillTx/>
                <a:latin typeface="Arial"/>
                <a:cs typeface="Arial"/>
                <a:sym typeface="Arial"/>
              </a:rPr>
              <a:t>is one of many versions used today that tests 1) verbal comprehension, 2) visual spatial, 3) fluid reasoning, 4) working memory and 5) processing Speed.</a:t>
            </a:r>
          </a:p>
          <a:p>
            <a:pPr marR="0" lvl="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Flynn Effect</a:t>
            </a:r>
          </a:p>
          <a:p>
            <a:pPr lvl="1">
              <a:lnSpc>
                <a:spcPct val="10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After years of use within schools and communities, periodic recalibration of WAIS lead to an observation known as the </a:t>
            </a:r>
            <a:r>
              <a:rPr kumimoji="0" lang="en-US" sz="1600" i="0" u="sng" strike="noStrike" kern="0" cap="none" spc="0" normalizeH="0" baseline="0" noProof="0" dirty="0">
                <a:ln>
                  <a:noFill/>
                </a:ln>
                <a:effectLst/>
                <a:uLnTx/>
                <a:uFillTx/>
                <a:latin typeface="Arial"/>
                <a:cs typeface="Arial"/>
                <a:sym typeface="Arial"/>
              </a:rPr>
              <a:t>Flynn effect</a:t>
            </a:r>
            <a:r>
              <a:rPr kumimoji="0" lang="en-US" sz="1600" i="0" strike="noStrike" kern="0" cap="none" spc="0" normalizeH="0" baseline="0" noProof="0" dirty="0">
                <a:ln>
                  <a:noFill/>
                </a:ln>
                <a:effectLst/>
                <a:uLnTx/>
                <a:uFillTx/>
                <a:latin typeface="Arial"/>
                <a:cs typeface="Arial"/>
                <a:sym typeface="Arial"/>
              </a:rPr>
              <a:t>.</a:t>
            </a:r>
          </a:p>
          <a:p>
            <a:pPr lvl="1">
              <a:lnSpc>
                <a:spcPct val="10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The observation that each generation has a significantly higher IQ than the last.</a:t>
            </a:r>
          </a:p>
        </p:txBody>
      </p:sp>
      <p:sp>
        <p:nvSpPr>
          <p:cNvPr id="6" name="TextBox 5">
            <a:extLst>
              <a:ext uri="{FF2B5EF4-FFF2-40B4-BE49-F238E27FC236}">
                <a16:creationId xmlns:a16="http://schemas.microsoft.com/office/drawing/2014/main" id="{13229541-57D8-8B77-095F-1E6571C86074}"/>
              </a:ext>
            </a:extLst>
          </p:cNvPr>
          <p:cNvSpPr txBox="1"/>
          <p:nvPr/>
        </p:nvSpPr>
        <p:spPr>
          <a:xfrm>
            <a:off x="1000574" y="652969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Tree>
    <p:extLst>
      <p:ext uri="{BB962C8B-B14F-4D97-AF65-F5344CB8AC3E}">
        <p14:creationId xmlns:p14="http://schemas.microsoft.com/office/powerpoint/2010/main" val="14009376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4458305" y="202743"/>
            <a:ext cx="327538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Bell Curve</a:t>
            </a:r>
          </a:p>
        </p:txBody>
      </p:sp>
      <p:sp>
        <p:nvSpPr>
          <p:cNvPr id="11" name="TextBox 10">
            <a:extLst>
              <a:ext uri="{FF2B5EF4-FFF2-40B4-BE49-F238E27FC236}">
                <a16:creationId xmlns:a16="http://schemas.microsoft.com/office/drawing/2014/main" id="{96517B32-C538-B10B-9FF0-4D8A4447B4C2}"/>
              </a:ext>
            </a:extLst>
          </p:cNvPr>
          <p:cNvSpPr txBox="1"/>
          <p:nvPr/>
        </p:nvSpPr>
        <p:spPr>
          <a:xfrm>
            <a:off x="274363" y="1553865"/>
            <a:ext cx="5599996" cy="342452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Results of intelligence tests follow </a:t>
            </a:r>
            <a:r>
              <a:rPr lang="en-US" sz="1600" kern="0" dirty="0">
                <a:solidFill>
                  <a:srgbClr val="000000"/>
                </a:solidFill>
                <a:latin typeface="Arial"/>
                <a:ea typeface="Arial"/>
                <a:cs typeface="Arial"/>
                <a:sym typeface="Arial"/>
              </a:rPr>
              <a:t>a</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bell curve distribution. </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In psychological testing, this graph demonstrates a </a:t>
            </a: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representative sample/normal distribution</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of a trait in the human population.</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Representative sample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a subset of the population that accurately represents the general population.</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Usually requires a large sample size.</a:t>
            </a:r>
            <a:endParaRPr kumimoji="0" lang="en-US" sz="1600" i="0" u="none" strike="noStrike" kern="0" cap="none" spc="0" normalizeH="0" baseline="0" noProof="0" dirty="0">
              <a:ln>
                <a:noFill/>
              </a:ln>
              <a:solidFill>
                <a:srgbClr val="000000"/>
              </a:solidFill>
              <a:effectLst/>
              <a:uLnTx/>
              <a:uFillTx/>
              <a:latin typeface="Arial"/>
              <a:cs typeface="Arial"/>
              <a:sym typeface="Arial"/>
            </a:endParaRPr>
          </a:p>
        </p:txBody>
      </p:sp>
      <p:pic>
        <p:nvPicPr>
          <p:cNvPr id="2" name="Picture 1">
            <a:extLst>
              <a:ext uri="{FF2B5EF4-FFF2-40B4-BE49-F238E27FC236}">
                <a16:creationId xmlns:a16="http://schemas.microsoft.com/office/drawing/2014/main" id="{C48C7C9E-A6E4-25A2-C330-655E86EAE7F1}"/>
              </a:ext>
            </a:extLst>
          </p:cNvPr>
          <p:cNvPicPr>
            <a:picLocks noChangeAspect="1"/>
          </p:cNvPicPr>
          <p:nvPr/>
        </p:nvPicPr>
        <p:blipFill rotWithShape="1">
          <a:blip r:embed="rId4"/>
          <a:srcRect l="4641" r="6192" b="9256"/>
          <a:stretch/>
        </p:blipFill>
        <p:spPr>
          <a:xfrm>
            <a:off x="6012023" y="1391609"/>
            <a:ext cx="5820672" cy="3749040"/>
          </a:xfrm>
          <a:prstGeom prst="rect">
            <a:avLst/>
          </a:prstGeom>
        </p:spPr>
      </p:pic>
      <p:sp>
        <p:nvSpPr>
          <p:cNvPr id="4" name="TextBox 3">
            <a:extLst>
              <a:ext uri="{FF2B5EF4-FFF2-40B4-BE49-F238E27FC236}">
                <a16:creationId xmlns:a16="http://schemas.microsoft.com/office/drawing/2014/main" id="{E7100BEA-EAD6-E53E-D227-95534ECFA9DD}"/>
              </a:ext>
            </a:extLst>
          </p:cNvPr>
          <p:cNvSpPr txBox="1"/>
          <p:nvPr/>
        </p:nvSpPr>
        <p:spPr>
          <a:xfrm>
            <a:off x="5874359" y="5264438"/>
            <a:ext cx="6096000" cy="30777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4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7.14 Are you of below-average, average, or above-average height?</a:t>
            </a: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948086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IQ and the Bell Curve</a:t>
            </a:r>
          </a:p>
        </p:txBody>
      </p:sp>
      <p:sp>
        <p:nvSpPr>
          <p:cNvPr id="8" name="TextBox 7">
            <a:extLst>
              <a:ext uri="{FF2B5EF4-FFF2-40B4-BE49-F238E27FC236}">
                <a16:creationId xmlns:a16="http://schemas.microsoft.com/office/drawing/2014/main" id="{98FE77B0-EB22-6CB9-74C1-F49C9F2E468F}"/>
              </a:ext>
            </a:extLst>
          </p:cNvPr>
          <p:cNvSpPr txBox="1"/>
          <p:nvPr/>
        </p:nvSpPr>
        <p:spPr>
          <a:xfrm>
            <a:off x="523791" y="1074538"/>
            <a:ext cx="5439187" cy="444531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572"/>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The </a:t>
            </a:r>
            <a:r>
              <a:rPr kumimoji="0" lang="en-US" sz="1600" b="0" i="0" strike="noStrike" kern="0" cap="none" spc="0" normalizeH="0" baseline="0" noProof="0" dirty="0">
                <a:ln>
                  <a:noFill/>
                </a:ln>
                <a:solidFill>
                  <a:srgbClr val="000000"/>
                </a:solidFill>
                <a:effectLst/>
                <a:uLnTx/>
                <a:uFillTx/>
                <a:latin typeface="Arial"/>
                <a:cs typeface="Arial"/>
                <a:sym typeface="Arial"/>
              </a:rPr>
              <a:t>average IQ score is 100</a:t>
            </a:r>
            <a:r>
              <a:rPr kumimoji="0" lang="en-US" sz="1600" b="0" i="0" u="none" strike="noStrike" kern="0" cap="none" spc="0" normalizeH="0" baseline="0" noProof="0" dirty="0">
                <a:ln>
                  <a:noFill/>
                </a:ln>
                <a:solidFill>
                  <a:srgbClr val="000000"/>
                </a:solidFill>
                <a:effectLst/>
                <a:uLnTx/>
                <a:uFillTx/>
                <a:latin typeface="Arial"/>
                <a:cs typeface="Arial"/>
                <a:sym typeface="Arial"/>
              </a:rPr>
              <a:t>. </a:t>
            </a: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572"/>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Standard deviations </a:t>
            </a:r>
            <a:r>
              <a:rPr kumimoji="0" lang="en-US" sz="1600" i="0" u="none" strike="noStrike" kern="0" cap="none" spc="0" normalizeH="0" baseline="0" noProof="0" dirty="0">
                <a:ln>
                  <a:noFill/>
                </a:ln>
                <a:solidFill>
                  <a:srgbClr val="000000"/>
                </a:solidFill>
                <a:effectLst/>
                <a:uLnTx/>
                <a:uFillTx/>
                <a:latin typeface="Arial"/>
                <a:cs typeface="Arial"/>
                <a:sym typeface="Arial"/>
              </a:rPr>
              <a:t>– </a:t>
            </a:r>
            <a:r>
              <a:rPr kumimoji="0" lang="en-US" sz="1600" b="0" i="0" u="none" strike="noStrike" kern="0" cap="none" spc="0" normalizeH="0" baseline="0" noProof="0" dirty="0">
                <a:ln>
                  <a:noFill/>
                </a:ln>
                <a:solidFill>
                  <a:srgbClr val="000000"/>
                </a:solidFill>
                <a:effectLst/>
                <a:uLnTx/>
                <a:uFillTx/>
                <a:latin typeface="Arial"/>
                <a:cs typeface="Arial"/>
                <a:sym typeface="Arial"/>
              </a:rPr>
              <a:t>describe how data are dispersed in a population.</a:t>
            </a:r>
          </a:p>
          <a:p>
            <a:pPr marL="742950" lvl="1" indent="-285750">
              <a:lnSpc>
                <a:spcPct val="150000"/>
              </a:lnSpc>
              <a:spcBef>
                <a:spcPts val="1080"/>
              </a:spcBef>
              <a:buClr>
                <a:schemeClr val="accent1">
                  <a:lumMod val="60000"/>
                  <a:lumOff val="40000"/>
                </a:schemeClr>
              </a:buClr>
              <a:buSzPts val="1572"/>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One standard deviation in IQ testing is 15 points. </a:t>
            </a:r>
          </a:p>
          <a:p>
            <a:pPr marL="742950" lvl="1" indent="-285750">
              <a:lnSpc>
                <a:spcPct val="150000"/>
              </a:lnSpc>
              <a:spcBef>
                <a:spcPts val="1080"/>
              </a:spcBef>
              <a:buClr>
                <a:schemeClr val="accent1">
                  <a:lumMod val="60000"/>
                  <a:lumOff val="40000"/>
                </a:schemeClr>
              </a:buClr>
              <a:buSzPts val="1572"/>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A score of 85 is one standard deviation below the mean (average).</a:t>
            </a:r>
          </a:p>
          <a:p>
            <a:pPr marL="742950" lvl="1" indent="-285750">
              <a:lnSpc>
                <a:spcPct val="150000"/>
              </a:lnSpc>
              <a:spcBef>
                <a:spcPts val="1080"/>
              </a:spcBef>
              <a:buClr>
                <a:schemeClr val="accent1">
                  <a:lumMod val="60000"/>
                  <a:lumOff val="40000"/>
                </a:schemeClr>
              </a:buClr>
              <a:buSzPts val="1572"/>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Any score between one standard deviation above and below the mean is considered and average. </a:t>
            </a:r>
          </a:p>
          <a:p>
            <a:pPr marL="742950" lvl="1" indent="-285750">
              <a:lnSpc>
                <a:spcPct val="150000"/>
              </a:lnSpc>
              <a:spcBef>
                <a:spcPts val="1080"/>
              </a:spcBef>
              <a:buClr>
                <a:schemeClr val="accent1">
                  <a:lumMod val="60000"/>
                  <a:lumOff val="40000"/>
                </a:schemeClr>
              </a:buClr>
              <a:buSzPts val="1572"/>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82% of the population have an IQ score between 85 and 115.</a:t>
            </a:r>
          </a:p>
        </p:txBody>
      </p:sp>
      <p:pic>
        <p:nvPicPr>
          <p:cNvPr id="2" name="Picture 1">
            <a:extLst>
              <a:ext uri="{FF2B5EF4-FFF2-40B4-BE49-F238E27FC236}">
                <a16:creationId xmlns:a16="http://schemas.microsoft.com/office/drawing/2014/main" id="{2305EBAA-937F-F1CF-3592-63E2FE95A479}"/>
              </a:ext>
            </a:extLst>
          </p:cNvPr>
          <p:cNvPicPr>
            <a:picLocks noChangeAspect="1"/>
          </p:cNvPicPr>
          <p:nvPr/>
        </p:nvPicPr>
        <p:blipFill rotWithShape="1">
          <a:blip r:embed="rId4"/>
          <a:srcRect l="4746" r="7575" b="13050"/>
          <a:stretch/>
        </p:blipFill>
        <p:spPr>
          <a:xfrm>
            <a:off x="6090759" y="1225440"/>
            <a:ext cx="5737976" cy="3200400"/>
          </a:xfrm>
          <a:prstGeom prst="rect">
            <a:avLst/>
          </a:prstGeom>
        </p:spPr>
      </p:pic>
      <p:sp>
        <p:nvSpPr>
          <p:cNvPr id="3" name="TextBox 2">
            <a:extLst>
              <a:ext uri="{FF2B5EF4-FFF2-40B4-BE49-F238E27FC236}">
                <a16:creationId xmlns:a16="http://schemas.microsoft.com/office/drawing/2014/main" id="{2E271AF2-4B8A-F643-A67C-D32727C02914}"/>
              </a:ext>
            </a:extLst>
          </p:cNvPr>
          <p:cNvSpPr txBox="1"/>
          <p:nvPr/>
        </p:nvSpPr>
        <p:spPr>
          <a:xfrm>
            <a:off x="1740148" y="6255942"/>
            <a:ext cx="8955561"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Normal Distribution - Intro To Psychology</a:t>
            </a:r>
            <a:r>
              <a:rPr lang="en-US" sz="1200" dirty="0">
                <a:solidFill>
                  <a:prstClr val="black"/>
                </a:solidFill>
                <a:latin typeface="Arial"/>
              </a:rPr>
              <a:t> describes the properties of a bell curve and the distribution for intelligence (1:31).</a:t>
            </a:r>
          </a:p>
        </p:txBody>
      </p:sp>
      <p:sp>
        <p:nvSpPr>
          <p:cNvPr id="7" name="TextBox 6">
            <a:extLst>
              <a:ext uri="{FF2B5EF4-FFF2-40B4-BE49-F238E27FC236}">
                <a16:creationId xmlns:a16="http://schemas.microsoft.com/office/drawing/2014/main" id="{2A05F480-C52C-1851-FE8F-40B1DD422FA1}"/>
              </a:ext>
            </a:extLst>
          </p:cNvPr>
          <p:cNvSpPr txBox="1"/>
          <p:nvPr/>
        </p:nvSpPr>
        <p:spPr>
          <a:xfrm>
            <a:off x="7409769" y="4560841"/>
            <a:ext cx="3563766"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7.15 The majority of people have an IQ score between 85 and 115.</a:t>
            </a:r>
          </a:p>
        </p:txBody>
      </p:sp>
    </p:spTree>
    <p:extLst>
      <p:ext uri="{BB962C8B-B14F-4D97-AF65-F5344CB8AC3E}">
        <p14:creationId xmlns:p14="http://schemas.microsoft.com/office/powerpoint/2010/main" val="3081922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B8632-580A-8BA8-7955-B3752A26B998}"/>
              </a:ext>
            </a:extLst>
          </p:cNvPr>
          <p:cNvSpPr txBox="1">
            <a:spLocks/>
          </p:cNvSpPr>
          <p:nvPr/>
        </p:nvSpPr>
        <p:spPr>
          <a:xfrm>
            <a:off x="2983345" y="257527"/>
            <a:ext cx="622530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Characteristics of Cognitive Disorders</a:t>
            </a:r>
          </a:p>
        </p:txBody>
      </p:sp>
      <p:sp>
        <p:nvSpPr>
          <p:cNvPr id="4" name="TextBox 3">
            <a:extLst>
              <a:ext uri="{FF2B5EF4-FFF2-40B4-BE49-F238E27FC236}">
                <a16:creationId xmlns:a16="http://schemas.microsoft.com/office/drawing/2014/main" id="{47100F27-AA75-7B65-AC6A-8AA35A773969}"/>
              </a:ext>
            </a:extLst>
          </p:cNvPr>
          <p:cNvSpPr txBox="1"/>
          <p:nvPr/>
        </p:nvSpPr>
        <p:spPr>
          <a:xfrm>
            <a:off x="337126" y="757870"/>
            <a:ext cx="11517746" cy="1524007"/>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effectLst/>
                <a:latin typeface="Arial" panose="020B0604020202020204" pitchFamily="34" charset="0"/>
                <a:cs typeface="Arial" panose="020B0604020202020204" pitchFamily="34" charset="0"/>
              </a:rPr>
              <a:t>A score of 70 or below indicates significant cognitive delays. </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effectLst/>
                <a:latin typeface="Arial" panose="020B0604020202020204" pitchFamily="34" charset="0"/>
                <a:cs typeface="Arial" panose="020B0604020202020204" pitchFamily="34" charset="0"/>
              </a:rPr>
              <a:t>Only 2.2% of the population has an IQ score below 70 (American Psychological Association [APA], 2013). </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effectLst/>
                <a:latin typeface="Arial" panose="020B0604020202020204" pitchFamily="34" charset="0"/>
                <a:cs typeface="Arial" panose="020B0604020202020204" pitchFamily="34" charset="0"/>
              </a:rPr>
              <a:t>When these are combined with major deficits in adaptive functioning, a person is diagnosed with having an intellectual disability (American Association on Intellectual and Developmental Disabilities, 2013).</a:t>
            </a:r>
            <a:endParaRPr lang="en-US" sz="1600" dirty="0">
              <a:latin typeface="Arial" panose="020B0604020202020204" pitchFamily="34" charset="0"/>
              <a:cs typeface="Arial" panose="020B0604020202020204" pitchFamily="34" charset="0"/>
            </a:endParaRPr>
          </a:p>
        </p:txBody>
      </p:sp>
      <p:graphicFrame>
        <p:nvGraphicFramePr>
          <p:cNvPr id="5" name="Table 4">
            <a:extLst>
              <a:ext uri="{FF2B5EF4-FFF2-40B4-BE49-F238E27FC236}">
                <a16:creationId xmlns:a16="http://schemas.microsoft.com/office/drawing/2014/main" id="{2C2F74F3-BD4A-40FC-C68B-4DDB53E9E7C6}"/>
              </a:ext>
            </a:extLst>
          </p:cNvPr>
          <p:cNvGraphicFramePr>
            <a:graphicFrameLocks noGrp="1"/>
          </p:cNvGraphicFramePr>
          <p:nvPr>
            <p:extLst>
              <p:ext uri="{D42A27DB-BD31-4B8C-83A1-F6EECF244321}">
                <p14:modId xmlns:p14="http://schemas.microsoft.com/office/powerpoint/2010/main" val="1932734061"/>
              </p:ext>
            </p:extLst>
          </p:nvPr>
        </p:nvGraphicFramePr>
        <p:xfrm>
          <a:off x="1112484" y="2450762"/>
          <a:ext cx="10281068" cy="3832086"/>
        </p:xfrm>
        <a:graphic>
          <a:graphicData uri="http://schemas.openxmlformats.org/drawingml/2006/table">
            <a:tbl>
              <a:tblPr/>
              <a:tblGrid>
                <a:gridCol w="1495073">
                  <a:extLst>
                    <a:ext uri="{9D8B030D-6E8A-4147-A177-3AD203B41FA5}">
                      <a16:colId xmlns:a16="http://schemas.microsoft.com/office/drawing/2014/main" val="3361724693"/>
                    </a:ext>
                  </a:extLst>
                </a:gridCol>
                <a:gridCol w="2340241">
                  <a:extLst>
                    <a:ext uri="{9D8B030D-6E8A-4147-A177-3AD203B41FA5}">
                      <a16:colId xmlns:a16="http://schemas.microsoft.com/office/drawing/2014/main" val="1763833651"/>
                    </a:ext>
                  </a:extLst>
                </a:gridCol>
                <a:gridCol w="6445754">
                  <a:extLst>
                    <a:ext uri="{9D8B030D-6E8A-4147-A177-3AD203B41FA5}">
                      <a16:colId xmlns:a16="http://schemas.microsoft.com/office/drawing/2014/main" val="2194970725"/>
                    </a:ext>
                  </a:extLst>
                </a:gridCol>
              </a:tblGrid>
              <a:tr h="626922">
                <a:tc gridSpan="3">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sng" dirty="0">
                          <a:latin typeface="Arial" panose="020B0604020202020204" pitchFamily="34" charset="0"/>
                          <a:cs typeface="Arial" panose="020B0604020202020204" pitchFamily="34" charset="0"/>
                        </a:rPr>
                        <a:t>Characteristics of Cognitive Disorders</a:t>
                      </a:r>
                    </a:p>
                    <a:p>
                      <a:pPr algn="ctr" fontAlgn="b"/>
                      <a:endParaRPr lang="en-US" sz="1400" b="1" dirty="0">
                        <a:effectLst/>
                        <a:latin typeface="Arial" panose="020B0604020202020204" pitchFamily="34" charset="0"/>
                        <a:cs typeface="Arial" panose="020B0604020202020204" pitchFamily="34" charset="0"/>
                      </a:endParaRP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60000"/>
                        <a:lumOff val="40000"/>
                      </a:schemeClr>
                    </a:solidFill>
                  </a:tcPr>
                </a:tc>
                <a:tc hMerge="1">
                  <a:txBody>
                    <a:bodyPr/>
                    <a:lstStyle/>
                    <a:p>
                      <a:pPr algn="l" fontAlgn="b"/>
                      <a:endParaRPr lang="en-US" sz="1400" b="1" dirty="0">
                        <a:effectLst/>
                        <a:latin typeface="Arial" panose="020B0604020202020204" pitchFamily="34" charset="0"/>
                        <a:cs typeface="Arial" panose="020B0604020202020204" pitchFamily="34" charset="0"/>
                      </a:endParaRP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tc hMerge="1">
                  <a:txBody>
                    <a:bodyPr/>
                    <a:lstStyle/>
                    <a:p>
                      <a:pPr algn="ctr" fontAlgn="b"/>
                      <a:endParaRPr lang="en-US" sz="1400" b="1" dirty="0">
                        <a:effectLst/>
                        <a:latin typeface="Arial" panose="020B0604020202020204" pitchFamily="34" charset="0"/>
                        <a:cs typeface="Arial" panose="020B0604020202020204" pitchFamily="34" charset="0"/>
                      </a:endParaRP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868678336"/>
                  </a:ext>
                </a:extLst>
              </a:tr>
              <a:tr h="669437">
                <a:tc>
                  <a:txBody>
                    <a:bodyPr/>
                    <a:lstStyle/>
                    <a:p>
                      <a:pPr algn="l" fontAlgn="b"/>
                      <a:r>
                        <a:rPr lang="en-US" sz="1400" b="1" dirty="0">
                          <a:effectLst/>
                          <a:latin typeface="Arial" panose="020B0604020202020204" pitchFamily="34" charset="0"/>
                          <a:cs typeface="Arial" panose="020B0604020202020204" pitchFamily="34" charset="0"/>
                        </a:rPr>
                        <a:t>Intellectual Disability Subtype</a:t>
                      </a: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40000"/>
                        <a:lumOff val="60000"/>
                      </a:schemeClr>
                    </a:solidFill>
                  </a:tcPr>
                </a:tc>
                <a:tc>
                  <a:txBody>
                    <a:bodyPr/>
                    <a:lstStyle/>
                    <a:p>
                      <a:pPr algn="l" fontAlgn="b"/>
                      <a:r>
                        <a:rPr lang="en-US" sz="1400" b="1" dirty="0">
                          <a:effectLst/>
                          <a:latin typeface="Arial" panose="020B0604020202020204" pitchFamily="34" charset="0"/>
                          <a:cs typeface="Arial" panose="020B0604020202020204" pitchFamily="34" charset="0"/>
                        </a:rPr>
                        <a:t>Percentage of Population with Intellectual Disabilities</a:t>
                      </a: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40000"/>
                        <a:lumOff val="60000"/>
                      </a:schemeClr>
                    </a:solidFill>
                  </a:tcPr>
                </a:tc>
                <a:tc>
                  <a:txBody>
                    <a:bodyPr/>
                    <a:lstStyle/>
                    <a:p>
                      <a:pPr algn="ctr" fontAlgn="b"/>
                      <a:r>
                        <a:rPr lang="en-US" sz="1400" b="1" dirty="0">
                          <a:effectLst/>
                          <a:latin typeface="Arial" panose="020B0604020202020204" pitchFamily="34" charset="0"/>
                          <a:cs typeface="Arial" panose="020B0604020202020204" pitchFamily="34" charset="0"/>
                        </a:rPr>
                        <a:t>Description</a:t>
                      </a:r>
                    </a:p>
                  </a:txBody>
                  <a:tcPr marL="66944" marR="66944" marT="33472" marB="33472" anchor="b">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709365060"/>
                  </a:ext>
                </a:extLst>
              </a:tr>
              <a:tr h="632395">
                <a:tc>
                  <a:txBody>
                    <a:bodyPr/>
                    <a:lstStyle/>
                    <a:p>
                      <a:pPr algn="ctr" fontAlgn="ctr"/>
                      <a:r>
                        <a:rPr lang="en-US" sz="1400" dirty="0">
                          <a:effectLst/>
                          <a:latin typeface="Arial" panose="020B0604020202020204" pitchFamily="34" charset="0"/>
                          <a:cs typeface="Arial" panose="020B0604020202020204" pitchFamily="34" charset="0"/>
                        </a:rPr>
                        <a:t>Mild</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400" dirty="0">
                          <a:effectLst/>
                          <a:latin typeface="Arial" panose="020B0604020202020204" pitchFamily="34" charset="0"/>
                          <a:cs typeface="Arial" panose="020B0604020202020204" pitchFamily="34" charset="0"/>
                        </a:rPr>
                        <a:t>85%</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fontAlgn="ctr"/>
                      <a:r>
                        <a:rPr lang="en-US" sz="1400" dirty="0">
                          <a:effectLst/>
                          <a:latin typeface="Arial" panose="020B0604020202020204" pitchFamily="34" charset="0"/>
                          <a:cs typeface="Arial" panose="020B0604020202020204" pitchFamily="34" charset="0"/>
                        </a:rPr>
                        <a:t>3rd- to 6th-grade skill level in reading, writing, and math; may be employed and live independently</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881439323"/>
                  </a:ext>
                </a:extLst>
              </a:tr>
              <a:tr h="637309">
                <a:tc>
                  <a:txBody>
                    <a:bodyPr/>
                    <a:lstStyle/>
                    <a:p>
                      <a:pPr algn="ctr" fontAlgn="ctr"/>
                      <a:r>
                        <a:rPr lang="en-US" sz="1400">
                          <a:effectLst/>
                          <a:latin typeface="Arial" panose="020B0604020202020204" pitchFamily="34" charset="0"/>
                          <a:cs typeface="Arial" panose="020B0604020202020204" pitchFamily="34" charset="0"/>
                        </a:rPr>
                        <a:t>Moderate</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400" dirty="0">
                          <a:effectLst/>
                          <a:latin typeface="Arial" panose="020B0604020202020204" pitchFamily="34" charset="0"/>
                          <a:cs typeface="Arial" panose="020B0604020202020204" pitchFamily="34" charset="0"/>
                        </a:rPr>
                        <a:t>10%</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fontAlgn="ctr"/>
                      <a:r>
                        <a:rPr lang="en-US" sz="1400" dirty="0">
                          <a:effectLst/>
                          <a:latin typeface="Arial" panose="020B0604020202020204" pitchFamily="34" charset="0"/>
                          <a:cs typeface="Arial" panose="020B0604020202020204" pitchFamily="34" charset="0"/>
                        </a:rPr>
                        <a:t>Basic reading and writing skills; functional self-care skills; requires some oversight</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535468826"/>
                  </a:ext>
                </a:extLst>
              </a:tr>
              <a:tr h="600363">
                <a:tc>
                  <a:txBody>
                    <a:bodyPr/>
                    <a:lstStyle/>
                    <a:p>
                      <a:pPr algn="ctr" fontAlgn="ctr"/>
                      <a:r>
                        <a:rPr lang="en-US" sz="1400">
                          <a:effectLst/>
                          <a:latin typeface="Arial" panose="020B0604020202020204" pitchFamily="34" charset="0"/>
                          <a:cs typeface="Arial" panose="020B0604020202020204" pitchFamily="34" charset="0"/>
                        </a:rPr>
                        <a:t>Severe</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400">
                          <a:effectLst/>
                          <a:latin typeface="Arial" panose="020B0604020202020204" pitchFamily="34" charset="0"/>
                          <a:cs typeface="Arial" panose="020B0604020202020204" pitchFamily="34" charset="0"/>
                        </a:rPr>
                        <a:t>5%</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fontAlgn="ctr"/>
                      <a:r>
                        <a:rPr lang="en-US" sz="1400" dirty="0">
                          <a:effectLst/>
                          <a:latin typeface="Arial" panose="020B0604020202020204" pitchFamily="34" charset="0"/>
                          <a:cs typeface="Arial" panose="020B0604020202020204" pitchFamily="34" charset="0"/>
                        </a:rPr>
                        <a:t>Functional self-care skills; requires oversight of daily environment and activities</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951371938"/>
                  </a:ext>
                </a:extLst>
              </a:tr>
              <a:tr h="628073">
                <a:tc>
                  <a:txBody>
                    <a:bodyPr/>
                    <a:lstStyle/>
                    <a:p>
                      <a:pPr algn="ctr" fontAlgn="ctr"/>
                      <a:r>
                        <a:rPr lang="en-US" sz="1400">
                          <a:effectLst/>
                          <a:latin typeface="Arial" panose="020B0604020202020204" pitchFamily="34" charset="0"/>
                          <a:cs typeface="Arial" panose="020B0604020202020204" pitchFamily="34" charset="0"/>
                        </a:rPr>
                        <a:t>Profound</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algn="ctr" fontAlgn="ctr"/>
                      <a:r>
                        <a:rPr lang="en-US" sz="1400" dirty="0">
                          <a:effectLst/>
                          <a:latin typeface="Arial" panose="020B0604020202020204" pitchFamily="34" charset="0"/>
                          <a:cs typeface="Arial" panose="020B0604020202020204" pitchFamily="34" charset="0"/>
                        </a:rPr>
                        <a:t>&lt;1%</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tc>
                  <a:txBody>
                    <a:bodyPr/>
                    <a:lstStyle/>
                    <a:p>
                      <a:pPr fontAlgn="ctr"/>
                      <a:r>
                        <a:rPr lang="en-US" sz="1400" dirty="0">
                          <a:effectLst/>
                          <a:latin typeface="Arial" panose="020B0604020202020204" pitchFamily="34" charset="0"/>
                          <a:cs typeface="Arial" panose="020B0604020202020204" pitchFamily="34" charset="0"/>
                        </a:rPr>
                        <a:t>May be able to communicate verbally or nonverbally; requires intensive oversight</a:t>
                      </a:r>
                    </a:p>
                  </a:txBody>
                  <a:tcPr marL="66944" marR="66944" marT="33472" marB="33472" anchor="ctr">
                    <a:lnL w="12700" cap="flat" cmpd="sng" algn="ctr">
                      <a:solidFill>
                        <a:srgbClr val="DDDDDD"/>
                      </a:solidFill>
                      <a:prstDash val="solid"/>
                      <a:round/>
                      <a:headEnd type="none" w="med" len="med"/>
                      <a:tailEnd type="none" w="med" len="med"/>
                    </a:lnL>
                    <a:lnR w="12700" cap="flat" cmpd="sng" algn="ctr">
                      <a:solidFill>
                        <a:srgbClr val="DDDDDD"/>
                      </a:solidFill>
                      <a:prstDash val="solid"/>
                      <a:round/>
                      <a:headEnd type="none" w="med" len="med"/>
                      <a:tailEnd type="none" w="med" len="med"/>
                    </a:lnR>
                    <a:lnT w="12700" cap="flat" cmpd="sng" algn="ctr">
                      <a:solidFill>
                        <a:srgbClr val="DDDDDD"/>
                      </a:solidFill>
                      <a:prstDash val="solid"/>
                      <a:round/>
                      <a:headEnd type="none" w="med" len="med"/>
                      <a:tailEnd type="none" w="med" len="med"/>
                    </a:lnT>
                    <a:lnB w="12700" cap="flat" cmpd="sng" algn="ctr">
                      <a:solidFill>
                        <a:srgbClr val="DDDDDD"/>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43566889"/>
                  </a:ext>
                </a:extLst>
              </a:tr>
            </a:tbl>
          </a:graphicData>
        </a:graphic>
      </p:graphicFrame>
      <p:sp>
        <p:nvSpPr>
          <p:cNvPr id="6" name="Rectangle 1">
            <a:extLst>
              <a:ext uri="{FF2B5EF4-FFF2-40B4-BE49-F238E27FC236}">
                <a16:creationId xmlns:a16="http://schemas.microsoft.com/office/drawing/2014/main" id="{9B10171F-B20A-4CD3-4CFF-C6C2BB29122D}"/>
              </a:ext>
            </a:extLst>
          </p:cNvPr>
          <p:cNvSpPr>
            <a:spLocks noChangeArrowheads="1"/>
          </p:cNvSpPr>
          <p:nvPr/>
        </p:nvSpPr>
        <p:spPr bwMode="auto">
          <a:xfrm>
            <a:off x="3219450" y="23412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049A3270-9DD8-B998-2DCA-79D4A746EB83}"/>
              </a:ext>
            </a:extLst>
          </p:cNvPr>
          <p:cNvSpPr txBox="1"/>
          <p:nvPr/>
        </p:nvSpPr>
        <p:spPr>
          <a:xfrm>
            <a:off x="917447" y="6600473"/>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TextBox 2">
            <a:extLst>
              <a:ext uri="{FF2B5EF4-FFF2-40B4-BE49-F238E27FC236}">
                <a16:creationId xmlns:a16="http://schemas.microsoft.com/office/drawing/2014/main" id="{ED9F8182-77F3-0C57-9036-148D018A6D75}"/>
              </a:ext>
            </a:extLst>
          </p:cNvPr>
          <p:cNvSpPr txBox="1"/>
          <p:nvPr/>
        </p:nvSpPr>
        <p:spPr>
          <a:xfrm>
            <a:off x="10483366" y="6266321"/>
            <a:ext cx="910186"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7.5</a:t>
            </a:r>
          </a:p>
        </p:txBody>
      </p:sp>
    </p:spTree>
    <p:extLst>
      <p:ext uri="{BB962C8B-B14F-4D97-AF65-F5344CB8AC3E}">
        <p14:creationId xmlns:p14="http://schemas.microsoft.com/office/powerpoint/2010/main" val="3812618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Source of Intelligence</a:t>
            </a:r>
          </a:p>
        </p:txBody>
      </p:sp>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561815" y="757382"/>
            <a:ext cx="11068369" cy="563282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1" strike="noStrike" kern="0" cap="none" spc="0" normalizeH="0" baseline="0" noProof="0" dirty="0">
                <a:ln>
                  <a:noFill/>
                </a:ln>
                <a:effectLst/>
                <a:uLnTx/>
                <a:uFillTx/>
                <a:latin typeface="Arial"/>
                <a:cs typeface="Arial"/>
                <a:sym typeface="Arial"/>
              </a:rPr>
              <a:t>Nature or Nurture?</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Nature perspective </a:t>
            </a:r>
            <a:r>
              <a:rPr kumimoji="0" lang="en-US" sz="1600" i="0" strike="noStrike" kern="0" cap="none" spc="0" normalizeH="0" baseline="0" noProof="0" dirty="0">
                <a:ln>
                  <a:noFill/>
                </a:ln>
                <a:effectLst/>
                <a:uLnTx/>
                <a:uFillTx/>
                <a:latin typeface="Arial"/>
                <a:cs typeface="Arial"/>
                <a:sym typeface="Arial"/>
              </a:rPr>
              <a:t>– intelligence is inherited from a person’s parents.</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The heritability of intelligence is often researched using twin studies.</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Identical twins raised together, and identical twins raised apart exhibit a higher correlation between IQ scores than siblings or fraternal twins raised together.</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Nurture perspective </a:t>
            </a:r>
            <a:r>
              <a:rPr kumimoji="0" lang="en-US" sz="1600" i="0" strike="noStrike" kern="0" cap="none" spc="0" normalizeH="0" baseline="0" noProof="0" dirty="0">
                <a:ln>
                  <a:noFill/>
                </a:ln>
                <a:effectLst/>
                <a:uLnTx/>
                <a:uFillTx/>
                <a:latin typeface="Arial"/>
                <a:cs typeface="Arial"/>
                <a:sym typeface="Arial"/>
              </a:rPr>
              <a:t>– intelligence is shaped by a child’s developmental environment.</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 If parents present children with intellectual stimuli it will be reflected in the child’s intelligence level.</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Most psychologists now believe levels of intelligence are a combination of both.</a:t>
            </a:r>
          </a:p>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1" u="sng" strike="noStrike" kern="0" cap="none" spc="0" normalizeH="0" baseline="0" noProof="0" dirty="0">
                <a:ln>
                  <a:noFill/>
                </a:ln>
                <a:effectLst/>
                <a:uLnTx/>
                <a:uFillTx/>
                <a:latin typeface="Arial"/>
                <a:cs typeface="Arial"/>
                <a:sym typeface="Arial"/>
              </a:rPr>
              <a:t>Range of Reaction </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Theory that each person responds to the environment in a unique way based on his or her genetic makeup.</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Genetic makeup is a fixed quantity.</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Whether you reach your full intellectual potential is dependent upon environmental factors.</a:t>
            </a:r>
          </a:p>
        </p:txBody>
      </p:sp>
    </p:spTree>
    <p:extLst>
      <p:ext uri="{BB962C8B-B14F-4D97-AF65-F5344CB8AC3E}">
        <p14:creationId xmlns:p14="http://schemas.microsoft.com/office/powerpoint/2010/main" val="603727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4904538" y="141083"/>
            <a:ext cx="2514589"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Cognition</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263236" y="4815856"/>
            <a:ext cx="11665527" cy="46166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0" lvl="0" indent="0" algn="l" rtl="0">
              <a:spcBef>
                <a:spcPts val="0"/>
              </a:spcBef>
              <a:spcAft>
                <a:spcPts val="0"/>
              </a:spcAft>
              <a:buClr>
                <a:srgbClr val="6CB255"/>
              </a:buClr>
              <a:buSzPts val="1700"/>
              <a:buNone/>
            </a:pPr>
            <a:r>
              <a:rPr lang="en-US" sz="1400" dirty="0">
                <a:latin typeface="Arial" panose="020B0604020202020204" pitchFamily="34" charset="0"/>
                <a:cs typeface="Arial" panose="020B0604020202020204" pitchFamily="34" charset="0"/>
              </a:rPr>
              <a:t>Figure 7.2 Sensations and information are received by our brains, filtered through emotions and memories, and processed to become thoughts.</a:t>
            </a:r>
          </a:p>
        </p:txBody>
      </p:sp>
      <p:pic>
        <p:nvPicPr>
          <p:cNvPr id="4" name="Picture 3">
            <a:extLst>
              <a:ext uri="{FF2B5EF4-FFF2-40B4-BE49-F238E27FC236}">
                <a16:creationId xmlns:a16="http://schemas.microsoft.com/office/drawing/2014/main" id="{F2699A21-2B64-1611-9190-3186B9B3B105}"/>
              </a:ext>
            </a:extLst>
          </p:cNvPr>
          <p:cNvPicPr>
            <a:picLocks noChangeAspect="1"/>
          </p:cNvPicPr>
          <p:nvPr/>
        </p:nvPicPr>
        <p:blipFill rotWithShape="1">
          <a:blip r:embed="rId2"/>
          <a:srcRect l="8071" r="6128" b="32897"/>
          <a:stretch/>
        </p:blipFill>
        <p:spPr>
          <a:xfrm>
            <a:off x="2315887" y="1067834"/>
            <a:ext cx="7691888" cy="3383280"/>
          </a:xfrm>
          <a:prstGeom prst="rect">
            <a:avLst/>
          </a:prstGeom>
        </p:spPr>
      </p:pic>
      <p:sp>
        <p:nvSpPr>
          <p:cNvPr id="3" name="TextBox 2">
            <a:extLst>
              <a:ext uri="{FF2B5EF4-FFF2-40B4-BE49-F238E27FC236}">
                <a16:creationId xmlns:a16="http://schemas.microsoft.com/office/drawing/2014/main" id="{FAE9B8F1-6CA5-8198-C350-B5D13539B4D0}"/>
              </a:ext>
            </a:extLst>
          </p:cNvPr>
          <p:cNvSpPr txBox="1"/>
          <p:nvPr/>
        </p:nvSpPr>
        <p:spPr>
          <a:xfrm>
            <a:off x="1612922" y="5686684"/>
            <a:ext cx="9535368"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3"/>
              </a:rPr>
              <a:t>What is Cognitive Psychology?</a:t>
            </a:r>
            <a:r>
              <a:rPr lang="en-US" sz="1200" dirty="0">
                <a:solidFill>
                  <a:prstClr val="black"/>
                </a:solidFill>
                <a:latin typeface="Arial"/>
              </a:rPr>
              <a:t> explains the field of cognitive psychology and discusses some of the strengths and weaknesses of cognitive theory (3:49).</a:t>
            </a:r>
          </a:p>
        </p:txBody>
      </p:sp>
      <p:sp>
        <p:nvSpPr>
          <p:cNvPr id="5" name="TextBox 4">
            <a:extLst>
              <a:ext uri="{FF2B5EF4-FFF2-40B4-BE49-F238E27FC236}">
                <a16:creationId xmlns:a16="http://schemas.microsoft.com/office/drawing/2014/main" id="{C5D3B127-A93F-80B1-302D-668277A84214}"/>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3558307" y="206157"/>
            <a:ext cx="50753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Genetics and IQ</a:t>
            </a:r>
          </a:p>
        </p:txBody>
      </p:sp>
      <p:sp>
        <p:nvSpPr>
          <p:cNvPr id="7" name="TextBox 6">
            <a:extLst>
              <a:ext uri="{FF2B5EF4-FFF2-40B4-BE49-F238E27FC236}">
                <a16:creationId xmlns:a16="http://schemas.microsoft.com/office/drawing/2014/main" id="{D1505132-8554-FC74-CA9B-397CD79878AB}"/>
              </a:ext>
            </a:extLst>
          </p:cNvPr>
          <p:cNvSpPr txBox="1"/>
          <p:nvPr/>
        </p:nvSpPr>
        <p:spPr>
          <a:xfrm>
            <a:off x="1591701" y="6544121"/>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2595411" y="5281262"/>
            <a:ext cx="7001163" cy="523220"/>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7.16 The correlations of IQs of unrelated versus related persons reared apart or together suggest a genetic component to intelligence.</a:t>
            </a:r>
          </a:p>
        </p:txBody>
      </p:sp>
      <p:pic>
        <p:nvPicPr>
          <p:cNvPr id="3" name="Picture 2">
            <a:extLst>
              <a:ext uri="{FF2B5EF4-FFF2-40B4-BE49-F238E27FC236}">
                <a16:creationId xmlns:a16="http://schemas.microsoft.com/office/drawing/2014/main" id="{68D17527-1575-81BC-1C12-9FE63A6FE938}"/>
              </a:ext>
            </a:extLst>
          </p:cNvPr>
          <p:cNvPicPr>
            <a:picLocks noChangeAspect="1"/>
          </p:cNvPicPr>
          <p:nvPr/>
        </p:nvPicPr>
        <p:blipFill>
          <a:blip r:embed="rId4"/>
          <a:stretch>
            <a:fillRect/>
          </a:stretch>
        </p:blipFill>
        <p:spPr>
          <a:xfrm>
            <a:off x="2756991" y="1085515"/>
            <a:ext cx="6678005" cy="4114800"/>
          </a:xfrm>
          <a:prstGeom prst="rect">
            <a:avLst/>
          </a:prstGeom>
        </p:spPr>
      </p:pic>
    </p:spTree>
    <p:extLst>
      <p:ext uri="{BB962C8B-B14F-4D97-AF65-F5344CB8AC3E}">
        <p14:creationId xmlns:p14="http://schemas.microsoft.com/office/powerpoint/2010/main" val="4188627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3444009" y="230770"/>
            <a:ext cx="53039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Learning Disabilities</a:t>
            </a:r>
          </a:p>
        </p:txBody>
      </p:sp>
      <p:sp>
        <p:nvSpPr>
          <p:cNvPr id="6" name="TextBox 5">
            <a:extLst>
              <a:ext uri="{FF2B5EF4-FFF2-40B4-BE49-F238E27FC236}">
                <a16:creationId xmlns:a16="http://schemas.microsoft.com/office/drawing/2014/main" id="{282D657C-0AA2-2C56-51AE-4C78B76AE7F7}"/>
              </a:ext>
            </a:extLst>
          </p:cNvPr>
          <p:cNvSpPr txBox="1"/>
          <p:nvPr/>
        </p:nvSpPr>
        <p:spPr>
          <a:xfrm>
            <a:off x="1246909" y="6566643"/>
            <a:ext cx="94884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185A157A-84B8-877C-1683-06FF147A19ED}"/>
              </a:ext>
            </a:extLst>
          </p:cNvPr>
          <p:cNvSpPr txBox="1"/>
          <p:nvPr/>
        </p:nvSpPr>
        <p:spPr>
          <a:xfrm>
            <a:off x="512618" y="874454"/>
            <a:ext cx="6765637" cy="526041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Learning disabilities are cognitive disorders that affect different areas of cognition, particularly language or reading.</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Specific neurological impairments, not an intellectual/developmental problem.</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Often affect children with average to above-average intelligence.</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Exhibit comorbidity with other disorders.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Dysgraphia - A learning disability resulting in a struggle to write legibly.</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Have difficulty putting their thoughts down on paper.</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Dyslexia - An inability to correctly process letters.</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Most common learning disability in children.</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May mix up letters within words and sentences (letter reversals).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700"/>
              <a:buFont typeface="Wingdings" panose="05000000000000000000" pitchFamily="2" charset="2"/>
              <a:buChar char="q"/>
              <a:tabLst/>
              <a:defRPr/>
            </a:pPr>
            <a:r>
              <a:rPr lang="en-US" sz="1600" kern="0" noProof="0" dirty="0">
                <a:solidFill>
                  <a:srgbClr val="000000"/>
                </a:solidFill>
                <a:latin typeface="Arial"/>
                <a:cs typeface="Arial"/>
                <a:sym typeface="Arial"/>
              </a:rPr>
              <a:t>Dyscalculia – Difficulty in learning or comprehending arithmetic.</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dirty="0">
                <a:ln>
                  <a:noFill/>
                </a:ln>
                <a:solidFill>
                  <a:srgbClr val="000000"/>
                </a:solidFill>
                <a:effectLst/>
                <a:uLnTx/>
                <a:uFillTx/>
                <a:latin typeface="Arial"/>
                <a:cs typeface="Arial"/>
                <a:sym typeface="Arial"/>
              </a:rPr>
              <a:t>Difficulty applying math facts for addition </a:t>
            </a:r>
            <a:r>
              <a:rPr lang="en-US" sz="1600" kern="0" dirty="0">
                <a:solidFill>
                  <a:srgbClr val="000000"/>
                </a:solidFill>
                <a:latin typeface="Arial"/>
                <a:cs typeface="Arial"/>
                <a:sym typeface="Arial"/>
              </a:rPr>
              <a:t>or subtraction.</a:t>
            </a: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lang="en-US" sz="1600" kern="0" dirty="0">
                <a:solidFill>
                  <a:srgbClr val="000000"/>
                </a:solidFill>
                <a:latin typeface="Arial"/>
                <a:cs typeface="Arial"/>
                <a:sym typeface="Arial"/>
              </a:rPr>
              <a:t>Trouble with everyday calculations like making change.</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p:txBody>
      </p:sp>
      <p:pic>
        <p:nvPicPr>
          <p:cNvPr id="7" name="Picture 6">
            <a:extLst>
              <a:ext uri="{FF2B5EF4-FFF2-40B4-BE49-F238E27FC236}">
                <a16:creationId xmlns:a16="http://schemas.microsoft.com/office/drawing/2014/main" id="{6449ED78-739F-5D99-57FD-D7A21AC39EC0}"/>
              </a:ext>
            </a:extLst>
          </p:cNvPr>
          <p:cNvPicPr>
            <a:picLocks noChangeAspect="1"/>
          </p:cNvPicPr>
          <p:nvPr/>
        </p:nvPicPr>
        <p:blipFill rotWithShape="1">
          <a:blip r:embed="rId4"/>
          <a:srcRect l="26448" r="23608"/>
          <a:stretch/>
        </p:blipFill>
        <p:spPr>
          <a:xfrm>
            <a:off x="7987294" y="1756641"/>
            <a:ext cx="3153922" cy="2743200"/>
          </a:xfrm>
          <a:prstGeom prst="rect">
            <a:avLst/>
          </a:prstGeom>
        </p:spPr>
      </p:pic>
      <p:sp>
        <p:nvSpPr>
          <p:cNvPr id="9" name="TextBox 8">
            <a:extLst>
              <a:ext uri="{FF2B5EF4-FFF2-40B4-BE49-F238E27FC236}">
                <a16:creationId xmlns:a16="http://schemas.microsoft.com/office/drawing/2014/main" id="{9F65E62B-9986-F3BF-86C5-D08ED89212E5}"/>
              </a:ext>
            </a:extLst>
          </p:cNvPr>
          <p:cNvSpPr txBox="1"/>
          <p:nvPr/>
        </p:nvSpPr>
        <p:spPr>
          <a:xfrm>
            <a:off x="7987294" y="4989107"/>
            <a:ext cx="3565236" cy="738664"/>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t>Figure 7.17 These written words show variations of the word “teapot” as written by individuals with dyslexia.</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3" name="TextBox 2">
            <a:extLst>
              <a:ext uri="{FF2B5EF4-FFF2-40B4-BE49-F238E27FC236}">
                <a16:creationId xmlns:a16="http://schemas.microsoft.com/office/drawing/2014/main" id="{A95B8E87-75DF-5B99-1B11-E6E5419134A0}"/>
              </a:ext>
            </a:extLst>
          </p:cNvPr>
          <p:cNvSpPr txBox="1"/>
          <p:nvPr/>
        </p:nvSpPr>
        <p:spPr>
          <a:xfrm>
            <a:off x="978771" y="6265182"/>
            <a:ext cx="1023445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Understanding Common Types of Learning Disabilities</a:t>
            </a:r>
            <a:r>
              <a:rPr lang="en-US" sz="1200" dirty="0">
                <a:solidFill>
                  <a:prstClr val="black"/>
                </a:solidFill>
                <a:latin typeface="Arial"/>
              </a:rPr>
              <a:t> takes you through some of the more common types of learning disabilities (6:10).</a:t>
            </a:r>
          </a:p>
        </p:txBody>
      </p:sp>
    </p:spTree>
    <p:extLst>
      <p:ext uri="{BB962C8B-B14F-4D97-AF65-F5344CB8AC3E}">
        <p14:creationId xmlns:p14="http://schemas.microsoft.com/office/powerpoint/2010/main" val="171999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9ED50A3-BBEA-986C-C253-4C92AEE054F2}"/>
              </a:ext>
            </a:extLst>
          </p:cNvPr>
          <p:cNvSpPr txBox="1">
            <a:spLocks/>
          </p:cNvSpPr>
          <p:nvPr/>
        </p:nvSpPr>
        <p:spPr>
          <a:xfrm>
            <a:off x="4212136" y="196513"/>
            <a:ext cx="3655325"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Concepts and Prototypes</a:t>
            </a:r>
          </a:p>
        </p:txBody>
      </p:sp>
      <p:sp>
        <p:nvSpPr>
          <p:cNvPr id="10" name="TextBox 9">
            <a:extLst>
              <a:ext uri="{FF2B5EF4-FFF2-40B4-BE49-F238E27FC236}">
                <a16:creationId xmlns:a16="http://schemas.microsoft.com/office/drawing/2014/main" id="{2AD4F6CE-28E1-30F9-C650-E417B09524F4}"/>
              </a:ext>
            </a:extLst>
          </p:cNvPr>
          <p:cNvSpPr txBox="1"/>
          <p:nvPr/>
        </p:nvSpPr>
        <p:spPr>
          <a:xfrm>
            <a:off x="478185" y="696636"/>
            <a:ext cx="11279705" cy="257044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8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b="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The brain organizes information via:</a:t>
            </a:r>
            <a:endParaRPr kumimoji="0" lang="en-US" sz="1600" b="1"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endParaRPr>
          </a:p>
          <a:p>
            <a:pPr marL="742950" lvl="1" indent="-285750">
              <a:lnSpc>
                <a:spcPct val="80000"/>
              </a:lnSpc>
              <a:spcBef>
                <a:spcPts val="108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Concepts</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 categories of linguistic information, images, ideas, or memories.</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1200150" lvl="2" indent="-285750">
              <a:lnSpc>
                <a:spcPct val="80000"/>
              </a:lnSpc>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Used to see relationships among different elements of experience.</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1200150" lvl="2" indent="-285750">
              <a:lnSpc>
                <a:spcPct val="80000"/>
              </a:lnSpc>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Can be complex and abstract (e.g. the idea of justice) or concrete (types of birds).</a:t>
            </a:r>
          </a:p>
          <a:p>
            <a:pPr marL="742950" lvl="1" indent="-285750">
              <a:buClr>
                <a:schemeClr val="accent1">
                  <a:lumMod val="60000"/>
                  <a:lumOff val="40000"/>
                </a:schemeClr>
              </a:buClr>
              <a:buFont typeface="Wingdings" panose="05000000000000000000" pitchFamily="2" charset="2"/>
              <a:buChar char="ü"/>
            </a:pPr>
            <a:endParaRPr lang="en-US" sz="1600" u="sng" dirty="0">
              <a:solidFill>
                <a:schemeClr val="dk1"/>
              </a:solidFill>
              <a:latin typeface="Arial" panose="020B0604020202020204" pitchFamily="34" charset="0"/>
              <a:ea typeface="Arial"/>
              <a:cs typeface="Arial" panose="020B0604020202020204" pitchFamily="34" charset="0"/>
              <a:sym typeface="Arial"/>
            </a:endParaRPr>
          </a:p>
          <a:p>
            <a:pPr marL="742950" lvl="1" indent="-285750">
              <a:buClr>
                <a:schemeClr val="accent1">
                  <a:lumMod val="60000"/>
                  <a:lumOff val="40000"/>
                </a:schemeClr>
              </a:buClr>
              <a:buFont typeface="Wingdings" panose="05000000000000000000" pitchFamily="2" charset="2"/>
              <a:buChar char="ü"/>
            </a:pPr>
            <a:r>
              <a:rPr lang="en-US" sz="1600" u="sng" dirty="0">
                <a:solidFill>
                  <a:schemeClr val="dk1"/>
                </a:solidFill>
                <a:latin typeface="Arial" panose="020B0604020202020204" pitchFamily="34" charset="0"/>
                <a:ea typeface="Arial"/>
                <a:cs typeface="Arial" panose="020B0604020202020204" pitchFamily="34" charset="0"/>
                <a:sym typeface="Arial"/>
              </a:rPr>
              <a:t>Prototype</a:t>
            </a:r>
            <a:r>
              <a:rPr lang="en-US" sz="1600" dirty="0">
                <a:solidFill>
                  <a:schemeClr val="dk1"/>
                </a:solidFill>
                <a:latin typeface="Arial" panose="020B0604020202020204" pitchFamily="34" charset="0"/>
                <a:ea typeface="Arial"/>
                <a:cs typeface="Arial" panose="020B0604020202020204" pitchFamily="34" charset="0"/>
                <a:sym typeface="Arial"/>
              </a:rPr>
              <a:t> – the best example or representation of a concept.</a:t>
            </a:r>
            <a:endParaRPr lang="en-US" sz="1600" dirty="0">
              <a:latin typeface="Arial" panose="020B0604020202020204" pitchFamily="34" charset="0"/>
              <a:cs typeface="Arial" panose="020B0604020202020204" pitchFamily="34" charset="0"/>
            </a:endParaRPr>
          </a:p>
          <a:p>
            <a:pPr marL="1200150" lvl="2"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E.g. Mahatma Gandhi could be a prototype for the category of civil disobedience.</a:t>
            </a:r>
          </a:p>
          <a:p>
            <a:pPr marL="1200150" lvl="2"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panose="020B0604020202020204" pitchFamily="34" charset="0"/>
                <a:cs typeface="Arial" panose="020B0604020202020204" pitchFamily="34" charset="0"/>
                <a:sym typeface="Arial"/>
              </a:rPr>
              <a:t>E.g. An apple is a prototype for a fruit</a:t>
            </a:r>
            <a:endParaRPr lang="en-US" sz="16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C211591A-0CA0-C7B9-7AE6-9819D218784C}"/>
              </a:ext>
            </a:extLst>
          </p:cNvPr>
          <p:cNvPicPr>
            <a:picLocks noChangeAspect="1"/>
          </p:cNvPicPr>
          <p:nvPr/>
        </p:nvPicPr>
        <p:blipFill rotWithShape="1">
          <a:blip r:embed="rId2"/>
          <a:srcRect l="17400" r="18044"/>
          <a:stretch/>
        </p:blipFill>
        <p:spPr>
          <a:xfrm>
            <a:off x="3970153" y="3368938"/>
            <a:ext cx="4082786" cy="2743200"/>
          </a:xfrm>
          <a:prstGeom prst="rect">
            <a:avLst/>
          </a:prstGeom>
        </p:spPr>
      </p:pic>
      <p:sp>
        <p:nvSpPr>
          <p:cNvPr id="4" name="Google Shape;72;p9">
            <a:extLst>
              <a:ext uri="{FF2B5EF4-FFF2-40B4-BE49-F238E27FC236}">
                <a16:creationId xmlns:a16="http://schemas.microsoft.com/office/drawing/2014/main" id="{C645AB39-9690-7108-5A20-8828FF3361E4}"/>
              </a:ext>
            </a:extLst>
          </p:cNvPr>
          <p:cNvSpPr txBox="1">
            <a:spLocks/>
          </p:cNvSpPr>
          <p:nvPr/>
        </p:nvSpPr>
        <p:spPr>
          <a:xfrm>
            <a:off x="2158747" y="6162073"/>
            <a:ext cx="7705598" cy="40994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In 1930, Mohandas Gandhi led a group in peaceful protest against a British tax on salt in India.</a:t>
            </a:r>
          </a:p>
        </p:txBody>
      </p:sp>
      <p:sp>
        <p:nvSpPr>
          <p:cNvPr id="2" name="TextBox 1">
            <a:extLst>
              <a:ext uri="{FF2B5EF4-FFF2-40B4-BE49-F238E27FC236}">
                <a16:creationId xmlns:a16="http://schemas.microsoft.com/office/drawing/2014/main" id="{F305E938-D572-843D-798C-6A117F5AB158}"/>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510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3990106" y="134961"/>
            <a:ext cx="4849093"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Natural and Artificial Concepts</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373729" y="657572"/>
            <a:ext cx="11444541" cy="2208984"/>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Natural concepts:</a:t>
            </a:r>
          </a:p>
          <a:p>
            <a:pPr marL="742950" lvl="1"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Created “naturally” through either direct or indirect experience.</a:t>
            </a:r>
          </a:p>
          <a:p>
            <a:pPr marL="1200150" lvl="2" indent="-28575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E.g. our concept of snow.</a:t>
            </a:r>
          </a:p>
          <a:p>
            <a:pPr marL="285750" marR="0" lvl="0" indent="-285750" algn="l" defTabSz="914400" rtl="0" eaLnBrk="1" fontAlgn="auto" latinLnBrk="0" hangingPunct="1">
              <a:lnSpc>
                <a:spcPct val="10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Artificial concepts:</a:t>
            </a:r>
          </a:p>
          <a:p>
            <a:pPr marL="800100" lvl="1" indent="-34290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Defined by a specific set of characteristics.</a:t>
            </a:r>
          </a:p>
          <a:p>
            <a:pPr marL="1257300" lvl="2" indent="-342900">
              <a:spcBef>
                <a:spcPts val="94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E.g. Properties of geometric shapes (squares, triangles </a:t>
            </a:r>
            <a:r>
              <a:rPr kumimoji="0" lang="en-US" sz="1600" b="0" i="0" u="none" strike="noStrike" kern="0" cap="none" spc="0" normalizeH="0" baseline="0" noProof="0" dirty="0" err="1">
                <a:ln>
                  <a:noFill/>
                </a:ln>
                <a:solidFill>
                  <a:srgbClr val="000000"/>
                </a:solidFill>
                <a:effectLst/>
                <a:uLnTx/>
                <a:uFillTx/>
                <a:latin typeface="Arial"/>
                <a:cs typeface="Arial"/>
                <a:sym typeface="Arial"/>
              </a:rPr>
              <a:t>etc</a:t>
            </a:r>
            <a:r>
              <a:rPr kumimoji="0" lang="en-US" sz="1600" b="0" i="0" u="none" strike="noStrike" kern="0" cap="none" spc="0" normalizeH="0" baseline="0" noProof="0" dirty="0">
                <a:ln>
                  <a:noFill/>
                </a:ln>
                <a:solidFill>
                  <a:srgbClr val="000000"/>
                </a:solidFill>
                <a:effectLst/>
                <a:uLnTx/>
                <a:uFillTx/>
                <a:latin typeface="Arial"/>
                <a:cs typeface="Arial"/>
                <a:sym typeface="Arial"/>
              </a:rPr>
              <a:t>).</a:t>
            </a:r>
          </a:p>
        </p:txBody>
      </p:sp>
      <p:pic>
        <p:nvPicPr>
          <p:cNvPr id="3" name="Picture 2">
            <a:extLst>
              <a:ext uri="{FF2B5EF4-FFF2-40B4-BE49-F238E27FC236}">
                <a16:creationId xmlns:a16="http://schemas.microsoft.com/office/drawing/2014/main" id="{2D5230AA-3535-6010-A063-CD3911B9EC06}"/>
              </a:ext>
            </a:extLst>
          </p:cNvPr>
          <p:cNvPicPr>
            <a:picLocks noChangeAspect="1"/>
          </p:cNvPicPr>
          <p:nvPr/>
        </p:nvPicPr>
        <p:blipFill rotWithShape="1">
          <a:blip r:embed="rId2"/>
          <a:srcRect t="11352" b="12219"/>
          <a:stretch/>
        </p:blipFill>
        <p:spPr>
          <a:xfrm>
            <a:off x="2066193" y="2861075"/>
            <a:ext cx="8059611" cy="2674554"/>
          </a:xfrm>
          <a:prstGeom prst="rect">
            <a:avLst/>
          </a:prstGeom>
        </p:spPr>
      </p:pic>
      <p:sp>
        <p:nvSpPr>
          <p:cNvPr id="8" name="TextBox 7">
            <a:extLst>
              <a:ext uri="{FF2B5EF4-FFF2-40B4-BE49-F238E27FC236}">
                <a16:creationId xmlns:a16="http://schemas.microsoft.com/office/drawing/2014/main" id="{E9577C0B-3091-DFF4-CF00-FFE78E51211A}"/>
              </a:ext>
            </a:extLst>
          </p:cNvPr>
          <p:cNvSpPr txBox="1"/>
          <p:nvPr/>
        </p:nvSpPr>
        <p:spPr>
          <a:xfrm>
            <a:off x="1547090" y="5535629"/>
            <a:ext cx="9097818" cy="1021883"/>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400" dirty="0">
                <a:latin typeface="Arial" panose="020B0604020202020204" pitchFamily="34" charset="0"/>
                <a:cs typeface="Arial" panose="020B0604020202020204" pitchFamily="34" charset="0"/>
              </a:rPr>
              <a:t>Figure 7.3 (a) Our concept of snow is an example of a natural concept—one that we understand through direct observation and experience. (b) In contrast, artificial concepts are ones that we know by a specific set of characteristics that they always exhibit, such as what defines different basic shapes. </a:t>
            </a:r>
            <a:endParaRPr kumimoji="0" lang="en-US"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sp>
        <p:nvSpPr>
          <p:cNvPr id="4" name="TextBox 3">
            <a:extLst>
              <a:ext uri="{FF2B5EF4-FFF2-40B4-BE49-F238E27FC236}">
                <a16:creationId xmlns:a16="http://schemas.microsoft.com/office/drawing/2014/main" id="{ED5F27CE-D110-274A-0EDC-3DEB6C8E14B1}"/>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76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3468851" y="85044"/>
            <a:ext cx="57737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Schemata</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336868" y="763525"/>
            <a:ext cx="6710478" cy="4891245"/>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Schema</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 mental construct consisting of a collection of related concepts.</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Tx/>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When a schema is activated, we automatically make assumptions about the person/object/situation.</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Role schema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makes assumptions about how individuals in certain roles will behave.</a:t>
            </a:r>
          </a:p>
          <a:p>
            <a:pPr marL="742950" lvl="1" indent="-285750">
              <a:spcBef>
                <a:spcPts val="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What assumptions come to mind about a librarian?</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Event schema (cognitive script)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 set of routine or automatic behaviors.</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Can vary widely among different cultures and countries.</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Dictate behavior.</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Make habits difficult to break.</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7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E.g. when riding in an elevator, we automatically stand facing the door.</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108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4" name="Picture 3">
            <a:extLst>
              <a:ext uri="{FF2B5EF4-FFF2-40B4-BE49-F238E27FC236}">
                <a16:creationId xmlns:a16="http://schemas.microsoft.com/office/drawing/2014/main" id="{846C9E13-F16B-6443-A9C6-FA6006E23BA0}"/>
              </a:ext>
            </a:extLst>
          </p:cNvPr>
          <p:cNvPicPr>
            <a:picLocks noChangeAspect="1"/>
          </p:cNvPicPr>
          <p:nvPr/>
        </p:nvPicPr>
        <p:blipFill rotWithShape="1">
          <a:blip r:embed="rId4"/>
          <a:srcRect l="25488" r="25192"/>
          <a:stretch/>
        </p:blipFill>
        <p:spPr>
          <a:xfrm>
            <a:off x="7629236" y="1209665"/>
            <a:ext cx="3942303" cy="3474720"/>
          </a:xfrm>
          <a:prstGeom prst="rect">
            <a:avLst/>
          </a:prstGeom>
        </p:spPr>
      </p:pic>
      <p:sp>
        <p:nvSpPr>
          <p:cNvPr id="6" name="TextBox 5">
            <a:extLst>
              <a:ext uri="{FF2B5EF4-FFF2-40B4-BE49-F238E27FC236}">
                <a16:creationId xmlns:a16="http://schemas.microsoft.com/office/drawing/2014/main" id="{7C97F47D-3D56-CCC3-B7A1-8B35AB9535B5}"/>
              </a:ext>
            </a:extLst>
          </p:cNvPr>
          <p:cNvSpPr txBox="1"/>
          <p:nvPr/>
        </p:nvSpPr>
        <p:spPr>
          <a:xfrm>
            <a:off x="8128002" y="4748608"/>
            <a:ext cx="3186544"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7.4 What event schema do you perform when riding in an elevator? </a:t>
            </a:r>
          </a:p>
        </p:txBody>
      </p:sp>
      <p:sp>
        <p:nvSpPr>
          <p:cNvPr id="8" name="TextBox 7">
            <a:extLst>
              <a:ext uri="{FF2B5EF4-FFF2-40B4-BE49-F238E27FC236}">
                <a16:creationId xmlns:a16="http://schemas.microsoft.com/office/drawing/2014/main" id="{18B58296-017F-AE35-C078-C21278408400}"/>
              </a:ext>
            </a:extLst>
          </p:cNvPr>
          <p:cNvSpPr txBox="1"/>
          <p:nvPr/>
        </p:nvSpPr>
        <p:spPr>
          <a:xfrm>
            <a:off x="2969230" y="5966236"/>
            <a:ext cx="7403205"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What is Schema Theory in Psychology?</a:t>
            </a:r>
            <a:r>
              <a:rPr lang="en-US" sz="1200" dirty="0">
                <a:solidFill>
                  <a:prstClr val="black"/>
                </a:solidFill>
                <a:latin typeface="Arial"/>
              </a:rPr>
              <a:t> explains what a schema is and the different types of schemas that we create including those which can lead to biases (6:36).</a:t>
            </a:r>
          </a:p>
        </p:txBody>
      </p:sp>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4542280" y="118437"/>
            <a:ext cx="3107440"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Event Schema</a:t>
            </a:r>
          </a:p>
        </p:txBody>
      </p:sp>
      <p:sp>
        <p:nvSpPr>
          <p:cNvPr id="7" name="TextBox 6">
            <a:extLst>
              <a:ext uri="{FF2B5EF4-FFF2-40B4-BE49-F238E27FC236}">
                <a16:creationId xmlns:a16="http://schemas.microsoft.com/office/drawing/2014/main" id="{984685AD-10EE-3CD9-D354-6776CAEB26DB}"/>
              </a:ext>
            </a:extLst>
          </p:cNvPr>
          <p:cNvSpPr txBox="1"/>
          <p:nvPr/>
        </p:nvSpPr>
        <p:spPr>
          <a:xfrm>
            <a:off x="465019" y="678275"/>
            <a:ext cx="11049526" cy="254479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Event schemas are difficult to change because they are automatic.</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When we receive a text, our event schema is to pick up our phone and reply. The problem is that this automatic reaction will arise even in situations when it is not safe to reply.  For example, texting while driving is dangerous, but it is a difficult event schema for some people to resist.</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Research suggests that just the event schema of regularly checking our phone makes it increasingly difficult to resist picking it up while driving.</a:t>
            </a:r>
          </a:p>
        </p:txBody>
      </p:sp>
      <p:pic>
        <p:nvPicPr>
          <p:cNvPr id="6" name="Picture 5">
            <a:extLst>
              <a:ext uri="{FF2B5EF4-FFF2-40B4-BE49-F238E27FC236}">
                <a16:creationId xmlns:a16="http://schemas.microsoft.com/office/drawing/2014/main" id="{33F49CC8-A74E-CB37-A360-1ECF500CEE94}"/>
              </a:ext>
            </a:extLst>
          </p:cNvPr>
          <p:cNvPicPr>
            <a:picLocks noChangeAspect="1"/>
          </p:cNvPicPr>
          <p:nvPr/>
        </p:nvPicPr>
        <p:blipFill rotWithShape="1">
          <a:blip r:embed="rId4"/>
          <a:srcRect l="16802" r="16692"/>
          <a:stretch/>
        </p:blipFill>
        <p:spPr>
          <a:xfrm>
            <a:off x="3716491" y="3284079"/>
            <a:ext cx="4339690" cy="2834640"/>
          </a:xfrm>
          <a:prstGeom prst="rect">
            <a:avLst/>
          </a:prstGeom>
        </p:spPr>
      </p:pic>
      <p:sp>
        <p:nvSpPr>
          <p:cNvPr id="4" name="TextBox 3">
            <a:extLst>
              <a:ext uri="{FF2B5EF4-FFF2-40B4-BE49-F238E27FC236}">
                <a16:creationId xmlns:a16="http://schemas.microsoft.com/office/drawing/2014/main" id="{7DDA2E79-3B56-FBFD-DBB9-63FDB12E1B3A}"/>
              </a:ext>
            </a:extLst>
          </p:cNvPr>
          <p:cNvSpPr txBox="1"/>
          <p:nvPr/>
        </p:nvSpPr>
        <p:spPr>
          <a:xfrm>
            <a:off x="2057786" y="6179725"/>
            <a:ext cx="8595854"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7.5 Texting while driving is dangerous, but it is a difficult event schema for some people to resist.</a:t>
            </a:r>
          </a:p>
        </p:txBody>
      </p:sp>
    </p:spTree>
    <p:extLst>
      <p:ext uri="{BB962C8B-B14F-4D97-AF65-F5344CB8AC3E}">
        <p14:creationId xmlns:p14="http://schemas.microsoft.com/office/powerpoint/2010/main" val="410876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1385454" y="229128"/>
            <a:ext cx="9882909"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Language</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332509" y="967483"/>
            <a:ext cx="11526982" cy="4854434"/>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Language</a:t>
            </a:r>
            <a:r>
              <a:rPr kumimoji="0" lang="en-US" sz="1600" i="0" u="none" strike="noStrike" kern="0" cap="none" spc="0" normalizeH="0" baseline="0" noProof="0" dirty="0">
                <a:ln>
                  <a:noFill/>
                </a:ln>
                <a:solidFill>
                  <a:srgbClr val="000000"/>
                </a:solidFill>
                <a:effectLst/>
                <a:uLnTx/>
                <a:uFillTx/>
                <a:latin typeface="Arial"/>
                <a:cs typeface="Arial"/>
                <a:sym typeface="Arial"/>
              </a:rPr>
              <a:t> – a communication system that involves using words and systematic rules to organize those words to transmit information from one individual to another.</a:t>
            </a:r>
          </a:p>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strike="noStrike" kern="0" cap="none" spc="0" normalizeH="0" baseline="0" noProof="0" dirty="0">
                <a:ln>
                  <a:noFill/>
                </a:ln>
                <a:solidFill>
                  <a:schemeClr val="tx1"/>
                </a:solidFill>
                <a:effectLst/>
                <a:uLnTx/>
                <a:uFillTx/>
                <a:latin typeface="Arial"/>
                <a:cs typeface="Arial"/>
                <a:sym typeface="Arial"/>
              </a:rPr>
              <a:t>Components of Language</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Lexicon</a:t>
            </a:r>
            <a:r>
              <a:rPr kumimoji="0" lang="en-US" sz="1600" i="0" u="none" strike="noStrike" kern="0" cap="none" spc="0" normalizeH="0" baseline="0" noProof="0" dirty="0">
                <a:ln>
                  <a:noFill/>
                </a:ln>
                <a:solidFill>
                  <a:srgbClr val="000000"/>
                </a:solidFill>
                <a:effectLst/>
                <a:uLnTx/>
                <a:uFillTx/>
                <a:latin typeface="Arial"/>
                <a:cs typeface="Arial"/>
                <a:sym typeface="Arial"/>
              </a:rPr>
              <a:t> – the words of a given language.</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Grammar </a:t>
            </a:r>
            <a:r>
              <a:rPr kumimoji="0" lang="en-US" sz="1600" i="0" u="none" strike="noStrike" kern="0" cap="none" spc="0" normalizeH="0" baseline="0" noProof="0" dirty="0">
                <a:ln>
                  <a:noFill/>
                </a:ln>
                <a:solidFill>
                  <a:srgbClr val="000000"/>
                </a:solidFill>
                <a:effectLst/>
                <a:uLnTx/>
                <a:uFillTx/>
                <a:latin typeface="Arial"/>
                <a:cs typeface="Arial"/>
                <a:sym typeface="Arial"/>
              </a:rPr>
              <a:t>– the set of rules that are used to convey meaning through the use of the lexicon.</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Phoneme</a:t>
            </a:r>
            <a:r>
              <a:rPr kumimoji="0" lang="en-US" sz="1600" i="0" u="none" strike="noStrike" kern="0" cap="none" spc="0" normalizeH="0" baseline="0" noProof="0" dirty="0">
                <a:ln>
                  <a:noFill/>
                </a:ln>
                <a:solidFill>
                  <a:srgbClr val="000000"/>
                </a:solidFill>
                <a:effectLst/>
                <a:uLnTx/>
                <a:uFillTx/>
                <a:latin typeface="Arial"/>
                <a:cs typeface="Arial"/>
                <a:sym typeface="Arial"/>
              </a:rPr>
              <a:t> – a basic sound unit (ah, eh,).</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Morphemes</a:t>
            </a:r>
            <a:r>
              <a:rPr kumimoji="0" lang="en-US" sz="1600" i="0" u="none" strike="noStrike" kern="0" cap="none" spc="0" normalizeH="0" baseline="0" noProof="0" dirty="0">
                <a:ln>
                  <a:noFill/>
                </a:ln>
                <a:solidFill>
                  <a:srgbClr val="000000"/>
                </a:solidFill>
                <a:effectLst/>
                <a:uLnTx/>
                <a:uFillTx/>
                <a:latin typeface="Arial"/>
                <a:cs typeface="Arial"/>
                <a:sym typeface="Arial"/>
              </a:rPr>
              <a:t> – the smallest units of language that convey some type of meaning.</a:t>
            </a:r>
          </a:p>
          <a:p>
            <a:pPr marL="285750" indent="-285750">
              <a:lnSpc>
                <a:spcPct val="150000"/>
              </a:lnSpc>
              <a:spcBef>
                <a:spcPts val="940"/>
              </a:spcBef>
              <a:buClr>
                <a:schemeClr val="accent1">
                  <a:lumMod val="60000"/>
                  <a:lumOff val="40000"/>
                </a:schemeClr>
              </a:buClr>
              <a:buSzPts val="1700"/>
              <a:buFont typeface="Wingdings" panose="05000000000000000000" pitchFamily="2" charset="2"/>
              <a:buChar char="q"/>
              <a:defRPr/>
            </a:pPr>
            <a:r>
              <a:rPr kumimoji="0" lang="en-US" sz="1600" i="0" u="none" strike="noStrike" kern="0" cap="none" spc="0" normalizeH="0" baseline="0" noProof="0" dirty="0">
                <a:ln>
                  <a:noFill/>
                </a:ln>
                <a:solidFill>
                  <a:srgbClr val="000000"/>
                </a:solidFill>
                <a:effectLst/>
                <a:uLnTx/>
                <a:uFillTx/>
                <a:latin typeface="Arial"/>
                <a:cs typeface="Arial"/>
                <a:sym typeface="Arial"/>
              </a:rPr>
              <a:t>Language is constructed through </a:t>
            </a:r>
            <a:r>
              <a:rPr kumimoji="0" lang="en-US" sz="1600" i="0" u="sng" strike="noStrike" kern="0" cap="none" spc="0" normalizeH="0" baseline="0" noProof="0" dirty="0">
                <a:ln>
                  <a:noFill/>
                </a:ln>
                <a:solidFill>
                  <a:srgbClr val="000000"/>
                </a:solidFill>
                <a:effectLst/>
                <a:uLnTx/>
                <a:uFillTx/>
                <a:latin typeface="Arial"/>
                <a:cs typeface="Arial"/>
                <a:sym typeface="Arial"/>
              </a:rPr>
              <a:t>semantics</a:t>
            </a:r>
            <a:r>
              <a:rPr kumimoji="0" lang="en-US" sz="1600" i="0" u="none" strike="noStrike" kern="0" cap="none" spc="0" normalizeH="0" baseline="0" noProof="0" dirty="0">
                <a:ln>
                  <a:noFill/>
                </a:ln>
                <a:solidFill>
                  <a:srgbClr val="000000"/>
                </a:solidFill>
                <a:effectLst/>
                <a:uLnTx/>
                <a:uFillTx/>
                <a:latin typeface="Arial"/>
                <a:cs typeface="Arial"/>
                <a:sym typeface="Arial"/>
              </a:rPr>
              <a:t> and </a:t>
            </a:r>
            <a:r>
              <a:rPr kumimoji="0" lang="en-US" sz="1600" i="0" u="sng" strike="noStrike" kern="0" cap="none" spc="0" normalizeH="0" baseline="0" noProof="0" dirty="0">
                <a:ln>
                  <a:noFill/>
                </a:ln>
                <a:solidFill>
                  <a:srgbClr val="000000"/>
                </a:solidFill>
                <a:effectLst/>
                <a:uLnTx/>
                <a:uFillTx/>
                <a:latin typeface="Arial"/>
                <a:cs typeface="Arial"/>
                <a:sym typeface="Arial"/>
              </a:rPr>
              <a:t>syntax</a:t>
            </a:r>
            <a:r>
              <a:rPr kumimoji="0" lang="en-US" sz="1600" i="0" u="none" strike="noStrike" kern="0" cap="none" spc="0" normalizeH="0" baseline="0" noProof="0" dirty="0">
                <a:ln>
                  <a:noFill/>
                </a:ln>
                <a:solidFill>
                  <a:srgbClr val="000000"/>
                </a:solidFill>
                <a:effectLst/>
                <a:uLnTx/>
                <a:uFillTx/>
                <a:latin typeface="Arial"/>
                <a:cs typeface="Arial"/>
                <a:sym typeface="Arial"/>
              </a:rPr>
              <a:t>.</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Semantics</a:t>
            </a:r>
            <a:r>
              <a:rPr kumimoji="0" lang="en-US" sz="1600" i="0" u="none" strike="noStrike" kern="0" cap="none" spc="0" normalizeH="0" baseline="0" noProof="0" dirty="0">
                <a:ln>
                  <a:noFill/>
                </a:ln>
                <a:solidFill>
                  <a:srgbClr val="000000"/>
                </a:solidFill>
                <a:effectLst/>
                <a:uLnTx/>
                <a:uFillTx/>
                <a:latin typeface="Arial"/>
                <a:cs typeface="Arial"/>
                <a:sym typeface="Arial"/>
              </a:rPr>
              <a:t> – the meaning we derive from morphemes and words.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Syntax</a:t>
            </a:r>
            <a:r>
              <a:rPr kumimoji="0" lang="en-US" sz="1600" i="0" u="none" strike="noStrike" kern="0" cap="none" spc="0" normalizeH="0" baseline="0" noProof="0" dirty="0">
                <a:ln>
                  <a:noFill/>
                </a:ln>
                <a:solidFill>
                  <a:srgbClr val="000000"/>
                </a:solidFill>
                <a:effectLst/>
                <a:uLnTx/>
                <a:uFillTx/>
                <a:latin typeface="Arial"/>
                <a:cs typeface="Arial"/>
                <a:sym typeface="Arial"/>
              </a:rPr>
              <a:t> – the way words are organized into sentences.</a:t>
            </a:r>
          </a:p>
        </p:txBody>
      </p:sp>
    </p:spTree>
    <p:extLst>
      <p:ext uri="{BB962C8B-B14F-4D97-AF65-F5344CB8AC3E}">
        <p14:creationId xmlns:p14="http://schemas.microsoft.com/office/powerpoint/2010/main" val="152535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201321" y="103506"/>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Language Development</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498764" y="707547"/>
            <a:ext cx="11231418" cy="514807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Noam Chomsky </a:t>
            </a:r>
            <a:r>
              <a:rPr kumimoji="0" lang="en-US" sz="1600" i="0" u="none" strike="noStrike" kern="0" cap="none" spc="0" normalizeH="0" baseline="0" noProof="0" dirty="0">
                <a:ln>
                  <a:noFill/>
                </a:ln>
                <a:effectLst/>
                <a:uLnTx/>
                <a:uFillTx/>
                <a:latin typeface="Arial"/>
                <a:cs typeface="Arial"/>
                <a:sym typeface="Arial"/>
              </a:rPr>
              <a:t>– proposed that the mechanisms underlying language acquisition are biologically determined.</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Language develops in the absence of formal instruction.</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Language acquisition follows similar patterns in children from different cultures/backgrounds.</a:t>
            </a:r>
          </a:p>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Critical period </a:t>
            </a:r>
            <a:r>
              <a:rPr kumimoji="0" lang="en-US" sz="1600" i="0" u="none" strike="noStrike" kern="0" cap="none" spc="0" normalizeH="0" baseline="0" noProof="0" dirty="0">
                <a:ln>
                  <a:noFill/>
                </a:ln>
                <a:effectLst/>
                <a:uLnTx/>
                <a:uFillTx/>
                <a:latin typeface="Arial"/>
                <a:cs typeface="Arial"/>
                <a:sym typeface="Arial"/>
              </a:rPr>
              <a:t>– proficiency at acquiring language is maximal early in life.</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Being deprived of language during the critical period impedes the ability to fully acquire and use language.</a:t>
            </a:r>
          </a:p>
          <a:p>
            <a:pPr marL="285750" marR="0" lvl="0" indent="-285750" algn="l" defTabSz="914400" rtl="0" eaLnBrk="1" fontAlgn="auto" latinLnBrk="0" hangingPunct="1">
              <a:lnSpc>
                <a:spcPct val="150000"/>
              </a:lnSpc>
              <a:spcBef>
                <a:spcPts val="940"/>
              </a:spcBef>
              <a:spcAft>
                <a:spcPts val="0"/>
              </a:spcAft>
              <a:buClr>
                <a:schemeClr val="accent1">
                  <a:lumMod val="60000"/>
                  <a:lumOff val="40000"/>
                </a:schemeClr>
              </a:buClr>
              <a:buSzPts val="17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The Case of Genie</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q"/>
              <a:defRPr/>
            </a:pPr>
            <a:r>
              <a:rPr kumimoji="0" lang="en-US" sz="1600" i="0" u="none" strike="noStrike" kern="0" cap="none" spc="0" normalizeH="0" baseline="0" noProof="0" dirty="0">
                <a:ln>
                  <a:noFill/>
                </a:ln>
                <a:effectLst/>
                <a:uLnTx/>
                <a:uFillTx/>
                <a:latin typeface="Arial"/>
                <a:cs typeface="Arial"/>
                <a:sym typeface="Arial"/>
              </a:rPr>
              <a:t>The effects of language deprivation during the critical period can be seen in the case study of Genie. </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Was found at age 13 after being raised in neglectful and abusive conditions.</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Grew up with virtually no social interaction and was unable to speak when found.</a:t>
            </a:r>
          </a:p>
          <a:p>
            <a:pPr marL="1200150" lvl="2" indent="-285750">
              <a:lnSpc>
                <a:spcPct val="150000"/>
              </a:lnSpc>
              <a:spcBef>
                <a:spcPts val="940"/>
              </a:spcBef>
              <a:buClr>
                <a:schemeClr val="accent1">
                  <a:lumMod val="60000"/>
                  <a:lumOff val="40000"/>
                </a:schemeClr>
              </a:buClr>
              <a:buSzPts val="17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With help, Genie was able to acquire vocabulary but was not able to learn the grammatical aspects of language.</a:t>
            </a:r>
          </a:p>
        </p:txBody>
      </p:sp>
      <p:sp>
        <p:nvSpPr>
          <p:cNvPr id="2" name="TextBox 1">
            <a:extLst>
              <a:ext uri="{FF2B5EF4-FFF2-40B4-BE49-F238E27FC236}">
                <a16:creationId xmlns:a16="http://schemas.microsoft.com/office/drawing/2014/main" id="{7CB045D8-7A28-72D2-9F39-9814B85FFDF9}"/>
              </a:ext>
            </a:extLst>
          </p:cNvPr>
          <p:cNvSpPr txBox="1"/>
          <p:nvPr/>
        </p:nvSpPr>
        <p:spPr>
          <a:xfrm>
            <a:off x="1685375" y="5960986"/>
            <a:ext cx="8123643"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fr-FR" sz="1200" dirty="0">
                <a:solidFill>
                  <a:prstClr val="black"/>
                </a:solidFill>
                <a:latin typeface="Arial"/>
                <a:hlinkClick r:id="rId4"/>
              </a:rPr>
              <a:t>Noam Chomsky on </a:t>
            </a:r>
            <a:r>
              <a:rPr lang="fr-FR" sz="1200" dirty="0" err="1">
                <a:solidFill>
                  <a:prstClr val="black"/>
                </a:solidFill>
                <a:latin typeface="Arial"/>
                <a:hlinkClick r:id="rId4"/>
              </a:rPr>
              <a:t>Language</a:t>
            </a:r>
            <a:r>
              <a:rPr lang="fr-FR" sz="1200" dirty="0">
                <a:solidFill>
                  <a:prstClr val="black"/>
                </a:solidFill>
                <a:latin typeface="Arial"/>
                <a:hlinkClick r:id="rId4"/>
              </a:rPr>
              <a:t> Acquisition</a:t>
            </a:r>
            <a:r>
              <a:rPr lang="en-US" sz="1200" dirty="0">
                <a:solidFill>
                  <a:prstClr val="black"/>
                </a:solidFill>
                <a:latin typeface="Arial"/>
              </a:rPr>
              <a:t> briefly explains Chomsky’s theory of language development (1:47).</a:t>
            </a:r>
          </a:p>
        </p:txBody>
      </p:sp>
      <p:sp>
        <p:nvSpPr>
          <p:cNvPr id="6" name="TextBox 5">
            <a:extLst>
              <a:ext uri="{FF2B5EF4-FFF2-40B4-BE49-F238E27FC236}">
                <a16:creationId xmlns:a16="http://schemas.microsoft.com/office/drawing/2014/main" id="{797D622B-3B86-59EF-7DDA-BBBBC3D67F5F}"/>
              </a:ext>
            </a:extLst>
          </p:cNvPr>
          <p:cNvSpPr txBox="1"/>
          <p:nvPr/>
        </p:nvSpPr>
        <p:spPr>
          <a:xfrm>
            <a:off x="2673665" y="6337460"/>
            <a:ext cx="5860735"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fr-FR" sz="1200" dirty="0" err="1">
                <a:solidFill>
                  <a:prstClr val="black"/>
                </a:solidFill>
                <a:latin typeface="Arial"/>
                <a:hlinkClick r:id="rId5"/>
              </a:rPr>
              <a:t>History</a:t>
            </a:r>
            <a:r>
              <a:rPr lang="fr-FR" sz="1200" dirty="0">
                <a:solidFill>
                  <a:prstClr val="black"/>
                </a:solidFill>
                <a:latin typeface="Arial"/>
                <a:hlinkClick r:id="rId5"/>
              </a:rPr>
              <a:t> </a:t>
            </a:r>
            <a:r>
              <a:rPr lang="fr-FR" sz="1200" dirty="0" err="1">
                <a:solidFill>
                  <a:prstClr val="black"/>
                </a:solidFill>
                <a:latin typeface="Arial"/>
                <a:hlinkClick r:id="rId5"/>
              </a:rPr>
              <a:t>Uncovered</a:t>
            </a:r>
            <a:r>
              <a:rPr lang="en-US" sz="1200" dirty="0">
                <a:solidFill>
                  <a:prstClr val="black"/>
                </a:solidFill>
                <a:latin typeface="Arial"/>
              </a:rPr>
              <a:t> provides a brief video of Genie’s ability to speak (0:31).</a:t>
            </a:r>
          </a:p>
        </p:txBody>
      </p:sp>
    </p:spTree>
    <p:extLst>
      <p:ext uri="{BB962C8B-B14F-4D97-AF65-F5344CB8AC3E}">
        <p14:creationId xmlns:p14="http://schemas.microsoft.com/office/powerpoint/2010/main" val="3106655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22472</TotalTime>
  <Words>4738</Words>
  <Application>Microsoft Office PowerPoint</Application>
  <PresentationFormat>Widescreen</PresentationFormat>
  <Paragraphs>354</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UniversLight</vt:lpstr>
      <vt:lpstr>Wingdings</vt:lpstr>
      <vt:lpstr>Office Theme</vt:lpstr>
      <vt:lpstr>Chapter 7  Thinking and Intelligence</vt:lpstr>
      <vt:lpstr>Cognitive Psychology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48</cp:revision>
  <dcterms:created xsi:type="dcterms:W3CDTF">2023-11-20T16:20:52Z</dcterms:created>
  <dcterms:modified xsi:type="dcterms:W3CDTF">2024-07-05T00:19:54Z</dcterms:modified>
</cp:coreProperties>
</file>