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292" r:id="rId3"/>
    <p:sldId id="301" r:id="rId4"/>
    <p:sldId id="299" r:id="rId5"/>
    <p:sldId id="298" r:id="rId6"/>
    <p:sldId id="263" r:id="rId7"/>
    <p:sldId id="300"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AA04B0-1743-4E96-993B-D4101454C144}" v="313" dt="2021-08-31T14:54:47.1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5226" autoAdjust="0"/>
  </p:normalViewPr>
  <p:slideViewPr>
    <p:cSldViewPr snapToGrid="0">
      <p:cViewPr varScale="1">
        <p:scale>
          <a:sx n="82" d="100"/>
          <a:sy n="82" d="100"/>
        </p:scale>
        <p:origin x="72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F1AA04B0-1743-4E96-993B-D4101454C144}"/>
    <pc:docChg chg="undo redo custSel addSld delSld modSld sldOrd">
      <pc:chgData name="Tom Smith" userId="eac52e5223bf4258" providerId="LiveId" clId="{F1AA04B0-1743-4E96-993B-D4101454C144}" dt="2021-08-31T15:42:13.418" v="626" actId="5793"/>
      <pc:docMkLst>
        <pc:docMk/>
      </pc:docMkLst>
      <pc:sldChg chg="addSp delSp modSp del">
        <pc:chgData name="Tom Smith" userId="eac52e5223bf4258" providerId="LiveId" clId="{F1AA04B0-1743-4E96-993B-D4101454C144}" dt="2021-08-28T15:43:00.920" v="3" actId="47"/>
        <pc:sldMkLst>
          <pc:docMk/>
          <pc:sldMk cId="591860708" sldId="261"/>
        </pc:sldMkLst>
        <pc:spChg chg="add mod">
          <ac:chgData name="Tom Smith" userId="eac52e5223bf4258" providerId="LiveId" clId="{F1AA04B0-1743-4E96-993B-D4101454C144}" dt="2021-08-28T15:42:46.929" v="2" actId="478"/>
          <ac:spMkLst>
            <pc:docMk/>
            <pc:sldMk cId="591860708" sldId="261"/>
            <ac:spMk id="4" creationId="{CA1B3C6D-4616-4617-B1D7-78DA5A02DED8}"/>
          </ac:spMkLst>
        </pc:spChg>
        <pc:picChg chg="del">
          <ac:chgData name="Tom Smith" userId="eac52e5223bf4258" providerId="LiveId" clId="{F1AA04B0-1743-4E96-993B-D4101454C144}" dt="2021-08-28T15:42:46.929" v="2" actId="478"/>
          <ac:picMkLst>
            <pc:docMk/>
            <pc:sldMk cId="591860708" sldId="261"/>
            <ac:picMk id="1026" creationId="{00000000-0000-0000-0000-000000000000}"/>
          </ac:picMkLst>
        </pc:picChg>
      </pc:sldChg>
      <pc:sldChg chg="addSp delSp modSp add del mod ord setBg modAnim modNotesTx">
        <pc:chgData name="Tom Smith" userId="eac52e5223bf4258" providerId="LiveId" clId="{F1AA04B0-1743-4E96-993B-D4101454C144}" dt="2021-08-31T15:42:13.418" v="626" actId="5793"/>
        <pc:sldMkLst>
          <pc:docMk/>
          <pc:sldMk cId="4074364200" sldId="262"/>
        </pc:sldMkLst>
        <pc:spChg chg="mod">
          <ac:chgData name="Tom Smith" userId="eac52e5223bf4258" providerId="LiveId" clId="{F1AA04B0-1743-4E96-993B-D4101454C144}" dt="2021-08-28T16:04:27.941" v="373" actId="26606"/>
          <ac:spMkLst>
            <pc:docMk/>
            <pc:sldMk cId="4074364200" sldId="262"/>
            <ac:spMk id="2" creationId="{00000000-0000-0000-0000-000000000000}"/>
          </ac:spMkLst>
        </pc:spChg>
        <pc:spChg chg="del mod">
          <ac:chgData name="Tom Smith" userId="eac52e5223bf4258" providerId="LiveId" clId="{F1AA04B0-1743-4E96-993B-D4101454C144}" dt="2021-08-28T16:06:17.685" v="377" actId="478"/>
          <ac:spMkLst>
            <pc:docMk/>
            <pc:sldMk cId="4074364200" sldId="262"/>
            <ac:spMk id="3" creationId="{2A9D033C-9F93-4750-88E5-D66A67CE81DC}"/>
          </ac:spMkLst>
        </pc:spChg>
        <pc:spChg chg="add del mod">
          <ac:chgData name="Tom Smith" userId="eac52e5223bf4258" providerId="LiveId" clId="{F1AA04B0-1743-4E96-993B-D4101454C144}" dt="2021-08-28T16:06:33.559" v="381" actId="478"/>
          <ac:spMkLst>
            <pc:docMk/>
            <pc:sldMk cId="4074364200" sldId="262"/>
            <ac:spMk id="4" creationId="{BC4574E5-359B-4CD8-A1FE-1A0EFB2E72A5}"/>
          </ac:spMkLst>
        </pc:spChg>
        <pc:spChg chg="mod">
          <ac:chgData name="Tom Smith" userId="eac52e5223bf4258" providerId="LiveId" clId="{F1AA04B0-1743-4E96-993B-D4101454C144}" dt="2021-08-28T16:06:44.774" v="383" actId="12"/>
          <ac:spMkLst>
            <pc:docMk/>
            <pc:sldMk cId="4074364200" sldId="262"/>
            <ac:spMk id="5" creationId="{189FD5AE-A5C3-4E42-B2A4-7FD0CE398A6A}"/>
          </ac:spMkLst>
        </pc:spChg>
        <pc:spChg chg="add del">
          <ac:chgData name="Tom Smith" userId="eac52e5223bf4258" providerId="LiveId" clId="{F1AA04B0-1743-4E96-993B-D4101454C144}" dt="2021-08-28T16:06:37.462" v="382" actId="26606"/>
          <ac:spMkLst>
            <pc:docMk/>
            <pc:sldMk cId="4074364200" sldId="262"/>
            <ac:spMk id="73" creationId="{45D37F4E-DDB4-456B-97E0-9937730A039F}"/>
          </ac:spMkLst>
        </pc:spChg>
        <pc:spChg chg="add del">
          <ac:chgData name="Tom Smith" userId="eac52e5223bf4258" providerId="LiveId" clId="{F1AA04B0-1743-4E96-993B-D4101454C144}" dt="2021-08-28T16:06:37.462" v="382" actId="26606"/>
          <ac:spMkLst>
            <pc:docMk/>
            <pc:sldMk cId="4074364200" sldId="262"/>
            <ac:spMk id="75" creationId="{B2DD41CD-8F47-4F56-AD12-4E2FF7696987}"/>
          </ac:spMkLst>
        </pc:spChg>
        <pc:spChg chg="add">
          <ac:chgData name="Tom Smith" userId="eac52e5223bf4258" providerId="LiveId" clId="{F1AA04B0-1743-4E96-993B-D4101454C144}" dt="2021-08-28T16:06:37.462" v="382" actId="26606"/>
          <ac:spMkLst>
            <pc:docMk/>
            <pc:sldMk cId="4074364200" sldId="262"/>
            <ac:spMk id="135" creationId="{45D37F4E-DDB4-456B-97E0-9937730A039F}"/>
          </ac:spMkLst>
        </pc:spChg>
        <pc:spChg chg="add">
          <ac:chgData name="Tom Smith" userId="eac52e5223bf4258" providerId="LiveId" clId="{F1AA04B0-1743-4E96-993B-D4101454C144}" dt="2021-08-28T16:06:37.462" v="382" actId="26606"/>
          <ac:spMkLst>
            <pc:docMk/>
            <pc:sldMk cId="4074364200" sldId="262"/>
            <ac:spMk id="137" creationId="{B2DD41CD-8F47-4F56-AD12-4E2FF7696987}"/>
          </ac:spMkLst>
        </pc:spChg>
        <pc:picChg chg="del mod">
          <ac:chgData name="Tom Smith" userId="eac52e5223bf4258" providerId="LiveId" clId="{F1AA04B0-1743-4E96-993B-D4101454C144}" dt="2021-08-28T16:06:19.679" v="378" actId="478"/>
          <ac:picMkLst>
            <pc:docMk/>
            <pc:sldMk cId="4074364200" sldId="262"/>
            <ac:picMk id="1028" creationId="{01F24DAB-1D96-40AE-9CF1-4EEAFAAE6479}"/>
          </ac:picMkLst>
        </pc:picChg>
        <pc:picChg chg="add mod">
          <ac:chgData name="Tom Smith" userId="eac52e5223bf4258" providerId="LiveId" clId="{F1AA04B0-1743-4E96-993B-D4101454C144}" dt="2021-08-28T16:06:37.462" v="382" actId="26606"/>
          <ac:picMkLst>
            <pc:docMk/>
            <pc:sldMk cId="4074364200" sldId="262"/>
            <ac:picMk id="2050" creationId="{9EE00599-8A45-4ABF-9D42-8D41C45CE756}"/>
          </ac:picMkLst>
        </pc:picChg>
      </pc:sldChg>
      <pc:sldChg chg="delSp modSp add setBg delDesignElem">
        <pc:chgData name="Tom Smith" userId="eac52e5223bf4258" providerId="LiveId" clId="{F1AA04B0-1743-4E96-993B-D4101454C144}" dt="2021-08-28T15:44:54.339" v="79" actId="20577"/>
        <pc:sldMkLst>
          <pc:docMk/>
          <pc:sldMk cId="3737536752" sldId="292"/>
        </pc:sldMkLst>
        <pc:spChg chg="mod">
          <ac:chgData name="Tom Smith" userId="eac52e5223bf4258" providerId="LiveId" clId="{F1AA04B0-1743-4E96-993B-D4101454C144}" dt="2021-08-28T15:44:54.339" v="79" actId="20577"/>
          <ac:spMkLst>
            <pc:docMk/>
            <pc:sldMk cId="3737536752" sldId="292"/>
            <ac:spMk id="3" creationId="{16A03244-DFEE-4FAF-ACB1-4AFA50F5F41D}"/>
          </ac:spMkLst>
        </pc:spChg>
        <pc:cxnChg chg="del">
          <ac:chgData name="Tom Smith" userId="eac52e5223bf4258" providerId="LiveId" clId="{F1AA04B0-1743-4E96-993B-D4101454C144}" dt="2021-08-28T15:42:32.744" v="1"/>
          <ac:cxnSpMkLst>
            <pc:docMk/>
            <pc:sldMk cId="3737536752" sldId="292"/>
            <ac:cxnSpMk id="71" creationId="{A7F400EE-A8A5-48AF-B4D6-291B52C6F0B0}"/>
          </ac:cxnSpMkLst>
        </pc:cxnChg>
      </pc:sldChg>
      <pc:sldChg chg="modSp mod ord modAnim">
        <pc:chgData name="Tom Smith" userId="eac52e5223bf4258" providerId="LiveId" clId="{F1AA04B0-1743-4E96-993B-D4101454C144}" dt="2021-08-31T15:41:58.618" v="615"/>
        <pc:sldMkLst>
          <pc:docMk/>
          <pc:sldMk cId="3469848367" sldId="298"/>
        </pc:sldMkLst>
        <pc:spChg chg="mod">
          <ac:chgData name="Tom Smith" userId="eac52e5223bf4258" providerId="LiveId" clId="{F1AA04B0-1743-4E96-993B-D4101454C144}" dt="2021-08-31T14:54:47.114" v="611"/>
          <ac:spMkLst>
            <pc:docMk/>
            <pc:sldMk cId="3469848367" sldId="298"/>
            <ac:spMk id="6" creationId="{00000000-0000-0000-0000-000000000000}"/>
          </ac:spMkLst>
        </pc:spChg>
      </pc:sldChg>
      <pc:sldChg chg="addSp delSp modSp mod setBg setClrOvrMap">
        <pc:chgData name="Tom Smith" userId="eac52e5223bf4258" providerId="LiveId" clId="{F1AA04B0-1743-4E96-993B-D4101454C144}" dt="2021-08-28T15:54:00.925" v="246" actId="14100"/>
        <pc:sldMkLst>
          <pc:docMk/>
          <pc:sldMk cId="3391555025" sldId="299"/>
        </pc:sldMkLst>
        <pc:spChg chg="mod">
          <ac:chgData name="Tom Smith" userId="eac52e5223bf4258" providerId="LiveId" clId="{F1AA04B0-1743-4E96-993B-D4101454C144}" dt="2021-08-28T15:52:38.744" v="230" actId="26606"/>
          <ac:spMkLst>
            <pc:docMk/>
            <pc:sldMk cId="3391555025" sldId="299"/>
            <ac:spMk id="4" creationId="{6E1CAEB5-52F5-41E7-B1E9-DD0782CC0BF9}"/>
          </ac:spMkLst>
        </pc:spChg>
        <pc:spChg chg="mod">
          <ac:chgData name="Tom Smith" userId="eac52e5223bf4258" providerId="LiveId" clId="{F1AA04B0-1743-4E96-993B-D4101454C144}" dt="2021-08-28T15:54:00.925" v="246" actId="14100"/>
          <ac:spMkLst>
            <pc:docMk/>
            <pc:sldMk cId="3391555025" sldId="299"/>
            <ac:spMk id="6" creationId="{F78B41A0-EB47-439B-895C-5B49E6DC3786}"/>
          </ac:spMkLst>
        </pc:spChg>
        <pc:spChg chg="del">
          <ac:chgData name="Tom Smith" userId="eac52e5223bf4258" providerId="LiveId" clId="{F1AA04B0-1743-4E96-993B-D4101454C144}" dt="2021-08-28T15:52:38.744" v="230" actId="26606"/>
          <ac:spMkLst>
            <pc:docMk/>
            <pc:sldMk cId="3391555025" sldId="299"/>
            <ac:spMk id="22" creationId="{9B76D444-2756-434F-AE61-96D69830C13E}"/>
          </ac:spMkLst>
        </pc:spChg>
        <pc:spChg chg="add">
          <ac:chgData name="Tom Smith" userId="eac52e5223bf4258" providerId="LiveId" clId="{F1AA04B0-1743-4E96-993B-D4101454C144}" dt="2021-08-28T15:52:38.744" v="230" actId="26606"/>
          <ac:spMkLst>
            <pc:docMk/>
            <pc:sldMk cId="3391555025" sldId="299"/>
            <ac:spMk id="29" creationId="{79BB35BC-D5C2-4C8B-A22A-A71E6191913B}"/>
          </ac:spMkLst>
        </pc:spChg>
        <pc:picChg chg="mod">
          <ac:chgData name="Tom Smith" userId="eac52e5223bf4258" providerId="LiveId" clId="{F1AA04B0-1743-4E96-993B-D4101454C144}" dt="2021-08-28T15:52:38.744" v="230" actId="26606"/>
          <ac:picMkLst>
            <pc:docMk/>
            <pc:sldMk cId="3391555025" sldId="299"/>
            <ac:picMk id="5" creationId="{CA1F484D-B44A-4303-B359-43FE774ABD54}"/>
          </ac:picMkLst>
        </pc:picChg>
        <pc:cxnChg chg="del">
          <ac:chgData name="Tom Smith" userId="eac52e5223bf4258" providerId="LiveId" clId="{F1AA04B0-1743-4E96-993B-D4101454C144}" dt="2021-08-28T15:52:38.744" v="230" actId="26606"/>
          <ac:cxnSpMkLst>
            <pc:docMk/>
            <pc:sldMk cId="3391555025" sldId="299"/>
            <ac:cxnSpMk id="24" creationId="{CF8F36E2-BBE5-43FE-822F-AD8CAE08C071}"/>
          </ac:cxnSpMkLst>
        </pc:cxnChg>
      </pc:sldChg>
      <pc:sldChg chg="modSp mod">
        <pc:chgData name="Tom Smith" userId="eac52e5223bf4258" providerId="LiveId" clId="{F1AA04B0-1743-4E96-993B-D4101454C144}" dt="2021-08-31T13:32:51.114" v="598" actId="113"/>
        <pc:sldMkLst>
          <pc:docMk/>
          <pc:sldMk cId="1396334286" sldId="300"/>
        </pc:sldMkLst>
        <pc:spChg chg="mod">
          <ac:chgData name="Tom Smith" userId="eac52e5223bf4258" providerId="LiveId" clId="{F1AA04B0-1743-4E96-993B-D4101454C144}" dt="2021-08-28T16:33:59.557" v="389" actId="20577"/>
          <ac:spMkLst>
            <pc:docMk/>
            <pc:sldMk cId="1396334286" sldId="300"/>
            <ac:spMk id="2" creationId="{00000000-0000-0000-0000-000000000000}"/>
          </ac:spMkLst>
        </pc:spChg>
        <pc:spChg chg="mod">
          <ac:chgData name="Tom Smith" userId="eac52e5223bf4258" providerId="LiveId" clId="{F1AA04B0-1743-4E96-993B-D4101454C144}" dt="2021-08-31T13:32:51.114" v="598" actId="113"/>
          <ac:spMkLst>
            <pc:docMk/>
            <pc:sldMk cId="1396334286" sldId="300"/>
            <ac:spMk id="3" creationId="{00000000-0000-0000-0000-000000000000}"/>
          </ac:spMkLst>
        </pc:spChg>
      </pc:sldChg>
      <pc:sldChg chg="addSp delSp modSp new mod setBg">
        <pc:chgData name="Tom Smith" userId="eac52e5223bf4258" providerId="LiveId" clId="{F1AA04B0-1743-4E96-993B-D4101454C144}" dt="2021-08-28T15:52:16.477" v="229" actId="1076"/>
        <pc:sldMkLst>
          <pc:docMk/>
          <pc:sldMk cId="2224291679" sldId="301"/>
        </pc:sldMkLst>
        <pc:spChg chg="mod ord">
          <ac:chgData name="Tom Smith" userId="eac52e5223bf4258" providerId="LiveId" clId="{F1AA04B0-1743-4E96-993B-D4101454C144}" dt="2021-08-28T15:52:16.477" v="229" actId="1076"/>
          <ac:spMkLst>
            <pc:docMk/>
            <pc:sldMk cId="2224291679" sldId="301"/>
            <ac:spMk id="2" creationId="{7BD82182-8250-4F95-92B9-AE04106D5CE8}"/>
          </ac:spMkLst>
        </pc:spChg>
        <pc:spChg chg="del">
          <ac:chgData name="Tom Smith" userId="eac52e5223bf4258" providerId="LiveId" clId="{F1AA04B0-1743-4E96-993B-D4101454C144}" dt="2021-08-28T15:51:47.633" v="226"/>
          <ac:spMkLst>
            <pc:docMk/>
            <pc:sldMk cId="2224291679" sldId="301"/>
            <ac:spMk id="3" creationId="{E39AF09C-A19F-4484-815B-C7FDBB3A8D39}"/>
          </ac:spMkLst>
        </pc:spChg>
        <pc:spChg chg="add">
          <ac:chgData name="Tom Smith" userId="eac52e5223bf4258" providerId="LiveId" clId="{F1AA04B0-1743-4E96-993B-D4101454C144}" dt="2021-08-28T15:52:02.497" v="227" actId="26606"/>
          <ac:spMkLst>
            <pc:docMk/>
            <pc:sldMk cId="2224291679" sldId="301"/>
            <ac:spMk id="73" creationId="{04812C46-200A-4DEB-A05E-3ED6C68C2387}"/>
          </ac:spMkLst>
        </pc:spChg>
        <pc:spChg chg="add">
          <ac:chgData name="Tom Smith" userId="eac52e5223bf4258" providerId="LiveId" clId="{F1AA04B0-1743-4E96-993B-D4101454C144}" dt="2021-08-28T15:52:02.497" v="227" actId="26606"/>
          <ac:spMkLst>
            <pc:docMk/>
            <pc:sldMk cId="2224291679" sldId="301"/>
            <ac:spMk id="75" creationId="{D1EA859B-E555-4109-94F3-6700E046E008}"/>
          </ac:spMkLst>
        </pc:spChg>
        <pc:spChg chg="add del">
          <ac:chgData name="Tom Smith" userId="eac52e5223bf4258" providerId="LiveId" clId="{F1AA04B0-1743-4E96-993B-D4101454C144}" dt="2021-08-28T15:52:07.940" v="228" actId="478"/>
          <ac:spMkLst>
            <pc:docMk/>
            <pc:sldMk cId="2224291679" sldId="301"/>
            <ac:spMk id="1030" creationId="{B1E56228-7B31-43EF-9C4E-DF867D001A13}"/>
          </ac:spMkLst>
        </pc:spChg>
        <pc:picChg chg="add mod">
          <ac:chgData name="Tom Smith" userId="eac52e5223bf4258" providerId="LiveId" clId="{F1AA04B0-1743-4E96-993B-D4101454C144}" dt="2021-08-28T15:52:02.497" v="227" actId="26606"/>
          <ac:picMkLst>
            <pc:docMk/>
            <pc:sldMk cId="2224291679" sldId="301"/>
            <ac:picMk id="1026" creationId="{6082F7BF-68D3-464C-A3E3-EF1228424A5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8/31/2021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A34688A6-2AEF-4271-87FD-4EF9D9EC8EDC}" type="slidenum">
              <a:rPr lang="en-US" smtClean="0"/>
              <a:t>5</a:t>
            </a:fld>
            <a:endParaRPr lang="en-US"/>
          </a:p>
        </p:txBody>
      </p:sp>
    </p:spTree>
    <p:extLst>
      <p:ext uri="{BB962C8B-B14F-4D97-AF65-F5344CB8AC3E}">
        <p14:creationId xmlns:p14="http://schemas.microsoft.com/office/powerpoint/2010/main" val="504054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074981-25C1-457C-8386-0D62D672533A}" type="slidenum">
              <a:rPr lang="en-US" smtClean="0"/>
              <a:t>6</a:t>
            </a:fld>
            <a:endParaRPr lang="en-US"/>
          </a:p>
        </p:txBody>
      </p:sp>
    </p:spTree>
    <p:extLst>
      <p:ext uri="{BB962C8B-B14F-4D97-AF65-F5344CB8AC3E}">
        <p14:creationId xmlns:p14="http://schemas.microsoft.com/office/powerpoint/2010/main" val="2550608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779474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time…</a:t>
            </a:r>
          </a:p>
        </p:txBody>
      </p:sp>
      <p:sp>
        <p:nvSpPr>
          <p:cNvPr id="4" name="Slide Number Placeholder 3"/>
          <p:cNvSpPr>
            <a:spLocks noGrp="1"/>
          </p:cNvSpPr>
          <p:nvPr>
            <p:ph type="sldNum" sz="quarter" idx="10"/>
          </p:nvPr>
        </p:nvSpPr>
        <p:spPr/>
        <p:txBody>
          <a:bodyPr/>
          <a:lstStyle/>
          <a:p>
            <a:fld id="{27074981-25C1-457C-8386-0D62D672533A}" type="slidenum">
              <a:rPr lang="en-US" smtClean="0"/>
              <a:t>8</a:t>
            </a:fld>
            <a:endParaRPr lang="en-US"/>
          </a:p>
        </p:txBody>
      </p:sp>
    </p:spTree>
    <p:extLst>
      <p:ext uri="{BB962C8B-B14F-4D97-AF65-F5344CB8AC3E}">
        <p14:creationId xmlns:p14="http://schemas.microsoft.com/office/powerpoint/2010/main" val="2991192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8/31/2021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8/31/2021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8/31/2021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8/31/2021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8/31/2021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ortlandartmuseum.org/learn/programs-tours/object-stories/"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hyperlink" Target="https://portlandartmuseum.org/learn/programs-tours/object-stories/person-place-thing-objects-and-the-making-of-a-new-lif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Ask questions about syllabus &amp; schedule </a:t>
            </a:r>
          </a:p>
          <a:p>
            <a:r>
              <a:rPr lang="en-US" sz="4100" dirty="0">
                <a:cs typeface="Times New Roman" panose="02020603050405020304" pitchFamily="18" charset="0"/>
              </a:rPr>
              <a:t>Practice critiquing someone’s writing</a:t>
            </a:r>
          </a:p>
          <a:p>
            <a:r>
              <a:rPr lang="en-US" sz="4100" dirty="0">
                <a:cs typeface="Times New Roman" panose="02020603050405020304" pitchFamily="18" charset="0"/>
              </a:rPr>
              <a:t>Begin work on “Meet My _____”</a:t>
            </a: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fontScale="92500" lnSpcReduction="20000"/>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 Edwidge Danticat</a:t>
            </a:r>
          </a:p>
          <a:p>
            <a:pPr marL="0" indent="0">
              <a:buNone/>
            </a:pPr>
            <a:endParaRPr lang="en-US" sz="2000" dirty="0"/>
          </a:p>
          <a:p>
            <a:pPr marL="0" indent="0">
              <a:buNone/>
            </a:pPr>
            <a:r>
              <a:rPr lang="en-US" sz="2000" dirty="0"/>
              <a:t>There are other questions on the Welcome page of our website that you answered (hopefully), but let’s focus on this one:</a:t>
            </a:r>
          </a:p>
          <a:p>
            <a:pPr marL="0" indent="0">
              <a:buNone/>
            </a:pPr>
            <a:endParaRPr lang="en-US" sz="2000" dirty="0"/>
          </a:p>
          <a:p>
            <a:pPr marL="0" indent="0">
              <a:buNone/>
            </a:pPr>
            <a:r>
              <a:rPr lang="en-US" sz="2000" dirty="0"/>
              <a:t>Why does Danticat equate writing with braiding?</a:t>
            </a:r>
          </a:p>
          <a:p>
            <a:pPr marL="0" indent="0">
              <a:buNone/>
            </a:pPr>
            <a:endParaRPr lang="en-US" sz="2000" dirty="0"/>
          </a:p>
          <a:p>
            <a:pPr marL="0" indent="0">
              <a:buNone/>
            </a:pPr>
            <a:r>
              <a:rPr lang="en-US" sz="2000" dirty="0"/>
              <a:t>In the chat box, please share your thoughts. There isn’t one “correct” answer—there are as many answers as there are people in this class! (This is how I’m taking attendance for this class, BTW!)</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174 Question Marks Clipart Pictures Illustrations &amp;amp; Clip Art - iStock">
            <a:extLst>
              <a:ext uri="{FF2B5EF4-FFF2-40B4-BE49-F238E27FC236}">
                <a16:creationId xmlns:a16="http://schemas.microsoft.com/office/drawing/2014/main" id="{6082F7BF-68D3-464C-A3E3-EF1228424A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471" b="10935"/>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BD82182-8250-4F95-92B9-AE04106D5CE8}"/>
              </a:ext>
            </a:extLst>
          </p:cNvPr>
          <p:cNvSpPr>
            <a:spLocks noGrp="1"/>
          </p:cNvSpPr>
          <p:nvPr>
            <p:ph type="title"/>
          </p:nvPr>
        </p:nvSpPr>
        <p:spPr>
          <a:xfrm>
            <a:off x="7715322" y="2479044"/>
            <a:ext cx="3822189" cy="1899912"/>
          </a:xfrm>
        </p:spPr>
        <p:txBody>
          <a:bodyPr>
            <a:normAutofit/>
          </a:bodyPr>
          <a:lstStyle/>
          <a:p>
            <a:r>
              <a:rPr lang="en-US" sz="4000" dirty="0"/>
              <a:t>Questions about Syllabus or Schedule</a:t>
            </a:r>
          </a:p>
        </p:txBody>
      </p:sp>
    </p:spTree>
    <p:extLst>
      <p:ext uri="{BB962C8B-B14F-4D97-AF65-F5344CB8AC3E}">
        <p14:creationId xmlns:p14="http://schemas.microsoft.com/office/powerpoint/2010/main" val="2224291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E1CAEB5-52F5-41E7-B1E9-DD0782CC0BF9}"/>
              </a:ext>
            </a:extLst>
          </p:cNvPr>
          <p:cNvSpPr>
            <a:spLocks noGrp="1"/>
          </p:cNvSpPr>
          <p:nvPr>
            <p:ph type="title"/>
          </p:nvPr>
        </p:nvSpPr>
        <p:spPr>
          <a:xfrm>
            <a:off x="6513788" y="365125"/>
            <a:ext cx="4840010" cy="1807305"/>
          </a:xfrm>
        </p:spPr>
        <p:txBody>
          <a:bodyPr vert="horz" lIns="91440" tIns="45720" rIns="91440" bIns="45720" rtlCol="0" anchor="ctr">
            <a:normAutofit/>
          </a:bodyPr>
          <a:lstStyle/>
          <a:p>
            <a:r>
              <a:rPr lang="en-US"/>
              <a:t>Meet My Feet</a:t>
            </a:r>
          </a:p>
        </p:txBody>
      </p:sp>
      <p:pic>
        <p:nvPicPr>
          <p:cNvPr id="5" name="Picture 4">
            <a:extLst>
              <a:ext uri="{FF2B5EF4-FFF2-40B4-BE49-F238E27FC236}">
                <a16:creationId xmlns:a16="http://schemas.microsoft.com/office/drawing/2014/main" id="{CA1F484D-B44A-4303-B359-43FE774ABD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87" r="2812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78B41A0-EB47-439B-895C-5B49E6DC3786}"/>
              </a:ext>
            </a:extLst>
          </p:cNvPr>
          <p:cNvSpPr txBox="1"/>
          <p:nvPr/>
        </p:nvSpPr>
        <p:spPr>
          <a:xfrm>
            <a:off x="6513787" y="1838325"/>
            <a:ext cx="5237229" cy="4338638"/>
          </a:xfrm>
          <a:prstGeom prst="rect">
            <a:avLst/>
          </a:prstGeom>
        </p:spPr>
        <p:txBody>
          <a:bodyPr vert="horz" lIns="91440" tIns="45720" rIns="91440" bIns="45720" rtlCol="0">
            <a:noAutofit/>
          </a:bodyPr>
          <a:lstStyle/>
          <a:p>
            <a:pPr>
              <a:lnSpc>
                <a:spcPct val="90000"/>
              </a:lnSpc>
              <a:spcAft>
                <a:spcPts val="600"/>
              </a:spcAft>
            </a:pPr>
            <a:r>
              <a:rPr lang="en-US" sz="2000" dirty="0"/>
              <a:t>Take a minute to review my story and comment in the reply section on what you enjoyed and write a question. (This can be found under Student Work and Discussions.)</a:t>
            </a:r>
          </a:p>
          <a:p>
            <a:pPr>
              <a:lnSpc>
                <a:spcPct val="90000"/>
              </a:lnSpc>
              <a:spcAft>
                <a:spcPts val="600"/>
              </a:spcAft>
            </a:pPr>
            <a:r>
              <a:rPr lang="en-US" sz="2000" dirty="0"/>
              <a:t>When sharing what you liked, be specific! “I liked it,” is nice, but unhelpful. “I liked how you described your pet gerbil,” is much more specific.</a:t>
            </a:r>
          </a:p>
          <a:p>
            <a:pPr>
              <a:lnSpc>
                <a:spcPct val="90000"/>
              </a:lnSpc>
              <a:spcAft>
                <a:spcPts val="600"/>
              </a:spcAft>
            </a:pPr>
            <a:r>
              <a:rPr lang="en-US" sz="2000" dirty="0"/>
              <a:t>When you are giving a critique, formulate questions and give suggestions rather than make judgements.</a:t>
            </a:r>
          </a:p>
          <a:p>
            <a:pPr>
              <a:lnSpc>
                <a:spcPct val="90000"/>
              </a:lnSpc>
              <a:spcAft>
                <a:spcPts val="600"/>
              </a:spcAft>
            </a:pPr>
            <a:r>
              <a:rPr lang="en-US" sz="2000" dirty="0"/>
              <a:t>Judgment: “This is confusing.”</a:t>
            </a:r>
          </a:p>
          <a:p>
            <a:pPr>
              <a:lnSpc>
                <a:spcPct val="90000"/>
              </a:lnSpc>
              <a:spcAft>
                <a:spcPts val="600"/>
              </a:spcAft>
            </a:pPr>
            <a:r>
              <a:rPr lang="en-US" sz="2000" dirty="0"/>
              <a:t>Question: “Can you explain this part more? Perhaps give us a description of your pet?”</a:t>
            </a:r>
          </a:p>
        </p:txBody>
      </p:sp>
    </p:spTree>
    <p:extLst>
      <p:ext uri="{BB962C8B-B14F-4D97-AF65-F5344CB8AC3E}">
        <p14:creationId xmlns:p14="http://schemas.microsoft.com/office/powerpoint/2010/main" val="339155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practice! </a:t>
            </a:r>
          </a:p>
        </p:txBody>
      </p:sp>
      <p:sp>
        <p:nvSpPr>
          <p:cNvPr id="5" name="TextBox 4"/>
          <p:cNvSpPr txBox="1"/>
          <p:nvPr/>
        </p:nvSpPr>
        <p:spPr>
          <a:xfrm>
            <a:off x="710951" y="1690688"/>
            <a:ext cx="3039414" cy="5355312"/>
          </a:xfrm>
          <a:prstGeom prst="rect">
            <a:avLst/>
          </a:prstGeom>
          <a:noFill/>
        </p:spPr>
        <p:txBody>
          <a:bodyPr wrap="square" rtlCol="0">
            <a:spAutoFit/>
          </a:bodyPr>
          <a:lstStyle/>
          <a:p>
            <a:r>
              <a:rPr lang="en-US" dirty="0"/>
              <a:t>Tell the person/people in your breakout room the story behind your favorite pair of shoes.</a:t>
            </a:r>
          </a:p>
          <a:p>
            <a:endParaRPr lang="en-US" dirty="0"/>
          </a:p>
          <a:p>
            <a:r>
              <a:rPr lang="en-US" dirty="0"/>
              <a:t>After a person’s told their story, give specific compliments and ask questions about the story. </a:t>
            </a:r>
          </a:p>
          <a:p>
            <a:endParaRPr lang="en-US" dirty="0"/>
          </a:p>
          <a:p>
            <a:r>
              <a:rPr lang="en-US" dirty="0"/>
              <a:t>Try to focus on suggestions or ask for specific clarification!</a:t>
            </a:r>
          </a:p>
          <a:p>
            <a:endParaRPr lang="en-US" dirty="0"/>
          </a:p>
          <a:p>
            <a:r>
              <a:rPr lang="en-US" dirty="0"/>
              <a:t>You have 10 minutes total!</a:t>
            </a:r>
          </a:p>
          <a:p>
            <a:endParaRPr lang="en-US" dirty="0"/>
          </a:p>
          <a:p>
            <a:endParaRPr lang="en-US" dirty="0"/>
          </a:p>
          <a:p>
            <a:endParaRPr lang="en-US" dirty="0"/>
          </a:p>
          <a:p>
            <a:endParaRPr lang="en-US" dirty="0"/>
          </a:p>
          <a:p>
            <a:endParaRPr lang="en-US" dirty="0"/>
          </a:p>
        </p:txBody>
      </p:sp>
      <p:sp>
        <p:nvSpPr>
          <p:cNvPr id="6" name="TextBox 5"/>
          <p:cNvSpPr txBox="1"/>
          <p:nvPr/>
        </p:nvSpPr>
        <p:spPr>
          <a:xfrm>
            <a:off x="8358869" y="2568686"/>
            <a:ext cx="3345414" cy="3416320"/>
          </a:xfrm>
          <a:prstGeom prst="rect">
            <a:avLst/>
          </a:prstGeom>
          <a:noFill/>
        </p:spPr>
        <p:txBody>
          <a:bodyPr wrap="square" rtlCol="0">
            <a:spAutoFit/>
          </a:bodyPr>
          <a:lstStyle/>
          <a:p>
            <a:endParaRPr lang="en-US" dirty="0"/>
          </a:p>
          <a:p>
            <a:r>
              <a:rPr lang="en-US" dirty="0"/>
              <a:t>Now, we need two volunteers to share shoe stories with the entire class. </a:t>
            </a:r>
          </a:p>
          <a:p>
            <a:endParaRPr lang="en-US" dirty="0"/>
          </a:p>
          <a:p>
            <a:r>
              <a:rPr lang="en-US" dirty="0"/>
              <a:t>Class: </a:t>
            </a:r>
          </a:p>
          <a:p>
            <a:r>
              <a:rPr lang="en-US" dirty="0"/>
              <a:t>What did you enjoy? </a:t>
            </a:r>
          </a:p>
          <a:p>
            <a:r>
              <a:rPr lang="en-US" dirty="0"/>
              <a:t>What questions do you have?</a:t>
            </a:r>
          </a:p>
          <a:p>
            <a:endParaRPr lang="en-US" dirty="0"/>
          </a:p>
          <a:p>
            <a:endParaRPr lang="en-US" dirty="0"/>
          </a:p>
          <a:p>
            <a:endParaRPr lang="en-US" dirty="0"/>
          </a:p>
          <a:p>
            <a:endParaRPr lang="en-US" dirty="0"/>
          </a:p>
        </p:txBody>
      </p:sp>
      <p:pic>
        <p:nvPicPr>
          <p:cNvPr id="5122" name="Picture 2" descr="ENG1121 English Composition 2, SP2020 M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698" y="1858169"/>
            <a:ext cx="3849838" cy="3849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84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fade">
                                      <p:cBhvr>
                                        <p:cTn id="37" dur="500"/>
                                        <p:tgtEl>
                                          <p:spTgt spid="6">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Brainstorm your “Meet My _____”</a:t>
            </a:r>
          </a:p>
        </p:txBody>
      </p:sp>
      <p:sp>
        <p:nvSpPr>
          <p:cNvPr id="3" name="Content Placeholder 2"/>
          <p:cNvSpPr>
            <a:spLocks noGrp="1"/>
          </p:cNvSpPr>
          <p:nvPr>
            <p:ph sz="half" idx="1"/>
          </p:nvPr>
        </p:nvSpPr>
        <p:spPr>
          <a:xfrm>
            <a:off x="838200" y="1482725"/>
            <a:ext cx="5181600" cy="4351338"/>
          </a:xfrm>
        </p:spPr>
        <p:txBody>
          <a:bodyPr>
            <a:normAutofit fontScale="85000" lnSpcReduction="20000"/>
          </a:bodyPr>
          <a:lstStyle/>
          <a:p>
            <a:pPr marL="0" indent="0">
              <a:buNone/>
            </a:pPr>
            <a:r>
              <a:rPr lang="en-US" b="1" dirty="0"/>
              <a:t>Discovery</a:t>
            </a:r>
            <a:br>
              <a:rPr lang="en-US" dirty="0"/>
            </a:br>
            <a:r>
              <a:rPr lang="en-US" dirty="0"/>
              <a:t>When and how did you first receive or encounter the object?</a:t>
            </a:r>
            <a:br>
              <a:rPr lang="en-US" dirty="0"/>
            </a:br>
            <a:r>
              <a:rPr lang="en-US" dirty="0"/>
              <a:t>What was your first impression of it?</a:t>
            </a:r>
            <a:br>
              <a:rPr lang="en-US" dirty="0"/>
            </a:br>
            <a:r>
              <a:rPr lang="en-US" dirty="0"/>
              <a:t>Who was there?</a:t>
            </a:r>
          </a:p>
          <a:p>
            <a:pPr marL="0" indent="0">
              <a:buNone/>
            </a:pPr>
            <a:r>
              <a:rPr lang="en-US" b="1" dirty="0"/>
              <a:t>Description</a:t>
            </a:r>
            <a:br>
              <a:rPr lang="en-US" dirty="0"/>
            </a:br>
            <a:r>
              <a:rPr lang="en-US" dirty="0"/>
              <a:t>Describe your object.</a:t>
            </a:r>
            <a:br>
              <a:rPr lang="en-US" dirty="0"/>
            </a:br>
            <a:r>
              <a:rPr lang="en-US" dirty="0"/>
              <a:t>What does it look like?</a:t>
            </a:r>
            <a:br>
              <a:rPr lang="en-US" dirty="0"/>
            </a:br>
            <a:r>
              <a:rPr lang="en-US" dirty="0"/>
              <a:t>What does it feel like?</a:t>
            </a:r>
            <a:br>
              <a:rPr lang="en-US" dirty="0"/>
            </a:br>
            <a:r>
              <a:rPr lang="en-US" dirty="0"/>
              <a:t>What does it smell like?</a:t>
            </a:r>
          </a:p>
          <a:p>
            <a:pPr marL="0" indent="0">
              <a:buNone/>
            </a:pPr>
            <a:r>
              <a:rPr lang="en-US" b="1" dirty="0"/>
              <a:t>Meaning</a:t>
            </a:r>
            <a:br>
              <a:rPr lang="en-US" dirty="0"/>
            </a:br>
            <a:r>
              <a:rPr lang="en-US" dirty="0"/>
              <a:t>Did you know it was significant from the beginning?</a:t>
            </a:r>
            <a:br>
              <a:rPr lang="en-US" dirty="0"/>
            </a:br>
            <a:r>
              <a:rPr lang="en-US" dirty="0"/>
              <a:t>How did your object gain meaning?</a:t>
            </a:r>
            <a:br>
              <a:rPr lang="en-US" dirty="0"/>
            </a:br>
            <a:r>
              <a:rPr lang="en-US" dirty="0"/>
              <a:t>Has its meaning changed over time?</a:t>
            </a:r>
          </a:p>
          <a:p>
            <a:pPr marL="0" indent="0">
              <a:buNone/>
            </a:pPr>
            <a:endParaRPr lang="en-US" dirty="0"/>
          </a:p>
        </p:txBody>
      </p:sp>
      <p:pic>
        <p:nvPicPr>
          <p:cNvPr id="1028" name="Picture 4" descr="Image result for brainstorm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4890" y="1"/>
            <a:ext cx="1907110" cy="1690688"/>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a:xfrm>
            <a:off x="6172200" y="1482725"/>
            <a:ext cx="5181600" cy="5010150"/>
          </a:xfrm>
        </p:spPr>
        <p:txBody>
          <a:bodyPr>
            <a:normAutofit fontScale="85000" lnSpcReduction="20000"/>
          </a:bodyPr>
          <a:lstStyle/>
          <a:p>
            <a:pPr marL="0" indent="0">
              <a:buNone/>
            </a:pPr>
            <a:r>
              <a:rPr lang="en-US" b="1" dirty="0"/>
              <a:t>Value</a:t>
            </a:r>
            <a:br>
              <a:rPr lang="en-US" dirty="0"/>
            </a:br>
            <a:r>
              <a:rPr lang="en-US" dirty="0"/>
              <a:t>What does the object say about you?</a:t>
            </a:r>
            <a:br>
              <a:rPr lang="en-US" dirty="0"/>
            </a:br>
            <a:r>
              <a:rPr lang="en-US" dirty="0"/>
              <a:t>What event or person taught you the importance of this object?</a:t>
            </a:r>
          </a:p>
          <a:p>
            <a:pPr marL="0" indent="0">
              <a:buNone/>
            </a:pPr>
            <a:r>
              <a:rPr lang="en-US" b="1" dirty="0"/>
              <a:t>Reward</a:t>
            </a:r>
            <a:br>
              <a:rPr lang="en-US" dirty="0"/>
            </a:br>
            <a:r>
              <a:rPr lang="en-US" dirty="0"/>
              <a:t>What is the best reward of owning your object?</a:t>
            </a:r>
          </a:p>
          <a:p>
            <a:pPr marL="0" indent="0">
              <a:buNone/>
            </a:pPr>
            <a:r>
              <a:rPr lang="en-US" b="1" dirty="0"/>
              <a:t>Conclusion</a:t>
            </a:r>
            <a:br>
              <a:rPr lang="en-US" dirty="0"/>
            </a:br>
            <a:r>
              <a:rPr lang="en-US" dirty="0"/>
              <a:t>If you had to give it to someone, who would that be and what would you say to them?</a:t>
            </a:r>
          </a:p>
          <a:p>
            <a:pPr marL="0" indent="0">
              <a:buNone/>
            </a:pPr>
            <a:endParaRPr lang="en-US" dirty="0"/>
          </a:p>
          <a:p>
            <a:pPr marL="0" indent="0">
              <a:buNone/>
            </a:pPr>
            <a:r>
              <a:rPr lang="en-US" b="1" dirty="0">
                <a:solidFill>
                  <a:srgbClr val="FF0000"/>
                </a:solidFill>
              </a:rPr>
              <a:t>Take some time to answer these questions and start composing your “Meet My _____.”</a:t>
            </a:r>
          </a:p>
        </p:txBody>
      </p:sp>
      <p:sp>
        <p:nvSpPr>
          <p:cNvPr id="5" name="Lightning Bolt 4"/>
          <p:cNvSpPr/>
          <p:nvPr/>
        </p:nvSpPr>
        <p:spPr>
          <a:xfrm>
            <a:off x="10974003" y="447642"/>
            <a:ext cx="379797" cy="419100"/>
          </a:xfrm>
          <a:prstGeom prst="lightningBol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4921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(This is also on OpenLab)</a:t>
            </a:r>
          </a:p>
        </p:txBody>
      </p:sp>
      <p:sp>
        <p:nvSpPr>
          <p:cNvPr id="3" name="Content Placeholder 2"/>
          <p:cNvSpPr>
            <a:spLocks noGrp="1"/>
          </p:cNvSpPr>
          <p:nvPr>
            <p:ph idx="1"/>
          </p:nvPr>
        </p:nvSpPr>
        <p:spPr>
          <a:xfrm>
            <a:off x="838200" y="1842052"/>
            <a:ext cx="9429750" cy="4892855"/>
          </a:xfrm>
        </p:spPr>
        <p:txBody>
          <a:bodyPr>
            <a:normAutofit lnSpcReduction="10000"/>
          </a:bodyPr>
          <a:lstStyle/>
          <a:p>
            <a:r>
              <a:rPr lang="en-US" i="0" dirty="0">
                <a:effectLst/>
                <a:latin typeface="Lato"/>
              </a:rPr>
              <a:t>Write your own “Meet My _____.” You can use your shoes or another object that you feel shares something about you. Post it under </a:t>
            </a:r>
            <a:r>
              <a:rPr lang="en-US" b="1" i="0" dirty="0">
                <a:effectLst/>
                <a:latin typeface="Lato"/>
              </a:rPr>
              <a:t>Assignment Posts </a:t>
            </a:r>
            <a:r>
              <a:rPr lang="en-US" i="0" dirty="0">
                <a:effectLst/>
                <a:latin typeface="Lato"/>
              </a:rPr>
              <a:t>(not Assignments) on OpenLab.</a:t>
            </a:r>
          </a:p>
          <a:p>
            <a:r>
              <a:rPr lang="en-US" i="0" dirty="0">
                <a:solidFill>
                  <a:srgbClr val="444444"/>
                </a:solidFill>
                <a:effectLst/>
                <a:latin typeface="Lato"/>
              </a:rPr>
              <a:t>Comment on four classmates’ “Meet My ______”</a:t>
            </a:r>
            <a:endParaRPr lang="en-US" i="0" dirty="0">
              <a:effectLst/>
              <a:latin typeface="Lato"/>
            </a:endParaRPr>
          </a:p>
          <a:p>
            <a:pPr algn="l">
              <a:buFont typeface="Arial" panose="020B0604020202020204" pitchFamily="34" charset="0"/>
              <a:buChar char="•"/>
            </a:pPr>
            <a:r>
              <a:rPr lang="en-US" i="0" dirty="0">
                <a:effectLst/>
                <a:latin typeface="Lato"/>
              </a:rPr>
              <a:t>Read </a:t>
            </a:r>
            <a:r>
              <a:rPr lang="en-US" i="0" u="none" strike="noStrike" dirty="0">
                <a:effectLst/>
                <a:latin typeface="Lato"/>
              </a:rPr>
              <a:t>Chapter One from Ann Patchett’s </a:t>
            </a:r>
            <a:r>
              <a:rPr lang="en-US" i="1" u="none" strike="noStrike" dirty="0">
                <a:effectLst/>
                <a:latin typeface="Lato"/>
              </a:rPr>
              <a:t>Truth &amp; Beauty</a:t>
            </a:r>
            <a:r>
              <a:rPr lang="en-US" i="0" dirty="0">
                <a:effectLst/>
                <a:latin typeface="Lato"/>
              </a:rPr>
              <a:t>.</a:t>
            </a:r>
          </a:p>
          <a:p>
            <a:pPr algn="l">
              <a:buFont typeface="Arial" panose="020B0604020202020204" pitchFamily="34" charset="0"/>
              <a:buChar char="•"/>
            </a:pPr>
            <a:r>
              <a:rPr lang="en-US" dirty="0">
                <a:latin typeface="Lato"/>
              </a:rPr>
              <a:t>Critique Patchett’s work on OpenLab. Post under </a:t>
            </a:r>
            <a:r>
              <a:rPr lang="en-US" b="1" dirty="0">
                <a:latin typeface="Lato"/>
              </a:rPr>
              <a:t>Discussions</a:t>
            </a:r>
            <a:r>
              <a:rPr lang="en-US" dirty="0">
                <a:latin typeface="Lato"/>
              </a:rPr>
              <a:t>.</a:t>
            </a:r>
          </a:p>
          <a:p>
            <a:r>
              <a:rPr lang="en-US" i="0" dirty="0">
                <a:effectLst/>
                <a:latin typeface="Lato"/>
              </a:rPr>
              <a:t>Don’t know how to post on OpenLab? (A visual guide on how to make a post is </a:t>
            </a:r>
            <a:r>
              <a:rPr lang="en-US" dirty="0">
                <a:latin typeface="Lato"/>
              </a:rPr>
              <a:t>on the Course Profile of OpenLab.)</a:t>
            </a:r>
            <a:endParaRPr lang="en-US" i="0" dirty="0">
              <a:effectLst/>
              <a:latin typeface="Lato"/>
            </a:endParaRPr>
          </a:p>
          <a:p>
            <a:pPr algn="l">
              <a:buFont typeface="Arial" panose="020B0604020202020204" pitchFamily="34" charset="0"/>
              <a:buChar char="•"/>
            </a:pPr>
            <a:r>
              <a:rPr lang="en-US" i="0" dirty="0">
                <a:effectLst/>
                <a:latin typeface="Lato"/>
              </a:rPr>
              <a:t>Or we can hang out after class and we can practice together!</a:t>
            </a:r>
          </a:p>
          <a:p>
            <a:endParaRPr lang="en-US" b="1" dirty="0">
              <a:solidFill>
                <a:srgbClr val="FF0000"/>
              </a:solidFill>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334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2493" y="238539"/>
            <a:ext cx="11018520" cy="1434415"/>
          </a:xfrm>
        </p:spPr>
        <p:txBody>
          <a:bodyPr vert="horz" lIns="91440" tIns="45720" rIns="91440" bIns="45720" rtlCol="0" anchor="b">
            <a:normAutofit/>
          </a:bodyPr>
          <a:lstStyle/>
          <a:p>
            <a:r>
              <a:rPr lang="en-US" sz="5400" dirty="0"/>
              <a:t>Object Stories</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189FD5AE-A5C3-4E42-B2A4-7FD0CE398A6A}"/>
              </a:ext>
            </a:extLst>
          </p:cNvPr>
          <p:cNvSpPr>
            <a:spLocks noGrp="1"/>
          </p:cNvSpPr>
          <p:nvPr>
            <p:ph type="body" sz="half" idx="2"/>
          </p:nvPr>
        </p:nvSpPr>
        <p:spPr>
          <a:xfrm>
            <a:off x="572493" y="2071316"/>
            <a:ext cx="6713552" cy="4119172"/>
          </a:xfrm>
        </p:spPr>
        <p:txBody>
          <a:bodyPr vert="horz" lIns="91440" tIns="45720" rIns="91440" bIns="45720" rtlCol="0" anchor="t">
            <a:normAutofit/>
          </a:bodyPr>
          <a:lstStyle/>
          <a:p>
            <a:r>
              <a:rPr lang="en-US" sz="1700" dirty="0">
                <a:hlinkClick r:id="rId3"/>
              </a:rPr>
              <a:t>Object Stories </a:t>
            </a:r>
            <a:r>
              <a:rPr lang="en-US" sz="1700" dirty="0"/>
              <a:t>is a personal storytelling project and exhibition series hosted by the Portland Art Museum. </a:t>
            </a:r>
          </a:p>
          <a:p>
            <a:r>
              <a:rPr lang="en-US" sz="1700" dirty="0"/>
              <a:t>The project has grown the application of storytelling with objects from a way to interrupt the traditional authoritative museum voice into a platform where Portland and the Pacific Northwest’s many communities can directly address issues affecting their lives. </a:t>
            </a:r>
          </a:p>
          <a:p>
            <a:r>
              <a:rPr lang="en-US" sz="1700" dirty="0"/>
              <a:t>Object Stories helps drive the Portland Art Museum to become a safe and responsive space open for dialogue, conversation, and the exchange of ideas.</a:t>
            </a:r>
          </a:p>
          <a:p>
            <a:r>
              <a:rPr lang="en-US" sz="1700" dirty="0"/>
              <a:t>Go to the following </a:t>
            </a:r>
            <a:r>
              <a:rPr lang="en-US" sz="1700" dirty="0">
                <a:hlinkClick r:id="rId4"/>
              </a:rPr>
              <a:t>link</a:t>
            </a:r>
            <a:r>
              <a:rPr lang="en-US" sz="1700" dirty="0"/>
              <a:t> on your own device. I’ll give you 5 minutes to listen to the stories shared. </a:t>
            </a:r>
          </a:p>
          <a:p>
            <a:r>
              <a:rPr lang="en-US" sz="1700" dirty="0"/>
              <a:t>As you listen/watch, pay attention the object in the story and what it means to the storyteller.</a:t>
            </a:r>
          </a:p>
          <a:p>
            <a:pPr indent="-228600">
              <a:buFont typeface="Arial" panose="020B0604020202020204" pitchFamily="34" charset="0"/>
              <a:buChar char="•"/>
            </a:pPr>
            <a:endParaRPr lang="en-US" sz="1700" dirty="0"/>
          </a:p>
        </p:txBody>
      </p:sp>
      <p:pic>
        <p:nvPicPr>
          <p:cNvPr id="2050" name="Picture 2" descr="Object Stories - Portland Art Museum">
            <a:extLst>
              <a:ext uri="{FF2B5EF4-FFF2-40B4-BE49-F238E27FC236}">
                <a16:creationId xmlns:a16="http://schemas.microsoft.com/office/drawing/2014/main" id="{9EE00599-8A45-4ABF-9D42-8D41C45CE75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67" r="1129"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36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TotalTime>
  <Words>775</Words>
  <Application>Microsoft Office PowerPoint</Application>
  <PresentationFormat>Widescreen</PresentationFormat>
  <Paragraphs>67</Paragraphs>
  <Slides>8</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Lato</vt:lpstr>
      <vt:lpstr>Office Theme</vt:lpstr>
      <vt:lpstr>ENG 1141 Creative Writing</vt:lpstr>
      <vt:lpstr>Welcome!</vt:lpstr>
      <vt:lpstr>Questions about Syllabus or Schedule</vt:lpstr>
      <vt:lpstr>Meet My Feet</vt:lpstr>
      <vt:lpstr>Let’s practice! </vt:lpstr>
      <vt:lpstr>Brainstorm your “Meet My _____”</vt:lpstr>
      <vt:lpstr>Homework (This is also on OpenLab)</vt:lpstr>
      <vt:lpstr>Object Stories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23</cp:revision>
  <dcterms:created xsi:type="dcterms:W3CDTF">2020-01-25T02:18:25Z</dcterms:created>
  <dcterms:modified xsi:type="dcterms:W3CDTF">2021-08-31T15:42:24Z</dcterms:modified>
</cp:coreProperties>
</file>