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sldIdLst>
    <p:sldId id="256" r:id="rId2"/>
    <p:sldId id="257" r:id="rId3"/>
    <p:sldId id="263" r:id="rId4"/>
    <p:sldId id="258" r:id="rId5"/>
    <p:sldId id="260" r:id="rId6"/>
    <p:sldId id="261" r:id="rId7"/>
    <p:sldId id="262" r:id="rId8"/>
    <p:sldId id="264" r:id="rId9"/>
    <p:sldId id="265" r:id="rId10"/>
    <p:sldId id="268" r:id="rId11"/>
    <p:sldId id="267" r:id="rId12"/>
    <p:sldId id="308" r:id="rId13"/>
    <p:sldId id="271" r:id="rId14"/>
    <p:sldId id="269" r:id="rId15"/>
    <p:sldId id="270" r:id="rId16"/>
    <p:sldId id="272" r:id="rId17"/>
    <p:sldId id="273" r:id="rId18"/>
    <p:sldId id="274" r:id="rId19"/>
    <p:sldId id="275" r:id="rId20"/>
    <p:sldId id="305" r:id="rId21"/>
    <p:sldId id="277" r:id="rId22"/>
    <p:sldId id="306" r:id="rId23"/>
    <p:sldId id="276" r:id="rId24"/>
    <p:sldId id="280" r:id="rId25"/>
    <p:sldId id="302" r:id="rId26"/>
    <p:sldId id="295" r:id="rId27"/>
    <p:sldId id="281" r:id="rId28"/>
    <p:sldId id="282" r:id="rId29"/>
    <p:sldId id="283" r:id="rId30"/>
    <p:sldId id="284" r:id="rId31"/>
    <p:sldId id="285" r:id="rId32"/>
    <p:sldId id="286" r:id="rId33"/>
    <p:sldId id="287" r:id="rId34"/>
    <p:sldId id="288" r:id="rId35"/>
    <p:sldId id="289" r:id="rId36"/>
    <p:sldId id="291" r:id="rId37"/>
    <p:sldId id="292" r:id="rId38"/>
    <p:sldId id="293" r:id="rId39"/>
    <p:sldId id="296" r:id="rId40"/>
    <p:sldId id="297" r:id="rId4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0C9C156-4A4E-4210-9754-A772B8CAF879}" v="191" dt="2024-06-21T18:04:14.10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04" autoAdjust="0"/>
  </p:normalViewPr>
  <p:slideViewPr>
    <p:cSldViewPr snapToGrid="0">
      <p:cViewPr varScale="1">
        <p:scale>
          <a:sx n="103" d="100"/>
          <a:sy n="103" d="100"/>
        </p:scale>
        <p:origin x="186"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47"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ia Pagano" userId="60497cb8cb4b67d3" providerId="LiveId" clId="{00C9C156-4A4E-4210-9754-A772B8CAF879}"/>
    <pc:docChg chg="undo custSel addSld delSld modSld">
      <pc:chgData name="Maria Pagano" userId="60497cb8cb4b67d3" providerId="LiveId" clId="{00C9C156-4A4E-4210-9754-A772B8CAF879}" dt="2024-07-05T15:28:11.186" v="9390" actId="1076"/>
      <pc:docMkLst>
        <pc:docMk/>
      </pc:docMkLst>
      <pc:sldChg chg="modSp mod">
        <pc:chgData name="Maria Pagano" userId="60497cb8cb4b67d3" providerId="LiveId" clId="{00C9C156-4A4E-4210-9754-A772B8CAF879}" dt="2024-06-16T23:28:15.248" v="34" actId="14100"/>
        <pc:sldMkLst>
          <pc:docMk/>
          <pc:sldMk cId="807770850" sldId="256"/>
        </pc:sldMkLst>
        <pc:spChg chg="mod">
          <ac:chgData name="Maria Pagano" userId="60497cb8cb4b67d3" providerId="LiveId" clId="{00C9C156-4A4E-4210-9754-A772B8CAF879}" dt="2024-06-16T23:28:15.248" v="34" actId="14100"/>
          <ac:spMkLst>
            <pc:docMk/>
            <pc:sldMk cId="807770850" sldId="256"/>
            <ac:spMk id="2" creationId="{1AF0548B-4BD1-F252-BD65-3B09B43DAF06}"/>
          </ac:spMkLst>
        </pc:spChg>
      </pc:sldChg>
      <pc:sldChg chg="addSp delSp modSp mod">
        <pc:chgData name="Maria Pagano" userId="60497cb8cb4b67d3" providerId="LiveId" clId="{00C9C156-4A4E-4210-9754-A772B8CAF879}" dt="2024-07-05T13:54:05.409" v="8521" actId="1076"/>
        <pc:sldMkLst>
          <pc:docMk/>
          <pc:sldMk cId="2913837218" sldId="257"/>
        </pc:sldMkLst>
        <pc:spChg chg="mod">
          <ac:chgData name="Maria Pagano" userId="60497cb8cb4b67d3" providerId="LiveId" clId="{00C9C156-4A4E-4210-9754-A772B8CAF879}" dt="2024-07-05T13:53:56.784" v="8518" actId="1076"/>
          <ac:spMkLst>
            <pc:docMk/>
            <pc:sldMk cId="2913837218" sldId="257"/>
            <ac:spMk id="2" creationId="{1806AF4E-5AAB-35F0-F481-EA33D8362978}"/>
          </ac:spMkLst>
        </pc:spChg>
        <pc:spChg chg="add mod">
          <ac:chgData name="Maria Pagano" userId="60497cb8cb4b67d3" providerId="LiveId" clId="{00C9C156-4A4E-4210-9754-A772B8CAF879}" dt="2024-07-05T13:53:30.549" v="8507"/>
          <ac:spMkLst>
            <pc:docMk/>
            <pc:sldMk cId="2913837218" sldId="257"/>
            <ac:spMk id="3" creationId="{CA37A574-8304-9219-6ED5-85DC0B4C16FC}"/>
          </ac:spMkLst>
        </pc:spChg>
        <pc:spChg chg="del">
          <ac:chgData name="Maria Pagano" userId="60497cb8cb4b67d3" providerId="LiveId" clId="{00C9C156-4A4E-4210-9754-A772B8CAF879}" dt="2024-06-18T20:08:52.635" v="3039" actId="21"/>
          <ac:spMkLst>
            <pc:docMk/>
            <pc:sldMk cId="2913837218" sldId="257"/>
            <ac:spMk id="4" creationId="{869029E4-4C37-CF68-3319-B59043F02488}"/>
          </ac:spMkLst>
        </pc:spChg>
        <pc:spChg chg="del">
          <ac:chgData name="Maria Pagano" userId="60497cb8cb4b67d3" providerId="LiveId" clId="{00C9C156-4A4E-4210-9754-A772B8CAF879}" dt="2024-06-18T18:32:05.790" v="2637" actId="21"/>
          <ac:spMkLst>
            <pc:docMk/>
            <pc:sldMk cId="2913837218" sldId="257"/>
            <ac:spMk id="5" creationId="{C315F3E1-7DAE-EDB2-0C1B-96C2077279AD}"/>
          </ac:spMkLst>
        </pc:spChg>
        <pc:spChg chg="del">
          <ac:chgData name="Maria Pagano" userId="60497cb8cb4b67d3" providerId="LiveId" clId="{00C9C156-4A4E-4210-9754-A772B8CAF879}" dt="2024-07-05T13:52:45.577" v="8500" actId="21"/>
          <ac:spMkLst>
            <pc:docMk/>
            <pc:sldMk cId="2913837218" sldId="257"/>
            <ac:spMk id="6" creationId="{829C53A0-D2C0-E587-9BBB-32AD7F2F1731}"/>
          </ac:spMkLst>
        </pc:spChg>
        <pc:spChg chg="mod">
          <ac:chgData name="Maria Pagano" userId="60497cb8cb4b67d3" providerId="LiveId" clId="{00C9C156-4A4E-4210-9754-A772B8CAF879}" dt="2024-07-05T13:54:05.409" v="8521" actId="1076"/>
          <ac:spMkLst>
            <pc:docMk/>
            <pc:sldMk cId="2913837218" sldId="257"/>
            <ac:spMk id="8" creationId="{AB7F892F-B4D7-E33E-F51B-028703A64068}"/>
          </ac:spMkLst>
        </pc:spChg>
        <pc:picChg chg="del">
          <ac:chgData name="Maria Pagano" userId="60497cb8cb4b67d3" providerId="LiveId" clId="{00C9C156-4A4E-4210-9754-A772B8CAF879}" dt="2024-06-17T19:21:21.045" v="46" actId="21"/>
          <ac:picMkLst>
            <pc:docMk/>
            <pc:sldMk cId="2913837218" sldId="257"/>
            <ac:picMk id="3" creationId="{373E513F-1F9D-A84F-AFCE-8A06549D2BB0}"/>
          </ac:picMkLst>
        </pc:picChg>
        <pc:picChg chg="add mod">
          <ac:chgData name="Maria Pagano" userId="60497cb8cb4b67d3" providerId="LiveId" clId="{00C9C156-4A4E-4210-9754-A772B8CAF879}" dt="2024-07-05T13:54:01.653" v="8520" actId="1076"/>
          <ac:picMkLst>
            <pc:docMk/>
            <pc:sldMk cId="2913837218" sldId="257"/>
            <ac:picMk id="4" creationId="{B2DB5678-8B5F-7F70-AD4C-A15DC74BFFFA}"/>
          </ac:picMkLst>
        </pc:picChg>
        <pc:picChg chg="add del mod modCrop">
          <ac:chgData name="Maria Pagano" userId="60497cb8cb4b67d3" providerId="LiveId" clId="{00C9C156-4A4E-4210-9754-A772B8CAF879}" dt="2024-07-05T13:52:24.328" v="8486" actId="21"/>
          <ac:picMkLst>
            <pc:docMk/>
            <pc:sldMk cId="2913837218" sldId="257"/>
            <ac:picMk id="7" creationId="{80C17967-0B28-9A7D-B381-660CD9F120BE}"/>
          </ac:picMkLst>
        </pc:picChg>
      </pc:sldChg>
      <pc:sldChg chg="addSp delSp modSp mod">
        <pc:chgData name="Maria Pagano" userId="60497cb8cb4b67d3" providerId="LiveId" clId="{00C9C156-4A4E-4210-9754-A772B8CAF879}" dt="2024-07-05T13:59:03.041" v="8574" actId="20577"/>
        <pc:sldMkLst>
          <pc:docMk/>
          <pc:sldMk cId="2539510226" sldId="258"/>
        </pc:sldMkLst>
        <pc:spChg chg="add mod">
          <ac:chgData name="Maria Pagano" userId="60497cb8cb4b67d3" providerId="LiveId" clId="{00C9C156-4A4E-4210-9754-A772B8CAF879}" dt="2024-07-05T13:55:08.590" v="8530" actId="1076"/>
          <ac:spMkLst>
            <pc:docMk/>
            <pc:sldMk cId="2539510226" sldId="258"/>
            <ac:spMk id="2" creationId="{8F6C38C0-C927-2715-7B02-8D7EF9CEC2E0}"/>
          </ac:spMkLst>
        </pc:spChg>
        <pc:spChg chg="add mod">
          <ac:chgData name="Maria Pagano" userId="60497cb8cb4b67d3" providerId="LiveId" clId="{00C9C156-4A4E-4210-9754-A772B8CAF879}" dt="2024-07-05T13:54:54.397" v="8527" actId="1076"/>
          <ac:spMkLst>
            <pc:docMk/>
            <pc:sldMk cId="2539510226" sldId="258"/>
            <ac:spMk id="3" creationId="{1439756B-7A83-1E00-06B8-53575F41B8EC}"/>
          </ac:spMkLst>
        </pc:spChg>
        <pc:spChg chg="mod">
          <ac:chgData name="Maria Pagano" userId="60497cb8cb4b67d3" providerId="LiveId" clId="{00C9C156-4A4E-4210-9754-A772B8CAF879}" dt="2024-06-17T19:50:27.178" v="412" actId="1076"/>
          <ac:spMkLst>
            <pc:docMk/>
            <pc:sldMk cId="2539510226" sldId="258"/>
            <ac:spMk id="5" creationId="{09ED50A3-BBEA-986C-C253-4C92AEE054F2}"/>
          </ac:spMkLst>
        </pc:spChg>
        <pc:spChg chg="del">
          <ac:chgData name="Maria Pagano" userId="60497cb8cb4b67d3" providerId="LiveId" clId="{00C9C156-4A4E-4210-9754-A772B8CAF879}" dt="2024-07-05T13:53:00.907" v="8502" actId="21"/>
          <ac:spMkLst>
            <pc:docMk/>
            <pc:sldMk cId="2539510226" sldId="258"/>
            <ac:spMk id="6" creationId="{8DB4BC13-1106-9B91-45E6-26777D531F83}"/>
          </ac:spMkLst>
        </pc:spChg>
        <pc:spChg chg="add mod">
          <ac:chgData name="Maria Pagano" userId="60497cb8cb4b67d3" providerId="LiveId" clId="{00C9C156-4A4E-4210-9754-A772B8CAF879}" dt="2024-07-05T13:53:24.238" v="8505"/>
          <ac:spMkLst>
            <pc:docMk/>
            <pc:sldMk cId="2539510226" sldId="258"/>
            <ac:spMk id="7" creationId="{FAC3566E-80CF-FDFF-B996-3C51F6AE735D}"/>
          </ac:spMkLst>
        </pc:spChg>
        <pc:spChg chg="add del mod">
          <ac:chgData name="Maria Pagano" userId="60497cb8cb4b67d3" providerId="LiveId" clId="{00C9C156-4A4E-4210-9754-A772B8CAF879}" dt="2024-06-18T18:17:56.716" v="2476" actId="21"/>
          <ac:spMkLst>
            <pc:docMk/>
            <pc:sldMk cId="2539510226" sldId="258"/>
            <ac:spMk id="8" creationId="{1E26D6A2-9CB6-FDD7-3A6D-7060253BBE4B}"/>
          </ac:spMkLst>
        </pc:spChg>
        <pc:spChg chg="add mod">
          <ac:chgData name="Maria Pagano" userId="60497cb8cb4b67d3" providerId="LiveId" clId="{00C9C156-4A4E-4210-9754-A772B8CAF879}" dt="2024-07-05T13:58:47.651" v="8567" actId="1076"/>
          <ac:spMkLst>
            <pc:docMk/>
            <pc:sldMk cId="2539510226" sldId="258"/>
            <ac:spMk id="8" creationId="{9C2D3CFE-A708-C888-EDD2-EBC3090B142C}"/>
          </ac:spMkLst>
        </pc:spChg>
        <pc:spChg chg="mod">
          <ac:chgData name="Maria Pagano" userId="60497cb8cb4b67d3" providerId="LiveId" clId="{00C9C156-4A4E-4210-9754-A772B8CAF879}" dt="2024-07-05T13:56:22.578" v="8549" actId="20577"/>
          <ac:spMkLst>
            <pc:docMk/>
            <pc:sldMk cId="2539510226" sldId="258"/>
            <ac:spMk id="10" creationId="{2AD4F6CE-28E1-30F9-C650-E417B09524F4}"/>
          </ac:spMkLst>
        </pc:spChg>
        <pc:spChg chg="add mod">
          <ac:chgData name="Maria Pagano" userId="60497cb8cb4b67d3" providerId="LiveId" clId="{00C9C156-4A4E-4210-9754-A772B8CAF879}" dt="2024-07-05T13:59:03.041" v="8574" actId="20577"/>
          <ac:spMkLst>
            <pc:docMk/>
            <pc:sldMk cId="2539510226" sldId="258"/>
            <ac:spMk id="11" creationId="{3BA787E9-8B70-7DBA-64D8-20ECADD7A6D9}"/>
          </ac:spMkLst>
        </pc:spChg>
        <pc:spChg chg="add del mod">
          <ac:chgData name="Maria Pagano" userId="60497cb8cb4b67d3" providerId="LiveId" clId="{00C9C156-4A4E-4210-9754-A772B8CAF879}" dt="2024-06-18T18:29:40.172" v="2615" actId="21"/>
          <ac:spMkLst>
            <pc:docMk/>
            <pc:sldMk cId="2539510226" sldId="258"/>
            <ac:spMk id="12" creationId="{4444B4F3-9BFE-4855-2AAA-FC4703BA6A24}"/>
          </ac:spMkLst>
        </pc:spChg>
        <pc:picChg chg="del">
          <ac:chgData name="Maria Pagano" userId="60497cb8cb4b67d3" providerId="LiveId" clId="{00C9C156-4A4E-4210-9754-A772B8CAF879}" dt="2024-06-17T19:26:40.230" v="221" actId="478"/>
          <ac:picMkLst>
            <pc:docMk/>
            <pc:sldMk cId="2539510226" sldId="258"/>
            <ac:picMk id="2" creationId="{979B8D64-CA23-064E-9410-7FFE714E7F15}"/>
          </ac:picMkLst>
        </pc:picChg>
        <pc:picChg chg="add del mod">
          <ac:chgData name="Maria Pagano" userId="60497cb8cb4b67d3" providerId="LiveId" clId="{00C9C156-4A4E-4210-9754-A772B8CAF879}" dt="2024-06-17T19:31:54.626" v="266" actId="21"/>
          <ac:picMkLst>
            <pc:docMk/>
            <pc:sldMk cId="2539510226" sldId="258"/>
            <ac:picMk id="3" creationId="{9706ABCB-736A-9301-CAE9-1D3B9BB03D35}"/>
          </ac:picMkLst>
        </pc:picChg>
        <pc:picChg chg="add mod">
          <ac:chgData name="Maria Pagano" userId="60497cb8cb4b67d3" providerId="LiveId" clId="{00C9C156-4A4E-4210-9754-A772B8CAF879}" dt="2024-07-05T13:55:00.339" v="8528" actId="1076"/>
          <ac:picMkLst>
            <pc:docMk/>
            <pc:sldMk cId="2539510226" sldId="258"/>
            <ac:picMk id="4" creationId="{ED2FD78C-F4CF-3A12-2D56-EF830022EE38}"/>
          </ac:picMkLst>
        </pc:picChg>
        <pc:picChg chg="add mod modCrop">
          <ac:chgData name="Maria Pagano" userId="60497cb8cb4b67d3" providerId="LiveId" clId="{00C9C156-4A4E-4210-9754-A772B8CAF879}" dt="2024-07-05T13:55:13.775" v="8531" actId="1076"/>
          <ac:picMkLst>
            <pc:docMk/>
            <pc:sldMk cId="2539510226" sldId="258"/>
            <ac:picMk id="9" creationId="{6C5929B7-8EBA-A1CB-6688-C467D9D1BAB5}"/>
          </ac:picMkLst>
        </pc:picChg>
      </pc:sldChg>
      <pc:sldChg chg="addSp delSp modSp mod">
        <pc:chgData name="Maria Pagano" userId="60497cb8cb4b67d3" providerId="LiveId" clId="{00C9C156-4A4E-4210-9754-A772B8CAF879}" dt="2024-07-05T14:00:44.354" v="8603" actId="1076"/>
        <pc:sldMkLst>
          <pc:docMk/>
          <pc:sldMk cId="814761729" sldId="260"/>
        </pc:sldMkLst>
        <pc:spChg chg="mod">
          <ac:chgData name="Maria Pagano" userId="60497cb8cb4b67d3" providerId="LiveId" clId="{00C9C156-4A4E-4210-9754-A772B8CAF879}" dt="2024-06-17T19:50:00.820" v="383" actId="20577"/>
          <ac:spMkLst>
            <pc:docMk/>
            <pc:sldMk cId="814761729" sldId="260"/>
            <ac:spMk id="2" creationId="{40033220-A514-40B4-21D6-40AC3085D9DA}"/>
          </ac:spMkLst>
        </pc:spChg>
        <pc:spChg chg="add mod">
          <ac:chgData name="Maria Pagano" userId="60497cb8cb4b67d3" providerId="LiveId" clId="{00C9C156-4A4E-4210-9754-A772B8CAF879}" dt="2024-07-05T13:53:20.077" v="8504"/>
          <ac:spMkLst>
            <pc:docMk/>
            <pc:sldMk cId="814761729" sldId="260"/>
            <ac:spMk id="4" creationId="{AC8F6CEE-2863-B9F5-9B3E-5E8AC8A36B8F}"/>
          </ac:spMkLst>
        </pc:spChg>
        <pc:spChg chg="mod">
          <ac:chgData name="Maria Pagano" userId="60497cb8cb4b67d3" providerId="LiveId" clId="{00C9C156-4A4E-4210-9754-A772B8CAF879}" dt="2024-07-05T14:00:24.354" v="8599" actId="1076"/>
          <ac:spMkLst>
            <pc:docMk/>
            <pc:sldMk cId="814761729" sldId="260"/>
            <ac:spMk id="6" creationId="{CD85A1CB-93AE-B8E0-8A74-02BA64155160}"/>
          </ac:spMkLst>
        </pc:spChg>
        <pc:spChg chg="mod">
          <ac:chgData name="Maria Pagano" userId="60497cb8cb4b67d3" providerId="LiveId" clId="{00C9C156-4A4E-4210-9754-A772B8CAF879}" dt="2024-07-05T14:00:27.640" v="8600" actId="1076"/>
          <ac:spMkLst>
            <pc:docMk/>
            <pc:sldMk cId="814761729" sldId="260"/>
            <ac:spMk id="7" creationId="{541FABCD-1E58-86D3-4871-7C9A7CB9A888}"/>
          </ac:spMkLst>
        </pc:spChg>
        <pc:spChg chg="del">
          <ac:chgData name="Maria Pagano" userId="60497cb8cb4b67d3" providerId="LiveId" clId="{00C9C156-4A4E-4210-9754-A772B8CAF879}" dt="2024-07-05T13:53:08.905" v="8503" actId="21"/>
          <ac:spMkLst>
            <pc:docMk/>
            <pc:sldMk cId="814761729" sldId="260"/>
            <ac:spMk id="16" creationId="{D796C1D0-A907-16C4-B3E2-2E5A1D3B8A6F}"/>
          </ac:spMkLst>
        </pc:spChg>
        <pc:picChg chg="add mod modCrop">
          <ac:chgData name="Maria Pagano" userId="60497cb8cb4b67d3" providerId="LiveId" clId="{00C9C156-4A4E-4210-9754-A772B8CAF879}" dt="2024-07-05T14:00:44.354" v="8603" actId="1076"/>
          <ac:picMkLst>
            <pc:docMk/>
            <pc:sldMk cId="814761729" sldId="260"/>
            <ac:picMk id="3" creationId="{CCEF1899-75B7-B5B7-AD13-EE2305D0A09D}"/>
          </ac:picMkLst>
        </pc:picChg>
        <pc:picChg chg="del">
          <ac:chgData name="Maria Pagano" userId="60497cb8cb4b67d3" providerId="LiveId" clId="{00C9C156-4A4E-4210-9754-A772B8CAF879}" dt="2024-06-17T19:49:25.564" v="369" actId="478"/>
          <ac:picMkLst>
            <pc:docMk/>
            <pc:sldMk cId="814761729" sldId="260"/>
            <ac:picMk id="4" creationId="{4C36DEEF-CB06-81B6-5B84-8218F114CBE8}"/>
          </ac:picMkLst>
        </pc:picChg>
      </pc:sldChg>
      <pc:sldChg chg="addSp delSp modSp mod">
        <pc:chgData name="Maria Pagano" userId="60497cb8cb4b67d3" providerId="LiveId" clId="{00C9C156-4A4E-4210-9754-A772B8CAF879}" dt="2024-07-05T14:11:34.830" v="8714" actId="1076"/>
        <pc:sldMkLst>
          <pc:docMk/>
          <pc:sldMk cId="3363877209" sldId="261"/>
        </pc:sldMkLst>
        <pc:spChg chg="mod">
          <ac:chgData name="Maria Pagano" userId="60497cb8cb4b67d3" providerId="LiveId" clId="{00C9C156-4A4E-4210-9754-A772B8CAF879}" dt="2024-06-17T19:53:05.682" v="489" actId="1076"/>
          <ac:spMkLst>
            <pc:docMk/>
            <pc:sldMk cId="3363877209" sldId="261"/>
            <ac:spMk id="2" creationId="{1A5D3B1D-DEE5-37A8-42FE-CF994A7B8F75}"/>
          </ac:spMkLst>
        </pc:spChg>
        <pc:spChg chg="mod">
          <ac:chgData name="Maria Pagano" userId="60497cb8cb4b67d3" providerId="LiveId" clId="{00C9C156-4A4E-4210-9754-A772B8CAF879}" dt="2024-07-05T14:11:34.830" v="8714" actId="1076"/>
          <ac:spMkLst>
            <pc:docMk/>
            <pc:sldMk cId="3363877209" sldId="261"/>
            <ac:spMk id="5" creationId="{BB85F863-D456-E7DD-8A6D-01C666FC31C5}"/>
          </ac:spMkLst>
        </pc:spChg>
        <pc:spChg chg="add mod">
          <ac:chgData name="Maria Pagano" userId="60497cb8cb4b67d3" providerId="LiveId" clId="{00C9C156-4A4E-4210-9754-A772B8CAF879}" dt="2024-07-05T14:03:47.443" v="8627" actId="1076"/>
          <ac:spMkLst>
            <pc:docMk/>
            <pc:sldMk cId="3363877209" sldId="261"/>
            <ac:spMk id="6" creationId="{ED864C1E-55A9-BD25-68F1-D0A7B583CCAC}"/>
          </ac:spMkLst>
        </pc:spChg>
        <pc:spChg chg="add del mod">
          <ac:chgData name="Maria Pagano" userId="60497cb8cb4b67d3" providerId="LiveId" clId="{00C9C156-4A4E-4210-9754-A772B8CAF879}" dt="2024-06-19T00:13:21.514" v="3570" actId="21"/>
          <ac:spMkLst>
            <pc:docMk/>
            <pc:sldMk cId="3363877209" sldId="261"/>
            <ac:spMk id="7" creationId="{704CD17A-B947-964D-BFC9-613431F34B1A}"/>
          </ac:spMkLst>
        </pc:spChg>
        <pc:picChg chg="add del mod">
          <ac:chgData name="Maria Pagano" userId="60497cb8cb4b67d3" providerId="LiveId" clId="{00C9C156-4A4E-4210-9754-A772B8CAF879}" dt="2024-07-05T14:10:24.815" v="8697" actId="21"/>
          <ac:picMkLst>
            <pc:docMk/>
            <pc:sldMk cId="3363877209" sldId="261"/>
            <ac:picMk id="3" creationId="{02B38D40-9D5C-C0A3-DEBE-12C85A20E9A6}"/>
          </ac:picMkLst>
        </pc:picChg>
        <pc:picChg chg="del">
          <ac:chgData name="Maria Pagano" userId="60497cb8cb4b67d3" providerId="LiveId" clId="{00C9C156-4A4E-4210-9754-A772B8CAF879}" dt="2024-06-17T19:52:56.386" v="488" actId="478"/>
          <ac:picMkLst>
            <pc:docMk/>
            <pc:sldMk cId="3363877209" sldId="261"/>
            <ac:picMk id="3" creationId="{E57AD6FC-3435-F8C1-7F72-B5F605C83053}"/>
          </ac:picMkLst>
        </pc:picChg>
        <pc:picChg chg="add mod modCrop">
          <ac:chgData name="Maria Pagano" userId="60497cb8cb4b67d3" providerId="LiveId" clId="{00C9C156-4A4E-4210-9754-A772B8CAF879}" dt="2024-07-05T14:03:41.024" v="8626" actId="1076"/>
          <ac:picMkLst>
            <pc:docMk/>
            <pc:sldMk cId="3363877209" sldId="261"/>
            <ac:picMk id="4" creationId="{AA0166B2-A49D-0185-E4DA-0F0570E74758}"/>
          </ac:picMkLst>
        </pc:picChg>
      </pc:sldChg>
      <pc:sldChg chg="addSp delSp modSp mod">
        <pc:chgData name="Maria Pagano" userId="60497cb8cb4b67d3" providerId="LiveId" clId="{00C9C156-4A4E-4210-9754-A772B8CAF879}" dt="2024-07-05T14:13:17.406" v="8729" actId="1076"/>
        <pc:sldMkLst>
          <pc:docMk/>
          <pc:sldMk cId="4108769442" sldId="262"/>
        </pc:sldMkLst>
        <pc:spChg chg="mod">
          <ac:chgData name="Maria Pagano" userId="60497cb8cb4b67d3" providerId="LiveId" clId="{00C9C156-4A4E-4210-9754-A772B8CAF879}" dt="2024-07-05T14:13:17.406" v="8729" actId="1076"/>
          <ac:spMkLst>
            <pc:docMk/>
            <pc:sldMk cId="4108769442" sldId="262"/>
            <ac:spMk id="2" creationId="{52F98066-24D7-B43F-5487-EB6C42309D12}"/>
          </ac:spMkLst>
        </pc:spChg>
        <pc:spChg chg="add mod">
          <ac:chgData name="Maria Pagano" userId="60497cb8cb4b67d3" providerId="LiveId" clId="{00C9C156-4A4E-4210-9754-A772B8CAF879}" dt="2024-07-05T14:11:56.508" v="8716" actId="1076"/>
          <ac:spMkLst>
            <pc:docMk/>
            <pc:sldMk cId="4108769442" sldId="262"/>
            <ac:spMk id="5" creationId="{C1CFB4D4-9592-1B23-1C39-FFB8F3422D08}"/>
          </ac:spMkLst>
        </pc:spChg>
        <pc:spChg chg="add del mod">
          <ac:chgData name="Maria Pagano" userId="60497cb8cb4b67d3" providerId="LiveId" clId="{00C9C156-4A4E-4210-9754-A772B8CAF879}" dt="2024-06-18T20:11:28.779" v="3150" actId="21"/>
          <ac:spMkLst>
            <pc:docMk/>
            <pc:sldMk cId="4108769442" sldId="262"/>
            <ac:spMk id="6" creationId="{11CF0E85-5DB6-A534-D227-E745DDE44B12}"/>
          </ac:spMkLst>
        </pc:spChg>
        <pc:spChg chg="add mod">
          <ac:chgData name="Maria Pagano" userId="60497cb8cb4b67d3" providerId="LiveId" clId="{00C9C156-4A4E-4210-9754-A772B8CAF879}" dt="2024-07-05T14:13:00.711" v="8727" actId="1076"/>
          <ac:spMkLst>
            <pc:docMk/>
            <pc:sldMk cId="4108769442" sldId="262"/>
            <ac:spMk id="6" creationId="{8824D866-133D-4215-2345-966C9FEF1699}"/>
          </ac:spMkLst>
        </pc:spChg>
        <pc:spChg chg="mod">
          <ac:chgData name="Maria Pagano" userId="60497cb8cb4b67d3" providerId="LiveId" clId="{00C9C156-4A4E-4210-9754-A772B8CAF879}" dt="2024-07-05T14:12:32.503" v="8723" actId="14100"/>
          <ac:spMkLst>
            <pc:docMk/>
            <pc:sldMk cId="4108769442" sldId="262"/>
            <ac:spMk id="7" creationId="{984685AD-10EE-3CD9-D354-6776CAEB26DB}"/>
          </ac:spMkLst>
        </pc:spChg>
        <pc:picChg chg="add mod modCrop">
          <ac:chgData name="Maria Pagano" userId="60497cb8cb4b67d3" providerId="LiveId" clId="{00C9C156-4A4E-4210-9754-A772B8CAF879}" dt="2024-07-05T14:12:57.428" v="8726" actId="1076"/>
          <ac:picMkLst>
            <pc:docMk/>
            <pc:sldMk cId="4108769442" sldId="262"/>
            <ac:picMk id="4" creationId="{25C696C7-9E19-2171-6908-610DDBF743A5}"/>
          </ac:picMkLst>
        </pc:picChg>
      </pc:sldChg>
      <pc:sldChg chg="addSp delSp modSp mod">
        <pc:chgData name="Maria Pagano" userId="60497cb8cb4b67d3" providerId="LiveId" clId="{00C9C156-4A4E-4210-9754-A772B8CAF879}" dt="2024-07-05T13:54:34.066" v="8524" actId="1076"/>
        <pc:sldMkLst>
          <pc:docMk/>
          <pc:sldMk cId="3836804122" sldId="263"/>
        </pc:sldMkLst>
        <pc:spChg chg="mod">
          <ac:chgData name="Maria Pagano" userId="60497cb8cb4b67d3" providerId="LiveId" clId="{00C9C156-4A4E-4210-9754-A772B8CAF879}" dt="2024-06-18T18:12:03.813" v="2363" actId="1076"/>
          <ac:spMkLst>
            <pc:docMk/>
            <pc:sldMk cId="3836804122" sldId="263"/>
            <ac:spMk id="2" creationId="{7E57C2E5-4F71-C73B-5E54-D955B85340DE}"/>
          </ac:spMkLst>
        </pc:spChg>
        <pc:spChg chg="add mod">
          <ac:chgData name="Maria Pagano" userId="60497cb8cb4b67d3" providerId="LiveId" clId="{00C9C156-4A4E-4210-9754-A772B8CAF879}" dt="2024-07-05T13:54:34.066" v="8524" actId="1076"/>
          <ac:spMkLst>
            <pc:docMk/>
            <pc:sldMk cId="3836804122" sldId="263"/>
            <ac:spMk id="4" creationId="{01B75A0C-7EDA-19BB-0053-17BF159DA8C3}"/>
          </ac:spMkLst>
        </pc:spChg>
        <pc:spChg chg="add mod">
          <ac:chgData name="Maria Pagano" userId="60497cb8cb4b67d3" providerId="LiveId" clId="{00C9C156-4A4E-4210-9754-A772B8CAF879}" dt="2024-07-05T13:53:27.467" v="8506"/>
          <ac:spMkLst>
            <pc:docMk/>
            <pc:sldMk cId="3836804122" sldId="263"/>
            <ac:spMk id="5" creationId="{7D25C762-C4C3-8C69-53F5-0B260D5AF56C}"/>
          </ac:spMkLst>
        </pc:spChg>
        <pc:spChg chg="del">
          <ac:chgData name="Maria Pagano" userId="60497cb8cb4b67d3" providerId="LiveId" clId="{00C9C156-4A4E-4210-9754-A772B8CAF879}" dt="2024-07-05T13:52:54.338" v="8501" actId="478"/>
          <ac:spMkLst>
            <pc:docMk/>
            <pc:sldMk cId="3836804122" sldId="263"/>
            <ac:spMk id="8" creationId="{58E4FC01-6158-09C8-7A05-B26D42EFD82D}"/>
          </ac:spMkLst>
        </pc:spChg>
        <pc:spChg chg="mod">
          <ac:chgData name="Maria Pagano" userId="60497cb8cb4b67d3" providerId="LiveId" clId="{00C9C156-4A4E-4210-9754-A772B8CAF879}" dt="2024-07-05T13:54:25.247" v="8522" actId="1076"/>
          <ac:spMkLst>
            <pc:docMk/>
            <pc:sldMk cId="3836804122" sldId="263"/>
            <ac:spMk id="9" creationId="{3D4A7A3C-1E6B-87B8-7533-5549707CD69E}"/>
          </ac:spMkLst>
        </pc:spChg>
        <pc:picChg chg="add mod modCrop">
          <ac:chgData name="Maria Pagano" userId="60497cb8cb4b67d3" providerId="LiveId" clId="{00C9C156-4A4E-4210-9754-A772B8CAF879}" dt="2024-07-05T13:54:28.616" v="8523" actId="1076"/>
          <ac:picMkLst>
            <pc:docMk/>
            <pc:sldMk cId="3836804122" sldId="263"/>
            <ac:picMk id="3" creationId="{52CA0BAC-1311-1554-40D9-361EC34CEEB9}"/>
          </ac:picMkLst>
        </pc:picChg>
      </pc:sldChg>
      <pc:sldChg chg="addSp modSp mod">
        <pc:chgData name="Maria Pagano" userId="60497cb8cb4b67d3" providerId="LiveId" clId="{00C9C156-4A4E-4210-9754-A772B8CAF879}" dt="2024-07-05T14:17:22.916" v="8783" actId="1076"/>
        <pc:sldMkLst>
          <pc:docMk/>
          <pc:sldMk cId="1525359974" sldId="264"/>
        </pc:sldMkLst>
        <pc:spChg chg="mod">
          <ac:chgData name="Maria Pagano" userId="60497cb8cb4b67d3" providerId="LiveId" clId="{00C9C156-4A4E-4210-9754-A772B8CAF879}" dt="2024-07-05T14:17:08.558" v="8781" actId="1076"/>
          <ac:spMkLst>
            <pc:docMk/>
            <pc:sldMk cId="1525359974" sldId="264"/>
            <ac:spMk id="2" creationId="{83343EC0-222B-4B24-5B1C-E640927DEACF}"/>
          </ac:spMkLst>
        </pc:spChg>
        <pc:spChg chg="mod">
          <ac:chgData name="Maria Pagano" userId="60497cb8cb4b67d3" providerId="LiveId" clId="{00C9C156-4A4E-4210-9754-A772B8CAF879}" dt="2024-07-05T14:14:17.263" v="8743" actId="1076"/>
          <ac:spMkLst>
            <pc:docMk/>
            <pc:sldMk cId="1525359974" sldId="264"/>
            <ac:spMk id="4" creationId="{D30249DD-2616-F193-AA3C-EE626C15E0F7}"/>
          </ac:spMkLst>
        </pc:spChg>
        <pc:spChg chg="add mod">
          <ac:chgData name="Maria Pagano" userId="60497cb8cb4b67d3" providerId="LiveId" clId="{00C9C156-4A4E-4210-9754-A772B8CAF879}" dt="2024-07-05T14:15:57.850" v="8768" actId="1076"/>
          <ac:spMkLst>
            <pc:docMk/>
            <pc:sldMk cId="1525359974" sldId="264"/>
            <ac:spMk id="6" creationId="{12934722-6F75-C663-B12B-2698CC8726CF}"/>
          </ac:spMkLst>
        </pc:spChg>
        <pc:spChg chg="add mod">
          <ac:chgData name="Maria Pagano" userId="60497cb8cb4b67d3" providerId="LiveId" clId="{00C9C156-4A4E-4210-9754-A772B8CAF879}" dt="2024-07-05T14:17:13.138" v="8782" actId="1076"/>
          <ac:spMkLst>
            <pc:docMk/>
            <pc:sldMk cId="1525359974" sldId="264"/>
            <ac:spMk id="8" creationId="{11CF0E85-5DB6-A534-D227-E745DDE44B12}"/>
          </ac:spMkLst>
        </pc:spChg>
        <pc:picChg chg="add mod modCrop">
          <ac:chgData name="Maria Pagano" userId="60497cb8cb4b67d3" providerId="LiveId" clId="{00C9C156-4A4E-4210-9754-A772B8CAF879}" dt="2024-07-05T14:17:22.916" v="8783" actId="1076"/>
          <ac:picMkLst>
            <pc:docMk/>
            <pc:sldMk cId="1525359974" sldId="264"/>
            <ac:picMk id="3" creationId="{FC6C2BAE-CE66-4A76-A45B-67B8EED108E4}"/>
          </ac:picMkLst>
        </pc:picChg>
      </pc:sldChg>
      <pc:sldChg chg="modSp mod">
        <pc:chgData name="Maria Pagano" userId="60497cb8cb4b67d3" providerId="LiveId" clId="{00C9C156-4A4E-4210-9754-A772B8CAF879}" dt="2024-07-05T14:18:28.971" v="8789" actId="1076"/>
        <pc:sldMkLst>
          <pc:docMk/>
          <pc:sldMk cId="3106655373" sldId="265"/>
        </pc:sldMkLst>
        <pc:spChg chg="mod">
          <ac:chgData name="Maria Pagano" userId="60497cb8cb4b67d3" providerId="LiveId" clId="{00C9C156-4A4E-4210-9754-A772B8CAF879}" dt="2024-06-17T19:57:51.512" v="671" actId="20577"/>
          <ac:spMkLst>
            <pc:docMk/>
            <pc:sldMk cId="3106655373" sldId="265"/>
            <ac:spMk id="5" creationId="{8420B379-1FD8-013F-4305-5ECDF9AF9BA2}"/>
          </ac:spMkLst>
        </pc:spChg>
        <pc:spChg chg="mod">
          <ac:chgData name="Maria Pagano" userId="60497cb8cb4b67d3" providerId="LiveId" clId="{00C9C156-4A4E-4210-9754-A772B8CAF879}" dt="2024-07-05T14:18:28.971" v="8789" actId="1076"/>
          <ac:spMkLst>
            <pc:docMk/>
            <pc:sldMk cId="3106655373" sldId="265"/>
            <ac:spMk id="10" creationId="{1A55B7EE-AF46-612E-ACE5-F4CFDFECDA69}"/>
          </ac:spMkLst>
        </pc:spChg>
      </pc:sldChg>
      <pc:sldChg chg="addSp delSp modSp mod">
        <pc:chgData name="Maria Pagano" userId="60497cb8cb4b67d3" providerId="LiveId" clId="{00C9C156-4A4E-4210-9754-A772B8CAF879}" dt="2024-07-05T14:20:55.392" v="8844" actId="1076"/>
        <pc:sldMkLst>
          <pc:docMk/>
          <pc:sldMk cId="3812873973" sldId="267"/>
        </pc:sldMkLst>
        <pc:spChg chg="mod">
          <ac:chgData name="Maria Pagano" userId="60497cb8cb4b67d3" providerId="LiveId" clId="{00C9C156-4A4E-4210-9754-A772B8CAF879}" dt="2024-06-17T19:59:42.488" v="741" actId="20577"/>
          <ac:spMkLst>
            <pc:docMk/>
            <pc:sldMk cId="3812873973" sldId="267"/>
            <ac:spMk id="2" creationId="{D276D90E-21A9-949F-3585-AE7C85DD8136}"/>
          </ac:spMkLst>
        </pc:spChg>
        <pc:spChg chg="add mod">
          <ac:chgData name="Maria Pagano" userId="60497cb8cb4b67d3" providerId="LiveId" clId="{00C9C156-4A4E-4210-9754-A772B8CAF879}" dt="2024-06-18T23:31:11.608" v="3558" actId="208"/>
          <ac:spMkLst>
            <pc:docMk/>
            <pc:sldMk cId="3812873973" sldId="267"/>
            <ac:spMk id="3" creationId="{E5FA08C7-595D-74D8-E546-365E9221C868}"/>
          </ac:spMkLst>
        </pc:spChg>
        <pc:spChg chg="add mod">
          <ac:chgData name="Maria Pagano" userId="60497cb8cb4b67d3" providerId="LiveId" clId="{00C9C156-4A4E-4210-9754-A772B8CAF879}" dt="2024-07-05T14:20:55.392" v="8844" actId="1076"/>
          <ac:spMkLst>
            <pc:docMk/>
            <pc:sldMk cId="3812873973" sldId="267"/>
            <ac:spMk id="6" creationId="{CB1C7731-5739-E3B1-494C-BF3EF8B2C30E}"/>
          </ac:spMkLst>
        </pc:spChg>
        <pc:spChg chg="mod">
          <ac:chgData name="Maria Pagano" userId="60497cb8cb4b67d3" providerId="LiveId" clId="{00C9C156-4A4E-4210-9754-A772B8CAF879}" dt="2024-07-05T14:20:52.001" v="8843" actId="1076"/>
          <ac:spMkLst>
            <pc:docMk/>
            <pc:sldMk cId="3812873973" sldId="267"/>
            <ac:spMk id="7" creationId="{F280EAF3-C7A3-DE89-0087-6D2271DBE90F}"/>
          </ac:spMkLst>
        </pc:spChg>
        <pc:picChg chg="del">
          <ac:chgData name="Maria Pagano" userId="60497cb8cb4b67d3" providerId="LiveId" clId="{00C9C156-4A4E-4210-9754-A772B8CAF879}" dt="2024-06-17T19:59:45.784" v="742" actId="478"/>
          <ac:picMkLst>
            <pc:docMk/>
            <pc:sldMk cId="3812873973" sldId="267"/>
            <ac:picMk id="3" creationId="{19A81907-9D67-0160-882B-9A93CF5801CE}"/>
          </ac:picMkLst>
        </pc:picChg>
        <pc:picChg chg="add mod modCrop">
          <ac:chgData name="Maria Pagano" userId="60497cb8cb4b67d3" providerId="LiveId" clId="{00C9C156-4A4E-4210-9754-A772B8CAF879}" dt="2024-06-18T23:29:36.687" v="3518" actId="1076"/>
          <ac:picMkLst>
            <pc:docMk/>
            <pc:sldMk cId="3812873973" sldId="267"/>
            <ac:picMk id="4" creationId="{3ACC6498-D249-D890-E1E9-F1C41C140628}"/>
          </ac:picMkLst>
        </pc:picChg>
      </pc:sldChg>
      <pc:sldChg chg="addSp delSp modSp mod">
        <pc:chgData name="Maria Pagano" userId="60497cb8cb4b67d3" providerId="LiveId" clId="{00C9C156-4A4E-4210-9754-A772B8CAF879}" dt="2024-07-05T14:19:57.129" v="8839" actId="1076"/>
        <pc:sldMkLst>
          <pc:docMk/>
          <pc:sldMk cId="884369315" sldId="268"/>
        </pc:sldMkLst>
        <pc:spChg chg="add mod">
          <ac:chgData name="Maria Pagano" userId="60497cb8cb4b67d3" providerId="LiveId" clId="{00C9C156-4A4E-4210-9754-A772B8CAF879}" dt="2024-07-05T14:19:41.778" v="8838" actId="20577"/>
          <ac:spMkLst>
            <pc:docMk/>
            <pc:sldMk cId="884369315" sldId="268"/>
            <ac:spMk id="3" creationId="{2C62C231-259C-8EA6-478A-58FC56F16239}"/>
          </ac:spMkLst>
        </pc:spChg>
        <pc:spChg chg="add mod">
          <ac:chgData name="Maria Pagano" userId="60497cb8cb4b67d3" providerId="LiveId" clId="{00C9C156-4A4E-4210-9754-A772B8CAF879}" dt="2024-07-05T14:19:57.129" v="8839" actId="1076"/>
          <ac:spMkLst>
            <pc:docMk/>
            <pc:sldMk cId="884369315" sldId="268"/>
            <ac:spMk id="5" creationId="{3FB01661-6D7D-923C-E9BE-C3D0991634F2}"/>
          </ac:spMkLst>
        </pc:spChg>
        <pc:spChg chg="mod">
          <ac:chgData name="Maria Pagano" userId="60497cb8cb4b67d3" providerId="LiveId" clId="{00C9C156-4A4E-4210-9754-A772B8CAF879}" dt="2024-06-18T20:20:34.596" v="3221" actId="1076"/>
          <ac:spMkLst>
            <pc:docMk/>
            <pc:sldMk cId="884369315" sldId="268"/>
            <ac:spMk id="6" creationId="{38105D39-50FF-CB27-B7D5-8C6CB2392EAB}"/>
          </ac:spMkLst>
        </pc:spChg>
        <pc:spChg chg="add mod">
          <ac:chgData name="Maria Pagano" userId="60497cb8cb4b67d3" providerId="LiveId" clId="{00C9C156-4A4E-4210-9754-A772B8CAF879}" dt="2024-07-05T14:18:59.753" v="8794" actId="1076"/>
          <ac:spMkLst>
            <pc:docMk/>
            <pc:sldMk cId="884369315" sldId="268"/>
            <ac:spMk id="7" creationId="{5C4FFBD9-28F0-40A3-EAD5-50925FBFE705}"/>
          </ac:spMkLst>
        </pc:spChg>
        <pc:graphicFrameChg chg="del">
          <ac:chgData name="Maria Pagano" userId="60497cb8cb4b67d3" providerId="LiveId" clId="{00C9C156-4A4E-4210-9754-A772B8CAF879}" dt="2024-06-17T19:58:45.469" v="714" actId="21"/>
          <ac:graphicFrameMkLst>
            <pc:docMk/>
            <pc:sldMk cId="884369315" sldId="268"/>
            <ac:graphicFrameMk id="2" creationId="{3B9135C1-A679-F989-4A81-04338856DD7B}"/>
          </ac:graphicFrameMkLst>
        </pc:graphicFrameChg>
        <pc:picChg chg="add mod modCrop">
          <ac:chgData name="Maria Pagano" userId="60497cb8cb4b67d3" providerId="LiveId" clId="{00C9C156-4A4E-4210-9754-A772B8CAF879}" dt="2024-07-05T14:19:11.811" v="8796" actId="14100"/>
          <ac:picMkLst>
            <pc:docMk/>
            <pc:sldMk cId="884369315" sldId="268"/>
            <ac:picMk id="4" creationId="{DECCADE0-A1AB-BBAF-035A-ABED58804107}"/>
          </ac:picMkLst>
        </pc:picChg>
      </pc:sldChg>
      <pc:sldChg chg="addSp delSp modSp mod">
        <pc:chgData name="Maria Pagano" userId="60497cb8cb4b67d3" providerId="LiveId" clId="{00C9C156-4A4E-4210-9754-A772B8CAF879}" dt="2024-07-05T14:48:07.815" v="8922" actId="1076"/>
        <pc:sldMkLst>
          <pc:docMk/>
          <pc:sldMk cId="439961931" sldId="269"/>
        </pc:sldMkLst>
        <pc:spChg chg="mod">
          <ac:chgData name="Maria Pagano" userId="60497cb8cb4b67d3" providerId="LiveId" clId="{00C9C156-4A4E-4210-9754-A772B8CAF879}" dt="2024-07-05T14:45:13.111" v="8885" actId="1076"/>
          <ac:spMkLst>
            <pc:docMk/>
            <pc:sldMk cId="439961931" sldId="269"/>
            <ac:spMk id="2" creationId="{3AAA8F80-5EEB-3A0B-FAA5-71F1F45D4F09}"/>
          </ac:spMkLst>
        </pc:spChg>
        <pc:spChg chg="add mod">
          <ac:chgData name="Maria Pagano" userId="60497cb8cb4b67d3" providerId="LiveId" clId="{00C9C156-4A4E-4210-9754-A772B8CAF879}" dt="2024-07-05T14:44:39.994" v="8880" actId="1076"/>
          <ac:spMkLst>
            <pc:docMk/>
            <pc:sldMk cId="439961931" sldId="269"/>
            <ac:spMk id="3" creationId="{421B9D6A-5931-B309-111D-6802BDD97AB5}"/>
          </ac:spMkLst>
        </pc:spChg>
        <pc:spChg chg="add del mod">
          <ac:chgData name="Maria Pagano" userId="60497cb8cb4b67d3" providerId="LiveId" clId="{00C9C156-4A4E-4210-9754-A772B8CAF879}" dt="2024-06-19T00:44:06.501" v="3771" actId="21"/>
          <ac:spMkLst>
            <pc:docMk/>
            <pc:sldMk cId="439961931" sldId="269"/>
            <ac:spMk id="4" creationId="{B0B45DA7-B9E0-7666-BF18-0F12C9BAF6C9}"/>
          </ac:spMkLst>
        </pc:spChg>
        <pc:spChg chg="add mod">
          <ac:chgData name="Maria Pagano" userId="60497cb8cb4b67d3" providerId="LiveId" clId="{00C9C156-4A4E-4210-9754-A772B8CAF879}" dt="2024-07-05T14:47:58.983" v="8921" actId="1076"/>
          <ac:spMkLst>
            <pc:docMk/>
            <pc:sldMk cId="439961931" sldId="269"/>
            <ac:spMk id="4" creationId="{F2707B73-CB64-70C8-3BE8-8ED16DA22339}"/>
          </ac:spMkLst>
        </pc:spChg>
        <pc:spChg chg="mod">
          <ac:chgData name="Maria Pagano" userId="60497cb8cb4b67d3" providerId="LiveId" clId="{00C9C156-4A4E-4210-9754-A772B8CAF879}" dt="2024-06-19T00:48:47.978" v="3863" actId="1076"/>
          <ac:spMkLst>
            <pc:docMk/>
            <pc:sldMk cId="439961931" sldId="269"/>
            <ac:spMk id="6" creationId="{65812DE4-E39B-8A82-6E29-8888625D0413}"/>
          </ac:spMkLst>
        </pc:spChg>
        <pc:spChg chg="mod">
          <ac:chgData name="Maria Pagano" userId="60497cb8cb4b67d3" providerId="LiveId" clId="{00C9C156-4A4E-4210-9754-A772B8CAF879}" dt="2024-07-05T14:47:50.205" v="8920" actId="1076"/>
          <ac:spMkLst>
            <pc:docMk/>
            <pc:sldMk cId="439961931" sldId="269"/>
            <ac:spMk id="7" creationId="{F2A053E6-238D-D804-D637-2FF9CAB93BE2}"/>
          </ac:spMkLst>
        </pc:spChg>
        <pc:spChg chg="add del mod">
          <ac:chgData name="Maria Pagano" userId="60497cb8cb4b67d3" providerId="LiveId" clId="{00C9C156-4A4E-4210-9754-A772B8CAF879}" dt="2024-06-19T00:41:16.327" v="3767" actId="21"/>
          <ac:spMkLst>
            <pc:docMk/>
            <pc:sldMk cId="439961931" sldId="269"/>
            <ac:spMk id="8" creationId="{7386C135-C243-FC1E-6719-0C7F07C7FF79}"/>
          </ac:spMkLst>
        </pc:spChg>
        <pc:spChg chg="add mod">
          <ac:chgData name="Maria Pagano" userId="60497cb8cb4b67d3" providerId="LiveId" clId="{00C9C156-4A4E-4210-9754-A772B8CAF879}" dt="2024-07-05T14:44:43.385" v="8881" actId="1076"/>
          <ac:spMkLst>
            <pc:docMk/>
            <pc:sldMk cId="439961931" sldId="269"/>
            <ac:spMk id="9" creationId="{A159CBA8-90AC-521E-A049-563F209D70FF}"/>
          </ac:spMkLst>
        </pc:spChg>
        <pc:spChg chg="add mod">
          <ac:chgData name="Maria Pagano" userId="60497cb8cb4b67d3" providerId="LiveId" clId="{00C9C156-4A4E-4210-9754-A772B8CAF879}" dt="2024-07-05T14:48:07.815" v="8922" actId="1076"/>
          <ac:spMkLst>
            <pc:docMk/>
            <pc:sldMk cId="439961931" sldId="269"/>
            <ac:spMk id="10" creationId="{8884D4BC-B470-E2E6-9C20-DE2F4C3059C0}"/>
          </ac:spMkLst>
        </pc:spChg>
        <pc:picChg chg="add mod">
          <ac:chgData name="Maria Pagano" userId="60497cb8cb4b67d3" providerId="LiveId" clId="{00C9C156-4A4E-4210-9754-A772B8CAF879}" dt="2024-07-05T14:44:33.770" v="8879" actId="1076"/>
          <ac:picMkLst>
            <pc:docMk/>
            <pc:sldMk cId="439961931" sldId="269"/>
            <ac:picMk id="5" creationId="{FF39833C-6CA5-9691-F0E5-1C4D9CC0EB70}"/>
          </ac:picMkLst>
        </pc:picChg>
      </pc:sldChg>
      <pc:sldChg chg="addSp delSp modSp mod setBg">
        <pc:chgData name="Maria Pagano" userId="60497cb8cb4b67d3" providerId="LiveId" clId="{00C9C156-4A4E-4210-9754-A772B8CAF879}" dt="2024-07-05T14:49:24.846" v="8926" actId="1076"/>
        <pc:sldMkLst>
          <pc:docMk/>
          <pc:sldMk cId="2748221448" sldId="270"/>
        </pc:sldMkLst>
        <pc:spChg chg="mod">
          <ac:chgData name="Maria Pagano" userId="60497cb8cb4b67d3" providerId="LiveId" clId="{00C9C156-4A4E-4210-9754-A772B8CAF879}" dt="2024-06-20T21:02:55.450" v="4983" actId="1076"/>
          <ac:spMkLst>
            <pc:docMk/>
            <pc:sldMk cId="2748221448" sldId="270"/>
            <ac:spMk id="2" creationId="{3AAA8F80-5EEB-3A0B-FAA5-71F1F45D4F09}"/>
          </ac:spMkLst>
        </pc:spChg>
        <pc:spChg chg="mod">
          <ac:chgData name="Maria Pagano" userId="60497cb8cb4b67d3" providerId="LiveId" clId="{00C9C156-4A4E-4210-9754-A772B8CAF879}" dt="2024-06-19T00:55:37.047" v="4080" actId="26606"/>
          <ac:spMkLst>
            <pc:docMk/>
            <pc:sldMk cId="2748221448" sldId="270"/>
            <ac:spMk id="4" creationId="{53EB4159-9C1F-5429-1662-9F9F1007138B}"/>
          </ac:spMkLst>
        </pc:spChg>
        <pc:spChg chg="add mod">
          <ac:chgData name="Maria Pagano" userId="60497cb8cb4b67d3" providerId="LiveId" clId="{00C9C156-4A4E-4210-9754-A772B8CAF879}" dt="2024-07-05T14:49:24.846" v="8926" actId="1076"/>
          <ac:spMkLst>
            <pc:docMk/>
            <pc:sldMk cId="2748221448" sldId="270"/>
            <ac:spMk id="5" creationId="{3CBD3AD6-AF70-E455-EC16-6E723812BC9F}"/>
          </ac:spMkLst>
        </pc:spChg>
        <pc:spChg chg="mod">
          <ac:chgData name="Maria Pagano" userId="60497cb8cb4b67d3" providerId="LiveId" clId="{00C9C156-4A4E-4210-9754-A772B8CAF879}" dt="2024-07-05T14:49:16.742" v="8924" actId="1076"/>
          <ac:spMkLst>
            <pc:docMk/>
            <pc:sldMk cId="2748221448" sldId="270"/>
            <ac:spMk id="6" creationId="{ED24A638-6D29-391B-0FB8-91CE4A35EA6C}"/>
          </ac:spMkLst>
        </pc:spChg>
        <pc:spChg chg="add mod">
          <ac:chgData name="Maria Pagano" userId="60497cb8cb4b67d3" providerId="LiveId" clId="{00C9C156-4A4E-4210-9754-A772B8CAF879}" dt="2024-06-21T15:07:01.408" v="6467" actId="1076"/>
          <ac:spMkLst>
            <pc:docMk/>
            <pc:sldMk cId="2748221448" sldId="270"/>
            <ac:spMk id="7" creationId="{7858A994-252A-9FFD-F93D-9D60CE3BDC43}"/>
          </ac:spMkLst>
        </pc:spChg>
        <pc:spChg chg="add del mod">
          <ac:chgData name="Maria Pagano" userId="60497cb8cb4b67d3" providerId="LiveId" clId="{00C9C156-4A4E-4210-9754-A772B8CAF879}" dt="2024-06-19T00:54:34.083" v="4072" actId="21"/>
          <ac:spMkLst>
            <pc:docMk/>
            <pc:sldMk cId="2748221448" sldId="270"/>
            <ac:spMk id="8" creationId="{A6F82C9D-CA0F-A495-A1C7-E74F974F9449}"/>
          </ac:spMkLst>
        </pc:spChg>
        <pc:spChg chg="del">
          <ac:chgData name="Maria Pagano" userId="60497cb8cb4b67d3" providerId="LiveId" clId="{00C9C156-4A4E-4210-9754-A772B8CAF879}" dt="2024-06-17T20:08:36.348" v="929" actId="478"/>
          <ac:spMkLst>
            <pc:docMk/>
            <pc:sldMk cId="2748221448" sldId="270"/>
            <ac:spMk id="9" creationId="{1B0A536C-0F1A-3315-2842-0BCFD5CDF748}"/>
          </ac:spMkLst>
        </pc:spChg>
        <pc:spChg chg="add del">
          <ac:chgData name="Maria Pagano" userId="60497cb8cb4b67d3" providerId="LiveId" clId="{00C9C156-4A4E-4210-9754-A772B8CAF879}" dt="2024-06-19T00:55:37.047" v="4080" actId="26606"/>
          <ac:spMkLst>
            <pc:docMk/>
            <pc:sldMk cId="2748221448" sldId="270"/>
            <ac:spMk id="12" creationId="{955A2079-FA98-4876-80F0-72364A7D2EA4}"/>
          </ac:spMkLst>
        </pc:spChg>
        <pc:picChg chg="add mod">
          <ac:chgData name="Maria Pagano" userId="60497cb8cb4b67d3" providerId="LiveId" clId="{00C9C156-4A4E-4210-9754-A772B8CAF879}" dt="2024-06-19T00:55:56.193" v="4084" actId="1076"/>
          <ac:picMkLst>
            <pc:docMk/>
            <pc:sldMk cId="2748221448" sldId="270"/>
            <ac:picMk id="3" creationId="{91026A25-1BDB-1DDF-112B-EE9E118E4677}"/>
          </ac:picMkLst>
        </pc:picChg>
        <pc:picChg chg="del">
          <ac:chgData name="Maria Pagano" userId="60497cb8cb4b67d3" providerId="LiveId" clId="{00C9C156-4A4E-4210-9754-A772B8CAF879}" dt="2024-06-17T20:08:33.531" v="928" actId="478"/>
          <ac:picMkLst>
            <pc:docMk/>
            <pc:sldMk cId="2748221448" sldId="270"/>
            <ac:picMk id="7" creationId="{3F6F106F-13C6-12E7-BCB8-FB8CE6129179}"/>
          </ac:picMkLst>
        </pc:picChg>
      </pc:sldChg>
      <pc:sldChg chg="addSp delSp modSp mod">
        <pc:chgData name="Maria Pagano" userId="60497cb8cb4b67d3" providerId="LiveId" clId="{00C9C156-4A4E-4210-9754-A772B8CAF879}" dt="2024-07-05T14:42:07.065" v="8861" actId="1076"/>
        <pc:sldMkLst>
          <pc:docMk/>
          <pc:sldMk cId="3380813303" sldId="271"/>
        </pc:sldMkLst>
        <pc:spChg chg="mod">
          <ac:chgData name="Maria Pagano" userId="60497cb8cb4b67d3" providerId="LiveId" clId="{00C9C156-4A4E-4210-9754-A772B8CAF879}" dt="2024-06-17T20:02:58.874" v="861" actId="1076"/>
          <ac:spMkLst>
            <pc:docMk/>
            <pc:sldMk cId="3380813303" sldId="271"/>
            <ac:spMk id="2" creationId="{3AAA8F80-5EEB-3A0B-FAA5-71F1F45D4F09}"/>
          </ac:spMkLst>
        </pc:spChg>
        <pc:spChg chg="add mod">
          <ac:chgData name="Maria Pagano" userId="60497cb8cb4b67d3" providerId="LiveId" clId="{00C9C156-4A4E-4210-9754-A772B8CAF879}" dt="2024-06-19T00:37:03.261" v="3760" actId="1076"/>
          <ac:spMkLst>
            <pc:docMk/>
            <pc:sldMk cId="3380813303" sldId="271"/>
            <ac:spMk id="3" creationId="{434E0DC5-5F67-0958-5078-8382ED9493AA}"/>
          </ac:spMkLst>
        </pc:spChg>
        <pc:spChg chg="mod">
          <ac:chgData name="Maria Pagano" userId="60497cb8cb4b67d3" providerId="LiveId" clId="{00C9C156-4A4E-4210-9754-A772B8CAF879}" dt="2024-07-05T14:42:07.065" v="8861" actId="1076"/>
          <ac:spMkLst>
            <pc:docMk/>
            <pc:sldMk cId="3380813303" sldId="271"/>
            <ac:spMk id="4" creationId="{03E039E1-6F2E-11FB-517D-BCC25BC96F2B}"/>
          </ac:spMkLst>
        </pc:spChg>
        <pc:spChg chg="del">
          <ac:chgData name="Maria Pagano" userId="60497cb8cb4b67d3" providerId="LiveId" clId="{00C9C156-4A4E-4210-9754-A772B8CAF879}" dt="2024-06-17T20:02:52.088" v="860" actId="21"/>
          <ac:spMkLst>
            <pc:docMk/>
            <pc:sldMk cId="3380813303" sldId="271"/>
            <ac:spMk id="6" creationId="{8F3613F2-4058-0174-9E1D-258EB5611C51}"/>
          </ac:spMkLst>
        </pc:spChg>
        <pc:picChg chg="del">
          <ac:chgData name="Maria Pagano" userId="60497cb8cb4b67d3" providerId="LiveId" clId="{00C9C156-4A4E-4210-9754-A772B8CAF879}" dt="2024-06-17T20:03:02.461" v="862" actId="478"/>
          <ac:picMkLst>
            <pc:docMk/>
            <pc:sldMk cId="3380813303" sldId="271"/>
            <ac:picMk id="3" creationId="{22AF179A-EFF4-4982-8F6A-8F4D3E7A9B6C}"/>
          </ac:picMkLst>
        </pc:picChg>
      </pc:sldChg>
      <pc:sldChg chg="addSp delSp modSp mod">
        <pc:chgData name="Maria Pagano" userId="60497cb8cb4b67d3" providerId="LiveId" clId="{00C9C156-4A4E-4210-9754-A772B8CAF879}" dt="2024-06-21T15:08:06.500" v="6493" actId="20577"/>
        <pc:sldMkLst>
          <pc:docMk/>
          <pc:sldMk cId="2767994652" sldId="272"/>
        </pc:sldMkLst>
        <pc:spChg chg="add mod">
          <ac:chgData name="Maria Pagano" userId="60497cb8cb4b67d3" providerId="LiveId" clId="{00C9C156-4A4E-4210-9754-A772B8CAF879}" dt="2024-06-21T15:07:25.897" v="6471" actId="1076"/>
          <ac:spMkLst>
            <pc:docMk/>
            <pc:sldMk cId="2767994652" sldId="272"/>
            <ac:spMk id="2" creationId="{A96ACBF8-715C-18C6-4261-74E04894F9FA}"/>
          </ac:spMkLst>
        </pc:spChg>
        <pc:spChg chg="add mod">
          <ac:chgData name="Maria Pagano" userId="60497cb8cb4b67d3" providerId="LiveId" clId="{00C9C156-4A4E-4210-9754-A772B8CAF879}" dt="2024-06-19T01:13:30.647" v="4368" actId="1076"/>
          <ac:spMkLst>
            <pc:docMk/>
            <pc:sldMk cId="2767994652" sldId="272"/>
            <ac:spMk id="4" creationId="{C1E01410-CEA6-B7AA-014B-A8B3B1BCE845}"/>
          </ac:spMkLst>
        </pc:spChg>
        <pc:spChg chg="mod">
          <ac:chgData name="Maria Pagano" userId="60497cb8cb4b67d3" providerId="LiveId" clId="{00C9C156-4A4E-4210-9754-A772B8CAF879}" dt="2024-06-19T01:10:53.952" v="4208" actId="1076"/>
          <ac:spMkLst>
            <pc:docMk/>
            <pc:sldMk cId="2767994652" sldId="272"/>
            <ac:spMk id="5" creationId="{61E96170-2692-96B7-DC11-667CD52E2B57}"/>
          </ac:spMkLst>
        </pc:spChg>
        <pc:spChg chg="add del mod">
          <ac:chgData name="Maria Pagano" userId="60497cb8cb4b67d3" providerId="LiveId" clId="{00C9C156-4A4E-4210-9754-A772B8CAF879}" dt="2024-06-19T01:10:18.020" v="4207" actId="21"/>
          <ac:spMkLst>
            <pc:docMk/>
            <pc:sldMk cId="2767994652" sldId="272"/>
            <ac:spMk id="6" creationId="{17E70195-37D2-257A-67E1-AF3A5D374DA0}"/>
          </ac:spMkLst>
        </pc:spChg>
        <pc:spChg chg="add mod">
          <ac:chgData name="Maria Pagano" userId="60497cb8cb4b67d3" providerId="LiveId" clId="{00C9C156-4A4E-4210-9754-A772B8CAF879}" dt="2024-06-21T15:08:06.500" v="6493" actId="20577"/>
          <ac:spMkLst>
            <pc:docMk/>
            <pc:sldMk cId="2767994652" sldId="272"/>
            <ac:spMk id="6" creationId="{B386DC9F-9233-6912-CE02-A15442D60957}"/>
          </ac:spMkLst>
        </pc:spChg>
        <pc:spChg chg="mod">
          <ac:chgData name="Maria Pagano" userId="60497cb8cb4b67d3" providerId="LiveId" clId="{00C9C156-4A4E-4210-9754-A772B8CAF879}" dt="2024-06-19T01:00:41.010" v="4200" actId="1076"/>
          <ac:spMkLst>
            <pc:docMk/>
            <pc:sldMk cId="2767994652" sldId="272"/>
            <ac:spMk id="7" creationId="{2FE30B36-29CE-3186-B6AC-71738C05ACC5}"/>
          </ac:spMkLst>
        </pc:spChg>
        <pc:spChg chg="mod">
          <ac:chgData name="Maria Pagano" userId="60497cb8cb4b67d3" providerId="LiveId" clId="{00C9C156-4A4E-4210-9754-A772B8CAF879}" dt="2024-06-20T21:03:06.467" v="5000" actId="20577"/>
          <ac:spMkLst>
            <pc:docMk/>
            <pc:sldMk cId="2767994652" sldId="272"/>
            <ac:spMk id="10" creationId="{223FB94D-60D5-94EA-85B3-8D1B475CCA23}"/>
          </ac:spMkLst>
        </pc:spChg>
        <pc:picChg chg="del">
          <ac:chgData name="Maria Pagano" userId="60497cb8cb4b67d3" providerId="LiveId" clId="{00C9C156-4A4E-4210-9754-A772B8CAF879}" dt="2024-06-17T20:08:54.459" v="942" actId="478"/>
          <ac:picMkLst>
            <pc:docMk/>
            <pc:sldMk cId="2767994652" sldId="272"/>
            <ac:picMk id="2" creationId="{D4FB53FE-E91B-2F19-0BB5-ED3B827D0B29}"/>
          </ac:picMkLst>
        </pc:picChg>
        <pc:picChg chg="add mod modCrop">
          <ac:chgData name="Maria Pagano" userId="60497cb8cb4b67d3" providerId="LiveId" clId="{00C9C156-4A4E-4210-9754-A772B8CAF879}" dt="2024-06-19T01:13:13.853" v="4364" actId="1076"/>
          <ac:picMkLst>
            <pc:docMk/>
            <pc:sldMk cId="2767994652" sldId="272"/>
            <ac:picMk id="3" creationId="{7FB72343-EEB7-F14E-DA79-FF7FBB1E80B4}"/>
          </ac:picMkLst>
        </pc:picChg>
      </pc:sldChg>
      <pc:sldChg chg="addSp delSp modSp mod">
        <pc:chgData name="Maria Pagano" userId="60497cb8cb4b67d3" providerId="LiveId" clId="{00C9C156-4A4E-4210-9754-A772B8CAF879}" dt="2024-07-05T15:11:35.312" v="9140" actId="1076"/>
        <pc:sldMkLst>
          <pc:docMk/>
          <pc:sldMk cId="4257426408" sldId="273"/>
        </pc:sldMkLst>
        <pc:spChg chg="mod">
          <ac:chgData name="Maria Pagano" userId="60497cb8cb4b67d3" providerId="LiveId" clId="{00C9C156-4A4E-4210-9754-A772B8CAF879}" dt="2024-07-05T15:11:22.684" v="9138" actId="14100"/>
          <ac:spMkLst>
            <pc:docMk/>
            <pc:sldMk cId="4257426408" sldId="273"/>
            <ac:spMk id="2" creationId="{5A5A0088-ED7E-0E8E-5827-C2A14A75F422}"/>
          </ac:spMkLst>
        </pc:spChg>
        <pc:spChg chg="add mod">
          <ac:chgData name="Maria Pagano" userId="60497cb8cb4b67d3" providerId="LiveId" clId="{00C9C156-4A4E-4210-9754-A772B8CAF879}" dt="2024-07-05T15:11:35.312" v="9140" actId="1076"/>
          <ac:spMkLst>
            <pc:docMk/>
            <pc:sldMk cId="4257426408" sldId="273"/>
            <ac:spMk id="3" creationId="{EAA4A12E-0E9A-8FF0-EF89-778274002122}"/>
          </ac:spMkLst>
        </pc:spChg>
        <pc:spChg chg="mod">
          <ac:chgData name="Maria Pagano" userId="60497cb8cb4b67d3" providerId="LiveId" clId="{00C9C156-4A4E-4210-9754-A772B8CAF879}" dt="2024-06-20T21:03:30.557" v="5019" actId="1076"/>
          <ac:spMkLst>
            <pc:docMk/>
            <pc:sldMk cId="4257426408" sldId="273"/>
            <ac:spMk id="5" creationId="{B1B50403-8B7C-1E78-1238-74EAD6347B1B}"/>
          </ac:spMkLst>
        </pc:spChg>
        <pc:spChg chg="add del mod">
          <ac:chgData name="Maria Pagano" userId="60497cb8cb4b67d3" providerId="LiveId" clId="{00C9C156-4A4E-4210-9754-A772B8CAF879}" dt="2024-06-20T18:52:18.359" v="4394" actId="21"/>
          <ac:spMkLst>
            <pc:docMk/>
            <pc:sldMk cId="4257426408" sldId="273"/>
            <ac:spMk id="6" creationId="{79BA156F-58CE-790D-FF8A-4AF8046288D6}"/>
          </ac:spMkLst>
        </pc:spChg>
        <pc:spChg chg="add del mod">
          <ac:chgData name="Maria Pagano" userId="60497cb8cb4b67d3" providerId="LiveId" clId="{00C9C156-4A4E-4210-9754-A772B8CAF879}" dt="2024-06-20T18:52:21.740" v="4395" actId="21"/>
          <ac:spMkLst>
            <pc:docMk/>
            <pc:sldMk cId="4257426408" sldId="273"/>
            <ac:spMk id="7" creationId="{7500EBFB-81F3-3BC7-8947-1DAD38535974}"/>
          </ac:spMkLst>
        </pc:spChg>
        <pc:spChg chg="add mod">
          <ac:chgData name="Maria Pagano" userId="60497cb8cb4b67d3" providerId="LiveId" clId="{00C9C156-4A4E-4210-9754-A772B8CAF879}" dt="2024-06-21T15:08:36.718" v="6498" actId="14100"/>
          <ac:spMkLst>
            <pc:docMk/>
            <pc:sldMk cId="4257426408" sldId="273"/>
            <ac:spMk id="10" creationId="{E109F445-F882-C9FA-9A4C-303559FC618C}"/>
          </ac:spMkLst>
        </pc:spChg>
        <pc:spChg chg="add mod">
          <ac:chgData name="Maria Pagano" userId="60497cb8cb4b67d3" providerId="LiveId" clId="{00C9C156-4A4E-4210-9754-A772B8CAF879}" dt="2024-07-05T15:11:02.410" v="9133" actId="1076"/>
          <ac:spMkLst>
            <pc:docMk/>
            <pc:sldMk cId="4257426408" sldId="273"/>
            <ac:spMk id="11" creationId="{01D1A4CD-0190-6ADA-D9A7-D4D89C341DC7}"/>
          </ac:spMkLst>
        </pc:spChg>
        <pc:spChg chg="add mod">
          <ac:chgData name="Maria Pagano" userId="60497cb8cb4b67d3" providerId="LiveId" clId="{00C9C156-4A4E-4210-9754-A772B8CAF879}" dt="2024-07-05T15:10:59.120" v="9132" actId="1076"/>
          <ac:spMkLst>
            <pc:docMk/>
            <pc:sldMk cId="4257426408" sldId="273"/>
            <ac:spMk id="12" creationId="{D186E2DA-C4A4-3C28-538A-1689838A2751}"/>
          </ac:spMkLst>
        </pc:spChg>
        <pc:graphicFrameChg chg="add mod modGraphic">
          <ac:chgData name="Maria Pagano" userId="60497cb8cb4b67d3" providerId="LiveId" clId="{00C9C156-4A4E-4210-9754-A772B8CAF879}" dt="2024-07-05T15:11:29.141" v="9139" actId="1076"/>
          <ac:graphicFrameMkLst>
            <pc:docMk/>
            <pc:sldMk cId="4257426408" sldId="273"/>
            <ac:graphicFrameMk id="4" creationId="{C42E1435-8543-5FF2-58AD-654A0D0A3B02}"/>
          </ac:graphicFrameMkLst>
        </pc:graphicFrameChg>
        <pc:picChg chg="del">
          <ac:chgData name="Maria Pagano" userId="60497cb8cb4b67d3" providerId="LiveId" clId="{00C9C156-4A4E-4210-9754-A772B8CAF879}" dt="2024-06-17T20:12:37.553" v="1022" actId="478"/>
          <ac:picMkLst>
            <pc:docMk/>
            <pc:sldMk cId="4257426408" sldId="273"/>
            <ac:picMk id="3" creationId="{57F520DE-E0CF-4B40-F225-5203E8089903}"/>
          </ac:picMkLst>
        </pc:picChg>
        <pc:picChg chg="add mod modCrop">
          <ac:chgData name="Maria Pagano" userId="60497cb8cb4b67d3" providerId="LiveId" clId="{00C9C156-4A4E-4210-9754-A772B8CAF879}" dt="2024-06-20T18:54:37.698" v="4434" actId="1076"/>
          <ac:picMkLst>
            <pc:docMk/>
            <pc:sldMk cId="4257426408" sldId="273"/>
            <ac:picMk id="8" creationId="{FFD8B268-4481-F3E9-1564-CFE263F8C271}"/>
          </ac:picMkLst>
        </pc:picChg>
      </pc:sldChg>
      <pc:sldChg chg="addSp delSp modSp mod">
        <pc:chgData name="Maria Pagano" userId="60497cb8cb4b67d3" providerId="LiveId" clId="{00C9C156-4A4E-4210-9754-A772B8CAF879}" dt="2024-06-21T15:09:57.147" v="6543" actId="1076"/>
        <pc:sldMkLst>
          <pc:docMk/>
          <pc:sldMk cId="3423787628" sldId="274"/>
        </pc:sldMkLst>
        <pc:spChg chg="add mod">
          <ac:chgData name="Maria Pagano" userId="60497cb8cb4b67d3" providerId="LiveId" clId="{00C9C156-4A4E-4210-9754-A772B8CAF879}" dt="2024-06-21T15:09:57.147" v="6543" actId="1076"/>
          <ac:spMkLst>
            <pc:docMk/>
            <pc:sldMk cId="3423787628" sldId="274"/>
            <ac:spMk id="2" creationId="{43B10D38-E26B-63D9-70A8-16603D4DDCF5}"/>
          </ac:spMkLst>
        </pc:spChg>
        <pc:spChg chg="mod">
          <ac:chgData name="Maria Pagano" userId="60497cb8cb4b67d3" providerId="LiveId" clId="{00C9C156-4A4E-4210-9754-A772B8CAF879}" dt="2024-06-20T21:03:48.887" v="5038" actId="1076"/>
          <ac:spMkLst>
            <pc:docMk/>
            <pc:sldMk cId="3423787628" sldId="274"/>
            <ac:spMk id="5" creationId="{AF2CC0BF-1A1C-E4E9-7ACD-0D4BC3A486EE}"/>
          </ac:spMkLst>
        </pc:spChg>
        <pc:spChg chg="add del mod">
          <ac:chgData name="Maria Pagano" userId="60497cb8cb4b67d3" providerId="LiveId" clId="{00C9C156-4A4E-4210-9754-A772B8CAF879}" dt="2024-06-20T19:42:37.507" v="4588" actId="21"/>
          <ac:spMkLst>
            <pc:docMk/>
            <pc:sldMk cId="3423787628" sldId="274"/>
            <ac:spMk id="7" creationId="{02BF031D-3FCF-E6BB-B389-FCD5501085BC}"/>
          </ac:spMkLst>
        </pc:spChg>
        <pc:spChg chg="add mod">
          <ac:chgData name="Maria Pagano" userId="60497cb8cb4b67d3" providerId="LiveId" clId="{00C9C156-4A4E-4210-9754-A772B8CAF879}" dt="2024-06-21T15:09:00.848" v="6500" actId="1076"/>
          <ac:spMkLst>
            <pc:docMk/>
            <pc:sldMk cId="3423787628" sldId="274"/>
            <ac:spMk id="8" creationId="{E5983F12-1112-DFEA-85BF-7F96F18ED304}"/>
          </ac:spMkLst>
        </pc:spChg>
        <pc:spChg chg="add mod">
          <ac:chgData name="Maria Pagano" userId="60497cb8cb4b67d3" providerId="LiveId" clId="{00C9C156-4A4E-4210-9754-A772B8CAF879}" dt="2024-06-21T15:09:39.809" v="6540" actId="1076"/>
          <ac:spMkLst>
            <pc:docMk/>
            <pc:sldMk cId="3423787628" sldId="274"/>
            <ac:spMk id="9" creationId="{A857273B-829C-93DC-F040-BD41E6AAF0D1}"/>
          </ac:spMkLst>
        </pc:spChg>
        <pc:spChg chg="mod">
          <ac:chgData name="Maria Pagano" userId="60497cb8cb4b67d3" providerId="LiveId" clId="{00C9C156-4A4E-4210-9754-A772B8CAF879}" dt="2024-06-20T20:19:58.242" v="4650" actId="115"/>
          <ac:spMkLst>
            <pc:docMk/>
            <pc:sldMk cId="3423787628" sldId="274"/>
            <ac:spMk id="10" creationId="{6BC3A1B1-FA0F-285A-01D1-0FCFB9602373}"/>
          </ac:spMkLst>
        </pc:spChg>
        <pc:graphicFrameChg chg="add mod">
          <ac:chgData name="Maria Pagano" userId="60497cb8cb4b67d3" providerId="LiveId" clId="{00C9C156-4A4E-4210-9754-A772B8CAF879}" dt="2024-06-20T20:54:35.669" v="4653"/>
          <ac:graphicFrameMkLst>
            <pc:docMk/>
            <pc:sldMk cId="3423787628" sldId="274"/>
            <ac:graphicFrameMk id="4" creationId="{2ED3A360-962F-925A-FFA2-9223C5BF2F86}"/>
          </ac:graphicFrameMkLst>
        </pc:graphicFrameChg>
        <pc:picChg chg="del">
          <ac:chgData name="Maria Pagano" userId="60497cb8cb4b67d3" providerId="LiveId" clId="{00C9C156-4A4E-4210-9754-A772B8CAF879}" dt="2024-06-17T20:14:46.192" v="1060" actId="478"/>
          <ac:picMkLst>
            <pc:docMk/>
            <pc:sldMk cId="3423787628" sldId="274"/>
            <ac:picMk id="2" creationId="{A8DCB8A9-CE7E-4EEC-E87E-CD728295A0D0}"/>
          </ac:picMkLst>
        </pc:picChg>
        <pc:picChg chg="add mod">
          <ac:chgData name="Maria Pagano" userId="60497cb8cb4b67d3" providerId="LiveId" clId="{00C9C156-4A4E-4210-9754-A772B8CAF879}" dt="2024-06-20T20:58:49.739" v="4910" actId="1076"/>
          <ac:picMkLst>
            <pc:docMk/>
            <pc:sldMk cId="3423787628" sldId="274"/>
            <ac:picMk id="3" creationId="{A30C48F5-4A22-20DB-491F-395F153E5C6C}"/>
          </ac:picMkLst>
        </pc:picChg>
      </pc:sldChg>
      <pc:sldChg chg="addSp delSp modSp mod">
        <pc:chgData name="Maria Pagano" userId="60497cb8cb4b67d3" providerId="LiveId" clId="{00C9C156-4A4E-4210-9754-A772B8CAF879}" dt="2024-06-21T15:11:14.527" v="6572" actId="1076"/>
        <pc:sldMkLst>
          <pc:docMk/>
          <pc:sldMk cId="2894280901" sldId="275"/>
        </pc:sldMkLst>
        <pc:spChg chg="mod">
          <ac:chgData name="Maria Pagano" userId="60497cb8cb4b67d3" providerId="LiveId" clId="{00C9C156-4A4E-4210-9754-A772B8CAF879}" dt="2024-06-20T20:59:54.861" v="4930" actId="20577"/>
          <ac:spMkLst>
            <pc:docMk/>
            <pc:sldMk cId="2894280901" sldId="275"/>
            <ac:spMk id="2" creationId="{E9C47F88-A0D4-6822-D509-F0583ACCE19E}"/>
          </ac:spMkLst>
        </pc:spChg>
        <pc:spChg chg="mod">
          <ac:chgData name="Maria Pagano" userId="60497cb8cb4b67d3" providerId="LiveId" clId="{00C9C156-4A4E-4210-9754-A772B8CAF879}" dt="2024-06-21T00:00:49.291" v="5083" actId="1076"/>
          <ac:spMkLst>
            <pc:docMk/>
            <pc:sldMk cId="2894280901" sldId="275"/>
            <ac:spMk id="3" creationId="{C02266B9-10B0-345D-9D58-D7499F2DF781}"/>
          </ac:spMkLst>
        </pc:spChg>
        <pc:spChg chg="add mod">
          <ac:chgData name="Maria Pagano" userId="60497cb8cb4b67d3" providerId="LiveId" clId="{00C9C156-4A4E-4210-9754-A772B8CAF879}" dt="2024-06-21T15:11:14.527" v="6572" actId="1076"/>
          <ac:spMkLst>
            <pc:docMk/>
            <pc:sldMk cId="2894280901" sldId="275"/>
            <ac:spMk id="5" creationId="{A22A06AE-5986-82C6-FFFF-A66BD4DE02F1}"/>
          </ac:spMkLst>
        </pc:spChg>
        <pc:spChg chg="add del mod">
          <ac:chgData name="Maria Pagano" userId="60497cb8cb4b67d3" providerId="LiveId" clId="{00C9C156-4A4E-4210-9754-A772B8CAF879}" dt="2024-06-21T00:01:05.167" v="5087" actId="21"/>
          <ac:spMkLst>
            <pc:docMk/>
            <pc:sldMk cId="2894280901" sldId="275"/>
            <ac:spMk id="6" creationId="{87C1390A-C7B4-49FA-9E42-7D558C3F45CA}"/>
          </ac:spMkLst>
        </pc:spChg>
        <pc:spChg chg="add mod">
          <ac:chgData name="Maria Pagano" userId="60497cb8cb4b67d3" providerId="LiveId" clId="{00C9C156-4A4E-4210-9754-A772B8CAF879}" dt="2024-06-21T15:11:06.008" v="6570" actId="1076"/>
          <ac:spMkLst>
            <pc:docMk/>
            <pc:sldMk cId="2894280901" sldId="275"/>
            <ac:spMk id="7" creationId="{062D1564-D51D-5156-77BC-1BDB084354BB}"/>
          </ac:spMkLst>
        </pc:spChg>
        <pc:picChg chg="add mod modCrop">
          <ac:chgData name="Maria Pagano" userId="60497cb8cb4b67d3" providerId="LiveId" clId="{00C9C156-4A4E-4210-9754-A772B8CAF879}" dt="2024-06-21T00:00:45.154" v="5082" actId="1076"/>
          <ac:picMkLst>
            <pc:docMk/>
            <pc:sldMk cId="2894280901" sldId="275"/>
            <ac:picMk id="4" creationId="{8DE34435-EAA0-3F4A-785C-D560A958EEB2}"/>
          </ac:picMkLst>
        </pc:picChg>
      </pc:sldChg>
      <pc:sldChg chg="addSp delSp modSp mod">
        <pc:chgData name="Maria Pagano" userId="60497cb8cb4b67d3" providerId="LiveId" clId="{00C9C156-4A4E-4210-9754-A772B8CAF879}" dt="2024-07-05T14:52:54.112" v="8939" actId="33524"/>
        <pc:sldMkLst>
          <pc:docMk/>
          <pc:sldMk cId="3851085897" sldId="276"/>
        </pc:sldMkLst>
        <pc:spChg chg="mod">
          <ac:chgData name="Maria Pagano" userId="60497cb8cb4b67d3" providerId="LiveId" clId="{00C9C156-4A4E-4210-9754-A772B8CAF879}" dt="2024-06-21T00:32:46.828" v="5692" actId="1076"/>
          <ac:spMkLst>
            <pc:docMk/>
            <pc:sldMk cId="3851085897" sldId="276"/>
            <ac:spMk id="2" creationId="{BDFBDFFD-FC35-C4E4-65EE-BFBADA7FBBFD}"/>
          </ac:spMkLst>
        </pc:spChg>
        <pc:spChg chg="add mod">
          <ac:chgData name="Maria Pagano" userId="60497cb8cb4b67d3" providerId="LiveId" clId="{00C9C156-4A4E-4210-9754-A772B8CAF879}" dt="2024-07-05T14:52:41.755" v="8938" actId="1076"/>
          <ac:spMkLst>
            <pc:docMk/>
            <pc:sldMk cId="3851085897" sldId="276"/>
            <ac:spMk id="3" creationId="{7586A5B4-1F7D-C7BC-EA0D-F1EACD001B0B}"/>
          </ac:spMkLst>
        </pc:spChg>
        <pc:spChg chg="mod">
          <ac:chgData name="Maria Pagano" userId="60497cb8cb4b67d3" providerId="LiveId" clId="{00C9C156-4A4E-4210-9754-A772B8CAF879}" dt="2024-07-05T14:52:54.112" v="8939" actId="33524"/>
          <ac:spMkLst>
            <pc:docMk/>
            <pc:sldMk cId="3851085897" sldId="276"/>
            <ac:spMk id="5" creationId="{CEB21009-1D62-42EB-DA94-A58960A227B8}"/>
          </ac:spMkLst>
        </pc:spChg>
        <pc:spChg chg="add del mod">
          <ac:chgData name="Maria Pagano" userId="60497cb8cb4b67d3" providerId="LiveId" clId="{00C9C156-4A4E-4210-9754-A772B8CAF879}" dt="2024-06-21T00:50:52.488" v="5859" actId="21"/>
          <ac:spMkLst>
            <pc:docMk/>
            <pc:sldMk cId="3851085897" sldId="276"/>
            <ac:spMk id="7" creationId="{67DB397D-1C79-4A68-397A-4FD94FC26D74}"/>
          </ac:spMkLst>
        </pc:spChg>
        <pc:spChg chg="add mod">
          <ac:chgData name="Maria Pagano" userId="60497cb8cb4b67d3" providerId="LiveId" clId="{00C9C156-4A4E-4210-9754-A772B8CAF879}" dt="2024-06-21T15:22:15.368" v="6602" actId="1076"/>
          <ac:spMkLst>
            <pc:docMk/>
            <pc:sldMk cId="3851085897" sldId="276"/>
            <ac:spMk id="8" creationId="{3C87D073-C9F2-4A1B-DB22-0DCE9BD9500D}"/>
          </ac:spMkLst>
        </pc:spChg>
        <pc:spChg chg="del mod">
          <ac:chgData name="Maria Pagano" userId="60497cb8cb4b67d3" providerId="LiveId" clId="{00C9C156-4A4E-4210-9754-A772B8CAF879}" dt="2024-06-17T20:31:24.641" v="1375" actId="478"/>
          <ac:spMkLst>
            <pc:docMk/>
            <pc:sldMk cId="3851085897" sldId="276"/>
            <ac:spMk id="8" creationId="{576454E3-1A5D-A240-EC2B-D513C270E364}"/>
          </ac:spMkLst>
        </pc:spChg>
        <pc:spChg chg="add del mod">
          <ac:chgData name="Maria Pagano" userId="60497cb8cb4b67d3" providerId="LiveId" clId="{00C9C156-4A4E-4210-9754-A772B8CAF879}" dt="2024-06-21T00:46:05.968" v="5739" actId="478"/>
          <ac:spMkLst>
            <pc:docMk/>
            <pc:sldMk cId="3851085897" sldId="276"/>
            <ac:spMk id="9" creationId="{79BA192C-BA9D-91C0-14E3-5904B95C1682}"/>
          </ac:spMkLst>
        </pc:spChg>
        <pc:spChg chg="add mod">
          <ac:chgData name="Maria Pagano" userId="60497cb8cb4b67d3" providerId="LiveId" clId="{00C9C156-4A4E-4210-9754-A772B8CAF879}" dt="2024-06-21T15:24:02.582" v="6648" actId="20577"/>
          <ac:spMkLst>
            <pc:docMk/>
            <pc:sldMk cId="3851085897" sldId="276"/>
            <ac:spMk id="10" creationId="{1C4F438C-F3AF-2FDA-3B05-D19F755A803F}"/>
          </ac:spMkLst>
        </pc:spChg>
        <pc:picChg chg="del">
          <ac:chgData name="Maria Pagano" userId="60497cb8cb4b67d3" providerId="LiveId" clId="{00C9C156-4A4E-4210-9754-A772B8CAF879}" dt="2024-06-17T20:31:21.689" v="1373" actId="478"/>
          <ac:picMkLst>
            <pc:docMk/>
            <pc:sldMk cId="3851085897" sldId="276"/>
            <ac:picMk id="3" creationId="{A7380966-373F-26D3-1DAF-2AD339701ED3}"/>
          </ac:picMkLst>
        </pc:picChg>
        <pc:picChg chg="add mod modCrop">
          <ac:chgData name="Maria Pagano" userId="60497cb8cb4b67d3" providerId="LiveId" clId="{00C9C156-4A4E-4210-9754-A772B8CAF879}" dt="2024-06-21T00:52:39.516" v="5899" actId="1076"/>
          <ac:picMkLst>
            <pc:docMk/>
            <pc:sldMk cId="3851085897" sldId="276"/>
            <ac:picMk id="4" creationId="{C2EFB614-E386-1A98-3736-4B0F45B3255B}"/>
          </ac:picMkLst>
        </pc:picChg>
      </pc:sldChg>
      <pc:sldChg chg="addSp delSp modSp mod">
        <pc:chgData name="Maria Pagano" userId="60497cb8cb4b67d3" providerId="LiveId" clId="{00C9C156-4A4E-4210-9754-A772B8CAF879}" dt="2024-07-05T14:51:21.094" v="8931" actId="1076"/>
        <pc:sldMkLst>
          <pc:docMk/>
          <pc:sldMk cId="1396582856" sldId="277"/>
        </pc:sldMkLst>
        <pc:spChg chg="mod">
          <ac:chgData name="Maria Pagano" userId="60497cb8cb4b67d3" providerId="LiveId" clId="{00C9C156-4A4E-4210-9754-A772B8CAF879}" dt="2024-06-21T00:17:44.264" v="5170" actId="1076"/>
          <ac:spMkLst>
            <pc:docMk/>
            <pc:sldMk cId="1396582856" sldId="277"/>
            <ac:spMk id="2" creationId="{117CA631-9696-8734-8159-54464B77DFD3}"/>
          </ac:spMkLst>
        </pc:spChg>
        <pc:spChg chg="add mod">
          <ac:chgData name="Maria Pagano" userId="60497cb8cb4b67d3" providerId="LiveId" clId="{00C9C156-4A4E-4210-9754-A772B8CAF879}" dt="2024-06-21T00:23:06.514" v="5413" actId="20577"/>
          <ac:spMkLst>
            <pc:docMk/>
            <pc:sldMk cId="1396582856" sldId="277"/>
            <ac:spMk id="3" creationId="{F8A876CE-C2A4-8505-16B3-5BB6B8B1862D}"/>
          </ac:spMkLst>
        </pc:spChg>
        <pc:spChg chg="add mod">
          <ac:chgData name="Maria Pagano" userId="60497cb8cb4b67d3" providerId="LiveId" clId="{00C9C156-4A4E-4210-9754-A772B8CAF879}" dt="2024-07-05T14:51:21.094" v="8931" actId="1076"/>
          <ac:spMkLst>
            <pc:docMk/>
            <pc:sldMk cId="1396582856" sldId="277"/>
            <ac:spMk id="6" creationId="{37358A1E-B873-B7E2-ABC5-C9141F404F40}"/>
          </ac:spMkLst>
        </pc:spChg>
        <pc:spChg chg="del">
          <ac:chgData name="Maria Pagano" userId="60497cb8cb4b67d3" providerId="LiveId" clId="{00C9C156-4A4E-4210-9754-A772B8CAF879}" dt="2024-06-17T20:27:37.979" v="1264" actId="478"/>
          <ac:spMkLst>
            <pc:docMk/>
            <pc:sldMk cId="1396582856" sldId="277"/>
            <ac:spMk id="10" creationId="{7D704203-16A3-4789-C26A-9A8B1D84E5FD}"/>
          </ac:spMkLst>
        </pc:spChg>
        <pc:picChg chg="del">
          <ac:chgData name="Maria Pagano" userId="60497cb8cb4b67d3" providerId="LiveId" clId="{00C9C156-4A4E-4210-9754-A772B8CAF879}" dt="2024-06-17T20:27:31.403" v="1263" actId="478"/>
          <ac:picMkLst>
            <pc:docMk/>
            <pc:sldMk cId="1396582856" sldId="277"/>
            <ac:picMk id="3" creationId="{42F41850-8B49-5407-6C8B-DDAA78807427}"/>
          </ac:picMkLst>
        </pc:picChg>
        <pc:picChg chg="add mod">
          <ac:chgData name="Maria Pagano" userId="60497cb8cb4b67d3" providerId="LiveId" clId="{00C9C156-4A4E-4210-9754-A772B8CAF879}" dt="2024-06-21T00:19:47.293" v="5188" actId="1076"/>
          <ac:picMkLst>
            <pc:docMk/>
            <pc:sldMk cId="1396582856" sldId="277"/>
            <ac:picMk id="4" creationId="{C0668B74-AA10-848F-6076-8EB91A3F7C3D}"/>
          </ac:picMkLst>
        </pc:picChg>
      </pc:sldChg>
      <pc:sldChg chg="addSp delSp modSp mod">
        <pc:chgData name="Maria Pagano" userId="60497cb8cb4b67d3" providerId="LiveId" clId="{00C9C156-4A4E-4210-9754-A772B8CAF879}" dt="2024-06-21T15:30:00.844" v="6721" actId="20577"/>
        <pc:sldMkLst>
          <pc:docMk/>
          <pc:sldMk cId="2694808646" sldId="280"/>
        </pc:sldMkLst>
        <pc:spChg chg="add mod">
          <ac:chgData name="Maria Pagano" userId="60497cb8cb4b67d3" providerId="LiveId" clId="{00C9C156-4A4E-4210-9754-A772B8CAF879}" dt="2024-06-21T15:29:33.044" v="6709" actId="1076"/>
          <ac:spMkLst>
            <pc:docMk/>
            <pc:sldMk cId="2694808646" sldId="280"/>
            <ac:spMk id="3" creationId="{9D955810-BACE-CB2A-01F1-0ABA63EBDB44}"/>
          </ac:spMkLst>
        </pc:spChg>
        <pc:spChg chg="add mod">
          <ac:chgData name="Maria Pagano" userId="60497cb8cb4b67d3" providerId="LiveId" clId="{00C9C156-4A4E-4210-9754-A772B8CAF879}" dt="2024-06-21T15:25:34.311" v="6672" actId="1076"/>
          <ac:spMkLst>
            <pc:docMk/>
            <pc:sldMk cId="2694808646" sldId="280"/>
            <ac:spMk id="4" creationId="{04A08B04-1AA8-2FCE-4B74-850B6BC6F268}"/>
          </ac:spMkLst>
        </pc:spChg>
        <pc:spChg chg="add del mod">
          <ac:chgData name="Maria Pagano" userId="60497cb8cb4b67d3" providerId="LiveId" clId="{00C9C156-4A4E-4210-9754-A772B8CAF879}" dt="2024-06-21T01:02:15.063" v="5938" actId="21"/>
          <ac:spMkLst>
            <pc:docMk/>
            <pc:sldMk cId="2694808646" sldId="280"/>
            <ac:spMk id="5" creationId="{B40B348E-587C-14D9-37D9-A4ECBD0D4DE7}"/>
          </ac:spMkLst>
        </pc:spChg>
        <pc:spChg chg="mod">
          <ac:chgData name="Maria Pagano" userId="60497cb8cb4b67d3" providerId="LiveId" clId="{00C9C156-4A4E-4210-9754-A772B8CAF879}" dt="2024-06-17T20:36:16.342" v="1484" actId="14100"/>
          <ac:spMkLst>
            <pc:docMk/>
            <pc:sldMk cId="2694808646" sldId="280"/>
            <ac:spMk id="6" creationId="{759C6291-12B5-6660-06BB-BA7E0C8CEEA2}"/>
          </ac:spMkLst>
        </pc:spChg>
        <pc:spChg chg="del">
          <ac:chgData name="Maria Pagano" userId="60497cb8cb4b67d3" providerId="LiveId" clId="{00C9C156-4A4E-4210-9754-A772B8CAF879}" dt="2024-06-17T20:36:22.455" v="1486" actId="478"/>
          <ac:spMkLst>
            <pc:docMk/>
            <pc:sldMk cId="2694808646" sldId="280"/>
            <ac:spMk id="8" creationId="{0FF074B0-A345-2B91-969D-FDBBF16DD5D0}"/>
          </ac:spMkLst>
        </pc:spChg>
        <pc:spChg chg="add mod">
          <ac:chgData name="Maria Pagano" userId="60497cb8cb4b67d3" providerId="LiveId" clId="{00C9C156-4A4E-4210-9754-A772B8CAF879}" dt="2024-06-21T15:28:03.248" v="6685" actId="1076"/>
          <ac:spMkLst>
            <pc:docMk/>
            <pc:sldMk cId="2694808646" sldId="280"/>
            <ac:spMk id="8" creationId="{505F5863-AA02-5035-50BE-0A8DC49C6D52}"/>
          </ac:spMkLst>
        </pc:spChg>
        <pc:spChg chg="add mod">
          <ac:chgData name="Maria Pagano" userId="60497cb8cb4b67d3" providerId="LiveId" clId="{00C9C156-4A4E-4210-9754-A772B8CAF879}" dt="2024-06-21T15:30:00.844" v="6721" actId="20577"/>
          <ac:spMkLst>
            <pc:docMk/>
            <pc:sldMk cId="2694808646" sldId="280"/>
            <ac:spMk id="10" creationId="{36FFCBE1-C35D-0BBD-102E-C0D9F5C20B8D}"/>
          </ac:spMkLst>
        </pc:spChg>
        <pc:spChg chg="mod">
          <ac:chgData name="Maria Pagano" userId="60497cb8cb4b67d3" providerId="LiveId" clId="{00C9C156-4A4E-4210-9754-A772B8CAF879}" dt="2024-06-21T01:12:19.721" v="5975" actId="115"/>
          <ac:spMkLst>
            <pc:docMk/>
            <pc:sldMk cId="2694808646" sldId="280"/>
            <ac:spMk id="11" creationId="{96517B32-C538-B10B-9FF0-4D8A4447B4C2}"/>
          </ac:spMkLst>
        </pc:spChg>
        <pc:spChg chg="add del mod">
          <ac:chgData name="Maria Pagano" userId="60497cb8cb4b67d3" providerId="LiveId" clId="{00C9C156-4A4E-4210-9754-A772B8CAF879}" dt="2024-06-21T00:59:39.005" v="5911" actId="21"/>
          <ac:spMkLst>
            <pc:docMk/>
            <pc:sldMk cId="2694808646" sldId="280"/>
            <ac:spMk id="12" creationId="{7CDFE83E-A1B3-3A50-240E-7A3B061E650B}"/>
          </ac:spMkLst>
        </pc:spChg>
        <pc:picChg chg="add mod modCrop">
          <ac:chgData name="Maria Pagano" userId="60497cb8cb4b67d3" providerId="LiveId" clId="{00C9C156-4A4E-4210-9754-A772B8CAF879}" dt="2024-06-21T15:28:07.202" v="6687" actId="1076"/>
          <ac:picMkLst>
            <pc:docMk/>
            <pc:sldMk cId="2694808646" sldId="280"/>
            <ac:picMk id="2" creationId="{A3190992-030C-A967-6995-3284302F63AA}"/>
          </ac:picMkLst>
        </pc:picChg>
        <pc:picChg chg="del">
          <ac:chgData name="Maria Pagano" userId="60497cb8cb4b67d3" providerId="LiveId" clId="{00C9C156-4A4E-4210-9754-A772B8CAF879}" dt="2024-06-17T20:36:19.014" v="1485" actId="478"/>
          <ac:picMkLst>
            <pc:docMk/>
            <pc:sldMk cId="2694808646" sldId="280"/>
            <ac:picMk id="3" creationId="{B75839A0-8FA1-71FA-0A62-C0E04BB9E213}"/>
          </ac:picMkLst>
        </pc:picChg>
        <pc:picChg chg="add mod">
          <ac:chgData name="Maria Pagano" userId="60497cb8cb4b67d3" providerId="LiveId" clId="{00C9C156-4A4E-4210-9754-A772B8CAF879}" dt="2024-06-17T20:39:50.815" v="1546" actId="14100"/>
          <ac:picMkLst>
            <pc:docMk/>
            <pc:sldMk cId="2694808646" sldId="280"/>
            <ac:picMk id="9" creationId="{0120AF82-FD39-63D1-5EDC-58766B5A2F7D}"/>
          </ac:picMkLst>
        </pc:picChg>
      </pc:sldChg>
      <pc:sldChg chg="addSp delSp modSp mod">
        <pc:chgData name="Maria Pagano" userId="60497cb8cb4b67d3" providerId="LiveId" clId="{00C9C156-4A4E-4210-9754-A772B8CAF879}" dt="2024-07-05T14:56:06.304" v="8972" actId="1076"/>
        <pc:sldMkLst>
          <pc:docMk/>
          <pc:sldMk cId="4188627449" sldId="281"/>
        </pc:sldMkLst>
        <pc:spChg chg="mod">
          <ac:chgData name="Maria Pagano" userId="60497cb8cb4b67d3" providerId="LiveId" clId="{00C9C156-4A4E-4210-9754-A772B8CAF879}" dt="2024-06-18T00:42:08.961" v="1677" actId="20577"/>
          <ac:spMkLst>
            <pc:docMk/>
            <pc:sldMk cId="4188627449" sldId="281"/>
            <ac:spMk id="2" creationId="{A161435A-9250-A10C-6755-35F3BE7A5032}"/>
          </ac:spMkLst>
        </pc:spChg>
        <pc:spChg chg="add mod">
          <ac:chgData name="Maria Pagano" userId="60497cb8cb4b67d3" providerId="LiveId" clId="{00C9C156-4A4E-4210-9754-A772B8CAF879}" dt="2024-07-05T14:55:55.485" v="8969" actId="1076"/>
          <ac:spMkLst>
            <pc:docMk/>
            <pc:sldMk cId="4188627449" sldId="281"/>
            <ac:spMk id="3" creationId="{88D5D60B-8B8F-3A16-66B5-5DAB0EF06FE6}"/>
          </ac:spMkLst>
        </pc:spChg>
        <pc:spChg chg="add mod">
          <ac:chgData name="Maria Pagano" userId="60497cb8cb4b67d3" providerId="LiveId" clId="{00C9C156-4A4E-4210-9754-A772B8CAF879}" dt="2024-06-21T15:54:01.097" v="6860" actId="1076"/>
          <ac:spMkLst>
            <pc:docMk/>
            <pc:sldMk cId="4188627449" sldId="281"/>
            <ac:spMk id="4" creationId="{04C88E6A-6263-CA56-718E-FC3E79AD3FB2}"/>
          </ac:spMkLst>
        </pc:spChg>
        <pc:spChg chg="mod">
          <ac:chgData name="Maria Pagano" userId="60497cb8cb4b67d3" providerId="LiveId" clId="{00C9C156-4A4E-4210-9754-A772B8CAF879}" dt="2024-07-05T14:55:07.981" v="8959" actId="20577"/>
          <ac:spMkLst>
            <pc:docMk/>
            <pc:sldMk cId="4188627449" sldId="281"/>
            <ac:spMk id="5" creationId="{7B066594-BA8F-2E35-C97A-F23A31605B99}"/>
          </ac:spMkLst>
        </pc:spChg>
        <pc:spChg chg="add mod">
          <ac:chgData name="Maria Pagano" userId="60497cb8cb4b67d3" providerId="LiveId" clId="{00C9C156-4A4E-4210-9754-A772B8CAF879}" dt="2024-07-05T14:55:59.552" v="8970" actId="1076"/>
          <ac:spMkLst>
            <pc:docMk/>
            <pc:sldMk cId="4188627449" sldId="281"/>
            <ac:spMk id="6" creationId="{069F4040-0946-37BE-B779-20B86C804701}"/>
          </ac:spMkLst>
        </pc:spChg>
        <pc:spChg chg="add del mod">
          <ac:chgData name="Maria Pagano" userId="60497cb8cb4b67d3" providerId="LiveId" clId="{00C9C156-4A4E-4210-9754-A772B8CAF879}" dt="2024-06-18T00:42:17.311" v="1679" actId="21"/>
          <ac:spMkLst>
            <pc:docMk/>
            <pc:sldMk cId="4188627449" sldId="281"/>
            <ac:spMk id="6" creationId="{67808CE8-1D2B-9E35-562F-D6788E8D6C64}"/>
          </ac:spMkLst>
        </pc:spChg>
        <pc:spChg chg="add mod">
          <ac:chgData name="Maria Pagano" userId="60497cb8cb4b67d3" providerId="LiveId" clId="{00C9C156-4A4E-4210-9754-A772B8CAF879}" dt="2024-06-18T00:48:06.333" v="1797" actId="1076"/>
          <ac:spMkLst>
            <pc:docMk/>
            <pc:sldMk cId="4188627449" sldId="281"/>
            <ac:spMk id="8" creationId="{117C2A64-7312-3150-A823-B6760AC94860}"/>
          </ac:spMkLst>
        </pc:spChg>
        <pc:spChg chg="add mod">
          <ac:chgData name="Maria Pagano" userId="60497cb8cb4b67d3" providerId="LiveId" clId="{00C9C156-4A4E-4210-9754-A772B8CAF879}" dt="2024-07-05T14:56:06.304" v="8972" actId="1076"/>
          <ac:spMkLst>
            <pc:docMk/>
            <pc:sldMk cId="4188627449" sldId="281"/>
            <ac:spMk id="10" creationId="{19FD7E43-10EA-6406-B5F7-BB1CA88B7A4A}"/>
          </ac:spMkLst>
        </pc:spChg>
        <pc:spChg chg="add del mod">
          <ac:chgData name="Maria Pagano" userId="60497cb8cb4b67d3" providerId="LiveId" clId="{00C9C156-4A4E-4210-9754-A772B8CAF879}" dt="2024-06-21T15:46:28.021" v="6738" actId="478"/>
          <ac:spMkLst>
            <pc:docMk/>
            <pc:sldMk cId="4188627449" sldId="281"/>
            <ac:spMk id="11" creationId="{F2E06CEC-337E-15C1-22EA-F210FFE9DB31}"/>
          </ac:spMkLst>
        </pc:spChg>
        <pc:spChg chg="add del mod">
          <ac:chgData name="Maria Pagano" userId="60497cb8cb4b67d3" providerId="LiveId" clId="{00C9C156-4A4E-4210-9754-A772B8CAF879}" dt="2024-06-21T15:59:13.225" v="6958" actId="478"/>
          <ac:spMkLst>
            <pc:docMk/>
            <pc:sldMk cId="4188627449" sldId="281"/>
            <ac:spMk id="14" creationId="{5FB2C359-3A60-023B-4CFC-858A7DC906D6}"/>
          </ac:spMkLst>
        </pc:spChg>
        <pc:picChg chg="add del mod">
          <ac:chgData name="Maria Pagano" userId="60497cb8cb4b67d3" providerId="LiveId" clId="{00C9C156-4A4E-4210-9754-A772B8CAF879}" dt="2024-06-18T00:42:02.669" v="1676" actId="478"/>
          <ac:picMkLst>
            <pc:docMk/>
            <pc:sldMk cId="4188627449" sldId="281"/>
            <ac:picMk id="3" creationId="{4D1E0A94-9E74-F9D2-AA80-54C5D7A3C0AC}"/>
          </ac:picMkLst>
        </pc:picChg>
        <pc:picChg chg="add mod">
          <ac:chgData name="Maria Pagano" userId="60497cb8cb4b67d3" providerId="LiveId" clId="{00C9C156-4A4E-4210-9754-A772B8CAF879}" dt="2024-07-05T14:55:27.574" v="8961" actId="1076"/>
          <ac:picMkLst>
            <pc:docMk/>
            <pc:sldMk cId="4188627449" sldId="281"/>
            <ac:picMk id="9" creationId="{EAEC07B3-F780-3D93-44F8-C16C58A0E8AE}"/>
          </ac:picMkLst>
        </pc:picChg>
        <pc:picChg chg="add mod">
          <ac:chgData name="Maria Pagano" userId="60497cb8cb4b67d3" providerId="LiveId" clId="{00C9C156-4A4E-4210-9754-A772B8CAF879}" dt="2024-07-05T14:55:51.930" v="8968" actId="1076"/>
          <ac:picMkLst>
            <pc:docMk/>
            <pc:sldMk cId="4188627449" sldId="281"/>
            <ac:picMk id="12" creationId="{2BC46195-F967-C8E6-9B12-DE3130138A4B}"/>
          </ac:picMkLst>
        </pc:picChg>
      </pc:sldChg>
      <pc:sldChg chg="addSp delSp modSp mod">
        <pc:chgData name="Maria Pagano" userId="60497cb8cb4b67d3" providerId="LiveId" clId="{00C9C156-4A4E-4210-9754-A772B8CAF879}" dt="2024-07-05T15:10:24.927" v="9130" actId="20577"/>
        <pc:sldMkLst>
          <pc:docMk/>
          <pc:sldMk cId="171999787" sldId="282"/>
        </pc:sldMkLst>
        <pc:spChg chg="mod">
          <ac:chgData name="Maria Pagano" userId="60497cb8cb4b67d3" providerId="LiveId" clId="{00C9C156-4A4E-4210-9754-A772B8CAF879}" dt="2024-06-18T00:48:51.946" v="1841" actId="20577"/>
          <ac:spMkLst>
            <pc:docMk/>
            <pc:sldMk cId="171999787" sldId="282"/>
            <ac:spMk id="2" creationId="{97208CAB-8261-94BD-7F02-5BF7189F03A5}"/>
          </ac:spMkLst>
        </pc:spChg>
        <pc:spChg chg="add mod">
          <ac:chgData name="Maria Pagano" userId="60497cb8cb4b67d3" providerId="LiveId" clId="{00C9C156-4A4E-4210-9754-A772B8CAF879}" dt="2024-07-05T14:59:50.476" v="9037" actId="1076"/>
          <ac:spMkLst>
            <pc:docMk/>
            <pc:sldMk cId="171999787" sldId="282"/>
            <ac:spMk id="3" creationId="{1D01E494-2D17-CCE0-3CAA-9D2E4E48666F}"/>
          </ac:spMkLst>
        </pc:spChg>
        <pc:spChg chg="add mod">
          <ac:chgData name="Maria Pagano" userId="60497cb8cb4b67d3" providerId="LiveId" clId="{00C9C156-4A4E-4210-9754-A772B8CAF879}" dt="2024-06-18T00:49:16.861" v="1843"/>
          <ac:spMkLst>
            <pc:docMk/>
            <pc:sldMk cId="171999787" sldId="282"/>
            <ac:spMk id="3" creationId="{4B591849-EA3A-1017-4F5B-FE78CB99C291}"/>
          </ac:spMkLst>
        </pc:spChg>
        <pc:spChg chg="add mod">
          <ac:chgData name="Maria Pagano" userId="60497cb8cb4b67d3" providerId="LiveId" clId="{00C9C156-4A4E-4210-9754-A772B8CAF879}" dt="2024-07-05T15:01:45.935" v="9050" actId="1076"/>
          <ac:spMkLst>
            <pc:docMk/>
            <pc:sldMk cId="171999787" sldId="282"/>
            <ac:spMk id="4" creationId="{3A22D97A-4D04-E556-1694-7F9C884D06F8}"/>
          </ac:spMkLst>
        </pc:spChg>
        <pc:spChg chg="del">
          <ac:chgData name="Maria Pagano" userId="60497cb8cb4b67d3" providerId="LiveId" clId="{00C9C156-4A4E-4210-9754-A772B8CAF879}" dt="2024-06-18T00:49:14.393" v="1842" actId="478"/>
          <ac:spMkLst>
            <pc:docMk/>
            <pc:sldMk cId="171999787" sldId="282"/>
            <ac:spMk id="5" creationId="{185A157A-84B8-877C-1683-06FF147A19ED}"/>
          </ac:spMkLst>
        </pc:spChg>
        <pc:spChg chg="add mod">
          <ac:chgData name="Maria Pagano" userId="60497cb8cb4b67d3" providerId="LiveId" clId="{00C9C156-4A4E-4210-9754-A772B8CAF879}" dt="2024-07-05T15:10:24.927" v="9130" actId="20577"/>
          <ac:spMkLst>
            <pc:docMk/>
            <pc:sldMk cId="171999787" sldId="282"/>
            <ac:spMk id="5" creationId="{8E78F036-CB04-C6B5-03FA-A827211ED9E5}"/>
          </ac:spMkLst>
        </pc:spChg>
        <pc:graphicFrameChg chg="add mod modGraphic">
          <ac:chgData name="Maria Pagano" userId="60497cb8cb4b67d3" providerId="LiveId" clId="{00C9C156-4A4E-4210-9754-A772B8CAF879}" dt="2024-07-05T15:01:18.244" v="9043" actId="1076"/>
          <ac:graphicFrameMkLst>
            <pc:docMk/>
            <pc:sldMk cId="171999787" sldId="282"/>
            <ac:graphicFrameMk id="8" creationId="{DCF50CAF-082E-3A62-AF84-7500DBCC24C1}"/>
          </ac:graphicFrameMkLst>
        </pc:graphicFrameChg>
        <pc:picChg chg="add del mod">
          <ac:chgData name="Maria Pagano" userId="60497cb8cb4b67d3" providerId="LiveId" clId="{00C9C156-4A4E-4210-9754-A772B8CAF879}" dt="2024-06-18T00:55:53.103" v="1862" actId="21"/>
          <ac:picMkLst>
            <pc:docMk/>
            <pc:sldMk cId="171999787" sldId="282"/>
            <ac:picMk id="4" creationId="{9F7DCE8D-2A45-F8F8-2799-E755363012B7}"/>
          </ac:picMkLst>
        </pc:picChg>
        <pc:picChg chg="add mod modCrop">
          <ac:chgData name="Maria Pagano" userId="60497cb8cb4b67d3" providerId="LiveId" clId="{00C9C156-4A4E-4210-9754-A772B8CAF879}" dt="2024-07-05T15:01:49.271" v="9051" actId="1076"/>
          <ac:picMkLst>
            <pc:docMk/>
            <pc:sldMk cId="171999787" sldId="282"/>
            <ac:picMk id="7" creationId="{0C38A16B-FCBD-5142-E072-204E875612C4}"/>
          </ac:picMkLst>
        </pc:picChg>
      </pc:sldChg>
      <pc:sldChg chg="addSp delSp modSp mod">
        <pc:chgData name="Maria Pagano" userId="60497cb8cb4b67d3" providerId="LiveId" clId="{00C9C156-4A4E-4210-9754-A772B8CAF879}" dt="2024-07-05T15:05:27.303" v="9090" actId="1076"/>
        <pc:sldMkLst>
          <pc:docMk/>
          <pc:sldMk cId="962158815" sldId="283"/>
        </pc:sldMkLst>
        <pc:spChg chg="mod">
          <ac:chgData name="Maria Pagano" userId="60497cb8cb4b67d3" providerId="LiveId" clId="{00C9C156-4A4E-4210-9754-A772B8CAF879}" dt="2024-06-18T01:00:06.373" v="1910" actId="20577"/>
          <ac:spMkLst>
            <pc:docMk/>
            <pc:sldMk cId="962158815" sldId="283"/>
            <ac:spMk id="2" creationId="{5689198B-87E7-F786-B8E5-C13A4F4C2486}"/>
          </ac:spMkLst>
        </pc:spChg>
        <pc:spChg chg="add del mod">
          <ac:chgData name="Maria Pagano" userId="60497cb8cb4b67d3" providerId="LiveId" clId="{00C9C156-4A4E-4210-9754-A772B8CAF879}" dt="2024-07-05T15:03:26.108" v="9060" actId="21"/>
          <ac:spMkLst>
            <pc:docMk/>
            <pc:sldMk cId="962158815" sldId="283"/>
            <ac:spMk id="4" creationId="{3A818854-C023-1378-850D-F80E7465E22A}"/>
          </ac:spMkLst>
        </pc:spChg>
        <pc:spChg chg="mod">
          <ac:chgData name="Maria Pagano" userId="60497cb8cb4b67d3" providerId="LiveId" clId="{00C9C156-4A4E-4210-9754-A772B8CAF879}" dt="2024-07-05T15:05:27.303" v="9090" actId="1076"/>
          <ac:spMkLst>
            <pc:docMk/>
            <pc:sldMk cId="962158815" sldId="283"/>
            <ac:spMk id="5" creationId="{4307F5FA-164A-9DC9-4207-ECAA59AA066F}"/>
          </ac:spMkLst>
        </pc:spChg>
        <pc:spChg chg="add mod">
          <ac:chgData name="Maria Pagano" userId="60497cb8cb4b67d3" providerId="LiveId" clId="{00C9C156-4A4E-4210-9754-A772B8CAF879}" dt="2024-07-05T15:05:17.010" v="9088" actId="1076"/>
          <ac:spMkLst>
            <pc:docMk/>
            <pc:sldMk cId="962158815" sldId="283"/>
            <ac:spMk id="6" creationId="{BA919010-3120-CF40-6037-C7943909E3A0}"/>
          </ac:spMkLst>
        </pc:spChg>
        <pc:picChg chg="add mod">
          <ac:chgData name="Maria Pagano" userId="60497cb8cb4b67d3" providerId="LiveId" clId="{00C9C156-4A4E-4210-9754-A772B8CAF879}" dt="2024-07-05T15:05:22.010" v="9089" actId="1076"/>
          <ac:picMkLst>
            <pc:docMk/>
            <pc:sldMk cId="962158815" sldId="283"/>
            <ac:picMk id="3" creationId="{D73BE110-B456-89E7-6CDD-BF5AB4343311}"/>
          </ac:picMkLst>
        </pc:picChg>
      </pc:sldChg>
      <pc:sldChg chg="addSp delSp modSp mod">
        <pc:chgData name="Maria Pagano" userId="60497cb8cb4b67d3" providerId="LiveId" clId="{00C9C156-4A4E-4210-9754-A772B8CAF879}" dt="2024-07-05T15:06:15.696" v="9097" actId="1076"/>
        <pc:sldMkLst>
          <pc:docMk/>
          <pc:sldMk cId="1922041196" sldId="284"/>
        </pc:sldMkLst>
        <pc:spChg chg="mod">
          <ac:chgData name="Maria Pagano" userId="60497cb8cb4b67d3" providerId="LiveId" clId="{00C9C156-4A4E-4210-9754-A772B8CAF879}" dt="2024-07-05T15:06:15.696" v="9097" actId="1076"/>
          <ac:spMkLst>
            <pc:docMk/>
            <pc:sldMk cId="1922041196" sldId="284"/>
            <ac:spMk id="4" creationId="{844B1D17-0CAA-91C1-6317-76D6A77AB0A6}"/>
          </ac:spMkLst>
        </pc:spChg>
        <pc:spChg chg="add mod">
          <ac:chgData name="Maria Pagano" userId="60497cb8cb4b67d3" providerId="LiveId" clId="{00C9C156-4A4E-4210-9754-A772B8CAF879}" dt="2024-07-05T15:06:05.596" v="9093" actId="1076"/>
          <ac:spMkLst>
            <pc:docMk/>
            <pc:sldMk cId="1922041196" sldId="284"/>
            <ac:spMk id="6" creationId="{A2D5548B-7DAA-E50A-4AAA-79FA260D04C6}"/>
          </ac:spMkLst>
        </pc:spChg>
        <pc:spChg chg="add mod">
          <ac:chgData name="Maria Pagano" userId="60497cb8cb4b67d3" providerId="LiveId" clId="{00C9C156-4A4E-4210-9754-A772B8CAF879}" dt="2024-06-21T16:39:42.092" v="7417" actId="313"/>
          <ac:spMkLst>
            <pc:docMk/>
            <pc:sldMk cId="1922041196" sldId="284"/>
            <ac:spMk id="7" creationId="{3D9C6EC4-2124-2C34-52DA-295E618812C4}"/>
          </ac:spMkLst>
        </pc:spChg>
        <pc:spChg chg="del">
          <ac:chgData name="Maria Pagano" userId="60497cb8cb4b67d3" providerId="LiveId" clId="{00C9C156-4A4E-4210-9754-A772B8CAF879}" dt="2024-06-18T01:01:55.726" v="1983" actId="21"/>
          <ac:spMkLst>
            <pc:docMk/>
            <pc:sldMk cId="1922041196" sldId="284"/>
            <ac:spMk id="10" creationId="{E710007E-4B08-E796-71CD-D816CFEAC058}"/>
          </ac:spMkLst>
        </pc:spChg>
        <pc:picChg chg="add mod modCrop">
          <ac:chgData name="Maria Pagano" userId="60497cb8cb4b67d3" providerId="LiveId" clId="{00C9C156-4A4E-4210-9754-A772B8CAF879}" dt="2024-07-05T15:06:13.158" v="9096" actId="1076"/>
          <ac:picMkLst>
            <pc:docMk/>
            <pc:sldMk cId="1922041196" sldId="284"/>
            <ac:picMk id="2" creationId="{36943BB1-0558-9391-ED22-ECCE0B1C6F0A}"/>
          </ac:picMkLst>
        </pc:picChg>
      </pc:sldChg>
      <pc:sldChg chg="addSp delSp modSp mod">
        <pc:chgData name="Maria Pagano" userId="60497cb8cb4b67d3" providerId="LiveId" clId="{00C9C156-4A4E-4210-9754-A772B8CAF879}" dt="2024-07-05T15:08:00.427" v="9099" actId="1076"/>
        <pc:sldMkLst>
          <pc:docMk/>
          <pc:sldMk cId="1871332026" sldId="285"/>
        </pc:sldMkLst>
        <pc:spChg chg="mod">
          <ac:chgData name="Maria Pagano" userId="60497cb8cb4b67d3" providerId="LiveId" clId="{00C9C156-4A4E-4210-9754-A772B8CAF879}" dt="2024-06-18T01:02:39.531" v="2025" actId="20577"/>
          <ac:spMkLst>
            <pc:docMk/>
            <pc:sldMk cId="1871332026" sldId="285"/>
            <ac:spMk id="2" creationId="{F8F0477F-E920-610C-4EE5-1C0581953379}"/>
          </ac:spMkLst>
        </pc:spChg>
        <pc:spChg chg="add mod">
          <ac:chgData name="Maria Pagano" userId="60497cb8cb4b67d3" providerId="LiveId" clId="{00C9C156-4A4E-4210-9754-A772B8CAF879}" dt="2024-07-05T15:08:00.427" v="9099" actId="1076"/>
          <ac:spMkLst>
            <pc:docMk/>
            <pc:sldMk cId="1871332026" sldId="285"/>
            <ac:spMk id="5" creationId="{75380BA9-67BA-B068-F8EE-2B48C7D9DAE3}"/>
          </ac:spMkLst>
        </pc:spChg>
        <pc:spChg chg="del mod">
          <ac:chgData name="Maria Pagano" userId="60497cb8cb4b67d3" providerId="LiveId" clId="{00C9C156-4A4E-4210-9754-A772B8CAF879}" dt="2024-06-21T16:25:59.799" v="7362" actId="21"/>
          <ac:spMkLst>
            <pc:docMk/>
            <pc:sldMk cId="1871332026" sldId="285"/>
            <ac:spMk id="7" creationId="{E1E69681-E4F3-AC89-7F70-C5606EF46EC0}"/>
          </ac:spMkLst>
        </pc:spChg>
        <pc:spChg chg="add mod">
          <ac:chgData name="Maria Pagano" userId="60497cb8cb4b67d3" providerId="LiveId" clId="{00C9C156-4A4E-4210-9754-A772B8CAF879}" dt="2024-06-21T16:28:02.956" v="7381" actId="2711"/>
          <ac:spMkLst>
            <pc:docMk/>
            <pc:sldMk cId="1871332026" sldId="285"/>
            <ac:spMk id="8" creationId="{CE7AAF18-EFA4-5B84-8969-B5DFD984EBF2}"/>
          </ac:spMkLst>
        </pc:spChg>
        <pc:picChg chg="del">
          <ac:chgData name="Maria Pagano" userId="60497cb8cb4b67d3" providerId="LiveId" clId="{00C9C156-4A4E-4210-9754-A772B8CAF879}" dt="2024-06-18T01:02:42.227" v="2026" actId="478"/>
          <ac:picMkLst>
            <pc:docMk/>
            <pc:sldMk cId="1871332026" sldId="285"/>
            <ac:picMk id="3" creationId="{1DDE91E0-FEDA-1519-EE23-87923A0FFF12}"/>
          </ac:picMkLst>
        </pc:picChg>
        <pc:picChg chg="add mod modCrop">
          <ac:chgData name="Maria Pagano" userId="60497cb8cb4b67d3" providerId="LiveId" clId="{00C9C156-4A4E-4210-9754-A772B8CAF879}" dt="2024-06-21T16:26:42.211" v="7368" actId="1076"/>
          <ac:picMkLst>
            <pc:docMk/>
            <pc:sldMk cId="1871332026" sldId="285"/>
            <ac:picMk id="4" creationId="{34A1E26E-3A3B-103E-F528-06F30618C151}"/>
          </ac:picMkLst>
        </pc:picChg>
      </pc:sldChg>
      <pc:sldChg chg="addSp delSp modSp mod">
        <pc:chgData name="Maria Pagano" userId="60497cb8cb4b67d3" providerId="LiveId" clId="{00C9C156-4A4E-4210-9754-A772B8CAF879}" dt="2024-07-05T15:09:44.242" v="9126" actId="1076"/>
        <pc:sldMkLst>
          <pc:docMk/>
          <pc:sldMk cId="2636013245" sldId="286"/>
        </pc:sldMkLst>
        <pc:spChg chg="mod">
          <ac:chgData name="Maria Pagano" userId="60497cb8cb4b67d3" providerId="LiveId" clId="{00C9C156-4A4E-4210-9754-A772B8CAF879}" dt="2024-07-05T15:08:33.694" v="9104" actId="1076"/>
          <ac:spMkLst>
            <pc:docMk/>
            <pc:sldMk cId="2636013245" sldId="286"/>
            <ac:spMk id="2" creationId="{C520D7B1-FA8D-A6D2-338C-AC08922772FD}"/>
          </ac:spMkLst>
        </pc:spChg>
        <pc:spChg chg="add mod">
          <ac:chgData name="Maria Pagano" userId="60497cb8cb4b67d3" providerId="LiveId" clId="{00C9C156-4A4E-4210-9754-A772B8CAF879}" dt="2024-07-05T15:08:24.018" v="9102" actId="14100"/>
          <ac:spMkLst>
            <pc:docMk/>
            <pc:sldMk cId="2636013245" sldId="286"/>
            <ac:spMk id="4" creationId="{D656A919-5C44-C19E-1A53-ED9BA880C824}"/>
          </ac:spMkLst>
        </pc:spChg>
        <pc:spChg chg="add mod">
          <ac:chgData name="Maria Pagano" userId="60497cb8cb4b67d3" providerId="LiveId" clId="{00C9C156-4A4E-4210-9754-A772B8CAF879}" dt="2024-07-05T15:09:44.242" v="9126" actId="1076"/>
          <ac:spMkLst>
            <pc:docMk/>
            <pc:sldMk cId="2636013245" sldId="286"/>
            <ac:spMk id="6" creationId="{537FA2D4-5E52-07F6-4E32-30276729A896}"/>
          </ac:spMkLst>
        </pc:spChg>
        <pc:spChg chg="del mod">
          <ac:chgData name="Maria Pagano" userId="60497cb8cb4b67d3" providerId="LiveId" clId="{00C9C156-4A4E-4210-9754-A772B8CAF879}" dt="2024-06-18T01:04:47.189" v="2075" actId="21"/>
          <ac:spMkLst>
            <pc:docMk/>
            <pc:sldMk cId="2636013245" sldId="286"/>
            <ac:spMk id="6" creationId="{A0E38197-C497-73BB-A942-780CFECE8402}"/>
          </ac:spMkLst>
        </pc:spChg>
        <pc:spChg chg="del">
          <ac:chgData name="Maria Pagano" userId="60497cb8cb4b67d3" providerId="LiveId" clId="{00C9C156-4A4E-4210-9754-A772B8CAF879}" dt="2024-06-18T01:04:18.899" v="2071" actId="478"/>
          <ac:spMkLst>
            <pc:docMk/>
            <pc:sldMk cId="2636013245" sldId="286"/>
            <ac:spMk id="7" creationId="{519F640D-A2F6-ABEF-F181-C69CC8A83969}"/>
          </ac:spMkLst>
        </pc:spChg>
        <pc:graphicFrameChg chg="add mod modGraphic">
          <ac:chgData name="Maria Pagano" userId="60497cb8cb4b67d3" providerId="LiveId" clId="{00C9C156-4A4E-4210-9754-A772B8CAF879}" dt="2024-07-05T15:09:19.283" v="9112" actId="1076"/>
          <ac:graphicFrameMkLst>
            <pc:docMk/>
            <pc:sldMk cId="2636013245" sldId="286"/>
            <ac:graphicFrameMk id="3" creationId="{8BA4A3CF-F133-5580-75C4-FE5653845440}"/>
          </ac:graphicFrameMkLst>
        </pc:graphicFrameChg>
        <pc:picChg chg="del">
          <ac:chgData name="Maria Pagano" userId="60497cb8cb4b67d3" providerId="LiveId" clId="{00C9C156-4A4E-4210-9754-A772B8CAF879}" dt="2024-06-18T01:04:14.250" v="2070" actId="478"/>
          <ac:picMkLst>
            <pc:docMk/>
            <pc:sldMk cId="2636013245" sldId="286"/>
            <ac:picMk id="4" creationId="{785B86AA-C877-54CC-0B1B-5C8FEE50C169}"/>
          </ac:picMkLst>
        </pc:picChg>
      </pc:sldChg>
      <pc:sldChg chg="delSp modSp mod">
        <pc:chgData name="Maria Pagano" userId="60497cb8cb4b67d3" providerId="LiveId" clId="{00C9C156-4A4E-4210-9754-A772B8CAF879}" dt="2024-06-21T16:44:43.922" v="7605" actId="1076"/>
        <pc:sldMkLst>
          <pc:docMk/>
          <pc:sldMk cId="4180763330" sldId="287"/>
        </pc:sldMkLst>
        <pc:spChg chg="mod">
          <ac:chgData name="Maria Pagano" userId="60497cb8cb4b67d3" providerId="LiveId" clId="{00C9C156-4A4E-4210-9754-A772B8CAF879}" dt="2024-06-21T16:44:39.424" v="7604" actId="1076"/>
          <ac:spMkLst>
            <pc:docMk/>
            <pc:sldMk cId="4180763330" sldId="287"/>
            <ac:spMk id="2" creationId="{92D00AE2-06E1-BB54-A4D2-3E564A30EB5B}"/>
          </ac:spMkLst>
        </pc:spChg>
        <pc:spChg chg="mod">
          <ac:chgData name="Maria Pagano" userId="60497cb8cb4b67d3" providerId="LiveId" clId="{00C9C156-4A4E-4210-9754-A772B8CAF879}" dt="2024-06-21T16:44:43.922" v="7605" actId="1076"/>
          <ac:spMkLst>
            <pc:docMk/>
            <pc:sldMk cId="4180763330" sldId="287"/>
            <ac:spMk id="5" creationId="{691378FE-0DF6-7B1A-E635-A41B9355CF3E}"/>
          </ac:spMkLst>
        </pc:spChg>
        <pc:picChg chg="del">
          <ac:chgData name="Maria Pagano" userId="60497cb8cb4b67d3" providerId="LiveId" clId="{00C9C156-4A4E-4210-9754-A772B8CAF879}" dt="2024-06-18T01:05:10.706" v="2115" actId="478"/>
          <ac:picMkLst>
            <pc:docMk/>
            <pc:sldMk cId="4180763330" sldId="287"/>
            <ac:picMk id="7" creationId="{23D57547-9FA0-D746-B190-5FC5822C2848}"/>
          </ac:picMkLst>
        </pc:picChg>
      </pc:sldChg>
      <pc:sldChg chg="addSp modSp mod">
        <pc:chgData name="Maria Pagano" userId="60497cb8cb4b67d3" providerId="LiveId" clId="{00C9C156-4A4E-4210-9754-A772B8CAF879}" dt="2024-07-05T15:13:17.250" v="9149" actId="1076"/>
        <pc:sldMkLst>
          <pc:docMk/>
          <pc:sldMk cId="2894987899" sldId="288"/>
        </pc:sldMkLst>
        <pc:spChg chg="mod">
          <ac:chgData name="Maria Pagano" userId="60497cb8cb4b67d3" providerId="LiveId" clId="{00C9C156-4A4E-4210-9754-A772B8CAF879}" dt="2024-07-05T15:13:17.250" v="9149" actId="1076"/>
          <ac:spMkLst>
            <pc:docMk/>
            <pc:sldMk cId="2894987899" sldId="288"/>
            <ac:spMk id="2" creationId="{35B9B079-1DDC-2768-FE5F-6F9CAF844310}"/>
          </ac:spMkLst>
        </pc:spChg>
        <pc:spChg chg="mod">
          <ac:chgData name="Maria Pagano" userId="60497cb8cb4b67d3" providerId="LiveId" clId="{00C9C156-4A4E-4210-9754-A772B8CAF879}" dt="2024-06-21T16:46:26.690" v="7620" actId="21"/>
          <ac:spMkLst>
            <pc:docMk/>
            <pc:sldMk cId="2894987899" sldId="288"/>
            <ac:spMk id="4" creationId="{06693D5A-DCF7-5C41-1C90-F12EACB93973}"/>
          </ac:spMkLst>
        </pc:spChg>
        <pc:spChg chg="add mod">
          <ac:chgData name="Maria Pagano" userId="60497cb8cb4b67d3" providerId="LiveId" clId="{00C9C156-4A4E-4210-9754-A772B8CAF879}" dt="2024-07-05T15:13:00.020" v="9144" actId="14100"/>
          <ac:spMkLst>
            <pc:docMk/>
            <pc:sldMk cId="2894987899" sldId="288"/>
            <ac:spMk id="7" creationId="{E3D53800-2282-C1DC-D4E1-AF185F1AFE32}"/>
          </ac:spMkLst>
        </pc:spChg>
        <pc:picChg chg="add">
          <ac:chgData name="Maria Pagano" userId="60497cb8cb4b67d3" providerId="LiveId" clId="{00C9C156-4A4E-4210-9754-A772B8CAF879}" dt="2024-06-18T01:06:44.468" v="2142"/>
          <ac:picMkLst>
            <pc:docMk/>
            <pc:sldMk cId="2894987899" sldId="288"/>
            <ac:picMk id="3" creationId="{52E58F16-CB1B-10E1-F249-FAFCD4B8D0BF}"/>
          </ac:picMkLst>
        </pc:picChg>
        <pc:picChg chg="add mod modCrop">
          <ac:chgData name="Maria Pagano" userId="60497cb8cb4b67d3" providerId="LiveId" clId="{00C9C156-4A4E-4210-9754-A772B8CAF879}" dt="2024-07-05T15:13:07.889" v="9147" actId="1076"/>
          <ac:picMkLst>
            <pc:docMk/>
            <pc:sldMk cId="2894987899" sldId="288"/>
            <ac:picMk id="6" creationId="{3CAD91AA-EC5C-88EC-A13E-45F2BEA7B8BA}"/>
          </ac:picMkLst>
        </pc:picChg>
      </pc:sldChg>
      <pc:sldChg chg="modSp mod">
        <pc:chgData name="Maria Pagano" userId="60497cb8cb4b67d3" providerId="LiveId" clId="{00C9C156-4A4E-4210-9754-A772B8CAF879}" dt="2024-06-21T16:48:31.282" v="7653" actId="1076"/>
        <pc:sldMkLst>
          <pc:docMk/>
          <pc:sldMk cId="3364813311" sldId="289"/>
        </pc:sldMkLst>
        <pc:spChg chg="mod">
          <ac:chgData name="Maria Pagano" userId="60497cb8cb4b67d3" providerId="LiveId" clId="{00C9C156-4A4E-4210-9754-A772B8CAF879}" dt="2024-06-18T01:07:52.657" v="2191" actId="20577"/>
          <ac:spMkLst>
            <pc:docMk/>
            <pc:sldMk cId="3364813311" sldId="289"/>
            <ac:spMk id="2" creationId="{C52D22A4-8A9A-21C1-E8B5-3AE33939234D}"/>
          </ac:spMkLst>
        </pc:spChg>
        <pc:spChg chg="mod">
          <ac:chgData name="Maria Pagano" userId="60497cb8cb4b67d3" providerId="LiveId" clId="{00C9C156-4A4E-4210-9754-A772B8CAF879}" dt="2024-06-21T16:48:31.282" v="7653" actId="1076"/>
          <ac:spMkLst>
            <pc:docMk/>
            <pc:sldMk cId="3364813311" sldId="289"/>
            <ac:spMk id="5" creationId="{895D0F0B-6407-E8E6-C520-E002D6EF4E88}"/>
          </ac:spMkLst>
        </pc:spChg>
      </pc:sldChg>
      <pc:sldChg chg="modSp mod">
        <pc:chgData name="Maria Pagano" userId="60497cb8cb4b67d3" providerId="LiveId" clId="{00C9C156-4A4E-4210-9754-A772B8CAF879}" dt="2024-07-05T15:14:04.274" v="9175" actId="1076"/>
        <pc:sldMkLst>
          <pc:docMk/>
          <pc:sldMk cId="313853873" sldId="291"/>
        </pc:sldMkLst>
        <pc:spChg chg="mod">
          <ac:chgData name="Maria Pagano" userId="60497cb8cb4b67d3" providerId="LiveId" clId="{00C9C156-4A4E-4210-9754-A772B8CAF879}" dt="2024-07-05T15:14:04.274" v="9175" actId="1076"/>
          <ac:spMkLst>
            <pc:docMk/>
            <pc:sldMk cId="313853873" sldId="291"/>
            <ac:spMk id="2" creationId="{0E0CB5EF-CCFD-A977-B56B-F3E6146F86D9}"/>
          </ac:spMkLst>
        </pc:spChg>
        <pc:spChg chg="mod">
          <ac:chgData name="Maria Pagano" userId="60497cb8cb4b67d3" providerId="LiveId" clId="{00C9C156-4A4E-4210-9754-A772B8CAF879}" dt="2024-06-21T17:39:22.206" v="7675" actId="1076"/>
          <ac:spMkLst>
            <pc:docMk/>
            <pc:sldMk cId="313853873" sldId="291"/>
            <ac:spMk id="5" creationId="{D7D1B10E-3691-5A8C-533B-451C8D87841E}"/>
          </ac:spMkLst>
        </pc:spChg>
      </pc:sldChg>
      <pc:sldChg chg="addSp modSp mod">
        <pc:chgData name="Maria Pagano" userId="60497cb8cb4b67d3" providerId="LiveId" clId="{00C9C156-4A4E-4210-9754-A772B8CAF879}" dt="2024-07-05T15:14:34.275" v="9181" actId="1076"/>
        <pc:sldMkLst>
          <pc:docMk/>
          <pc:sldMk cId="3755503828" sldId="292"/>
        </pc:sldMkLst>
        <pc:spChg chg="mod">
          <ac:chgData name="Maria Pagano" userId="60497cb8cb4b67d3" providerId="LiveId" clId="{00C9C156-4A4E-4210-9754-A772B8CAF879}" dt="2024-07-05T15:14:32.295" v="9180" actId="1076"/>
          <ac:spMkLst>
            <pc:docMk/>
            <pc:sldMk cId="3755503828" sldId="292"/>
            <ac:spMk id="2" creationId="{2AA769F1-2673-E2A0-2FCE-7AACECF01EFB}"/>
          </ac:spMkLst>
        </pc:spChg>
        <pc:spChg chg="mod">
          <ac:chgData name="Maria Pagano" userId="60497cb8cb4b67d3" providerId="LiveId" clId="{00C9C156-4A4E-4210-9754-A772B8CAF879}" dt="2024-06-21T17:39:59.795" v="7690" actId="1076"/>
          <ac:spMkLst>
            <pc:docMk/>
            <pc:sldMk cId="3755503828" sldId="292"/>
            <ac:spMk id="6" creationId="{EBC5EA3E-3C84-EABC-2397-A8C2A5152AC0}"/>
          </ac:spMkLst>
        </pc:spChg>
        <pc:spChg chg="mod">
          <ac:chgData name="Maria Pagano" userId="60497cb8cb4b67d3" providerId="LiveId" clId="{00C9C156-4A4E-4210-9754-A772B8CAF879}" dt="2024-07-05T15:14:23.364" v="9177" actId="1076"/>
          <ac:spMkLst>
            <pc:docMk/>
            <pc:sldMk cId="3755503828" sldId="292"/>
            <ac:spMk id="9" creationId="{5B02B945-594F-7675-EF01-EE8ADA41DEDC}"/>
          </ac:spMkLst>
        </pc:spChg>
        <pc:picChg chg="add mod modCrop">
          <ac:chgData name="Maria Pagano" userId="60497cb8cb4b67d3" providerId="LiveId" clId="{00C9C156-4A4E-4210-9754-A772B8CAF879}" dt="2024-07-05T15:14:34.275" v="9181" actId="1076"/>
          <ac:picMkLst>
            <pc:docMk/>
            <pc:sldMk cId="3755503828" sldId="292"/>
            <ac:picMk id="3" creationId="{CC15517D-BA23-D50F-6893-07F3C6A54A47}"/>
          </ac:picMkLst>
        </pc:picChg>
      </pc:sldChg>
      <pc:sldChg chg="addSp delSp modSp mod">
        <pc:chgData name="Maria Pagano" userId="60497cb8cb4b67d3" providerId="LiveId" clId="{00C9C156-4A4E-4210-9754-A772B8CAF879}" dt="2024-07-05T15:14:59.273" v="9186" actId="14100"/>
        <pc:sldMkLst>
          <pc:docMk/>
          <pc:sldMk cId="473763785" sldId="293"/>
        </pc:sldMkLst>
        <pc:spChg chg="mod">
          <ac:chgData name="Maria Pagano" userId="60497cb8cb4b67d3" providerId="LiveId" clId="{00C9C156-4A4E-4210-9754-A772B8CAF879}" dt="2024-06-18T01:11:23.848" v="2260" actId="20577"/>
          <ac:spMkLst>
            <pc:docMk/>
            <pc:sldMk cId="473763785" sldId="293"/>
            <ac:spMk id="3" creationId="{1D623769-9BC2-F399-EB22-BD9F4297ABD8}"/>
          </ac:spMkLst>
        </pc:spChg>
        <pc:spChg chg="add mod">
          <ac:chgData name="Maria Pagano" userId="60497cb8cb4b67d3" providerId="LiveId" clId="{00C9C156-4A4E-4210-9754-A772B8CAF879}" dt="2024-07-05T15:14:59.273" v="9186" actId="14100"/>
          <ac:spMkLst>
            <pc:docMk/>
            <pc:sldMk cId="473763785" sldId="293"/>
            <ac:spMk id="4" creationId="{0C8621B7-9440-1C4E-0E72-40B48554F268}"/>
          </ac:spMkLst>
        </pc:spChg>
        <pc:spChg chg="mod">
          <ac:chgData name="Maria Pagano" userId="60497cb8cb4b67d3" providerId="LiveId" clId="{00C9C156-4A4E-4210-9754-A772B8CAF879}" dt="2024-06-21T17:49:07.839" v="8011" actId="1076"/>
          <ac:spMkLst>
            <pc:docMk/>
            <pc:sldMk cId="473763785" sldId="293"/>
            <ac:spMk id="7" creationId="{C77290DA-4DD9-F248-EA2D-84AC0C0758F4}"/>
          </ac:spMkLst>
        </pc:spChg>
        <pc:spChg chg="del mod">
          <ac:chgData name="Maria Pagano" userId="60497cb8cb4b67d3" providerId="LiveId" clId="{00C9C156-4A4E-4210-9754-A772B8CAF879}" dt="2024-06-18T01:11:37.668" v="2265" actId="21"/>
          <ac:spMkLst>
            <pc:docMk/>
            <pc:sldMk cId="473763785" sldId="293"/>
            <ac:spMk id="8" creationId="{7B3EF88E-8D1D-79B7-2BB9-291F51871879}"/>
          </ac:spMkLst>
        </pc:spChg>
        <pc:spChg chg="mod">
          <ac:chgData name="Maria Pagano" userId="60497cb8cb4b67d3" providerId="LiveId" clId="{00C9C156-4A4E-4210-9754-A772B8CAF879}" dt="2024-07-05T15:14:51.815" v="9184" actId="1076"/>
          <ac:spMkLst>
            <pc:docMk/>
            <pc:sldMk cId="473763785" sldId="293"/>
            <ac:spMk id="9" creationId="{A233615F-66AB-9EB1-6BD1-BC715F79F407}"/>
          </ac:spMkLst>
        </pc:spChg>
        <pc:spChg chg="del mod">
          <ac:chgData name="Maria Pagano" userId="60497cb8cb4b67d3" providerId="LiveId" clId="{00C9C156-4A4E-4210-9754-A772B8CAF879}" dt="2024-06-18T01:11:31.064" v="2263" actId="478"/>
          <ac:spMkLst>
            <pc:docMk/>
            <pc:sldMk cId="473763785" sldId="293"/>
            <ac:spMk id="376" creationId="{00000000-0000-0000-0000-000000000000}"/>
          </ac:spMkLst>
        </pc:spChg>
        <pc:picChg chg="add mod modCrop">
          <ac:chgData name="Maria Pagano" userId="60497cb8cb4b67d3" providerId="LiveId" clId="{00C9C156-4A4E-4210-9754-A772B8CAF879}" dt="2024-06-21T17:43:49.304" v="7696" actId="1076"/>
          <ac:picMkLst>
            <pc:docMk/>
            <pc:sldMk cId="473763785" sldId="293"/>
            <ac:picMk id="2" creationId="{E02BCA81-01E5-AEBA-9D10-4E3358D9978E}"/>
          </ac:picMkLst>
        </pc:picChg>
        <pc:picChg chg="del">
          <ac:chgData name="Maria Pagano" userId="60497cb8cb4b67d3" providerId="LiveId" clId="{00C9C156-4A4E-4210-9754-A772B8CAF879}" dt="2024-06-18T01:11:28.359" v="2261" actId="478"/>
          <ac:picMkLst>
            <pc:docMk/>
            <pc:sldMk cId="473763785" sldId="293"/>
            <ac:picMk id="5" creationId="{19B17AB4-E696-76D9-CB48-BBEB148961D7}"/>
          </ac:picMkLst>
        </pc:picChg>
      </pc:sldChg>
      <pc:sldChg chg="addSp delSp modSp mod">
        <pc:chgData name="Maria Pagano" userId="60497cb8cb4b67d3" providerId="LiveId" clId="{00C9C156-4A4E-4210-9754-A772B8CAF879}" dt="2024-06-21T15:01:13.815" v="6367" actId="1076"/>
        <pc:sldMkLst>
          <pc:docMk/>
          <pc:sldMk cId="603727364" sldId="295"/>
        </pc:sldMkLst>
        <pc:spChg chg="mod">
          <ac:chgData name="Maria Pagano" userId="60497cb8cb4b67d3" providerId="LiveId" clId="{00C9C156-4A4E-4210-9754-A772B8CAF879}" dt="2024-06-18T00:35:06.648" v="1645" actId="20577"/>
          <ac:spMkLst>
            <pc:docMk/>
            <pc:sldMk cId="603727364" sldId="295"/>
            <ac:spMk id="2" creationId="{378AF9F4-9260-848E-8CE9-C9B8DE945B7F}"/>
          </ac:spMkLst>
        </pc:spChg>
        <pc:spChg chg="add mod">
          <ac:chgData name="Maria Pagano" userId="60497cb8cb4b67d3" providerId="LiveId" clId="{00C9C156-4A4E-4210-9754-A772B8CAF879}" dt="2024-06-21T15:01:13.815" v="6367" actId="1076"/>
          <ac:spMkLst>
            <pc:docMk/>
            <pc:sldMk cId="603727364" sldId="295"/>
            <ac:spMk id="3" creationId="{F2797556-888C-9B96-CCF4-05ABF19ADC65}"/>
          </ac:spMkLst>
        </pc:spChg>
        <pc:spChg chg="del">
          <ac:chgData name="Maria Pagano" userId="60497cb8cb4b67d3" providerId="LiveId" clId="{00C9C156-4A4E-4210-9754-A772B8CAF879}" dt="2024-06-18T00:35:15.343" v="1647" actId="478"/>
          <ac:spMkLst>
            <pc:docMk/>
            <pc:sldMk cId="603727364" sldId="295"/>
            <ac:spMk id="4" creationId="{24EF5063-A187-0532-0541-B0BE029D306A}"/>
          </ac:spMkLst>
        </pc:spChg>
        <pc:spChg chg="mod">
          <ac:chgData name="Maria Pagano" userId="60497cb8cb4b67d3" providerId="LiveId" clId="{00C9C156-4A4E-4210-9754-A772B8CAF879}" dt="2024-06-21T14:55:10.637" v="6366" actId="115"/>
          <ac:spMkLst>
            <pc:docMk/>
            <pc:sldMk cId="603727364" sldId="295"/>
            <ac:spMk id="5" creationId="{09A2774C-1562-52F5-05DA-A0D64C7581C5}"/>
          </ac:spMkLst>
        </pc:spChg>
        <pc:picChg chg="del">
          <ac:chgData name="Maria Pagano" userId="60497cb8cb4b67d3" providerId="LiveId" clId="{00C9C156-4A4E-4210-9754-A772B8CAF879}" dt="2024-06-18T00:35:12.783" v="1646" actId="478"/>
          <ac:picMkLst>
            <pc:docMk/>
            <pc:sldMk cId="603727364" sldId="295"/>
            <ac:picMk id="3" creationId="{A924E2FA-BF3D-26DA-8108-9F2349B97B2F}"/>
          </ac:picMkLst>
        </pc:picChg>
      </pc:sldChg>
      <pc:sldChg chg="addSp delSp modSp mod">
        <pc:chgData name="Maria Pagano" userId="60497cb8cb4b67d3" providerId="LiveId" clId="{00C9C156-4A4E-4210-9754-A772B8CAF879}" dt="2024-07-05T15:19:03.908" v="9218" actId="115"/>
        <pc:sldMkLst>
          <pc:docMk/>
          <pc:sldMk cId="2527491843" sldId="296"/>
        </pc:sldMkLst>
        <pc:spChg chg="mod">
          <ac:chgData name="Maria Pagano" userId="60497cb8cb4b67d3" providerId="LiveId" clId="{00C9C156-4A4E-4210-9754-A772B8CAF879}" dt="2024-07-05T15:18:55.544" v="9217" actId="1076"/>
          <ac:spMkLst>
            <pc:docMk/>
            <pc:sldMk cId="2527491843" sldId="296"/>
            <ac:spMk id="2" creationId="{CECF8080-52C2-8564-3C7F-F2A1E49D37CE}"/>
          </ac:spMkLst>
        </pc:spChg>
        <pc:spChg chg="mod">
          <ac:chgData name="Maria Pagano" userId="60497cb8cb4b67d3" providerId="LiveId" clId="{00C9C156-4A4E-4210-9754-A772B8CAF879}" dt="2024-06-21T18:03:11.166" v="8431" actId="1076"/>
          <ac:spMkLst>
            <pc:docMk/>
            <pc:sldMk cId="2527491843" sldId="296"/>
            <ac:spMk id="4" creationId="{897B651B-5052-A4ED-FE23-23F92AFCA0CA}"/>
          </ac:spMkLst>
        </pc:spChg>
        <pc:spChg chg="mod">
          <ac:chgData name="Maria Pagano" userId="60497cb8cb4b67d3" providerId="LiveId" clId="{00C9C156-4A4E-4210-9754-A772B8CAF879}" dt="2024-07-05T15:19:03.908" v="9218" actId="115"/>
          <ac:spMkLst>
            <pc:docMk/>
            <pc:sldMk cId="2527491843" sldId="296"/>
            <ac:spMk id="5" creationId="{214F6D09-313A-F5EC-88D8-4DD90A6E5CF9}"/>
          </ac:spMkLst>
        </pc:spChg>
        <pc:spChg chg="add del mod">
          <ac:chgData name="Maria Pagano" userId="60497cb8cb4b67d3" providerId="LiveId" clId="{00C9C156-4A4E-4210-9754-A772B8CAF879}" dt="2024-06-21T17:53:19.637" v="8066" actId="21"/>
          <ac:spMkLst>
            <pc:docMk/>
            <pc:sldMk cId="2527491843" sldId="296"/>
            <ac:spMk id="7" creationId="{AC3B6E31-84B7-9B99-515E-70F13621AD36}"/>
          </ac:spMkLst>
        </pc:spChg>
        <pc:spChg chg="del">
          <ac:chgData name="Maria Pagano" userId="60497cb8cb4b67d3" providerId="LiveId" clId="{00C9C156-4A4E-4210-9754-A772B8CAF879}" dt="2024-06-18T01:12:53.763" v="2273" actId="21"/>
          <ac:spMkLst>
            <pc:docMk/>
            <pc:sldMk cId="2527491843" sldId="296"/>
            <ac:spMk id="7" creationId="{D40099CF-844C-1C30-E4B6-6AEC6FBC3243}"/>
          </ac:spMkLst>
        </pc:spChg>
        <pc:spChg chg="add del">
          <ac:chgData name="Maria Pagano" userId="60497cb8cb4b67d3" providerId="LiveId" clId="{00C9C156-4A4E-4210-9754-A772B8CAF879}" dt="2024-06-18T01:13:21.141" v="2294" actId="22"/>
          <ac:spMkLst>
            <pc:docMk/>
            <pc:sldMk cId="2527491843" sldId="296"/>
            <ac:spMk id="8" creationId="{516756A3-AF8D-95EB-46CE-A24FA307A54A}"/>
          </ac:spMkLst>
        </pc:spChg>
        <pc:spChg chg="add mod">
          <ac:chgData name="Maria Pagano" userId="60497cb8cb4b67d3" providerId="LiveId" clId="{00C9C156-4A4E-4210-9754-A772B8CAF879}" dt="2024-06-21T18:03:29.878" v="8436" actId="1076"/>
          <ac:spMkLst>
            <pc:docMk/>
            <pc:sldMk cId="2527491843" sldId="296"/>
            <ac:spMk id="12" creationId="{13DF4652-21AF-39CF-0CBE-DB5A23F1A788}"/>
          </ac:spMkLst>
        </pc:spChg>
        <pc:spChg chg="add del mod">
          <ac:chgData name="Maria Pagano" userId="60497cb8cb4b67d3" providerId="LiveId" clId="{00C9C156-4A4E-4210-9754-A772B8CAF879}" dt="2024-06-21T18:02:16.684" v="8421" actId="21"/>
          <ac:spMkLst>
            <pc:docMk/>
            <pc:sldMk cId="2527491843" sldId="296"/>
            <ac:spMk id="14" creationId="{7693F61D-9437-D183-991D-946BAED87BAF}"/>
          </ac:spMkLst>
        </pc:spChg>
        <pc:spChg chg="add mod">
          <ac:chgData name="Maria Pagano" userId="60497cb8cb4b67d3" providerId="LiveId" clId="{00C9C156-4A4E-4210-9754-A772B8CAF879}" dt="2024-07-05T15:17:38.112" v="9205" actId="1076"/>
          <ac:spMkLst>
            <pc:docMk/>
            <pc:sldMk cId="2527491843" sldId="296"/>
            <ac:spMk id="17" creationId="{B307FBE8-B69C-7552-F391-FBC569C41085}"/>
          </ac:spMkLst>
        </pc:spChg>
        <pc:picChg chg="del">
          <ac:chgData name="Maria Pagano" userId="60497cb8cb4b67d3" providerId="LiveId" clId="{00C9C156-4A4E-4210-9754-A772B8CAF879}" dt="2024-06-18T01:12:49.246" v="2272" actId="478"/>
          <ac:picMkLst>
            <pc:docMk/>
            <pc:sldMk cId="2527491843" sldId="296"/>
            <ac:picMk id="3" creationId="{363DD6F3-A08A-2B9E-92BD-676F7EAB4716}"/>
          </ac:picMkLst>
        </pc:picChg>
        <pc:picChg chg="add del mod">
          <ac:chgData name="Maria Pagano" userId="60497cb8cb4b67d3" providerId="LiveId" clId="{00C9C156-4A4E-4210-9754-A772B8CAF879}" dt="2024-06-21T17:52:54.159" v="8041" actId="21"/>
          <ac:picMkLst>
            <pc:docMk/>
            <pc:sldMk cId="2527491843" sldId="296"/>
            <ac:picMk id="3" creationId="{D5DE31C2-8800-7CB6-7EE3-3D16BEF6486E}"/>
          </ac:picMkLst>
        </pc:picChg>
        <pc:picChg chg="add del mod">
          <ac:chgData name="Maria Pagano" userId="60497cb8cb4b67d3" providerId="LiveId" clId="{00C9C156-4A4E-4210-9754-A772B8CAF879}" dt="2024-06-21T17:53:55.717" v="8067" actId="21"/>
          <ac:picMkLst>
            <pc:docMk/>
            <pc:sldMk cId="2527491843" sldId="296"/>
            <ac:picMk id="8" creationId="{5AEED90F-2583-41BE-405C-7AF7B79EF800}"/>
          </ac:picMkLst>
        </pc:picChg>
        <pc:picChg chg="add del mod">
          <ac:chgData name="Maria Pagano" userId="60497cb8cb4b67d3" providerId="LiveId" clId="{00C9C156-4A4E-4210-9754-A772B8CAF879}" dt="2024-06-21T17:50:14.278" v="8012" actId="21"/>
          <ac:picMkLst>
            <pc:docMk/>
            <pc:sldMk cId="2527491843" sldId="296"/>
            <ac:picMk id="9" creationId="{790F223B-5531-F8AC-FCD1-1A0A4CB0993D}"/>
          </ac:picMkLst>
        </pc:picChg>
        <pc:picChg chg="add del mod modCrop">
          <ac:chgData name="Maria Pagano" userId="60497cb8cb4b67d3" providerId="LiveId" clId="{00C9C156-4A4E-4210-9754-A772B8CAF879}" dt="2024-06-21T17:54:47.456" v="8099" actId="21"/>
          <ac:picMkLst>
            <pc:docMk/>
            <pc:sldMk cId="2527491843" sldId="296"/>
            <ac:picMk id="10" creationId="{6586A7E2-FBB7-816F-9D8C-3F221A868116}"/>
          </ac:picMkLst>
        </pc:picChg>
        <pc:picChg chg="add mod">
          <ac:chgData name="Maria Pagano" userId="60497cb8cb4b67d3" providerId="LiveId" clId="{00C9C156-4A4E-4210-9754-A772B8CAF879}" dt="2024-07-05T15:17:09.296" v="9201" actId="1076"/>
          <ac:picMkLst>
            <pc:docMk/>
            <pc:sldMk cId="2527491843" sldId="296"/>
            <ac:picMk id="11" creationId="{9C2A58E5-6860-9364-4EB9-D41EBC2AA4E9}"/>
          </ac:picMkLst>
        </pc:picChg>
        <pc:picChg chg="add mod">
          <ac:chgData name="Maria Pagano" userId="60497cb8cb4b67d3" providerId="LiveId" clId="{00C9C156-4A4E-4210-9754-A772B8CAF879}" dt="2024-07-05T15:15:34.544" v="9189" actId="1076"/>
          <ac:picMkLst>
            <pc:docMk/>
            <pc:sldMk cId="2527491843" sldId="296"/>
            <ac:picMk id="15" creationId="{6FB386C4-B0EC-696B-F819-90D240DC22FD}"/>
          </ac:picMkLst>
        </pc:picChg>
      </pc:sldChg>
      <pc:sldChg chg="addSp delSp modSp mod">
        <pc:chgData name="Maria Pagano" userId="60497cb8cb4b67d3" providerId="LiveId" clId="{00C9C156-4A4E-4210-9754-A772B8CAF879}" dt="2024-07-05T15:28:11.186" v="9390" actId="1076"/>
        <pc:sldMkLst>
          <pc:docMk/>
          <pc:sldMk cId="754162900" sldId="297"/>
        </pc:sldMkLst>
        <pc:spChg chg="add del mod">
          <ac:chgData name="Maria Pagano" userId="60497cb8cb4b67d3" providerId="LiveId" clId="{00C9C156-4A4E-4210-9754-A772B8CAF879}" dt="2024-07-05T15:27:59.892" v="9388" actId="21"/>
          <ac:spMkLst>
            <pc:docMk/>
            <pc:sldMk cId="754162900" sldId="297"/>
            <ac:spMk id="2" creationId="{268DD40C-1AFE-9E3B-C96E-D89629264BCE}"/>
          </ac:spMkLst>
        </pc:spChg>
        <pc:spChg chg="mod">
          <ac:chgData name="Maria Pagano" userId="60497cb8cb4b67d3" providerId="LiveId" clId="{00C9C156-4A4E-4210-9754-A772B8CAF879}" dt="2024-07-05T15:19:30.329" v="9222" actId="1076"/>
          <ac:spMkLst>
            <pc:docMk/>
            <pc:sldMk cId="754162900" sldId="297"/>
            <ac:spMk id="3" creationId="{23492893-273D-F8B7-790A-79C2AF46F5DF}"/>
          </ac:spMkLst>
        </pc:spChg>
        <pc:spChg chg="mod">
          <ac:chgData name="Maria Pagano" userId="60497cb8cb4b67d3" providerId="LiveId" clId="{00C9C156-4A4E-4210-9754-A772B8CAF879}" dt="2024-07-05T15:28:11.186" v="9390" actId="1076"/>
          <ac:spMkLst>
            <pc:docMk/>
            <pc:sldMk cId="754162900" sldId="297"/>
            <ac:spMk id="12" creationId="{5C64379D-0F7A-C2FB-7083-C53B7805DC59}"/>
          </ac:spMkLst>
        </pc:spChg>
        <pc:picChg chg="add">
          <ac:chgData name="Maria Pagano" userId="60497cb8cb4b67d3" providerId="LiveId" clId="{00C9C156-4A4E-4210-9754-A772B8CAF879}" dt="2024-06-18T01:15:46.388" v="2341"/>
          <ac:picMkLst>
            <pc:docMk/>
            <pc:sldMk cId="754162900" sldId="297"/>
            <ac:picMk id="2" creationId="{AACB7BDD-3BC9-699A-7D04-E1690D29E63A}"/>
          </ac:picMkLst>
        </pc:picChg>
        <pc:picChg chg="add mod">
          <ac:chgData name="Maria Pagano" userId="60497cb8cb4b67d3" providerId="LiveId" clId="{00C9C156-4A4E-4210-9754-A772B8CAF879}" dt="2024-07-05T15:28:02.979" v="9389" actId="1076"/>
          <ac:picMkLst>
            <pc:docMk/>
            <pc:sldMk cId="754162900" sldId="297"/>
            <ac:picMk id="4" creationId="{338797B9-40CF-C12F-79C1-D3F02741B47B}"/>
          </ac:picMkLst>
        </pc:picChg>
      </pc:sldChg>
      <pc:sldChg chg="del">
        <pc:chgData name="Maria Pagano" userId="60497cb8cb4b67d3" providerId="LiveId" clId="{00C9C156-4A4E-4210-9754-A772B8CAF879}" dt="2024-06-18T01:16:17" v="2344" actId="2696"/>
        <pc:sldMkLst>
          <pc:docMk/>
          <pc:sldMk cId="3549674232" sldId="298"/>
        </pc:sldMkLst>
      </pc:sldChg>
      <pc:sldChg chg="del">
        <pc:chgData name="Maria Pagano" userId="60497cb8cb4b67d3" providerId="LiveId" clId="{00C9C156-4A4E-4210-9754-A772B8CAF879}" dt="2024-06-18T01:16:24.065" v="2345" actId="2696"/>
        <pc:sldMkLst>
          <pc:docMk/>
          <pc:sldMk cId="3757325276" sldId="299"/>
        </pc:sldMkLst>
      </pc:sldChg>
      <pc:sldChg chg="addSp modSp mod">
        <pc:chgData name="Maria Pagano" userId="60497cb8cb4b67d3" providerId="LiveId" clId="{00C9C156-4A4E-4210-9754-A772B8CAF879}" dt="2024-07-05T14:53:44.706" v="8942" actId="1076"/>
        <pc:sldMkLst>
          <pc:docMk/>
          <pc:sldMk cId="308192289" sldId="302"/>
        </pc:sldMkLst>
        <pc:spChg chg="add mod">
          <ac:chgData name="Maria Pagano" userId="60497cb8cb4b67d3" providerId="LiveId" clId="{00C9C156-4A4E-4210-9754-A772B8CAF879}" dt="2024-07-05T14:53:44.706" v="8942" actId="1076"/>
          <ac:spMkLst>
            <pc:docMk/>
            <pc:sldMk cId="308192289" sldId="302"/>
            <ac:spMk id="2" creationId="{920138C3-E18A-0DE1-7F04-F02B2CFAC0FF}"/>
          </ac:spMkLst>
        </pc:spChg>
        <pc:spChg chg="mod">
          <ac:chgData name="Maria Pagano" userId="60497cb8cb4b67d3" providerId="LiveId" clId="{00C9C156-4A4E-4210-9754-A772B8CAF879}" dt="2024-06-21T01:14:53.325" v="6034" actId="1076"/>
          <ac:spMkLst>
            <pc:docMk/>
            <pc:sldMk cId="308192289" sldId="302"/>
            <ac:spMk id="5" creationId="{7F447F7A-5808-C070-0047-FD829E9ED04C}"/>
          </ac:spMkLst>
        </pc:spChg>
        <pc:spChg chg="mod">
          <ac:chgData name="Maria Pagano" userId="60497cb8cb4b67d3" providerId="LiveId" clId="{00C9C156-4A4E-4210-9754-A772B8CAF879}" dt="2024-07-05T14:53:42.557" v="8941" actId="1076"/>
          <ac:spMkLst>
            <pc:docMk/>
            <pc:sldMk cId="308192289" sldId="302"/>
            <ac:spMk id="8" creationId="{98FE77B0-EB22-6CB9-74C1-F49C9F2E468F}"/>
          </ac:spMkLst>
        </pc:spChg>
      </pc:sldChg>
      <pc:sldChg chg="addSp delSp modSp mod">
        <pc:chgData name="Maria Pagano" userId="60497cb8cb4b67d3" providerId="LiveId" clId="{00C9C156-4A4E-4210-9754-A772B8CAF879}" dt="2024-06-21T15:22:50.855" v="6610" actId="20577"/>
        <pc:sldMkLst>
          <pc:docMk/>
          <pc:sldMk cId="2108019912" sldId="305"/>
        </pc:sldMkLst>
        <pc:spChg chg="mod">
          <ac:chgData name="Maria Pagano" userId="60497cb8cb4b67d3" providerId="LiveId" clId="{00C9C156-4A4E-4210-9754-A772B8CAF879}" dt="2024-06-21T00:03:56.712" v="5125" actId="20577"/>
          <ac:spMkLst>
            <pc:docMk/>
            <pc:sldMk cId="2108019912" sldId="305"/>
            <ac:spMk id="2" creationId="{ADDF39F7-FAD5-9959-97D9-A71E6FBCC185}"/>
          </ac:spMkLst>
        </pc:spChg>
        <pc:spChg chg="mod">
          <ac:chgData name="Maria Pagano" userId="60497cb8cb4b67d3" providerId="LiveId" clId="{00C9C156-4A4E-4210-9754-A772B8CAF879}" dt="2024-06-21T00:15:03.071" v="5157" actId="14100"/>
          <ac:spMkLst>
            <pc:docMk/>
            <pc:sldMk cId="2108019912" sldId="305"/>
            <ac:spMk id="3" creationId="{1BEEF65A-02F6-9979-08A7-287A8EF65CA0}"/>
          </ac:spMkLst>
        </pc:spChg>
        <pc:spChg chg="add mod">
          <ac:chgData name="Maria Pagano" userId="60497cb8cb4b67d3" providerId="LiveId" clId="{00C9C156-4A4E-4210-9754-A772B8CAF879}" dt="2024-06-21T15:11:22.740" v="6573" actId="1076"/>
          <ac:spMkLst>
            <pc:docMk/>
            <pc:sldMk cId="2108019912" sldId="305"/>
            <ac:spMk id="5" creationId="{E5F63114-BE66-9EF2-9204-BA849CBA4FC1}"/>
          </ac:spMkLst>
        </pc:spChg>
        <pc:spChg chg="add del mod">
          <ac:chgData name="Maria Pagano" userId="60497cb8cb4b67d3" providerId="LiveId" clId="{00C9C156-4A4E-4210-9754-A772B8CAF879}" dt="2024-06-21T00:16:57.796" v="5162" actId="478"/>
          <ac:spMkLst>
            <pc:docMk/>
            <pc:sldMk cId="2108019912" sldId="305"/>
            <ac:spMk id="7" creationId="{406437F0-D8C7-D7A2-5B0B-47F2726333C8}"/>
          </ac:spMkLst>
        </pc:spChg>
        <pc:spChg chg="add mod">
          <ac:chgData name="Maria Pagano" userId="60497cb8cb4b67d3" providerId="LiveId" clId="{00C9C156-4A4E-4210-9754-A772B8CAF879}" dt="2024-06-21T15:22:50.855" v="6610" actId="20577"/>
          <ac:spMkLst>
            <pc:docMk/>
            <pc:sldMk cId="2108019912" sldId="305"/>
            <ac:spMk id="8" creationId="{5A942C5E-15CD-24C6-0F8E-6B92B97EFE66}"/>
          </ac:spMkLst>
        </pc:spChg>
        <pc:picChg chg="add mod">
          <ac:chgData name="Maria Pagano" userId="60497cb8cb4b67d3" providerId="LiveId" clId="{00C9C156-4A4E-4210-9754-A772B8CAF879}" dt="2024-06-21T00:17:11.159" v="5168" actId="1076"/>
          <ac:picMkLst>
            <pc:docMk/>
            <pc:sldMk cId="2108019912" sldId="305"/>
            <ac:picMk id="4" creationId="{ECF96068-9C30-035E-DEE8-B301AC2C5E57}"/>
          </ac:picMkLst>
        </pc:picChg>
      </pc:sldChg>
      <pc:sldChg chg="addSp delSp modSp mod">
        <pc:chgData name="Maria Pagano" userId="60497cb8cb4b67d3" providerId="LiveId" clId="{00C9C156-4A4E-4210-9754-A772B8CAF879}" dt="2024-07-05T14:52:02.437" v="8936" actId="1076"/>
        <pc:sldMkLst>
          <pc:docMk/>
          <pc:sldMk cId="3645901384" sldId="306"/>
        </pc:sldMkLst>
        <pc:spChg chg="add mod">
          <ac:chgData name="Maria Pagano" userId="60497cb8cb4b67d3" providerId="LiveId" clId="{00C9C156-4A4E-4210-9754-A772B8CAF879}" dt="2024-07-05T14:52:02.437" v="8936" actId="1076"/>
          <ac:spMkLst>
            <pc:docMk/>
            <pc:sldMk cId="3645901384" sldId="306"/>
            <ac:spMk id="2" creationId="{5505C450-FD40-A4D0-240F-129360076FF1}"/>
          </ac:spMkLst>
        </pc:spChg>
        <pc:spChg chg="mod">
          <ac:chgData name="Maria Pagano" userId="60497cb8cb4b67d3" providerId="LiveId" clId="{00C9C156-4A4E-4210-9754-A772B8CAF879}" dt="2024-06-21T00:24:48.841" v="5436" actId="1076"/>
          <ac:spMkLst>
            <pc:docMk/>
            <pc:sldMk cId="3645901384" sldId="306"/>
            <ac:spMk id="3" creationId="{EEFBF662-6BB7-7E59-6098-0DE70F72DA3B}"/>
          </ac:spMkLst>
        </pc:spChg>
        <pc:spChg chg="add mod">
          <ac:chgData name="Maria Pagano" userId="60497cb8cb4b67d3" providerId="LiveId" clId="{00C9C156-4A4E-4210-9754-A772B8CAF879}" dt="2024-07-05T14:51:58.843" v="8935" actId="1076"/>
          <ac:spMkLst>
            <pc:docMk/>
            <pc:sldMk cId="3645901384" sldId="306"/>
            <ac:spMk id="5" creationId="{7E1AA09E-4E5F-C0C4-280B-98DEE1307930}"/>
          </ac:spMkLst>
        </pc:spChg>
        <pc:spChg chg="del">
          <ac:chgData name="Maria Pagano" userId="60497cb8cb4b67d3" providerId="LiveId" clId="{00C9C156-4A4E-4210-9754-A772B8CAF879}" dt="2024-06-17T20:28:42.547" v="1307" actId="478"/>
          <ac:spMkLst>
            <pc:docMk/>
            <pc:sldMk cId="3645901384" sldId="306"/>
            <ac:spMk id="6" creationId="{F6688F05-3F9A-7BE1-C6C4-1F89CDEB7EE6}"/>
          </ac:spMkLst>
        </pc:spChg>
        <pc:spChg chg="mod">
          <ac:chgData name="Maria Pagano" userId="60497cb8cb4b67d3" providerId="LiveId" clId="{00C9C156-4A4E-4210-9754-A772B8CAF879}" dt="2024-06-21T00:28:51.605" v="5480" actId="1076"/>
          <ac:spMkLst>
            <pc:docMk/>
            <pc:sldMk cId="3645901384" sldId="306"/>
            <ac:spMk id="10" creationId="{4466E1A9-E624-26FD-DEB5-68EBE617A0B9}"/>
          </ac:spMkLst>
        </pc:spChg>
        <pc:spChg chg="add mod">
          <ac:chgData name="Maria Pagano" userId="60497cb8cb4b67d3" providerId="LiveId" clId="{00C9C156-4A4E-4210-9754-A772B8CAF879}" dt="2024-07-05T14:51:55.887" v="8934" actId="1076"/>
          <ac:spMkLst>
            <pc:docMk/>
            <pc:sldMk cId="3645901384" sldId="306"/>
            <ac:spMk id="11" creationId="{F7D4CD23-F99B-67E2-F40B-AC0051930EE5}"/>
          </ac:spMkLst>
        </pc:spChg>
        <pc:picChg chg="del">
          <ac:chgData name="Maria Pagano" userId="60497cb8cb4b67d3" providerId="LiveId" clId="{00C9C156-4A4E-4210-9754-A772B8CAF879}" dt="2024-06-17T20:28:39.722" v="1306" actId="478"/>
          <ac:picMkLst>
            <pc:docMk/>
            <pc:sldMk cId="3645901384" sldId="306"/>
            <ac:picMk id="2" creationId="{2DEA9D85-EBCC-D6CF-CD81-F3647FD86BA9}"/>
          </ac:picMkLst>
        </pc:picChg>
        <pc:picChg chg="add">
          <ac:chgData name="Maria Pagano" userId="60497cb8cb4b67d3" providerId="LiveId" clId="{00C9C156-4A4E-4210-9754-A772B8CAF879}" dt="2024-06-17T20:29:17.229" v="1312"/>
          <ac:picMkLst>
            <pc:docMk/>
            <pc:sldMk cId="3645901384" sldId="306"/>
            <ac:picMk id="5" creationId="{7E0C255C-1BDB-D9DF-ED05-FA60F06A1EFF}"/>
          </ac:picMkLst>
        </pc:picChg>
        <pc:picChg chg="add mod">
          <ac:chgData name="Maria Pagano" userId="60497cb8cb4b67d3" providerId="LiveId" clId="{00C9C156-4A4E-4210-9754-A772B8CAF879}" dt="2024-06-17T20:29:43.309" v="1317" actId="14100"/>
          <ac:picMkLst>
            <pc:docMk/>
            <pc:sldMk cId="3645901384" sldId="306"/>
            <ac:picMk id="7" creationId="{B6C72F05-13DF-22F0-FDFA-D8B7AEDEFDA3}"/>
          </ac:picMkLst>
        </pc:picChg>
        <pc:picChg chg="add mod modCrop">
          <ac:chgData name="Maria Pagano" userId="60497cb8cb4b67d3" providerId="LiveId" clId="{00C9C156-4A4E-4210-9754-A772B8CAF879}" dt="2024-06-21T00:28:53.947" v="5481" actId="1076"/>
          <ac:picMkLst>
            <pc:docMk/>
            <pc:sldMk cId="3645901384" sldId="306"/>
            <ac:picMk id="8" creationId="{A5A6E250-0CEA-A2E4-AE8D-B92C520F6EC0}"/>
          </ac:picMkLst>
        </pc:picChg>
      </pc:sldChg>
      <pc:sldChg chg="addSp delSp modSp mod">
        <pc:chgData name="Maria Pagano" userId="60497cb8cb4b67d3" providerId="LiveId" clId="{00C9C156-4A4E-4210-9754-A772B8CAF879}" dt="2024-07-05T14:22:25.366" v="8855" actId="1076"/>
        <pc:sldMkLst>
          <pc:docMk/>
          <pc:sldMk cId="2025570893" sldId="308"/>
        </pc:sldMkLst>
        <pc:spChg chg="mod">
          <ac:chgData name="Maria Pagano" userId="60497cb8cb4b67d3" providerId="LiveId" clId="{00C9C156-4A4E-4210-9754-A772B8CAF879}" dt="2024-07-05T14:22:25.366" v="8855" actId="1076"/>
          <ac:spMkLst>
            <pc:docMk/>
            <pc:sldMk cId="2025570893" sldId="308"/>
            <ac:spMk id="2" creationId="{B3B120CA-9E69-69F4-E012-3E42F04EF329}"/>
          </ac:spMkLst>
        </pc:spChg>
        <pc:spChg chg="add mod">
          <ac:chgData name="Maria Pagano" userId="60497cb8cb4b67d3" providerId="LiveId" clId="{00C9C156-4A4E-4210-9754-A772B8CAF879}" dt="2024-07-05T14:22:20.919" v="8854" actId="1076"/>
          <ac:spMkLst>
            <pc:docMk/>
            <pc:sldMk cId="2025570893" sldId="308"/>
            <ac:spMk id="4" creationId="{0025B906-9EEB-3441-856F-6082452F691A}"/>
          </ac:spMkLst>
        </pc:spChg>
        <pc:graphicFrameChg chg="del">
          <ac:chgData name="Maria Pagano" userId="60497cb8cb4b67d3" providerId="LiveId" clId="{00C9C156-4A4E-4210-9754-A772B8CAF879}" dt="2024-06-17T20:01:39.538" v="797" actId="21"/>
          <ac:graphicFrameMkLst>
            <pc:docMk/>
            <pc:sldMk cId="2025570893" sldId="308"/>
            <ac:graphicFrameMk id="3" creationId="{41A68125-1BD6-EE2A-7D3D-CD8BBD3CF5F1}"/>
          </ac:graphicFrameMkLst>
        </pc:graphicFrameChg>
      </pc:sldChg>
      <pc:sldChg chg="addSp delSp modSp new del mod">
        <pc:chgData name="Maria Pagano" userId="60497cb8cb4b67d3" providerId="LiveId" clId="{00C9C156-4A4E-4210-9754-A772B8CAF879}" dt="2024-06-17T20:27:15.927" v="1240" actId="2696"/>
        <pc:sldMkLst>
          <pc:docMk/>
          <pc:sldMk cId="1705302983" sldId="309"/>
        </pc:sldMkLst>
        <pc:spChg chg="add mod">
          <ac:chgData name="Maria Pagano" userId="60497cb8cb4b67d3" providerId="LiveId" clId="{00C9C156-4A4E-4210-9754-A772B8CAF879}" dt="2024-06-17T20:26:25.446" v="1238" actId="20577"/>
          <ac:spMkLst>
            <pc:docMk/>
            <pc:sldMk cId="1705302983" sldId="309"/>
            <ac:spMk id="3" creationId="{1A8C5B57-B1B2-0800-4031-ED21083A4B18}"/>
          </ac:spMkLst>
        </pc:spChg>
        <pc:picChg chg="add del">
          <ac:chgData name="Maria Pagano" userId="60497cb8cb4b67d3" providerId="LiveId" clId="{00C9C156-4A4E-4210-9754-A772B8CAF879}" dt="2024-06-17T20:27:00.489" v="1239" actId="21"/>
          <ac:picMkLst>
            <pc:docMk/>
            <pc:sldMk cId="1705302983" sldId="309"/>
            <ac:picMk id="2" creationId="{606F650A-7725-4C2C-1396-D613CFD9B789}"/>
          </ac:picMkLst>
        </pc:picChg>
      </pc:sldChg>
      <pc:sldChg chg="addSp delSp modSp new del mod">
        <pc:chgData name="Maria Pagano" userId="60497cb8cb4b67d3" providerId="LiveId" clId="{00C9C156-4A4E-4210-9754-A772B8CAF879}" dt="2024-07-05T14:11:50.365" v="8715" actId="2696"/>
        <pc:sldMkLst>
          <pc:docMk/>
          <pc:sldMk cId="1840640979" sldId="309"/>
        </pc:sldMkLst>
        <pc:picChg chg="add del mod modCrop">
          <ac:chgData name="Maria Pagano" userId="60497cb8cb4b67d3" providerId="LiveId" clId="{00C9C156-4A4E-4210-9754-A772B8CAF879}" dt="2024-07-05T14:08:41.230" v="8641" actId="21"/>
          <ac:picMkLst>
            <pc:docMk/>
            <pc:sldMk cId="1840640979" sldId="309"/>
            <ac:picMk id="2" creationId="{E221F5E1-4AB7-8E08-7549-3053534DF5C1}"/>
          </ac:picMkLst>
        </pc:picChg>
        <pc:picChg chg="add mod modCrop">
          <ac:chgData name="Maria Pagano" userId="60497cb8cb4b67d3" providerId="LiveId" clId="{00C9C156-4A4E-4210-9754-A772B8CAF879}" dt="2024-07-05T14:09:52.338" v="8681" actId="14100"/>
          <ac:picMkLst>
            <pc:docMk/>
            <pc:sldMk cId="1840640979" sldId="309"/>
            <ac:picMk id="3" creationId="{F584CFD7-03C7-44BB-4900-AA2051829A0B}"/>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E88943-6CD3-9A5E-DADA-5C5778C64C2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80B75902-A2E8-F601-AFAC-7F58ECF74C9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9EE2A43-90A0-44FA-666E-D87AE3E0173F}"/>
              </a:ext>
            </a:extLst>
          </p:cNvPr>
          <p:cNvSpPr>
            <a:spLocks noGrp="1"/>
          </p:cNvSpPr>
          <p:nvPr>
            <p:ph type="dt" sz="half" idx="10"/>
          </p:nvPr>
        </p:nvSpPr>
        <p:spPr/>
        <p:txBody>
          <a:bodyPr/>
          <a:lstStyle/>
          <a:p>
            <a:fld id="{94858E85-2451-41E5-A761-BE3FC79AEAB9}" type="datetimeFigureOut">
              <a:rPr lang="en-US" smtClean="0"/>
              <a:t>7/5/2024</a:t>
            </a:fld>
            <a:endParaRPr lang="en-US"/>
          </a:p>
        </p:txBody>
      </p:sp>
      <p:sp>
        <p:nvSpPr>
          <p:cNvPr id="5" name="Footer Placeholder 4">
            <a:extLst>
              <a:ext uri="{FF2B5EF4-FFF2-40B4-BE49-F238E27FC236}">
                <a16:creationId xmlns:a16="http://schemas.microsoft.com/office/drawing/2014/main" id="{F809607E-AEE7-ED6D-4CDC-E8D742389AC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56025AF-53B4-0FA6-0601-922B99D1471D}"/>
              </a:ext>
            </a:extLst>
          </p:cNvPr>
          <p:cNvSpPr>
            <a:spLocks noGrp="1"/>
          </p:cNvSpPr>
          <p:nvPr>
            <p:ph type="sldNum" sz="quarter" idx="12"/>
          </p:nvPr>
        </p:nvSpPr>
        <p:spPr/>
        <p:txBody>
          <a:bodyPr/>
          <a:lstStyle/>
          <a:p>
            <a:fld id="{2CE78E35-DE80-42B5-B7AC-4B8F5C031193}" type="slidenum">
              <a:rPr lang="en-US" smtClean="0"/>
              <a:t>‹#›</a:t>
            </a:fld>
            <a:endParaRPr lang="en-US"/>
          </a:p>
        </p:txBody>
      </p:sp>
    </p:spTree>
    <p:extLst>
      <p:ext uri="{BB962C8B-B14F-4D97-AF65-F5344CB8AC3E}">
        <p14:creationId xmlns:p14="http://schemas.microsoft.com/office/powerpoint/2010/main" val="37825769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EF53E5-A1DB-CACD-DDF5-C85D18498E8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6A55590F-EF42-6D6E-DC1D-20F9B06B581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88F5E34-ED6A-DD90-54B3-88F2F71FAD28}"/>
              </a:ext>
            </a:extLst>
          </p:cNvPr>
          <p:cNvSpPr>
            <a:spLocks noGrp="1"/>
          </p:cNvSpPr>
          <p:nvPr>
            <p:ph type="dt" sz="half" idx="10"/>
          </p:nvPr>
        </p:nvSpPr>
        <p:spPr/>
        <p:txBody>
          <a:bodyPr/>
          <a:lstStyle/>
          <a:p>
            <a:fld id="{94858E85-2451-41E5-A761-BE3FC79AEAB9}" type="datetimeFigureOut">
              <a:rPr lang="en-US" smtClean="0"/>
              <a:t>7/5/2024</a:t>
            </a:fld>
            <a:endParaRPr lang="en-US"/>
          </a:p>
        </p:txBody>
      </p:sp>
      <p:sp>
        <p:nvSpPr>
          <p:cNvPr id="5" name="Footer Placeholder 4">
            <a:extLst>
              <a:ext uri="{FF2B5EF4-FFF2-40B4-BE49-F238E27FC236}">
                <a16:creationId xmlns:a16="http://schemas.microsoft.com/office/drawing/2014/main" id="{16F94465-93D3-351D-244F-09F469EB691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11EBDAA-0D99-FC47-CB3A-E15DEB764109}"/>
              </a:ext>
            </a:extLst>
          </p:cNvPr>
          <p:cNvSpPr>
            <a:spLocks noGrp="1"/>
          </p:cNvSpPr>
          <p:nvPr>
            <p:ph type="sldNum" sz="quarter" idx="12"/>
          </p:nvPr>
        </p:nvSpPr>
        <p:spPr/>
        <p:txBody>
          <a:bodyPr/>
          <a:lstStyle/>
          <a:p>
            <a:fld id="{2CE78E35-DE80-42B5-B7AC-4B8F5C031193}" type="slidenum">
              <a:rPr lang="en-US" smtClean="0"/>
              <a:t>‹#›</a:t>
            </a:fld>
            <a:endParaRPr lang="en-US"/>
          </a:p>
        </p:txBody>
      </p:sp>
    </p:spTree>
    <p:extLst>
      <p:ext uri="{BB962C8B-B14F-4D97-AF65-F5344CB8AC3E}">
        <p14:creationId xmlns:p14="http://schemas.microsoft.com/office/powerpoint/2010/main" val="1217125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57406B4-BD75-1644-99C6-09A716BB4270}"/>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5C177FDB-8B76-92D1-2F64-725430C0486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F5651C9-2A5B-D8A7-7CAF-C16289196D2B}"/>
              </a:ext>
            </a:extLst>
          </p:cNvPr>
          <p:cNvSpPr>
            <a:spLocks noGrp="1"/>
          </p:cNvSpPr>
          <p:nvPr>
            <p:ph type="dt" sz="half" idx="10"/>
          </p:nvPr>
        </p:nvSpPr>
        <p:spPr/>
        <p:txBody>
          <a:bodyPr/>
          <a:lstStyle/>
          <a:p>
            <a:fld id="{94858E85-2451-41E5-A761-BE3FC79AEAB9}" type="datetimeFigureOut">
              <a:rPr lang="en-US" smtClean="0"/>
              <a:t>7/5/2024</a:t>
            </a:fld>
            <a:endParaRPr lang="en-US"/>
          </a:p>
        </p:txBody>
      </p:sp>
      <p:sp>
        <p:nvSpPr>
          <p:cNvPr id="5" name="Footer Placeholder 4">
            <a:extLst>
              <a:ext uri="{FF2B5EF4-FFF2-40B4-BE49-F238E27FC236}">
                <a16:creationId xmlns:a16="http://schemas.microsoft.com/office/drawing/2014/main" id="{B251BE05-B2B1-D79E-2F58-609A9355352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EB1E89F-D614-5A5E-09B8-6EAEA78379E2}"/>
              </a:ext>
            </a:extLst>
          </p:cNvPr>
          <p:cNvSpPr>
            <a:spLocks noGrp="1"/>
          </p:cNvSpPr>
          <p:nvPr>
            <p:ph type="sldNum" sz="quarter" idx="12"/>
          </p:nvPr>
        </p:nvSpPr>
        <p:spPr/>
        <p:txBody>
          <a:bodyPr/>
          <a:lstStyle/>
          <a:p>
            <a:fld id="{2CE78E35-DE80-42B5-B7AC-4B8F5C031193}" type="slidenum">
              <a:rPr lang="en-US" smtClean="0"/>
              <a:t>‹#›</a:t>
            </a:fld>
            <a:endParaRPr lang="en-US"/>
          </a:p>
        </p:txBody>
      </p:sp>
    </p:spTree>
    <p:extLst>
      <p:ext uri="{BB962C8B-B14F-4D97-AF65-F5344CB8AC3E}">
        <p14:creationId xmlns:p14="http://schemas.microsoft.com/office/powerpoint/2010/main" val="6669700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296914-CEF7-5644-C529-E6B4E0DABB7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1EAA2F3-1A7C-2E2A-B8C7-E40FE5AD865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FE11F00-D1FE-2C1F-209C-720EA18037F5}"/>
              </a:ext>
            </a:extLst>
          </p:cNvPr>
          <p:cNvSpPr>
            <a:spLocks noGrp="1"/>
          </p:cNvSpPr>
          <p:nvPr>
            <p:ph type="dt" sz="half" idx="10"/>
          </p:nvPr>
        </p:nvSpPr>
        <p:spPr/>
        <p:txBody>
          <a:bodyPr/>
          <a:lstStyle/>
          <a:p>
            <a:fld id="{94858E85-2451-41E5-A761-BE3FC79AEAB9}" type="datetimeFigureOut">
              <a:rPr lang="en-US" smtClean="0"/>
              <a:t>7/5/2024</a:t>
            </a:fld>
            <a:endParaRPr lang="en-US"/>
          </a:p>
        </p:txBody>
      </p:sp>
      <p:sp>
        <p:nvSpPr>
          <p:cNvPr id="5" name="Footer Placeholder 4">
            <a:extLst>
              <a:ext uri="{FF2B5EF4-FFF2-40B4-BE49-F238E27FC236}">
                <a16:creationId xmlns:a16="http://schemas.microsoft.com/office/drawing/2014/main" id="{BD2D3547-C573-BF1A-1AD1-F9C81A48145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452F48A-D0FD-D2D5-DD74-94EF6E74FF8C}"/>
              </a:ext>
            </a:extLst>
          </p:cNvPr>
          <p:cNvSpPr>
            <a:spLocks noGrp="1"/>
          </p:cNvSpPr>
          <p:nvPr>
            <p:ph type="sldNum" sz="quarter" idx="12"/>
          </p:nvPr>
        </p:nvSpPr>
        <p:spPr/>
        <p:txBody>
          <a:bodyPr/>
          <a:lstStyle/>
          <a:p>
            <a:fld id="{2CE78E35-DE80-42B5-B7AC-4B8F5C031193}" type="slidenum">
              <a:rPr lang="en-US" smtClean="0"/>
              <a:t>‹#›</a:t>
            </a:fld>
            <a:endParaRPr lang="en-US"/>
          </a:p>
        </p:txBody>
      </p:sp>
    </p:spTree>
    <p:extLst>
      <p:ext uri="{BB962C8B-B14F-4D97-AF65-F5344CB8AC3E}">
        <p14:creationId xmlns:p14="http://schemas.microsoft.com/office/powerpoint/2010/main" val="26086667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25993B-6301-C420-010F-665F9E1F3F7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FD01063F-9636-6861-B78E-A1946B528A3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3E1CC4D-935C-79B0-DCD4-B8E38CA03FD4}"/>
              </a:ext>
            </a:extLst>
          </p:cNvPr>
          <p:cNvSpPr>
            <a:spLocks noGrp="1"/>
          </p:cNvSpPr>
          <p:nvPr>
            <p:ph type="dt" sz="half" idx="10"/>
          </p:nvPr>
        </p:nvSpPr>
        <p:spPr/>
        <p:txBody>
          <a:bodyPr/>
          <a:lstStyle/>
          <a:p>
            <a:fld id="{94858E85-2451-41E5-A761-BE3FC79AEAB9}" type="datetimeFigureOut">
              <a:rPr lang="en-US" smtClean="0"/>
              <a:t>7/5/2024</a:t>
            </a:fld>
            <a:endParaRPr lang="en-US"/>
          </a:p>
        </p:txBody>
      </p:sp>
      <p:sp>
        <p:nvSpPr>
          <p:cNvPr id="5" name="Footer Placeholder 4">
            <a:extLst>
              <a:ext uri="{FF2B5EF4-FFF2-40B4-BE49-F238E27FC236}">
                <a16:creationId xmlns:a16="http://schemas.microsoft.com/office/drawing/2014/main" id="{3D254A63-89EA-2E54-0BE0-E7718E0FB86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F052584-358E-805F-7686-558C906723D2}"/>
              </a:ext>
            </a:extLst>
          </p:cNvPr>
          <p:cNvSpPr>
            <a:spLocks noGrp="1"/>
          </p:cNvSpPr>
          <p:nvPr>
            <p:ph type="sldNum" sz="quarter" idx="12"/>
          </p:nvPr>
        </p:nvSpPr>
        <p:spPr/>
        <p:txBody>
          <a:bodyPr/>
          <a:lstStyle/>
          <a:p>
            <a:fld id="{2CE78E35-DE80-42B5-B7AC-4B8F5C031193}" type="slidenum">
              <a:rPr lang="en-US" smtClean="0"/>
              <a:t>‹#›</a:t>
            </a:fld>
            <a:endParaRPr lang="en-US"/>
          </a:p>
        </p:txBody>
      </p:sp>
    </p:spTree>
    <p:extLst>
      <p:ext uri="{BB962C8B-B14F-4D97-AF65-F5344CB8AC3E}">
        <p14:creationId xmlns:p14="http://schemas.microsoft.com/office/powerpoint/2010/main" val="6715015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595D2A-C140-1E26-A8E1-DF219AF76D82}"/>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AC1ADD6-C510-E019-D57A-3C3EDBEEFB8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A7BC858-8E1F-D257-0D69-8934380C3CF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512609E-85F1-E4DC-BFB1-DF975D796CD0}"/>
              </a:ext>
            </a:extLst>
          </p:cNvPr>
          <p:cNvSpPr>
            <a:spLocks noGrp="1"/>
          </p:cNvSpPr>
          <p:nvPr>
            <p:ph type="dt" sz="half" idx="10"/>
          </p:nvPr>
        </p:nvSpPr>
        <p:spPr/>
        <p:txBody>
          <a:bodyPr/>
          <a:lstStyle/>
          <a:p>
            <a:fld id="{94858E85-2451-41E5-A761-BE3FC79AEAB9}" type="datetimeFigureOut">
              <a:rPr lang="en-US" smtClean="0"/>
              <a:t>7/5/2024</a:t>
            </a:fld>
            <a:endParaRPr lang="en-US"/>
          </a:p>
        </p:txBody>
      </p:sp>
      <p:sp>
        <p:nvSpPr>
          <p:cNvPr id="6" name="Footer Placeholder 5">
            <a:extLst>
              <a:ext uri="{FF2B5EF4-FFF2-40B4-BE49-F238E27FC236}">
                <a16:creationId xmlns:a16="http://schemas.microsoft.com/office/drawing/2014/main" id="{1C0237BF-7A55-C41D-2EE4-C4E072A9608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2777D87-F720-4B8C-49E4-21BC9324BC71}"/>
              </a:ext>
            </a:extLst>
          </p:cNvPr>
          <p:cNvSpPr>
            <a:spLocks noGrp="1"/>
          </p:cNvSpPr>
          <p:nvPr>
            <p:ph type="sldNum" sz="quarter" idx="12"/>
          </p:nvPr>
        </p:nvSpPr>
        <p:spPr/>
        <p:txBody>
          <a:bodyPr/>
          <a:lstStyle/>
          <a:p>
            <a:fld id="{2CE78E35-DE80-42B5-B7AC-4B8F5C031193}" type="slidenum">
              <a:rPr lang="en-US" smtClean="0"/>
              <a:t>‹#›</a:t>
            </a:fld>
            <a:endParaRPr lang="en-US"/>
          </a:p>
        </p:txBody>
      </p:sp>
    </p:spTree>
    <p:extLst>
      <p:ext uri="{BB962C8B-B14F-4D97-AF65-F5344CB8AC3E}">
        <p14:creationId xmlns:p14="http://schemas.microsoft.com/office/powerpoint/2010/main" val="8571184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C3B566-67C3-E2BD-A161-C4CC427ECBD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00F1129D-8ACC-82E3-6428-EDE1D54B12E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5D063C3-1853-FFFE-6491-947D7EC4577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E102216-4035-7863-6EC9-271719373D9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A7F2154-853D-429C-EF2B-DCF2A7AE0B0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E9671BE-2AD6-CEC9-9C06-4748E3FD276F}"/>
              </a:ext>
            </a:extLst>
          </p:cNvPr>
          <p:cNvSpPr>
            <a:spLocks noGrp="1"/>
          </p:cNvSpPr>
          <p:nvPr>
            <p:ph type="dt" sz="half" idx="10"/>
          </p:nvPr>
        </p:nvSpPr>
        <p:spPr/>
        <p:txBody>
          <a:bodyPr/>
          <a:lstStyle/>
          <a:p>
            <a:fld id="{94858E85-2451-41E5-A761-BE3FC79AEAB9}" type="datetimeFigureOut">
              <a:rPr lang="en-US" smtClean="0"/>
              <a:t>7/5/2024</a:t>
            </a:fld>
            <a:endParaRPr lang="en-US"/>
          </a:p>
        </p:txBody>
      </p:sp>
      <p:sp>
        <p:nvSpPr>
          <p:cNvPr id="8" name="Footer Placeholder 7">
            <a:extLst>
              <a:ext uri="{FF2B5EF4-FFF2-40B4-BE49-F238E27FC236}">
                <a16:creationId xmlns:a16="http://schemas.microsoft.com/office/drawing/2014/main" id="{B4D80638-505C-8C66-6779-9664D8FE83FA}"/>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46D0428-44CA-CBFA-7FF2-BC673AE0C1A3}"/>
              </a:ext>
            </a:extLst>
          </p:cNvPr>
          <p:cNvSpPr>
            <a:spLocks noGrp="1"/>
          </p:cNvSpPr>
          <p:nvPr>
            <p:ph type="sldNum" sz="quarter" idx="12"/>
          </p:nvPr>
        </p:nvSpPr>
        <p:spPr/>
        <p:txBody>
          <a:bodyPr/>
          <a:lstStyle/>
          <a:p>
            <a:fld id="{2CE78E35-DE80-42B5-B7AC-4B8F5C031193}" type="slidenum">
              <a:rPr lang="en-US" smtClean="0"/>
              <a:t>‹#›</a:t>
            </a:fld>
            <a:endParaRPr lang="en-US"/>
          </a:p>
        </p:txBody>
      </p:sp>
    </p:spTree>
    <p:extLst>
      <p:ext uri="{BB962C8B-B14F-4D97-AF65-F5344CB8AC3E}">
        <p14:creationId xmlns:p14="http://schemas.microsoft.com/office/powerpoint/2010/main" val="33401506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2D8763-D394-0662-07D5-03F39A2586B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77D813F-7337-6E30-38F5-8D1D8E2E2FAA}"/>
              </a:ext>
            </a:extLst>
          </p:cNvPr>
          <p:cNvSpPr>
            <a:spLocks noGrp="1"/>
          </p:cNvSpPr>
          <p:nvPr>
            <p:ph type="dt" sz="half" idx="10"/>
          </p:nvPr>
        </p:nvSpPr>
        <p:spPr/>
        <p:txBody>
          <a:bodyPr/>
          <a:lstStyle/>
          <a:p>
            <a:fld id="{94858E85-2451-41E5-A761-BE3FC79AEAB9}" type="datetimeFigureOut">
              <a:rPr lang="en-US" smtClean="0"/>
              <a:t>7/5/2024</a:t>
            </a:fld>
            <a:endParaRPr lang="en-US"/>
          </a:p>
        </p:txBody>
      </p:sp>
      <p:sp>
        <p:nvSpPr>
          <p:cNvPr id="4" name="Footer Placeholder 3">
            <a:extLst>
              <a:ext uri="{FF2B5EF4-FFF2-40B4-BE49-F238E27FC236}">
                <a16:creationId xmlns:a16="http://schemas.microsoft.com/office/drawing/2014/main" id="{BD8D93E8-2C51-7D2F-947E-CBC047B831A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382FF70-21DF-D6AB-31AE-7373483BB41F}"/>
              </a:ext>
            </a:extLst>
          </p:cNvPr>
          <p:cNvSpPr>
            <a:spLocks noGrp="1"/>
          </p:cNvSpPr>
          <p:nvPr>
            <p:ph type="sldNum" sz="quarter" idx="12"/>
          </p:nvPr>
        </p:nvSpPr>
        <p:spPr/>
        <p:txBody>
          <a:bodyPr/>
          <a:lstStyle/>
          <a:p>
            <a:fld id="{2CE78E35-DE80-42B5-B7AC-4B8F5C031193}" type="slidenum">
              <a:rPr lang="en-US" smtClean="0"/>
              <a:t>‹#›</a:t>
            </a:fld>
            <a:endParaRPr lang="en-US"/>
          </a:p>
        </p:txBody>
      </p:sp>
    </p:spTree>
    <p:extLst>
      <p:ext uri="{BB962C8B-B14F-4D97-AF65-F5344CB8AC3E}">
        <p14:creationId xmlns:p14="http://schemas.microsoft.com/office/powerpoint/2010/main" val="38808620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7D03EF0-66FF-88AD-31B9-D1574EAE21D7}"/>
              </a:ext>
            </a:extLst>
          </p:cNvPr>
          <p:cNvSpPr>
            <a:spLocks noGrp="1"/>
          </p:cNvSpPr>
          <p:nvPr>
            <p:ph type="dt" sz="half" idx="10"/>
          </p:nvPr>
        </p:nvSpPr>
        <p:spPr/>
        <p:txBody>
          <a:bodyPr/>
          <a:lstStyle/>
          <a:p>
            <a:fld id="{94858E85-2451-41E5-A761-BE3FC79AEAB9}" type="datetimeFigureOut">
              <a:rPr lang="en-US" smtClean="0"/>
              <a:t>7/5/2024</a:t>
            </a:fld>
            <a:endParaRPr lang="en-US"/>
          </a:p>
        </p:txBody>
      </p:sp>
      <p:sp>
        <p:nvSpPr>
          <p:cNvPr id="3" name="Footer Placeholder 2">
            <a:extLst>
              <a:ext uri="{FF2B5EF4-FFF2-40B4-BE49-F238E27FC236}">
                <a16:creationId xmlns:a16="http://schemas.microsoft.com/office/drawing/2014/main" id="{D8716DEF-4366-9A3D-CF24-1AF8DC5D27A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C641C75-DC3A-BF7C-D995-9B98EF47BC55}"/>
              </a:ext>
            </a:extLst>
          </p:cNvPr>
          <p:cNvSpPr>
            <a:spLocks noGrp="1"/>
          </p:cNvSpPr>
          <p:nvPr>
            <p:ph type="sldNum" sz="quarter" idx="12"/>
          </p:nvPr>
        </p:nvSpPr>
        <p:spPr/>
        <p:txBody>
          <a:bodyPr/>
          <a:lstStyle/>
          <a:p>
            <a:fld id="{2CE78E35-DE80-42B5-B7AC-4B8F5C031193}" type="slidenum">
              <a:rPr lang="en-US" smtClean="0"/>
              <a:t>‹#›</a:t>
            </a:fld>
            <a:endParaRPr lang="en-US"/>
          </a:p>
        </p:txBody>
      </p:sp>
    </p:spTree>
    <p:extLst>
      <p:ext uri="{BB962C8B-B14F-4D97-AF65-F5344CB8AC3E}">
        <p14:creationId xmlns:p14="http://schemas.microsoft.com/office/powerpoint/2010/main" val="34863334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F50943-F6F4-5BC6-B287-BFBEBD0B747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C2ECB279-07DB-731C-F015-5B2C1240A0D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C1BCEC8C-4DAE-010C-1B4D-9149C5B1A8F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CAE81A0-F3A1-04CB-8DC6-6D1589E22858}"/>
              </a:ext>
            </a:extLst>
          </p:cNvPr>
          <p:cNvSpPr>
            <a:spLocks noGrp="1"/>
          </p:cNvSpPr>
          <p:nvPr>
            <p:ph type="dt" sz="half" idx="10"/>
          </p:nvPr>
        </p:nvSpPr>
        <p:spPr/>
        <p:txBody>
          <a:bodyPr/>
          <a:lstStyle/>
          <a:p>
            <a:fld id="{94858E85-2451-41E5-A761-BE3FC79AEAB9}" type="datetimeFigureOut">
              <a:rPr lang="en-US" smtClean="0"/>
              <a:t>7/5/2024</a:t>
            </a:fld>
            <a:endParaRPr lang="en-US"/>
          </a:p>
        </p:txBody>
      </p:sp>
      <p:sp>
        <p:nvSpPr>
          <p:cNvPr id="6" name="Footer Placeholder 5">
            <a:extLst>
              <a:ext uri="{FF2B5EF4-FFF2-40B4-BE49-F238E27FC236}">
                <a16:creationId xmlns:a16="http://schemas.microsoft.com/office/drawing/2014/main" id="{F5472520-8052-3401-B511-E8D09AD1284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11594B9-86F8-13BE-6DE2-698F5505CE16}"/>
              </a:ext>
            </a:extLst>
          </p:cNvPr>
          <p:cNvSpPr>
            <a:spLocks noGrp="1"/>
          </p:cNvSpPr>
          <p:nvPr>
            <p:ph type="sldNum" sz="quarter" idx="12"/>
          </p:nvPr>
        </p:nvSpPr>
        <p:spPr/>
        <p:txBody>
          <a:bodyPr/>
          <a:lstStyle/>
          <a:p>
            <a:fld id="{2CE78E35-DE80-42B5-B7AC-4B8F5C031193}" type="slidenum">
              <a:rPr lang="en-US" smtClean="0"/>
              <a:t>‹#›</a:t>
            </a:fld>
            <a:endParaRPr lang="en-US"/>
          </a:p>
        </p:txBody>
      </p:sp>
    </p:spTree>
    <p:extLst>
      <p:ext uri="{BB962C8B-B14F-4D97-AF65-F5344CB8AC3E}">
        <p14:creationId xmlns:p14="http://schemas.microsoft.com/office/powerpoint/2010/main" val="30468189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9328D6-78CF-B0B6-F710-967235F0B26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16B1212-4314-2F37-29CC-14AC3DE7D13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85601177-5D3F-0138-C2E5-63CD3B0B7A7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B58E7BE-DC47-7D1B-77F9-199BB019AD58}"/>
              </a:ext>
            </a:extLst>
          </p:cNvPr>
          <p:cNvSpPr>
            <a:spLocks noGrp="1"/>
          </p:cNvSpPr>
          <p:nvPr>
            <p:ph type="dt" sz="half" idx="10"/>
          </p:nvPr>
        </p:nvSpPr>
        <p:spPr/>
        <p:txBody>
          <a:bodyPr/>
          <a:lstStyle/>
          <a:p>
            <a:fld id="{94858E85-2451-41E5-A761-BE3FC79AEAB9}" type="datetimeFigureOut">
              <a:rPr lang="en-US" smtClean="0"/>
              <a:t>7/5/2024</a:t>
            </a:fld>
            <a:endParaRPr lang="en-US"/>
          </a:p>
        </p:txBody>
      </p:sp>
      <p:sp>
        <p:nvSpPr>
          <p:cNvPr id="6" name="Footer Placeholder 5">
            <a:extLst>
              <a:ext uri="{FF2B5EF4-FFF2-40B4-BE49-F238E27FC236}">
                <a16:creationId xmlns:a16="http://schemas.microsoft.com/office/drawing/2014/main" id="{55003B80-7C28-E6E4-0CF4-65DFC063DAF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C2EBCC5-16A0-33AC-2731-565F16E219E4}"/>
              </a:ext>
            </a:extLst>
          </p:cNvPr>
          <p:cNvSpPr>
            <a:spLocks noGrp="1"/>
          </p:cNvSpPr>
          <p:nvPr>
            <p:ph type="sldNum" sz="quarter" idx="12"/>
          </p:nvPr>
        </p:nvSpPr>
        <p:spPr/>
        <p:txBody>
          <a:bodyPr/>
          <a:lstStyle/>
          <a:p>
            <a:fld id="{2CE78E35-DE80-42B5-B7AC-4B8F5C031193}" type="slidenum">
              <a:rPr lang="en-US" smtClean="0"/>
              <a:t>‹#›</a:t>
            </a:fld>
            <a:endParaRPr lang="en-US"/>
          </a:p>
        </p:txBody>
      </p:sp>
    </p:spTree>
    <p:extLst>
      <p:ext uri="{BB962C8B-B14F-4D97-AF65-F5344CB8AC3E}">
        <p14:creationId xmlns:p14="http://schemas.microsoft.com/office/powerpoint/2010/main" val="39993933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38A288B-E69D-4482-1315-CF72C45329F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756A1F7-EEDA-D09C-2866-19DC0322418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62B3744-D268-A959-C960-0183657E1E1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4858E85-2451-41E5-A761-BE3FC79AEAB9}" type="datetimeFigureOut">
              <a:rPr lang="en-US" smtClean="0"/>
              <a:t>7/5/2024</a:t>
            </a:fld>
            <a:endParaRPr lang="en-US"/>
          </a:p>
        </p:txBody>
      </p:sp>
      <p:sp>
        <p:nvSpPr>
          <p:cNvPr id="5" name="Footer Placeholder 4">
            <a:extLst>
              <a:ext uri="{FF2B5EF4-FFF2-40B4-BE49-F238E27FC236}">
                <a16:creationId xmlns:a16="http://schemas.microsoft.com/office/drawing/2014/main" id="{4360271F-35FA-34F4-F05F-1C109C5F4F9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84BC776B-944D-7AD7-8243-AC189AB383A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CE78E35-DE80-42B5-B7AC-4B8F5C031193}" type="slidenum">
              <a:rPr lang="en-US" smtClean="0"/>
              <a:t>‹#›</a:t>
            </a:fld>
            <a:endParaRPr lang="en-US"/>
          </a:p>
        </p:txBody>
      </p:sp>
    </p:spTree>
    <p:extLst>
      <p:ext uri="{BB962C8B-B14F-4D97-AF65-F5344CB8AC3E}">
        <p14:creationId xmlns:p14="http://schemas.microsoft.com/office/powerpoint/2010/main" val="14221626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openstax.org/details/books/psychology-2e?Instructor%20resources" TargetMode="External"/><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hyperlink" Target="https://openstax.org/books/psychology-2e/pages/1-introduction" TargetMode="External"/><Relationship Id="rId4" Type="http://schemas.openxmlformats.org/officeDocument/2006/relationships/hyperlink" Target="https://creativecommons.org/licenses/by/4.0/deed.en" TargetMode="External"/></Relationships>
</file>

<file path=ppt/slides/_rels/slide10.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5" Type="http://schemas.openxmlformats.org/officeDocument/2006/relationships/hyperlink" Target="https://www.britannica.com/video/186442/human-psyche-model-ego-Sigmund-Freud-id" TargetMode="External"/><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5" Type="http://schemas.openxmlformats.org/officeDocument/2006/relationships/hyperlink" Target="http://openstax.org/l/defmech" TargetMode="External"/><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4" Type="http://schemas.openxmlformats.org/officeDocument/2006/relationships/hyperlink" Target="https://www.youtube.com/watch?v=mhG-twzaE_g&amp;t=2s" TargetMode="External"/></Relationships>
</file>

<file path=ppt/slides/_rels/slide14.xml.rels><?xml version="1.0" encoding="UTF-8" standalone="yes"?>
<Relationships xmlns="http://schemas.openxmlformats.org/package/2006/relationships"><Relationship Id="rId8" Type="http://schemas.openxmlformats.org/officeDocument/2006/relationships/hyperlink" Target="https://www.youtube.com/watch?v=sUJKSPYVkvg&amp;t=6s" TargetMode="External"/><Relationship Id="rId3" Type="http://schemas.openxmlformats.org/officeDocument/2006/relationships/hyperlink" Target="https://creativecommons.org/licenses/by/4.0/" TargetMode="External"/><Relationship Id="rId7" Type="http://schemas.openxmlformats.org/officeDocument/2006/relationships/hyperlink" Target="https://creativecommons.org/licenses/by-sa/4.0/deed.en"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6" Type="http://schemas.openxmlformats.org/officeDocument/2006/relationships/hyperlink" Target="https://www.sciencephoto.com/media/223110/view/alfred-adler-austrian-psychiatrist" TargetMode="External"/><Relationship Id="rId5" Type="http://schemas.openxmlformats.org/officeDocument/2006/relationships/hyperlink" Target="https://commons.wikimedia.org/wiki/File:AlfredAdler.jpg" TargetMode="External"/><Relationship Id="rId4" Type="http://schemas.openxmlformats.org/officeDocument/2006/relationships/image" Target="../media/image12.png"/><Relationship Id="rId9" Type="http://schemas.openxmlformats.org/officeDocument/2006/relationships/hyperlink" Target="http://openstax.org/l/best"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7" Type="http://schemas.openxmlformats.org/officeDocument/2006/relationships/hyperlink" Target="https://creativecommons.org/licenses/by-sa/4.0/deed.en"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6" Type="http://schemas.openxmlformats.org/officeDocument/2006/relationships/hyperlink" Target="https://www.erikson.edu/about/history/erik-erikson/" TargetMode="External"/><Relationship Id="rId5" Type="http://schemas.openxmlformats.org/officeDocument/2006/relationships/hyperlink" Target="https://commons.wikimedia.org/wiki/File:Erik_H._Erikson.jpg" TargetMode="External"/><Relationship Id="rId4" Type="http://schemas.openxmlformats.org/officeDocument/2006/relationships/image" Target="../media/image13.png"/></Relationships>
</file>

<file path=ppt/slides/_rels/slide16.xml.rels><?xml version="1.0" encoding="UTF-8" standalone="yes"?>
<Relationships xmlns="http://schemas.openxmlformats.org/package/2006/relationships"><Relationship Id="rId8" Type="http://schemas.openxmlformats.org/officeDocument/2006/relationships/hyperlink" Target="https://www.youtube.com/watch?v=j0KzUS0b_uc&amp;t=0s" TargetMode="External"/><Relationship Id="rId3" Type="http://schemas.openxmlformats.org/officeDocument/2006/relationships/hyperlink" Target="https://creativecommons.org/licenses/by/4.0/" TargetMode="External"/><Relationship Id="rId7" Type="http://schemas.openxmlformats.org/officeDocument/2006/relationships/hyperlink" Target="https://en.wikipedia.org/wiki/List_of_copyright_terms_of_countries"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6" Type="http://schemas.openxmlformats.org/officeDocument/2006/relationships/hyperlink" Target="https://ba.e-pics.ethz.ch/catalog/ETHBIB.Bildarchiv/r/34848/viewmode=infoview" TargetMode="External"/><Relationship Id="rId5" Type="http://schemas.openxmlformats.org/officeDocument/2006/relationships/hyperlink" Target="https://commons.wikimedia.org/wiki/File:ETH-BIB-Jung,_Carl_Gustav_(1875-1961)-Portrait-Portr_14163_(cropped).tif" TargetMode="External"/><Relationship Id="rId4" Type="http://schemas.openxmlformats.org/officeDocument/2006/relationships/image" Target="../media/image14.png"/></Relationships>
</file>

<file path=ppt/slides/_rels/slide17.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6" Type="http://schemas.openxmlformats.org/officeDocument/2006/relationships/hyperlink" Target="http://openstax.org/l/myersbriggs" TargetMode="External"/><Relationship Id="rId5" Type="http://schemas.openxmlformats.org/officeDocument/2006/relationships/hyperlink" Target="https://www.youtube.com/watch?v=acg6HivAu5E&amp;t=4s" TargetMode="External"/><Relationship Id="rId4" Type="http://schemas.openxmlformats.org/officeDocument/2006/relationships/image" Target="../media/image15.png"/></Relationships>
</file>

<file path=ppt/slides/_rels/slide18.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7" Type="http://schemas.openxmlformats.org/officeDocument/2006/relationships/hyperlink" Target="https://www.youtube.com/watch?v=kWMvEzHLs7w&amp;t=4s"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6" Type="http://schemas.openxmlformats.org/officeDocument/2006/relationships/hyperlink" Target="https://creativecommons.org/licenses/by-sa/3.0/deed.en" TargetMode="External"/><Relationship Id="rId5" Type="http://schemas.openxmlformats.org/officeDocument/2006/relationships/hyperlink" Target="https://commons.wikimedia.org/wiki/File:Karen_Horney_1938.jpg" TargetMode="External"/><Relationship Id="rId4" Type="http://schemas.openxmlformats.org/officeDocument/2006/relationships/image" Target="../media/image16.png"/></Relationships>
</file>

<file path=ppt/slides/_rels/slide19.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7" Type="http://schemas.openxmlformats.org/officeDocument/2006/relationships/hyperlink" Target="https://creativecommons.org/licenses/by-sa/4.0/deed.en"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6" Type="http://schemas.openxmlformats.org/officeDocument/2006/relationships/hyperlink" Target="https://commons.wikimedia.org/w/index.php?title=User:Biglicks12&amp;action=edit&amp;redlink=1" TargetMode="External"/><Relationship Id="rId5" Type="http://schemas.openxmlformats.org/officeDocument/2006/relationships/hyperlink" Target="https://commons.wikimedia.org/wiki/File:B.F._Skinner_and_Robert_Epstein.jpg" TargetMode="External"/><Relationship Id="rId4" Type="http://schemas.openxmlformats.org/officeDocument/2006/relationships/image" Target="../media/image17.png"/></Relationships>
</file>

<file path=ppt/slides/_rels/slide2.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6.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7" Type="http://schemas.openxmlformats.org/officeDocument/2006/relationships/hyperlink" Target="https://creativecommons.org/licenses/by-sa/4.0/deed.en"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6" Type="http://schemas.openxmlformats.org/officeDocument/2006/relationships/hyperlink" Target="https://commons.wikimedia.org/wiki/User:Gentle" TargetMode="External"/><Relationship Id="rId5" Type="http://schemas.openxmlformats.org/officeDocument/2006/relationships/hyperlink" Target="https://commons.wikimedia.org/wiki/File:Albert_Bandura_(cropped).jpg" TargetMode="External"/><Relationship Id="rId4" Type="http://schemas.openxmlformats.org/officeDocument/2006/relationships/image" Target="../media/image18.png"/></Relationships>
</file>

<file path=ppt/slides/_rels/slide21.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5" Type="http://schemas.openxmlformats.org/officeDocument/2006/relationships/hyperlink" Target="https://www.khanacademy.org/test-prep/mcat/behavior/theories-of-attitude-and-behavior-change/v/reciprocal-determinism" TargetMode="External"/><Relationship Id="rId4" Type="http://schemas.openxmlformats.org/officeDocument/2006/relationships/image" Target="../media/image19.png"/></Relationships>
</file>

<file path=ppt/slides/_rels/slide22.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6" Type="http://schemas.openxmlformats.org/officeDocument/2006/relationships/hyperlink" Target="https://www.youtube.com/watch?v=Q92KO_BIlrI&amp;t=3s" TargetMode="External"/><Relationship Id="rId5" Type="http://schemas.openxmlformats.org/officeDocument/2006/relationships/hyperlink" Target="http://openstax.org/l/locuscontrol" TargetMode="External"/><Relationship Id="rId4" Type="http://schemas.openxmlformats.org/officeDocument/2006/relationships/image" Target="../media/image20.png"/></Relationships>
</file>

<file path=ppt/slides/_rels/slide23.xml.rels><?xml version="1.0" encoding="UTF-8" standalone="yes"?>
<Relationships xmlns="http://schemas.openxmlformats.org/package/2006/relationships"><Relationship Id="rId8" Type="http://schemas.openxmlformats.org/officeDocument/2006/relationships/hyperlink" Target="http://openstax.org/l/TEDPosada" TargetMode="External"/><Relationship Id="rId3" Type="http://schemas.openxmlformats.org/officeDocument/2006/relationships/hyperlink" Target="https://creativecommons.org/licenses/by/4.0/" TargetMode="External"/><Relationship Id="rId7" Type="http://schemas.openxmlformats.org/officeDocument/2006/relationships/hyperlink" Target="https://creativecommons.org/licenses/by-sa/4.0/deed.en"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6" Type="http://schemas.openxmlformats.org/officeDocument/2006/relationships/hyperlink" Target="https://commons.wikimedia.org/w/index.php?title=User:RishitaSharma2106&amp;action=edit&amp;redlink=1" TargetMode="External"/><Relationship Id="rId5" Type="http://schemas.openxmlformats.org/officeDocument/2006/relationships/hyperlink" Target="https://commons.wikimedia.org/wiki/File:Walter_Mischel_Stanford_Psychologist.png" TargetMode="External"/><Relationship Id="rId4" Type="http://schemas.openxmlformats.org/officeDocument/2006/relationships/image" Target="../media/image21.png"/></Relationships>
</file>

<file path=ppt/slides/_rels/slide24.xml.rels><?xml version="1.0" encoding="UTF-8" standalone="yes"?>
<Relationships xmlns="http://schemas.openxmlformats.org/package/2006/relationships"><Relationship Id="rId8" Type="http://schemas.openxmlformats.org/officeDocument/2006/relationships/hyperlink" Target="https://creativecommons.org/licenses/by/2.5/deed.en" TargetMode="External"/><Relationship Id="rId3" Type="http://schemas.openxmlformats.org/officeDocument/2006/relationships/hyperlink" Target="https://creativecommons.org/licenses/by/4.0/" TargetMode="External"/><Relationship Id="rId7" Type="http://schemas.openxmlformats.org/officeDocument/2006/relationships/hyperlink" Target="https://nl.wikipedia.org/wiki/Gebruiker:Didius"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6" Type="http://schemas.openxmlformats.org/officeDocument/2006/relationships/hyperlink" Target="https://commons.wikimedia.org/wiki/File:Carl_Ransom_Rogers.jpg" TargetMode="External"/><Relationship Id="rId5" Type="http://schemas.openxmlformats.org/officeDocument/2006/relationships/image" Target="../media/image23.png"/><Relationship Id="rId10" Type="http://schemas.openxmlformats.org/officeDocument/2006/relationships/hyperlink" Target="https://www.law.cornell.edu/uscode/text/17/107" TargetMode="External"/><Relationship Id="rId4" Type="http://schemas.openxmlformats.org/officeDocument/2006/relationships/image" Target="../media/image22.png"/><Relationship Id="rId9" Type="http://schemas.openxmlformats.org/officeDocument/2006/relationships/hyperlink" Target="https://en.wikipedia.org/wiki/File:Abraham_Maslow.jpg" TargetMode="External"/></Relationships>
</file>

<file path=ppt/slides/_rels/slide25.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4" Type="http://schemas.openxmlformats.org/officeDocument/2006/relationships/hyperlink" Target="http://openstax.org/l/persondna" TargetMode="External"/></Relationships>
</file>

<file path=ppt/slides/_rels/slide26.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4" Type="http://schemas.openxmlformats.org/officeDocument/2006/relationships/hyperlink" Target="https://www.youtube.com/watch?v=D-icWG1J2ME&amp;t=3s" TargetMode="External"/></Relationships>
</file>

<file path=ppt/slides/_rels/slide27.xml.rels><?xml version="1.0" encoding="UTF-8" standalone="yes"?>
<Relationships xmlns="http://schemas.openxmlformats.org/package/2006/relationships"><Relationship Id="rId8" Type="http://schemas.openxmlformats.org/officeDocument/2006/relationships/hyperlink" Target="https://en.wikipedia.org/wiki/Free_Art_License" TargetMode="External"/><Relationship Id="rId3" Type="http://schemas.openxmlformats.org/officeDocument/2006/relationships/hyperlink" Target="https://creativecommons.org/licenses/by/4.0/" TargetMode="External"/><Relationship Id="rId7" Type="http://schemas.openxmlformats.org/officeDocument/2006/relationships/hyperlink" Target="https://webspace.ship.edu/cgboer/allport.html"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6" Type="http://schemas.openxmlformats.org/officeDocument/2006/relationships/hyperlink" Target="https://commons.wikimedia.org/wiki/File:Gordon_Allport.gif" TargetMode="External"/><Relationship Id="rId5" Type="http://schemas.openxmlformats.org/officeDocument/2006/relationships/image" Target="../media/image25.png"/><Relationship Id="rId10" Type="http://schemas.openxmlformats.org/officeDocument/2006/relationships/hyperlink" Target="https://creativecommons.org/licenses/by-sa/3.0/deed.en" TargetMode="External"/><Relationship Id="rId4" Type="http://schemas.openxmlformats.org/officeDocument/2006/relationships/image" Target="../media/image24.png"/><Relationship Id="rId9" Type="http://schemas.openxmlformats.org/officeDocument/2006/relationships/hyperlink" Target="https://commons.wikimedia.org/wiki/File:Raymond_Cattell.jpg" TargetMode="External"/></Relationships>
</file>

<file path=ppt/slides/_rels/slide28.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5" Type="http://schemas.openxmlformats.org/officeDocument/2006/relationships/hyperlink" Target="http://openstax.org/l/cattell" TargetMode="External"/><Relationship Id="rId4" Type="http://schemas.openxmlformats.org/officeDocument/2006/relationships/image" Target="../media/image26.png"/></Relationships>
</file>

<file path=ppt/slides/_rels/slide29.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4" Type="http://schemas.openxmlformats.org/officeDocument/2006/relationships/image" Target="../media/image27.png"/></Relationships>
</file>

<file path=ppt/slides/_rels/slide3.xml.rels><?xml version="1.0" encoding="UTF-8" standalone="yes"?>
<Relationships xmlns="http://schemas.openxmlformats.org/package/2006/relationships"><Relationship Id="rId3" Type="http://schemas.openxmlformats.org/officeDocument/2006/relationships/hyperlink" Target="https://pressbooks.cuny.edu/openstaxpsychologynycctversion2ndedition" TargetMode="External"/><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hyperlink" Target="https://creativecommons.org/licenses/by/4.0/" TargetMode="External"/></Relationships>
</file>

<file path=ppt/slides/_rels/slide30.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5" Type="http://schemas.openxmlformats.org/officeDocument/2006/relationships/hyperlink" Target="https://www.youtube.com/watch?v=3EM19jN5HaI&amp;t=126s" TargetMode="External"/><Relationship Id="rId4" Type="http://schemas.openxmlformats.org/officeDocument/2006/relationships/image" Target="../media/image28.png"/></Relationships>
</file>

<file path=ppt/slides/_rels/slide31.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5" Type="http://schemas.openxmlformats.org/officeDocument/2006/relationships/hyperlink" Target="http://openstax.org/l/big5" TargetMode="External"/><Relationship Id="rId4" Type="http://schemas.openxmlformats.org/officeDocument/2006/relationships/image" Target="../media/image29.png"/></Relationships>
</file>

<file path=ppt/slides/_rels/slide32.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4" Type="http://schemas.openxmlformats.org/officeDocument/2006/relationships/hyperlink" Target="https://www.youtube.com/watch?v=H5DeoJCcO3Y&amp;t=4s" TargetMode="External"/></Relationships>
</file>

<file path=ppt/slides/_rels/slide33.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4" Type="http://schemas.openxmlformats.org/officeDocument/2006/relationships/image" Target="../media/image30.png"/></Relationships>
</file>

<file path=ppt/slides/_rels/slide35.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4" Type="http://schemas.openxmlformats.org/officeDocument/2006/relationships/image" Target="../media/image31.png"/></Relationships>
</file>

<file path=ppt/slides/_rels/slide38.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5" Type="http://schemas.openxmlformats.org/officeDocument/2006/relationships/hyperlink" Target="https://www.youtube.com/watch?v=4NoyAXStA9A&amp;t=103s" TargetMode="External"/><Relationship Id="rId4" Type="http://schemas.openxmlformats.org/officeDocument/2006/relationships/image" Target="../media/image32.png"/></Relationships>
</file>

<file path=ppt/slides/_rels/slide39.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hyperlink" Target="https://creativecommons.org/licenses/by/4.0/" TargetMode="External"/><Relationship Id="rId7" Type="http://schemas.openxmlformats.org/officeDocument/2006/relationships/hyperlink" Target="https://creativecommons.org/licenses/by-nc-sa/4.0/deed.en"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6" Type="http://schemas.openxmlformats.org/officeDocument/2006/relationships/hyperlink" Target="https://nobaproject.com/modules/personality-assessment#authors" TargetMode="External"/><Relationship Id="rId5" Type="http://schemas.openxmlformats.org/officeDocument/2006/relationships/hyperlink" Target="https://nobaproject.com/textbooks/introduction-to-psychology-the-full-noba-collection/modules/personality-assessment" TargetMode="External"/><Relationship Id="rId4" Type="http://schemas.openxmlformats.org/officeDocument/2006/relationships/image" Target="../media/image33.png"/></Relationships>
</file>

<file path=ppt/slides/_rels/slide4.xml.rels><?xml version="1.0" encoding="UTF-8" standalone="yes"?>
<Relationships xmlns="http://schemas.openxmlformats.org/package/2006/relationships"><Relationship Id="rId8" Type="http://schemas.openxmlformats.org/officeDocument/2006/relationships/hyperlink" Target="https://commons.wikimedia.org/wiki/User:Shakko" TargetMode="External"/><Relationship Id="rId3" Type="http://schemas.openxmlformats.org/officeDocument/2006/relationships/image" Target="../media/image5.png"/><Relationship Id="rId7" Type="http://schemas.openxmlformats.org/officeDocument/2006/relationships/hyperlink" Target="https://commons.wikimedia.org/wiki/File:Hippocrates_pushkin02.jpg" TargetMode="External"/><Relationship Id="rId2" Type="http://schemas.openxmlformats.org/officeDocument/2006/relationships/image" Target="../media/image4.png"/><Relationship Id="rId1" Type="http://schemas.openxmlformats.org/officeDocument/2006/relationships/slideLayout" Target="../slideLayouts/slideLayout7.xml"/><Relationship Id="rId6" Type="http://schemas.openxmlformats.org/officeDocument/2006/relationships/hyperlink" Target="https://commons.wikimedia.org/wiki/Commons:Licensing#Material_in_the_public_domain" TargetMode="External"/><Relationship Id="rId11" Type="http://schemas.openxmlformats.org/officeDocument/2006/relationships/hyperlink" Target="https://creativecommons.org/licenses/by/4.0/" TargetMode="External"/><Relationship Id="rId5" Type="http://schemas.openxmlformats.org/officeDocument/2006/relationships/hyperlink" Target="https://www.thelancet.com/journals/lancet/article/PIIS0140-6736%2812%2960846-0/fulltext" TargetMode="External"/><Relationship Id="rId10" Type="http://schemas.openxmlformats.org/officeDocument/2006/relationships/hyperlink" Target="https://pressbooks.cuny.edu/openstaxpsychologynycctversion2ndedition" TargetMode="External"/><Relationship Id="rId4" Type="http://schemas.openxmlformats.org/officeDocument/2006/relationships/hyperlink" Target="https://commons.wikimedia.org/wiki/File:Galenus.jpg" TargetMode="External"/><Relationship Id="rId9" Type="http://schemas.openxmlformats.org/officeDocument/2006/relationships/hyperlink" Target="https://creativecommons.org/licenses/by-sa/3.0/deed.en" TargetMode="External"/></Relationships>
</file>

<file path=ppt/slides/_rels/slide40.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4" Type="http://schemas.openxmlformats.org/officeDocument/2006/relationships/image" Target="../media/image35.png"/></Relationships>
</file>

<file path=ppt/slides/_rels/slide5.xml.rels><?xml version="1.0" encoding="UTF-8" standalone="yes"?>
<Relationships xmlns="http://schemas.openxmlformats.org/package/2006/relationships"><Relationship Id="rId3" Type="http://schemas.openxmlformats.org/officeDocument/2006/relationships/hyperlink" Target="https://pressbooks.cuny.edu/openstaxpsychologynycctversion2ndedition" TargetMode="External"/><Relationship Id="rId2" Type="http://schemas.openxmlformats.org/officeDocument/2006/relationships/image" Target="../media/image6.png"/><Relationship Id="rId1" Type="http://schemas.openxmlformats.org/officeDocument/2006/relationships/slideLayout" Target="../slideLayouts/slideLayout7.xml"/><Relationship Id="rId4" Type="http://schemas.openxmlformats.org/officeDocument/2006/relationships/hyperlink" Target="https://creativecommons.org/licenses/by/4.0/"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4" Type="http://schemas.openxmlformats.org/officeDocument/2006/relationships/image" Target="../media/image7.jpg"/></Relationships>
</file>

<file path=ppt/slides/_rels/slide7.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7" Type="http://schemas.openxmlformats.org/officeDocument/2006/relationships/hyperlink" Target="https://commons.wikimedia.org/wiki/Commons:Licensing#Material_in_the_public_domain"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6" Type="http://schemas.openxmlformats.org/officeDocument/2006/relationships/hyperlink" Target="https://www.bonhams.com/auctions/17545/lot/5488/" TargetMode="External"/><Relationship Id="rId5" Type="http://schemas.openxmlformats.org/officeDocument/2006/relationships/hyperlink" Target="https://commons.wikimedia.org/wiki/File:Sigmund_Freud_by_Max_Halberstadt.jpg" TargetMode="Externa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 Id="rId5" Type="http://schemas.openxmlformats.org/officeDocument/2006/relationships/hyperlink" Target="https://www.youtube.com/watch?v=PFQyM7rdPsk&amp;t=1s" TargetMode="External"/><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hyperlink" Target="https://creativecommons.org/licenses/by/4.0/" TargetMode="External"/><Relationship Id="rId2" Type="http://schemas.openxmlformats.org/officeDocument/2006/relationships/hyperlink" Target="https://pressbooks.cuny.edu/openstaxpsychologynycctversion2ndedition" TargetMode="Externa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8A94871E-96FC-4ADE-815B-41A636E34F1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1AF0548B-4BD1-F252-BD65-3B09B43DAF06}"/>
              </a:ext>
            </a:extLst>
          </p:cNvPr>
          <p:cNvSpPr>
            <a:spLocks noGrp="1"/>
          </p:cNvSpPr>
          <p:nvPr>
            <p:ph type="ctrTitle"/>
          </p:nvPr>
        </p:nvSpPr>
        <p:spPr>
          <a:xfrm>
            <a:off x="640079" y="1150019"/>
            <a:ext cx="6692827" cy="2373604"/>
          </a:xfrm>
        </p:spPr>
        <p:txBody>
          <a:bodyPr>
            <a:normAutofit/>
          </a:bodyPr>
          <a:lstStyle/>
          <a:p>
            <a:pPr algn="l"/>
            <a:r>
              <a:rPr lang="en-US" sz="6600" dirty="0">
                <a:solidFill>
                  <a:schemeClr val="accent1">
                    <a:lumMod val="60000"/>
                    <a:lumOff val="40000"/>
                  </a:schemeClr>
                </a:solidFill>
              </a:rPr>
              <a:t>Chapter 11 </a:t>
            </a:r>
            <a:br>
              <a:rPr lang="en-US" sz="6600" dirty="0">
                <a:solidFill>
                  <a:schemeClr val="accent1">
                    <a:lumMod val="60000"/>
                    <a:lumOff val="40000"/>
                  </a:schemeClr>
                </a:solidFill>
              </a:rPr>
            </a:br>
            <a:r>
              <a:rPr lang="en-US" sz="6600" dirty="0">
                <a:solidFill>
                  <a:schemeClr val="accent1">
                    <a:lumMod val="60000"/>
                    <a:lumOff val="40000"/>
                  </a:schemeClr>
                </a:solidFill>
              </a:rPr>
              <a:t>Personality</a:t>
            </a:r>
          </a:p>
        </p:txBody>
      </p:sp>
      <p:sp>
        <p:nvSpPr>
          <p:cNvPr id="3" name="Subtitle 2">
            <a:extLst>
              <a:ext uri="{FF2B5EF4-FFF2-40B4-BE49-F238E27FC236}">
                <a16:creationId xmlns:a16="http://schemas.microsoft.com/office/drawing/2014/main" id="{A84D024C-1DF8-14CA-3D4C-4183A60959F4}"/>
              </a:ext>
            </a:extLst>
          </p:cNvPr>
          <p:cNvSpPr>
            <a:spLocks noGrp="1"/>
          </p:cNvSpPr>
          <p:nvPr>
            <p:ph type="subTitle" idx="1"/>
          </p:nvPr>
        </p:nvSpPr>
        <p:spPr>
          <a:xfrm>
            <a:off x="640080" y="4631161"/>
            <a:ext cx="6692827" cy="513494"/>
          </a:xfrm>
        </p:spPr>
        <p:txBody>
          <a:bodyPr>
            <a:normAutofit/>
          </a:bodyPr>
          <a:lstStyle/>
          <a:p>
            <a:pPr algn="l"/>
            <a:r>
              <a:rPr lang="en-US" dirty="0">
                <a:solidFill>
                  <a:schemeClr val="accent1">
                    <a:lumMod val="75000"/>
                  </a:schemeClr>
                </a:solidFill>
              </a:rPr>
              <a:t>OpenStax Psychology 2E</a:t>
            </a:r>
          </a:p>
        </p:txBody>
      </p:sp>
      <p:sp>
        <p:nvSpPr>
          <p:cNvPr id="11" name="sketch line">
            <a:extLst>
              <a:ext uri="{FF2B5EF4-FFF2-40B4-BE49-F238E27FC236}">
                <a16:creationId xmlns:a16="http://schemas.microsoft.com/office/drawing/2014/main" id="{3FCFB1DE-0B7E-48CC-BA90-B2AB0889F9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4562" y="4409267"/>
            <a:ext cx="4243589" cy="18288"/>
          </a:xfrm>
          <a:custGeom>
            <a:avLst/>
            <a:gdLst>
              <a:gd name="connsiteX0" fmla="*/ 0 w 4243589"/>
              <a:gd name="connsiteY0" fmla="*/ 0 h 18288"/>
              <a:gd name="connsiteX1" fmla="*/ 563791 w 4243589"/>
              <a:gd name="connsiteY1" fmla="*/ 0 h 18288"/>
              <a:gd name="connsiteX2" fmla="*/ 1042710 w 4243589"/>
              <a:gd name="connsiteY2" fmla="*/ 0 h 18288"/>
              <a:gd name="connsiteX3" fmla="*/ 1564066 w 4243589"/>
              <a:gd name="connsiteY3" fmla="*/ 0 h 18288"/>
              <a:gd name="connsiteX4" fmla="*/ 2212729 w 4243589"/>
              <a:gd name="connsiteY4" fmla="*/ 0 h 18288"/>
              <a:gd name="connsiteX5" fmla="*/ 2776520 w 4243589"/>
              <a:gd name="connsiteY5" fmla="*/ 0 h 18288"/>
              <a:gd name="connsiteX6" fmla="*/ 3297875 w 4243589"/>
              <a:gd name="connsiteY6" fmla="*/ 0 h 18288"/>
              <a:gd name="connsiteX7" fmla="*/ 4243589 w 4243589"/>
              <a:gd name="connsiteY7" fmla="*/ 0 h 18288"/>
              <a:gd name="connsiteX8" fmla="*/ 4243589 w 4243589"/>
              <a:gd name="connsiteY8" fmla="*/ 18288 h 18288"/>
              <a:gd name="connsiteX9" fmla="*/ 3637362 w 4243589"/>
              <a:gd name="connsiteY9" fmla="*/ 18288 h 18288"/>
              <a:gd name="connsiteX10" fmla="*/ 3116007 w 4243589"/>
              <a:gd name="connsiteY10" fmla="*/ 18288 h 18288"/>
              <a:gd name="connsiteX11" fmla="*/ 2424908 w 4243589"/>
              <a:gd name="connsiteY11" fmla="*/ 18288 h 18288"/>
              <a:gd name="connsiteX12" fmla="*/ 1861117 w 4243589"/>
              <a:gd name="connsiteY12" fmla="*/ 18288 h 18288"/>
              <a:gd name="connsiteX13" fmla="*/ 1382198 w 4243589"/>
              <a:gd name="connsiteY13" fmla="*/ 18288 h 18288"/>
              <a:gd name="connsiteX14" fmla="*/ 733535 w 4243589"/>
              <a:gd name="connsiteY14" fmla="*/ 18288 h 18288"/>
              <a:gd name="connsiteX15" fmla="*/ 0 w 4243589"/>
              <a:gd name="connsiteY15" fmla="*/ 18288 h 18288"/>
              <a:gd name="connsiteX16" fmla="*/ 0 w 4243589"/>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18288" fill="none" extrusionOk="0">
                <a:moveTo>
                  <a:pt x="0" y="0"/>
                </a:moveTo>
                <a:cubicBezTo>
                  <a:pt x="157351" y="-15653"/>
                  <a:pt x="378877" y="-5828"/>
                  <a:pt x="563791" y="0"/>
                </a:cubicBezTo>
                <a:cubicBezTo>
                  <a:pt x="748705" y="5828"/>
                  <a:pt x="905659" y="-5525"/>
                  <a:pt x="1042710" y="0"/>
                </a:cubicBezTo>
                <a:cubicBezTo>
                  <a:pt x="1179761" y="5525"/>
                  <a:pt x="1356845" y="-21288"/>
                  <a:pt x="1564066" y="0"/>
                </a:cubicBezTo>
                <a:cubicBezTo>
                  <a:pt x="1771287" y="21288"/>
                  <a:pt x="1912099" y="25135"/>
                  <a:pt x="2212729" y="0"/>
                </a:cubicBezTo>
                <a:cubicBezTo>
                  <a:pt x="2513359" y="-25135"/>
                  <a:pt x="2514918" y="-27119"/>
                  <a:pt x="2776520" y="0"/>
                </a:cubicBezTo>
                <a:cubicBezTo>
                  <a:pt x="3038122" y="27119"/>
                  <a:pt x="3178771" y="18116"/>
                  <a:pt x="3297875" y="0"/>
                </a:cubicBezTo>
                <a:cubicBezTo>
                  <a:pt x="3416980" y="-18116"/>
                  <a:pt x="4012240" y="-40869"/>
                  <a:pt x="4243589" y="0"/>
                </a:cubicBezTo>
                <a:cubicBezTo>
                  <a:pt x="4243987" y="7429"/>
                  <a:pt x="4243569" y="10822"/>
                  <a:pt x="4243589" y="18288"/>
                </a:cubicBezTo>
                <a:cubicBezTo>
                  <a:pt x="4112949" y="-2855"/>
                  <a:pt x="3928037" y="1831"/>
                  <a:pt x="3637362" y="18288"/>
                </a:cubicBezTo>
                <a:cubicBezTo>
                  <a:pt x="3346687" y="34745"/>
                  <a:pt x="3254446" y="26669"/>
                  <a:pt x="3116007" y="18288"/>
                </a:cubicBezTo>
                <a:cubicBezTo>
                  <a:pt x="2977569" y="9907"/>
                  <a:pt x="2620228" y="28873"/>
                  <a:pt x="2424908" y="18288"/>
                </a:cubicBezTo>
                <a:cubicBezTo>
                  <a:pt x="2229588" y="7703"/>
                  <a:pt x="2088287" y="-3854"/>
                  <a:pt x="1861117" y="18288"/>
                </a:cubicBezTo>
                <a:cubicBezTo>
                  <a:pt x="1633947" y="40430"/>
                  <a:pt x="1502447" y="-871"/>
                  <a:pt x="1382198" y="18288"/>
                </a:cubicBezTo>
                <a:cubicBezTo>
                  <a:pt x="1261949" y="37447"/>
                  <a:pt x="1045440" y="28353"/>
                  <a:pt x="733535" y="18288"/>
                </a:cubicBezTo>
                <a:cubicBezTo>
                  <a:pt x="421630" y="8223"/>
                  <a:pt x="341257" y="-18359"/>
                  <a:pt x="0" y="18288"/>
                </a:cubicBezTo>
                <a:cubicBezTo>
                  <a:pt x="-591" y="13205"/>
                  <a:pt x="-663" y="6329"/>
                  <a:pt x="0" y="0"/>
                </a:cubicBezTo>
                <a:close/>
              </a:path>
              <a:path w="4243589" h="18288" stroke="0" extrusionOk="0">
                <a:moveTo>
                  <a:pt x="0" y="0"/>
                </a:moveTo>
                <a:cubicBezTo>
                  <a:pt x="128164" y="17204"/>
                  <a:pt x="312653" y="1129"/>
                  <a:pt x="563791" y="0"/>
                </a:cubicBezTo>
                <a:cubicBezTo>
                  <a:pt x="814929" y="-1129"/>
                  <a:pt x="837271" y="8503"/>
                  <a:pt x="1042710" y="0"/>
                </a:cubicBezTo>
                <a:cubicBezTo>
                  <a:pt x="1248149" y="-8503"/>
                  <a:pt x="1588432" y="-28862"/>
                  <a:pt x="1733809" y="0"/>
                </a:cubicBezTo>
                <a:cubicBezTo>
                  <a:pt x="1879186" y="28862"/>
                  <a:pt x="2052815" y="5974"/>
                  <a:pt x="2297600" y="0"/>
                </a:cubicBezTo>
                <a:cubicBezTo>
                  <a:pt x="2542385" y="-5974"/>
                  <a:pt x="2699960" y="-23550"/>
                  <a:pt x="2861391" y="0"/>
                </a:cubicBezTo>
                <a:cubicBezTo>
                  <a:pt x="3022822" y="23550"/>
                  <a:pt x="3390411" y="25272"/>
                  <a:pt x="3552490" y="0"/>
                </a:cubicBezTo>
                <a:cubicBezTo>
                  <a:pt x="3714569" y="-25272"/>
                  <a:pt x="3950585" y="-31327"/>
                  <a:pt x="4243589" y="0"/>
                </a:cubicBezTo>
                <a:cubicBezTo>
                  <a:pt x="4242703" y="5429"/>
                  <a:pt x="4244410" y="14046"/>
                  <a:pt x="4243589" y="18288"/>
                </a:cubicBezTo>
                <a:cubicBezTo>
                  <a:pt x="4130424" y="-1240"/>
                  <a:pt x="3932803" y="42249"/>
                  <a:pt x="3722234" y="18288"/>
                </a:cubicBezTo>
                <a:cubicBezTo>
                  <a:pt x="3511665" y="-5673"/>
                  <a:pt x="3269903" y="45994"/>
                  <a:pt x="3116007" y="18288"/>
                </a:cubicBezTo>
                <a:cubicBezTo>
                  <a:pt x="2962111" y="-9418"/>
                  <a:pt x="2744280" y="23224"/>
                  <a:pt x="2509780" y="18288"/>
                </a:cubicBezTo>
                <a:cubicBezTo>
                  <a:pt x="2275280" y="13352"/>
                  <a:pt x="2066059" y="43664"/>
                  <a:pt x="1945989" y="18288"/>
                </a:cubicBezTo>
                <a:cubicBezTo>
                  <a:pt x="1825919" y="-7088"/>
                  <a:pt x="1407329" y="12616"/>
                  <a:pt x="1254890" y="18288"/>
                </a:cubicBezTo>
                <a:cubicBezTo>
                  <a:pt x="1102451" y="23960"/>
                  <a:pt x="837950" y="31673"/>
                  <a:pt x="563791" y="18288"/>
                </a:cubicBezTo>
                <a:cubicBezTo>
                  <a:pt x="289632" y="4903"/>
                  <a:pt x="132768" y="7105"/>
                  <a:pt x="0" y="18288"/>
                </a:cubicBezTo>
                <a:cubicBezTo>
                  <a:pt x="668" y="13665"/>
                  <a:pt x="578" y="5675"/>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EACDA115-74ED-E220-7375-5575DC75284B}"/>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7781544" y="1101376"/>
            <a:ext cx="4087368" cy="4418774"/>
          </a:xfrm>
          <a:prstGeom prst="rect">
            <a:avLst/>
          </a:prstGeom>
        </p:spPr>
      </p:pic>
      <p:sp>
        <p:nvSpPr>
          <p:cNvPr id="5" name="TextBox 4">
            <a:extLst>
              <a:ext uri="{FF2B5EF4-FFF2-40B4-BE49-F238E27FC236}">
                <a16:creationId xmlns:a16="http://schemas.microsoft.com/office/drawing/2014/main" id="{8F8EB642-1A96-0F43-57C7-3E784A6DBC47}"/>
              </a:ext>
            </a:extLst>
          </p:cNvPr>
          <p:cNvSpPr txBox="1"/>
          <p:nvPr/>
        </p:nvSpPr>
        <p:spPr>
          <a:xfrm>
            <a:off x="316601" y="6252194"/>
            <a:ext cx="10700162" cy="400110"/>
          </a:xfrm>
          <a:prstGeom prst="rect">
            <a:avLst/>
          </a:prstGeom>
          <a:noFill/>
        </p:spPr>
        <p:txBody>
          <a:bodyPr wrap="square" rtlCol="0">
            <a:spAutoFit/>
          </a:bodyPr>
          <a:lstStyle/>
          <a:p>
            <a:r>
              <a:rPr lang="en-US" sz="1000" dirty="0">
                <a:hlinkClick r:id="rId3"/>
              </a:rPr>
              <a:t>OpenStax ancillary resource </a:t>
            </a:r>
            <a:r>
              <a:rPr lang="en-US" sz="1000" dirty="0"/>
              <a:t>is © Rice University under a </a:t>
            </a:r>
            <a:r>
              <a:rPr lang="en-US" sz="1000" dirty="0">
                <a:hlinkClick r:id="rId4"/>
              </a:rPr>
              <a:t>CC-BY-4.0 DEED </a:t>
            </a:r>
            <a:r>
              <a:rPr lang="en-US" sz="1000" dirty="0"/>
              <a:t>license and may be used with proper attributes.  Unless otherwise noted all material and text contained in these ancillary materials is from </a:t>
            </a:r>
            <a:r>
              <a:rPr lang="en-US" sz="1000" b="0" i="0" dirty="0">
                <a:solidFill>
                  <a:srgbClr val="333333"/>
                </a:solidFill>
                <a:effectLst/>
                <a:latin typeface="UniversLight"/>
                <a:hlinkClick r:id="rId5"/>
              </a:rPr>
              <a:t>Spielman, R. M., Jenkins, W. J., &amp; Lovett, M. D. (2020). </a:t>
            </a:r>
            <a:r>
              <a:rPr lang="en-US" sz="1000" b="0" i="1" dirty="0">
                <a:solidFill>
                  <a:srgbClr val="333333"/>
                </a:solidFill>
                <a:effectLst/>
                <a:latin typeface="UniversLight"/>
                <a:hlinkClick r:id="rId5"/>
              </a:rPr>
              <a:t>Psychology 2E</a:t>
            </a:r>
            <a:r>
              <a:rPr lang="en-US" sz="1000" b="0" i="0" dirty="0">
                <a:solidFill>
                  <a:srgbClr val="333333"/>
                </a:solidFill>
                <a:effectLst/>
                <a:latin typeface="UniversLight"/>
                <a:hlinkClick r:id="rId5"/>
              </a:rPr>
              <a:t>. OpenStax</a:t>
            </a:r>
            <a:r>
              <a:rPr lang="en-US" sz="1000" dirty="0">
                <a:solidFill>
                  <a:srgbClr val="333333"/>
                </a:solidFill>
                <a:latin typeface="UniversLight"/>
              </a:rPr>
              <a:t> and is licensed under CC BY </a:t>
            </a:r>
            <a:r>
              <a:rPr lang="en-US" sz="1000" dirty="0">
                <a:solidFill>
                  <a:srgbClr val="333333"/>
                </a:solidFill>
                <a:latin typeface="UniversLight"/>
                <a:hlinkClick r:id="rId4"/>
              </a:rPr>
              <a:t>4.0 DEED</a:t>
            </a:r>
            <a:r>
              <a:rPr lang="en-US" sz="1000" dirty="0">
                <a:solidFill>
                  <a:srgbClr val="333333"/>
                </a:solidFill>
                <a:latin typeface="UniversLight"/>
              </a:rPr>
              <a:t>.</a:t>
            </a:r>
            <a:endParaRPr lang="en-US" sz="1000" dirty="0"/>
          </a:p>
        </p:txBody>
      </p:sp>
    </p:spTree>
    <p:extLst>
      <p:ext uri="{BB962C8B-B14F-4D97-AF65-F5344CB8AC3E}">
        <p14:creationId xmlns:p14="http://schemas.microsoft.com/office/powerpoint/2010/main" val="8077708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38105D39-50FF-CB27-B7D5-8C6CB2392EAB}"/>
              </a:ext>
            </a:extLst>
          </p:cNvPr>
          <p:cNvSpPr txBox="1">
            <a:spLocks/>
          </p:cNvSpPr>
          <p:nvPr/>
        </p:nvSpPr>
        <p:spPr>
          <a:xfrm>
            <a:off x="3877534" y="130173"/>
            <a:ext cx="4819463" cy="52231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Id, Ego, &amp; Superego: Continued</a:t>
            </a:r>
          </a:p>
        </p:txBody>
      </p:sp>
      <p:sp>
        <p:nvSpPr>
          <p:cNvPr id="10" name="TextBox 9">
            <a:extLst>
              <a:ext uri="{FF2B5EF4-FFF2-40B4-BE49-F238E27FC236}">
                <a16:creationId xmlns:a16="http://schemas.microsoft.com/office/drawing/2014/main" id="{B8BBD51D-D6B0-A354-CD1F-2A57891D2C41}"/>
              </a:ext>
            </a:extLst>
          </p:cNvPr>
          <p:cNvSpPr txBox="1"/>
          <p:nvPr/>
        </p:nvSpPr>
        <p:spPr>
          <a:xfrm>
            <a:off x="541104" y="6521151"/>
            <a:ext cx="10592555"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p:txBody>
      </p:sp>
      <p:sp>
        <p:nvSpPr>
          <p:cNvPr id="3" name="TextBox 2">
            <a:extLst>
              <a:ext uri="{FF2B5EF4-FFF2-40B4-BE49-F238E27FC236}">
                <a16:creationId xmlns:a16="http://schemas.microsoft.com/office/drawing/2014/main" id="{2C62C231-259C-8EA6-478A-58FC56F16239}"/>
              </a:ext>
            </a:extLst>
          </p:cNvPr>
          <p:cNvSpPr txBox="1"/>
          <p:nvPr/>
        </p:nvSpPr>
        <p:spPr>
          <a:xfrm>
            <a:off x="411794" y="717282"/>
            <a:ext cx="11239102" cy="1308050"/>
          </a:xfrm>
          <a:prstGeom prst="rect">
            <a:avLst/>
          </a:prstGeom>
          <a:noFill/>
          <a:ln>
            <a:solidFill>
              <a:schemeClr val="accent1">
                <a:lumMod val="60000"/>
                <a:lumOff val="40000"/>
              </a:schemeClr>
            </a:solidFill>
          </a:ln>
        </p:spPr>
        <p:txBody>
          <a:bodyPr wrap="square">
            <a:spAutoFit/>
          </a:bodyPr>
          <a:lstStyle/>
          <a:p>
            <a:pPr marL="285750" marR="0" lvl="0" indent="-285750" algn="l" defTabSz="914400" rtl="0" eaLnBrk="1" fontAlgn="auto" latinLnBrk="0" hangingPunct="1">
              <a:lnSpc>
                <a:spcPct val="100000"/>
              </a:lnSpc>
              <a:spcBef>
                <a:spcPts val="0"/>
              </a:spcBef>
              <a:spcAft>
                <a:spcPts val="0"/>
              </a:spcAft>
              <a:buClr>
                <a:schemeClr val="accent1">
                  <a:lumMod val="60000"/>
                  <a:lumOff val="40000"/>
                </a:schemeClr>
              </a:buClr>
              <a:buSzPts val="1600"/>
              <a:buFont typeface="Wingdings" panose="05000000000000000000" pitchFamily="2" charset="2"/>
              <a:buChar char="q"/>
              <a:tabLst/>
              <a:defRPr/>
            </a:pPr>
            <a:r>
              <a:rPr kumimoji="0" lang="en-US" sz="1600" i="0" strike="noStrike" kern="0" cap="none" spc="0" normalizeH="0" baseline="0" noProof="0" dirty="0">
                <a:ln>
                  <a:noFill/>
                </a:ln>
                <a:effectLst/>
                <a:uLnTx/>
                <a:uFillTx/>
                <a:latin typeface="Arial"/>
                <a:cs typeface="Arial"/>
                <a:sym typeface="Arial"/>
              </a:rPr>
              <a:t>Effects on Personality</a:t>
            </a:r>
          </a:p>
          <a:p>
            <a:pPr marL="742950" lvl="1" indent="-285750">
              <a:spcBef>
                <a:spcPts val="920"/>
              </a:spcBef>
              <a:buClr>
                <a:schemeClr val="accent1">
                  <a:lumMod val="60000"/>
                  <a:lumOff val="40000"/>
                </a:schemeClr>
              </a:buClr>
              <a:buSzPts val="1600"/>
              <a:buFont typeface="Wingdings" panose="05000000000000000000" pitchFamily="2" charset="2"/>
              <a:buChar char="ü"/>
              <a:defRPr/>
            </a:pPr>
            <a:r>
              <a:rPr lang="en-US" sz="1600" kern="0" dirty="0">
                <a:latin typeface="Arial"/>
                <a:cs typeface="Arial"/>
                <a:sym typeface="Arial"/>
              </a:rPr>
              <a:t>A balanced</a:t>
            </a:r>
            <a:r>
              <a:rPr kumimoji="0" lang="en-US" sz="1600" i="0" strike="noStrike" kern="0" cap="none" spc="0" normalizeH="0" baseline="0" noProof="0" dirty="0">
                <a:ln>
                  <a:noFill/>
                </a:ln>
                <a:effectLst/>
                <a:uLnTx/>
                <a:uFillTx/>
                <a:latin typeface="Arial"/>
                <a:cs typeface="Arial"/>
                <a:sym typeface="Arial"/>
              </a:rPr>
              <a:t> id and superego → healthy personality.</a:t>
            </a:r>
          </a:p>
          <a:p>
            <a:pPr marL="742950" lvl="1" indent="-285750">
              <a:spcBef>
                <a:spcPts val="920"/>
              </a:spcBef>
              <a:buClr>
                <a:schemeClr val="accent1">
                  <a:lumMod val="60000"/>
                  <a:lumOff val="40000"/>
                </a:schemeClr>
              </a:buClr>
              <a:buSzPts val="1600"/>
              <a:buFont typeface="Wingdings" panose="05000000000000000000" pitchFamily="2" charset="2"/>
              <a:buChar char="ü"/>
              <a:defRPr/>
            </a:pPr>
            <a:r>
              <a:rPr lang="en-US" sz="1600" kern="0" dirty="0">
                <a:latin typeface="Arial"/>
                <a:cs typeface="Arial"/>
                <a:sym typeface="Arial"/>
              </a:rPr>
              <a:t>An imbalanced</a:t>
            </a:r>
            <a:r>
              <a:rPr kumimoji="0" lang="en-US" sz="1600" i="0" strike="noStrike" kern="0" cap="none" spc="0" normalizeH="0" baseline="0" noProof="0" dirty="0">
                <a:ln>
                  <a:noFill/>
                </a:ln>
                <a:effectLst/>
                <a:uLnTx/>
                <a:uFillTx/>
                <a:latin typeface="Arial"/>
                <a:cs typeface="Arial"/>
                <a:sym typeface="Arial"/>
              </a:rPr>
              <a:t> id and superego → neurosis (tendency to experience negative emotions), anxiety disorders, or unhealthy behaviors.</a:t>
            </a:r>
          </a:p>
        </p:txBody>
      </p:sp>
      <p:pic>
        <p:nvPicPr>
          <p:cNvPr id="4" name="Picture 3">
            <a:extLst>
              <a:ext uri="{FF2B5EF4-FFF2-40B4-BE49-F238E27FC236}">
                <a16:creationId xmlns:a16="http://schemas.microsoft.com/office/drawing/2014/main" id="{DECCADE0-A1AB-BBAF-035A-ABED58804107}"/>
              </a:ext>
            </a:extLst>
          </p:cNvPr>
          <p:cNvPicPr>
            <a:picLocks noChangeAspect="1"/>
          </p:cNvPicPr>
          <p:nvPr/>
        </p:nvPicPr>
        <p:blipFill rotWithShape="1">
          <a:blip r:embed="rId4"/>
          <a:srcRect l="3094" r="4316" b="8279"/>
          <a:stretch/>
        </p:blipFill>
        <p:spPr>
          <a:xfrm>
            <a:off x="2706667" y="2284579"/>
            <a:ext cx="6812263" cy="2926080"/>
          </a:xfrm>
          <a:prstGeom prst="rect">
            <a:avLst/>
          </a:prstGeom>
        </p:spPr>
      </p:pic>
      <p:sp>
        <p:nvSpPr>
          <p:cNvPr id="5" name="TextBox 4">
            <a:extLst>
              <a:ext uri="{FF2B5EF4-FFF2-40B4-BE49-F238E27FC236}">
                <a16:creationId xmlns:a16="http://schemas.microsoft.com/office/drawing/2014/main" id="{3FB01661-6D7D-923C-E9BE-C3D0991634F2}"/>
              </a:ext>
            </a:extLst>
          </p:cNvPr>
          <p:cNvSpPr txBox="1"/>
          <p:nvPr/>
        </p:nvSpPr>
        <p:spPr>
          <a:xfrm>
            <a:off x="411794" y="5474799"/>
            <a:ext cx="11239102" cy="307777"/>
          </a:xfrm>
          <a:prstGeom prst="rect">
            <a:avLst/>
          </a:prstGeom>
          <a:noFill/>
          <a:ln>
            <a:solidFill>
              <a:schemeClr val="accent1">
                <a:lumMod val="60000"/>
                <a:lumOff val="40000"/>
              </a:schemeClr>
            </a:solidFill>
          </a:ln>
        </p:spPr>
        <p:txBody>
          <a:bodyPr wrap="square">
            <a:spAutoFit/>
          </a:bodyPr>
          <a:lstStyle/>
          <a:p>
            <a:r>
              <a:rPr lang="en-US" sz="1400" dirty="0">
                <a:latin typeface="Arial" panose="020B0604020202020204" pitchFamily="34" charset="0"/>
                <a:cs typeface="Arial" panose="020B0604020202020204" pitchFamily="34" charset="0"/>
              </a:rPr>
              <a:t>Figure 11.6 The job of the ego, or self, is to balance the aggressive/pleasure-seeking drives of the id with the moral control of the superego.</a:t>
            </a:r>
          </a:p>
        </p:txBody>
      </p:sp>
      <p:sp>
        <p:nvSpPr>
          <p:cNvPr id="7" name="TextBox 6">
            <a:extLst>
              <a:ext uri="{FF2B5EF4-FFF2-40B4-BE49-F238E27FC236}">
                <a16:creationId xmlns:a16="http://schemas.microsoft.com/office/drawing/2014/main" id="{5C4FFBD9-28F0-40A3-EAD5-50925FBFE705}"/>
              </a:ext>
            </a:extLst>
          </p:cNvPr>
          <p:cNvSpPr txBox="1"/>
          <p:nvPr/>
        </p:nvSpPr>
        <p:spPr>
          <a:xfrm>
            <a:off x="840509" y="6022019"/>
            <a:ext cx="10727259" cy="503408"/>
          </a:xfrm>
          <a:prstGeom prst="rect">
            <a:avLst/>
          </a:prstGeom>
          <a:noFill/>
          <a:ln>
            <a:solidFill>
              <a:schemeClr val="accent1">
                <a:lumMod val="60000"/>
                <a:lumOff val="40000"/>
              </a:schemeClr>
            </a:solidFill>
          </a:ln>
        </p:spPr>
        <p:txBody>
          <a:bodyPr wrap="square">
            <a:spAutoFit/>
          </a:bodyPr>
          <a:lstStyle/>
          <a:p>
            <a:pPr marL="0" marR="0">
              <a:lnSpc>
                <a:spcPct val="115000"/>
              </a:lnSpc>
              <a:spcBef>
                <a:spcPts val="0"/>
              </a:spcBef>
              <a:spcAft>
                <a:spcPts val="1000"/>
              </a:spcAft>
            </a:pPr>
            <a:r>
              <a:rPr lang="en-US" sz="1200" b="1" kern="100" dirty="0">
                <a:effectLst/>
                <a:latin typeface="Arial" panose="020B0604020202020204" pitchFamily="34" charset="0"/>
                <a:ea typeface="Calibri" panose="020F0502020204030204" pitchFamily="34" charset="0"/>
                <a:cs typeface="Times New Roman" panose="02020603050405020304" pitchFamily="18" charset="0"/>
              </a:rPr>
              <a:t>Video</a:t>
            </a:r>
            <a:r>
              <a:rPr lang="en-US" sz="1200" kern="100" dirty="0">
                <a:effectLst/>
                <a:latin typeface="Arial" panose="020B0604020202020204" pitchFamily="34" charset="0"/>
                <a:ea typeface="Calibri" panose="020F0502020204030204" pitchFamily="34" charset="0"/>
                <a:cs typeface="Times New Roman" panose="02020603050405020304" pitchFamily="18" charset="0"/>
              </a:rPr>
              <a:t>: </a:t>
            </a:r>
            <a:r>
              <a:rPr lang="en-US" sz="1200" u="sng" kern="100" dirty="0">
                <a:solidFill>
                  <a:srgbClr val="0000FF"/>
                </a:solidFill>
                <a:effectLst/>
                <a:latin typeface="Arial" panose="020B0604020202020204" pitchFamily="34" charset="0"/>
                <a:ea typeface="Calibri" panose="020F0502020204030204" pitchFamily="34" charset="0"/>
                <a:cs typeface="Times New Roman" panose="02020603050405020304" pitchFamily="18" charset="0"/>
                <a:hlinkClick r:id="rId5"/>
              </a:rPr>
              <a:t>Know About Sigmund Freud's Triple-Decker Model of the Human Psyche: The Id, Ego, and Superego</a:t>
            </a:r>
            <a:r>
              <a:rPr lang="en-US" sz="1200" kern="100" dirty="0">
                <a:effectLst/>
                <a:latin typeface="Arial" panose="020B0604020202020204" pitchFamily="34" charset="0"/>
                <a:ea typeface="Calibri" panose="020F0502020204030204" pitchFamily="34" charset="0"/>
                <a:cs typeface="Times New Roman" panose="02020603050405020304" pitchFamily="18" charset="0"/>
              </a:rPr>
              <a:t> discusses and provides examples of how the id, ego, and superego operate to form our personality</a:t>
            </a:r>
            <a:r>
              <a:rPr lang="en-US" sz="1200" kern="100" dirty="0">
                <a:latin typeface="Arial" panose="020B0604020202020204" pitchFamily="34" charset="0"/>
                <a:ea typeface="Calibri" panose="020F0502020204030204" pitchFamily="34" charset="0"/>
                <a:cs typeface="Times New Roman" panose="02020603050405020304" pitchFamily="18" charset="0"/>
              </a:rPr>
              <a:t> </a:t>
            </a:r>
            <a:r>
              <a:rPr lang="en-US" sz="1200" kern="100" dirty="0">
                <a:effectLst/>
                <a:latin typeface="Arial" panose="020B0604020202020204" pitchFamily="34" charset="0"/>
                <a:ea typeface="Calibri" panose="020F0502020204030204" pitchFamily="34" charset="0"/>
                <a:cs typeface="Times New Roman" panose="02020603050405020304" pitchFamily="18" charset="0"/>
              </a:rPr>
              <a:t>(1</a:t>
            </a:r>
            <a:r>
              <a:rPr lang="en-US" sz="1200" kern="100" dirty="0">
                <a:latin typeface="Arial" panose="020B0604020202020204" pitchFamily="34" charset="0"/>
                <a:ea typeface="Calibri" panose="020F0502020204030204" pitchFamily="34" charset="0"/>
                <a:cs typeface="Times New Roman" panose="02020603050405020304" pitchFamily="18" charset="0"/>
              </a:rPr>
              <a:t>:06</a:t>
            </a:r>
            <a:r>
              <a:rPr lang="en-US" sz="1200" kern="100" dirty="0">
                <a:effectLst/>
                <a:latin typeface="Arial" panose="020B0604020202020204" pitchFamily="34" charset="0"/>
                <a:ea typeface="Calibri" panose="020F0502020204030204" pitchFamily="34" charset="0"/>
                <a:cs typeface="Times New Roman" panose="02020603050405020304" pitchFamily="18" charset="0"/>
              </a:rPr>
              <a:t>).</a:t>
            </a:r>
            <a:endParaRPr lang="en-US" sz="11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8843693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76D90E-21A9-949F-3585-AE7C85DD8136}"/>
              </a:ext>
            </a:extLst>
          </p:cNvPr>
          <p:cNvSpPr txBox="1">
            <a:spLocks/>
          </p:cNvSpPr>
          <p:nvPr/>
        </p:nvSpPr>
        <p:spPr>
          <a:xfrm>
            <a:off x="1358293" y="86093"/>
            <a:ext cx="9882909" cy="459844"/>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Defense Mechanisms</a:t>
            </a:r>
          </a:p>
        </p:txBody>
      </p:sp>
      <p:sp>
        <p:nvSpPr>
          <p:cNvPr id="5" name="TextBox 4">
            <a:extLst>
              <a:ext uri="{FF2B5EF4-FFF2-40B4-BE49-F238E27FC236}">
                <a16:creationId xmlns:a16="http://schemas.microsoft.com/office/drawing/2014/main" id="{65D7BA05-4A2D-E0A8-F744-41C3C9F28685}"/>
              </a:ext>
            </a:extLst>
          </p:cNvPr>
          <p:cNvSpPr txBox="1"/>
          <p:nvPr/>
        </p:nvSpPr>
        <p:spPr>
          <a:xfrm>
            <a:off x="1077363" y="6628872"/>
            <a:ext cx="10855105"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p:txBody>
      </p:sp>
      <p:sp>
        <p:nvSpPr>
          <p:cNvPr id="7" name="Google Shape;141;p17">
            <a:extLst>
              <a:ext uri="{FF2B5EF4-FFF2-40B4-BE49-F238E27FC236}">
                <a16:creationId xmlns:a16="http://schemas.microsoft.com/office/drawing/2014/main" id="{F280EAF3-C7A3-DE89-0087-6D2271DBE90F}"/>
              </a:ext>
            </a:extLst>
          </p:cNvPr>
          <p:cNvSpPr txBox="1">
            <a:spLocks/>
          </p:cNvSpPr>
          <p:nvPr/>
        </p:nvSpPr>
        <p:spPr>
          <a:xfrm>
            <a:off x="280249" y="1705030"/>
            <a:ext cx="4707727" cy="3764748"/>
          </a:xfrm>
          <a:prstGeom prst="rect">
            <a:avLst/>
          </a:prstGeom>
          <a:noFill/>
          <a:ln>
            <a:solidFill>
              <a:schemeClr val="accent1">
                <a:lumMod val="60000"/>
                <a:lumOff val="40000"/>
              </a:schemeClr>
            </a:solidFill>
          </a:ln>
        </p:spPr>
        <p:txBody>
          <a:bodyPr spcFirstLastPara="1" vert="horz" wrap="square" lIns="91425" tIns="45700" rIns="91425" bIns="45700" rtlCol="0" anchor="t" anchorCtr="0">
            <a:noAutofit/>
          </a:bodyPr>
          <a:lstStyle>
            <a:lvl1pPr marL="457200" lvl="0" indent="-228600" algn="l" defTabSz="914400" rtl="0" eaLnBrk="1" latinLnBrk="0" hangingPunct="1">
              <a:spcBef>
                <a:spcPts val="400"/>
              </a:spcBef>
              <a:spcAft>
                <a:spcPts val="0"/>
              </a:spcAft>
              <a:buClr>
                <a:srgbClr val="6CB255"/>
              </a:buClr>
              <a:buSzPts val="2000"/>
              <a:buFont typeface="Arial" pitchFamily="34" charset="0"/>
              <a:buNone/>
              <a:defRPr sz="2000" b="0" kern="1200">
                <a:solidFill>
                  <a:srgbClr val="000000"/>
                </a:solidFill>
                <a:latin typeface="+mn-lt"/>
                <a:ea typeface="+mn-ea"/>
                <a:cs typeface="+mn-cs"/>
              </a:defRPr>
            </a:lvl1pPr>
            <a:lvl2pPr marL="914400" lvl="1" indent="-355600" algn="l" defTabSz="914400" rtl="0" eaLnBrk="1" latinLnBrk="0" hangingPunct="1">
              <a:spcBef>
                <a:spcPts val="600"/>
              </a:spcBef>
              <a:spcAft>
                <a:spcPts val="0"/>
              </a:spcAft>
              <a:buClr>
                <a:srgbClr val="6CB255"/>
              </a:buClr>
              <a:buSzPts val="2000"/>
              <a:buFont typeface="Arial Black"/>
              <a:buAutoNum type="alphaLcParenR"/>
              <a:defRPr sz="2000" kern="1200">
                <a:solidFill>
                  <a:schemeClr val="dk1"/>
                </a:solidFill>
                <a:latin typeface="+mn-lt"/>
                <a:ea typeface="+mn-ea"/>
                <a:cs typeface="+mn-cs"/>
              </a:defRPr>
            </a:lvl2pPr>
            <a:lvl3pPr marL="1371600" lvl="2" indent="-342900" algn="l" defTabSz="914400" rtl="0" eaLnBrk="1" latinLnBrk="0" hangingPunct="1">
              <a:spcBef>
                <a:spcPts val="360"/>
              </a:spcBef>
              <a:spcAft>
                <a:spcPts val="0"/>
              </a:spcAft>
              <a:buClr>
                <a:srgbClr val="6CB255"/>
              </a:buClr>
              <a:buSzPts val="1800"/>
              <a:buFont typeface="Arial Black"/>
              <a:buAutoNum type="alphaLcParenR"/>
              <a:defRPr sz="1800" kern="1200">
                <a:solidFill>
                  <a:schemeClr val="dk1"/>
                </a:solidFill>
                <a:latin typeface="+mn-lt"/>
                <a:ea typeface="+mn-ea"/>
                <a:cs typeface="+mn-cs"/>
              </a:defRPr>
            </a:lvl3pPr>
            <a:lvl4pPr marL="1828800" lvl="3" indent="-342900" algn="l" defTabSz="914400" rtl="0" eaLnBrk="1" latinLnBrk="0" hangingPunct="1">
              <a:spcBef>
                <a:spcPts val="360"/>
              </a:spcBef>
              <a:spcAft>
                <a:spcPts val="0"/>
              </a:spcAft>
              <a:buClr>
                <a:srgbClr val="6CB255"/>
              </a:buClr>
              <a:buSzPts val="1800"/>
              <a:buFont typeface="Arial Black"/>
              <a:buAutoNum type="alphaLcParenR"/>
              <a:defRPr sz="1800" kern="1200">
                <a:solidFill>
                  <a:schemeClr val="dk1"/>
                </a:solidFill>
                <a:latin typeface="+mn-lt"/>
                <a:ea typeface="+mn-ea"/>
                <a:cs typeface="+mn-cs"/>
              </a:defRPr>
            </a:lvl4pPr>
            <a:lvl5pPr marL="2286000" lvl="4" indent="-342900" algn="l" defTabSz="914400" rtl="0" eaLnBrk="1" latinLnBrk="0" hangingPunct="1">
              <a:spcBef>
                <a:spcPts val="360"/>
              </a:spcBef>
              <a:spcAft>
                <a:spcPts val="0"/>
              </a:spcAft>
              <a:buClr>
                <a:srgbClr val="6CB255"/>
              </a:buClr>
              <a:buSzPts val="1800"/>
              <a:buFont typeface="Arial Black"/>
              <a:buAutoNum type="alphaLcParenR"/>
              <a:defRPr sz="1800" kern="1200" baseline="0">
                <a:solidFill>
                  <a:schemeClr val="dk1"/>
                </a:solidFill>
                <a:latin typeface="+mn-lt"/>
                <a:ea typeface="+mn-ea"/>
                <a:cs typeface="+mn-cs"/>
              </a:defRPr>
            </a:lvl5pPr>
            <a:lvl6pPr marL="2743200" lvl="5"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6pPr>
            <a:lvl7pPr marL="3200400" lvl="6"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7pPr>
            <a:lvl8pPr marL="3657600" lvl="7"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8pPr>
            <a:lvl9pPr marL="4114800" lvl="8"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9pPr>
          </a:lstStyle>
          <a:p>
            <a:pPr marL="285750" marR="0" lvl="0" indent="-285750" algn="l" defTabSz="914400" rtl="0" eaLnBrk="1" fontAlgn="auto" latinLnBrk="0" hangingPunct="1">
              <a:lnSpc>
                <a:spcPct val="150000"/>
              </a:lnSpc>
              <a:spcBef>
                <a:spcPts val="0"/>
              </a:spcBef>
              <a:spcAft>
                <a:spcPts val="0"/>
              </a:spcAft>
              <a:buClr>
                <a:schemeClr val="accent1">
                  <a:lumMod val="60000"/>
                  <a:lumOff val="40000"/>
                </a:schemeClr>
              </a:buClr>
              <a:buSzPts val="1600"/>
              <a:buFont typeface="Wingdings" panose="05000000000000000000" pitchFamily="2" charset="2"/>
              <a:buChar char="q"/>
              <a:tabLst/>
              <a:defRPr/>
            </a:pPr>
            <a:r>
              <a:rPr lang="en-US" sz="1800" u="sng" kern="0" dirty="0">
                <a:latin typeface="Arial"/>
                <a:cs typeface="Arial"/>
                <a:sym typeface="Arial"/>
              </a:rPr>
              <a:t>Defense mechanisms </a:t>
            </a:r>
            <a:r>
              <a:rPr lang="en-US" sz="1800" kern="0" dirty="0">
                <a:latin typeface="Arial"/>
                <a:cs typeface="Arial"/>
                <a:sym typeface="Arial"/>
              </a:rPr>
              <a:t>are unconscious</a:t>
            </a:r>
            <a:r>
              <a:rPr kumimoji="0" lang="en-US" sz="1800" b="0" i="0" u="none" strike="noStrike" kern="0" cap="none" spc="0" normalizeH="0" baseline="0" noProof="0" dirty="0">
                <a:ln>
                  <a:noFill/>
                </a:ln>
                <a:solidFill>
                  <a:srgbClr val="000000"/>
                </a:solidFill>
                <a:effectLst/>
                <a:uLnTx/>
                <a:uFillTx/>
                <a:latin typeface="Arial"/>
                <a:cs typeface="Arial"/>
                <a:sym typeface="Arial"/>
              </a:rPr>
              <a:t> protective behaviors that work to reduce anxiety.</a:t>
            </a:r>
            <a:endParaRPr kumimoji="0" lang="en-US" sz="1800" b="0" i="0" u="none" strike="noStrike" kern="0" cap="none" spc="0" normalizeH="0" baseline="0" noProof="0" dirty="0">
              <a:ln>
                <a:noFill/>
              </a:ln>
              <a:solidFill>
                <a:srgbClr val="212F62"/>
              </a:solidFill>
              <a:effectLst/>
              <a:uLnTx/>
              <a:uFillTx/>
              <a:latin typeface="Arial"/>
              <a:cs typeface="Arial"/>
              <a:sym typeface="Arial"/>
            </a:endParaRPr>
          </a:p>
          <a:p>
            <a:pPr marL="742950" lvl="1" indent="-285750">
              <a:lnSpc>
                <a:spcPct val="150000"/>
              </a:lnSpc>
              <a:spcBef>
                <a:spcPts val="1080"/>
              </a:spcBef>
              <a:buClr>
                <a:schemeClr val="accent1">
                  <a:lumMod val="60000"/>
                  <a:lumOff val="40000"/>
                </a:schemeClr>
              </a:buClr>
              <a:buSzPts val="1600"/>
              <a:buFont typeface="Wingdings" panose="05000000000000000000" pitchFamily="2" charset="2"/>
              <a:buChar char="ü"/>
              <a:defRPr/>
            </a:pPr>
            <a:r>
              <a:rPr kumimoji="0" lang="en-US" sz="1800" b="0" i="0" u="none" strike="noStrike" kern="0" cap="none" spc="0" normalizeH="0" baseline="0" noProof="0" dirty="0">
                <a:ln>
                  <a:noFill/>
                </a:ln>
                <a:solidFill>
                  <a:srgbClr val="000000"/>
                </a:solidFill>
                <a:effectLst/>
                <a:uLnTx/>
                <a:uFillTx/>
                <a:latin typeface="Arial"/>
                <a:cs typeface="Arial"/>
                <a:sym typeface="Arial"/>
              </a:rPr>
              <a:t>Used by the ego to restore balance between the id and superego.</a:t>
            </a:r>
            <a:endParaRPr kumimoji="0" lang="en-US" sz="1800" b="0" i="0" u="none" strike="noStrike" kern="0" cap="none" spc="0" normalizeH="0" baseline="0" noProof="0" dirty="0">
              <a:ln>
                <a:noFill/>
              </a:ln>
              <a:solidFill>
                <a:srgbClr val="212F62"/>
              </a:solidFill>
              <a:effectLst/>
              <a:uLnTx/>
              <a:uFillTx/>
              <a:latin typeface="Arial"/>
              <a:cs typeface="Arial"/>
              <a:sym typeface="Arial"/>
            </a:endParaRPr>
          </a:p>
          <a:p>
            <a:pPr marL="742950" lvl="1" indent="-285750">
              <a:lnSpc>
                <a:spcPct val="150000"/>
              </a:lnSpc>
              <a:spcBef>
                <a:spcPts val="1080"/>
              </a:spcBef>
              <a:buClr>
                <a:schemeClr val="accent1">
                  <a:lumMod val="60000"/>
                  <a:lumOff val="40000"/>
                </a:schemeClr>
              </a:buClr>
              <a:buSzPts val="1600"/>
              <a:buFont typeface="Wingdings" panose="05000000000000000000" pitchFamily="2" charset="2"/>
              <a:buChar char="ü"/>
              <a:defRPr/>
            </a:pPr>
            <a:r>
              <a:rPr kumimoji="0" lang="en-US" sz="1800" b="0" i="0" u="none" strike="noStrike" kern="0" cap="none" spc="0" normalizeH="0" baseline="0" noProof="0" dirty="0">
                <a:ln>
                  <a:noFill/>
                </a:ln>
                <a:solidFill>
                  <a:srgbClr val="000000"/>
                </a:solidFill>
                <a:effectLst/>
                <a:uLnTx/>
                <a:uFillTx/>
                <a:latin typeface="Arial"/>
                <a:cs typeface="Arial"/>
                <a:sym typeface="Arial"/>
              </a:rPr>
              <a:t>Freud believed them to be used by everyone, but that overuse could be problematic.</a:t>
            </a:r>
            <a:endParaRPr kumimoji="0" lang="en-US" sz="1800" b="0" i="0" u="none" strike="noStrike" kern="0" cap="none" spc="0" normalizeH="0" baseline="0" noProof="0" dirty="0">
              <a:ln>
                <a:noFill/>
              </a:ln>
              <a:solidFill>
                <a:srgbClr val="212F62"/>
              </a:solidFill>
              <a:effectLst/>
              <a:uLnTx/>
              <a:uFillTx/>
              <a:latin typeface="Arial"/>
              <a:cs typeface="Arial"/>
              <a:sym typeface="Arial"/>
            </a:endParaRPr>
          </a:p>
        </p:txBody>
      </p:sp>
      <p:pic>
        <p:nvPicPr>
          <p:cNvPr id="4" name="Picture 3">
            <a:extLst>
              <a:ext uri="{FF2B5EF4-FFF2-40B4-BE49-F238E27FC236}">
                <a16:creationId xmlns:a16="http://schemas.microsoft.com/office/drawing/2014/main" id="{3ACC6498-D249-D890-E1E9-F1C41C140628}"/>
              </a:ext>
            </a:extLst>
          </p:cNvPr>
          <p:cNvPicPr>
            <a:picLocks noChangeAspect="1"/>
          </p:cNvPicPr>
          <p:nvPr/>
        </p:nvPicPr>
        <p:blipFill rotWithShape="1">
          <a:blip r:embed="rId4"/>
          <a:srcRect t="4322" b="5185"/>
          <a:stretch/>
        </p:blipFill>
        <p:spPr>
          <a:xfrm>
            <a:off x="5551732" y="545937"/>
            <a:ext cx="6225939" cy="5852160"/>
          </a:xfrm>
          <a:prstGeom prst="rect">
            <a:avLst/>
          </a:prstGeom>
        </p:spPr>
      </p:pic>
      <p:sp>
        <p:nvSpPr>
          <p:cNvPr id="3" name="TextBox 2">
            <a:extLst>
              <a:ext uri="{FF2B5EF4-FFF2-40B4-BE49-F238E27FC236}">
                <a16:creationId xmlns:a16="http://schemas.microsoft.com/office/drawing/2014/main" id="{E5FA08C7-595D-74D8-E546-365E9221C868}"/>
              </a:ext>
            </a:extLst>
          </p:cNvPr>
          <p:cNvSpPr txBox="1"/>
          <p:nvPr/>
        </p:nvSpPr>
        <p:spPr>
          <a:xfrm>
            <a:off x="5318659" y="6374985"/>
            <a:ext cx="6459012" cy="276999"/>
          </a:xfrm>
          <a:prstGeom prst="rect">
            <a:avLst/>
          </a:prstGeom>
          <a:noFill/>
          <a:ln>
            <a:solidFill>
              <a:schemeClr val="accent1">
                <a:lumMod val="60000"/>
                <a:lumOff val="40000"/>
              </a:schemeClr>
            </a:solidFill>
          </a:ln>
        </p:spPr>
        <p:txBody>
          <a:bodyPr wrap="none" rtlCol="0">
            <a:spAutoFit/>
          </a:bodyPr>
          <a:lstStyle/>
          <a:p>
            <a:r>
              <a:rPr lang="en-US" sz="1200" dirty="0">
                <a:latin typeface="Arial" panose="020B0604020202020204" pitchFamily="34" charset="0"/>
                <a:cs typeface="Arial" panose="020B0604020202020204" pitchFamily="34" charset="0"/>
              </a:rPr>
              <a:t>Figure 11.7 </a:t>
            </a:r>
            <a:r>
              <a:rPr lang="en-US" sz="1200" dirty="0"/>
              <a:t>Defense mechanisms are unconscious protective behaviors that work to reduce anxiety.</a:t>
            </a:r>
            <a:endParaRPr lang="en-US" sz="1200" dirty="0">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CB1C7731-5739-E3B1-494C-BF3EF8B2C30E}"/>
              </a:ext>
            </a:extLst>
          </p:cNvPr>
          <p:cNvSpPr txBox="1"/>
          <p:nvPr/>
        </p:nvSpPr>
        <p:spPr>
          <a:xfrm>
            <a:off x="799771" y="5631431"/>
            <a:ext cx="3668682" cy="503408"/>
          </a:xfrm>
          <a:prstGeom prst="rect">
            <a:avLst/>
          </a:prstGeom>
          <a:noFill/>
          <a:ln>
            <a:solidFill>
              <a:schemeClr val="accent1">
                <a:lumMod val="60000"/>
                <a:lumOff val="40000"/>
              </a:schemeClr>
            </a:solidFill>
          </a:ln>
        </p:spPr>
        <p:txBody>
          <a:bodyPr wrap="square">
            <a:spAutoFit/>
          </a:bodyPr>
          <a:lstStyle/>
          <a:p>
            <a:pPr marL="0" marR="0">
              <a:lnSpc>
                <a:spcPct val="115000"/>
              </a:lnSpc>
              <a:spcBef>
                <a:spcPts val="0"/>
              </a:spcBef>
              <a:spcAft>
                <a:spcPts val="1000"/>
              </a:spcAft>
            </a:pPr>
            <a:r>
              <a:rPr lang="en-US" sz="1200" b="1" kern="100" dirty="0">
                <a:effectLst/>
                <a:latin typeface="Arial" panose="020B0604020202020204" pitchFamily="34" charset="0"/>
                <a:ea typeface="Calibri" panose="020F0502020204030204" pitchFamily="34" charset="0"/>
                <a:cs typeface="Arial" panose="020B0604020202020204" pitchFamily="34" charset="0"/>
              </a:rPr>
              <a:t>Link to Learning Video</a:t>
            </a:r>
            <a:r>
              <a:rPr lang="en-US" sz="1200" kern="100" dirty="0">
                <a:effectLst/>
                <a:latin typeface="Arial" panose="020B0604020202020204" pitchFamily="34" charset="0"/>
                <a:ea typeface="Calibri" panose="020F0502020204030204" pitchFamily="34" charset="0"/>
                <a:cs typeface="Arial" panose="020B0604020202020204" pitchFamily="34" charset="0"/>
              </a:rPr>
              <a:t>: </a:t>
            </a:r>
            <a:r>
              <a:rPr lang="en-US" sz="1200" dirty="0">
                <a:latin typeface="Arial" panose="020B0604020202020204" pitchFamily="34" charset="0"/>
                <a:cs typeface="Arial" panose="020B0604020202020204" pitchFamily="34" charset="0"/>
              </a:rPr>
              <a:t>Watch this </a:t>
            </a:r>
            <a:r>
              <a:rPr lang="en-US" sz="1200" dirty="0">
                <a:latin typeface="Arial" panose="020B0604020202020204" pitchFamily="34" charset="0"/>
                <a:cs typeface="Arial" panose="020B0604020202020204" pitchFamily="34" charset="0"/>
                <a:hlinkClick r:id="rId5"/>
              </a:rPr>
              <a:t>video of Freud's defense mechanisms</a:t>
            </a:r>
            <a:r>
              <a:rPr lang="en-US" sz="1200" dirty="0">
                <a:latin typeface="Arial" panose="020B0604020202020204" pitchFamily="34" charset="0"/>
                <a:cs typeface="Arial" panose="020B0604020202020204" pitchFamily="34" charset="0"/>
              </a:rPr>
              <a:t> to review </a:t>
            </a:r>
            <a:r>
              <a:rPr lang="en-US" sz="1200" kern="100" dirty="0">
                <a:effectLst/>
                <a:latin typeface="Arial" panose="020B0604020202020204" pitchFamily="34" charset="0"/>
                <a:ea typeface="Calibri" panose="020F0502020204030204" pitchFamily="34" charset="0"/>
                <a:cs typeface="Arial" panose="020B0604020202020204" pitchFamily="34" charset="0"/>
              </a:rPr>
              <a:t>(2:30).</a:t>
            </a:r>
          </a:p>
        </p:txBody>
      </p:sp>
    </p:spTree>
    <p:extLst>
      <p:ext uri="{BB962C8B-B14F-4D97-AF65-F5344CB8AC3E}">
        <p14:creationId xmlns:p14="http://schemas.microsoft.com/office/powerpoint/2010/main" val="38128739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B120CA-9E69-69F4-E012-3E42F04EF329}"/>
              </a:ext>
            </a:extLst>
          </p:cNvPr>
          <p:cNvSpPr txBox="1">
            <a:spLocks/>
          </p:cNvSpPr>
          <p:nvPr/>
        </p:nvSpPr>
        <p:spPr>
          <a:xfrm>
            <a:off x="2974657" y="86093"/>
            <a:ext cx="6594216" cy="459844"/>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Stages of Psychosexual Development</a:t>
            </a:r>
          </a:p>
        </p:txBody>
      </p:sp>
      <p:sp>
        <p:nvSpPr>
          <p:cNvPr id="8" name="TextBox 7">
            <a:extLst>
              <a:ext uri="{FF2B5EF4-FFF2-40B4-BE49-F238E27FC236}">
                <a16:creationId xmlns:a16="http://schemas.microsoft.com/office/drawing/2014/main" id="{70E55CD1-ACB9-7C58-F1D4-4159A03A375D}"/>
              </a:ext>
            </a:extLst>
          </p:cNvPr>
          <p:cNvSpPr txBox="1"/>
          <p:nvPr/>
        </p:nvSpPr>
        <p:spPr>
          <a:xfrm>
            <a:off x="668445" y="6556463"/>
            <a:ext cx="10855105"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p:txBody>
      </p:sp>
      <p:sp>
        <p:nvSpPr>
          <p:cNvPr id="4" name="Google Shape;141;p17">
            <a:extLst>
              <a:ext uri="{FF2B5EF4-FFF2-40B4-BE49-F238E27FC236}">
                <a16:creationId xmlns:a16="http://schemas.microsoft.com/office/drawing/2014/main" id="{0025B906-9EEB-3441-856F-6082452F691A}"/>
              </a:ext>
            </a:extLst>
          </p:cNvPr>
          <p:cNvSpPr txBox="1">
            <a:spLocks/>
          </p:cNvSpPr>
          <p:nvPr/>
        </p:nvSpPr>
        <p:spPr>
          <a:xfrm>
            <a:off x="390783" y="726798"/>
            <a:ext cx="11410427" cy="5648804"/>
          </a:xfrm>
          <a:prstGeom prst="rect">
            <a:avLst/>
          </a:prstGeom>
          <a:noFill/>
          <a:ln>
            <a:solidFill>
              <a:schemeClr val="accent1">
                <a:lumMod val="60000"/>
                <a:lumOff val="40000"/>
              </a:schemeClr>
            </a:solidFill>
          </a:ln>
        </p:spPr>
        <p:txBody>
          <a:bodyPr spcFirstLastPara="1" vert="horz" wrap="square" lIns="91425" tIns="45700" rIns="91425" bIns="45700" rtlCol="0" anchor="t" anchorCtr="0">
            <a:noAutofit/>
          </a:bodyPr>
          <a:lstStyle>
            <a:lvl1pPr marL="457200" lvl="0" indent="-228600" algn="l" defTabSz="914400" rtl="0" eaLnBrk="1" latinLnBrk="0" hangingPunct="1">
              <a:spcBef>
                <a:spcPts val="400"/>
              </a:spcBef>
              <a:spcAft>
                <a:spcPts val="0"/>
              </a:spcAft>
              <a:buClr>
                <a:srgbClr val="6CB255"/>
              </a:buClr>
              <a:buSzPts val="2000"/>
              <a:buFont typeface="Arial" pitchFamily="34" charset="0"/>
              <a:buNone/>
              <a:defRPr sz="2000" b="0" kern="1200">
                <a:solidFill>
                  <a:srgbClr val="000000"/>
                </a:solidFill>
                <a:latin typeface="+mn-lt"/>
                <a:ea typeface="+mn-ea"/>
                <a:cs typeface="+mn-cs"/>
              </a:defRPr>
            </a:lvl1pPr>
            <a:lvl2pPr marL="914400" lvl="1" indent="-355600" algn="l" defTabSz="914400" rtl="0" eaLnBrk="1" latinLnBrk="0" hangingPunct="1">
              <a:spcBef>
                <a:spcPts val="600"/>
              </a:spcBef>
              <a:spcAft>
                <a:spcPts val="0"/>
              </a:spcAft>
              <a:buClr>
                <a:srgbClr val="6CB255"/>
              </a:buClr>
              <a:buSzPts val="2000"/>
              <a:buFont typeface="Arial Black"/>
              <a:buAutoNum type="alphaLcParenR"/>
              <a:defRPr sz="2000" kern="1200">
                <a:solidFill>
                  <a:schemeClr val="dk1"/>
                </a:solidFill>
                <a:latin typeface="+mn-lt"/>
                <a:ea typeface="+mn-ea"/>
                <a:cs typeface="+mn-cs"/>
              </a:defRPr>
            </a:lvl2pPr>
            <a:lvl3pPr marL="1371600" lvl="2" indent="-342900" algn="l" defTabSz="914400" rtl="0" eaLnBrk="1" latinLnBrk="0" hangingPunct="1">
              <a:spcBef>
                <a:spcPts val="360"/>
              </a:spcBef>
              <a:spcAft>
                <a:spcPts val="0"/>
              </a:spcAft>
              <a:buClr>
                <a:srgbClr val="6CB255"/>
              </a:buClr>
              <a:buSzPts val="1800"/>
              <a:buFont typeface="Arial Black"/>
              <a:buAutoNum type="alphaLcParenR"/>
              <a:defRPr sz="1800" kern="1200">
                <a:solidFill>
                  <a:schemeClr val="dk1"/>
                </a:solidFill>
                <a:latin typeface="+mn-lt"/>
                <a:ea typeface="+mn-ea"/>
                <a:cs typeface="+mn-cs"/>
              </a:defRPr>
            </a:lvl3pPr>
            <a:lvl4pPr marL="1828800" lvl="3" indent="-342900" algn="l" defTabSz="914400" rtl="0" eaLnBrk="1" latinLnBrk="0" hangingPunct="1">
              <a:spcBef>
                <a:spcPts val="360"/>
              </a:spcBef>
              <a:spcAft>
                <a:spcPts val="0"/>
              </a:spcAft>
              <a:buClr>
                <a:srgbClr val="6CB255"/>
              </a:buClr>
              <a:buSzPts val="1800"/>
              <a:buFont typeface="Arial Black"/>
              <a:buAutoNum type="alphaLcParenR"/>
              <a:defRPr sz="1800" kern="1200">
                <a:solidFill>
                  <a:schemeClr val="dk1"/>
                </a:solidFill>
                <a:latin typeface="+mn-lt"/>
                <a:ea typeface="+mn-ea"/>
                <a:cs typeface="+mn-cs"/>
              </a:defRPr>
            </a:lvl4pPr>
            <a:lvl5pPr marL="2286000" lvl="4" indent="-342900" algn="l" defTabSz="914400" rtl="0" eaLnBrk="1" latinLnBrk="0" hangingPunct="1">
              <a:spcBef>
                <a:spcPts val="360"/>
              </a:spcBef>
              <a:spcAft>
                <a:spcPts val="0"/>
              </a:spcAft>
              <a:buClr>
                <a:srgbClr val="6CB255"/>
              </a:buClr>
              <a:buSzPts val="1800"/>
              <a:buFont typeface="Arial Black"/>
              <a:buAutoNum type="alphaLcParenR"/>
              <a:defRPr sz="1800" kern="1200" baseline="0">
                <a:solidFill>
                  <a:schemeClr val="dk1"/>
                </a:solidFill>
                <a:latin typeface="+mn-lt"/>
                <a:ea typeface="+mn-ea"/>
                <a:cs typeface="+mn-cs"/>
              </a:defRPr>
            </a:lvl5pPr>
            <a:lvl6pPr marL="2743200" lvl="5"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6pPr>
            <a:lvl7pPr marL="3200400" lvl="6"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7pPr>
            <a:lvl8pPr marL="3657600" lvl="7"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8pPr>
            <a:lvl9pPr marL="4114800" lvl="8"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9pPr>
          </a:lstStyle>
          <a:p>
            <a:pPr marL="285750" marR="0" lvl="0" indent="-285750" algn="l" defTabSz="914400" rtl="0" eaLnBrk="1" fontAlgn="auto" latinLnBrk="0" hangingPunct="1">
              <a:lnSpc>
                <a:spcPct val="100000"/>
              </a:lnSpc>
              <a:spcBef>
                <a:spcPts val="0"/>
              </a:spcBef>
              <a:spcAft>
                <a:spcPts val="0"/>
              </a:spcAft>
              <a:buClr>
                <a:schemeClr val="accent1">
                  <a:lumMod val="60000"/>
                  <a:lumOff val="40000"/>
                </a:schemeClr>
              </a:buClr>
              <a:buSzPts val="1600"/>
              <a:buFont typeface="Wingdings" panose="05000000000000000000" pitchFamily="2" charset="2"/>
              <a:buChar char="q"/>
              <a:tabLst/>
              <a:defRPr/>
            </a:pPr>
            <a:r>
              <a:rPr kumimoji="0" lang="en-US" sz="1600" i="0" strike="noStrike" kern="0" cap="none" spc="0" normalizeH="0" baseline="0" noProof="0" dirty="0">
                <a:ln>
                  <a:noFill/>
                </a:ln>
                <a:solidFill>
                  <a:schemeClr val="tx1"/>
                </a:solidFill>
                <a:effectLst/>
                <a:uLnTx/>
                <a:uFillTx/>
                <a:latin typeface="Arial"/>
                <a:cs typeface="Arial"/>
                <a:sym typeface="Arial"/>
              </a:rPr>
              <a:t>Freud theorized that children pass through five </a:t>
            </a:r>
            <a:r>
              <a:rPr kumimoji="0" lang="en-US" sz="1600" i="0" u="sng" strike="noStrike" kern="0" cap="none" spc="0" normalizeH="0" baseline="0" noProof="0" dirty="0">
                <a:ln>
                  <a:noFill/>
                </a:ln>
                <a:solidFill>
                  <a:schemeClr val="tx1"/>
                </a:solidFill>
                <a:effectLst/>
                <a:uLnTx/>
                <a:uFillTx/>
                <a:latin typeface="Arial"/>
                <a:cs typeface="Arial"/>
                <a:sym typeface="Arial"/>
              </a:rPr>
              <a:t>psychosexual stages</a:t>
            </a:r>
            <a:r>
              <a:rPr kumimoji="0" lang="en-US" sz="1600" i="0" strike="noStrike" kern="0" cap="none" spc="0" normalizeH="0" baseline="0" noProof="0" dirty="0">
                <a:ln>
                  <a:noFill/>
                </a:ln>
                <a:solidFill>
                  <a:schemeClr val="tx1"/>
                </a:solidFill>
                <a:effectLst/>
                <a:uLnTx/>
                <a:uFillTx/>
                <a:latin typeface="Arial"/>
                <a:cs typeface="Arial"/>
                <a:sym typeface="Arial"/>
              </a:rPr>
              <a:t>. </a:t>
            </a:r>
          </a:p>
          <a:p>
            <a:pPr marL="742950" lvl="1" indent="-285750">
              <a:spcBef>
                <a:spcPts val="700"/>
              </a:spcBef>
              <a:buClr>
                <a:schemeClr val="accent1">
                  <a:lumMod val="60000"/>
                  <a:lumOff val="40000"/>
                </a:schemeClr>
              </a:buClr>
              <a:buSzPts val="1600"/>
              <a:buFont typeface="Wingdings" panose="05000000000000000000" pitchFamily="2" charset="2"/>
              <a:buChar char="ü"/>
              <a:defRPr/>
            </a:pPr>
            <a:r>
              <a:rPr kumimoji="0" lang="en-US" sz="1600" i="0" strike="noStrike" kern="0" cap="none" spc="0" normalizeH="0" baseline="0" noProof="0" dirty="0">
                <a:ln>
                  <a:noFill/>
                </a:ln>
                <a:solidFill>
                  <a:schemeClr val="tx1"/>
                </a:solidFill>
                <a:effectLst/>
                <a:uLnTx/>
                <a:uFillTx/>
                <a:latin typeface="Arial"/>
                <a:cs typeface="Arial"/>
                <a:sym typeface="Arial"/>
              </a:rPr>
              <a:t>In each stage, pleasure-seeking urges (id) are focused on a different </a:t>
            </a:r>
            <a:r>
              <a:rPr kumimoji="0" lang="en-US" sz="1600" i="0" u="sng" strike="noStrike" kern="0" cap="none" spc="0" normalizeH="0" baseline="0" noProof="0" dirty="0">
                <a:ln>
                  <a:noFill/>
                </a:ln>
                <a:solidFill>
                  <a:schemeClr val="tx1"/>
                </a:solidFill>
                <a:effectLst/>
                <a:uLnTx/>
                <a:uFillTx/>
                <a:latin typeface="Arial"/>
                <a:cs typeface="Arial"/>
                <a:sym typeface="Arial"/>
              </a:rPr>
              <a:t>erogenous zone </a:t>
            </a:r>
            <a:r>
              <a:rPr kumimoji="0" lang="en-US" sz="1600" i="0" strike="noStrike" kern="0" cap="none" spc="0" normalizeH="0" baseline="0" noProof="0" dirty="0">
                <a:ln>
                  <a:noFill/>
                </a:ln>
                <a:solidFill>
                  <a:schemeClr val="tx1"/>
                </a:solidFill>
                <a:effectLst/>
                <a:uLnTx/>
                <a:uFillTx/>
                <a:latin typeface="Arial"/>
                <a:cs typeface="Arial"/>
                <a:sym typeface="Arial"/>
              </a:rPr>
              <a:t>(part of the body).  </a:t>
            </a:r>
          </a:p>
          <a:p>
            <a:pPr marL="742950" lvl="1" indent="-285750">
              <a:spcBef>
                <a:spcPts val="700"/>
              </a:spcBef>
              <a:buClr>
                <a:schemeClr val="accent1">
                  <a:lumMod val="60000"/>
                  <a:lumOff val="40000"/>
                </a:schemeClr>
              </a:buClr>
              <a:buSzPts val="1600"/>
              <a:buFont typeface="Wingdings" panose="05000000000000000000" pitchFamily="2" charset="2"/>
              <a:buChar char="ü"/>
              <a:defRPr/>
            </a:pPr>
            <a:r>
              <a:rPr kumimoji="0" lang="en-US" sz="1600" i="0" strike="noStrike" kern="0" cap="none" spc="0" normalizeH="0" baseline="0" noProof="0" dirty="0">
                <a:ln>
                  <a:noFill/>
                </a:ln>
                <a:solidFill>
                  <a:schemeClr val="tx1"/>
                </a:solidFill>
                <a:effectLst/>
                <a:uLnTx/>
                <a:uFillTx/>
                <a:latin typeface="Arial"/>
                <a:cs typeface="Arial"/>
                <a:sym typeface="Arial"/>
              </a:rPr>
              <a:t>Lack of proper nurturing and parenting during conflicts results in the person becoming stuck/</a:t>
            </a:r>
            <a:r>
              <a:rPr kumimoji="0" lang="en-US" sz="1600" i="0" u="sng" strike="noStrike" kern="0" cap="none" spc="0" normalizeH="0" baseline="0" noProof="0" dirty="0">
                <a:ln>
                  <a:noFill/>
                </a:ln>
                <a:solidFill>
                  <a:schemeClr val="tx1"/>
                </a:solidFill>
                <a:effectLst/>
                <a:uLnTx/>
                <a:uFillTx/>
                <a:latin typeface="Arial"/>
                <a:cs typeface="Arial"/>
                <a:sym typeface="Arial"/>
              </a:rPr>
              <a:t>fixated</a:t>
            </a:r>
            <a:r>
              <a:rPr kumimoji="0" lang="en-US" sz="1600" i="0" strike="noStrike" kern="0" cap="none" spc="0" normalizeH="0" baseline="0" noProof="0" dirty="0">
                <a:ln>
                  <a:noFill/>
                </a:ln>
                <a:solidFill>
                  <a:schemeClr val="tx1"/>
                </a:solidFill>
                <a:effectLst/>
                <a:uLnTx/>
                <a:uFillTx/>
                <a:latin typeface="Arial"/>
                <a:cs typeface="Arial"/>
                <a:sym typeface="Arial"/>
              </a:rPr>
              <a:t> in that stage.</a:t>
            </a:r>
          </a:p>
          <a:p>
            <a:pPr marL="457200" lvl="1" indent="0">
              <a:spcBef>
                <a:spcPts val="700"/>
              </a:spcBef>
              <a:buClr>
                <a:schemeClr val="accent1">
                  <a:lumMod val="60000"/>
                  <a:lumOff val="40000"/>
                </a:schemeClr>
              </a:buClr>
              <a:buSzPts val="1600"/>
              <a:buNone/>
              <a:defRPr/>
            </a:pPr>
            <a:endParaRPr kumimoji="0" lang="en-US" sz="1600" i="0" strike="noStrike" kern="0" cap="none" spc="0" normalizeH="0" baseline="0" noProof="0" dirty="0">
              <a:ln>
                <a:noFill/>
              </a:ln>
              <a:solidFill>
                <a:schemeClr val="tx1"/>
              </a:solidFill>
              <a:effectLst/>
              <a:uLnTx/>
              <a:uFillTx/>
              <a:latin typeface="Arial"/>
              <a:cs typeface="Arial"/>
              <a:sym typeface="Arial"/>
            </a:endParaRPr>
          </a:p>
          <a:p>
            <a:pPr marL="285750" marR="0" lvl="0" indent="-285750" algn="l" defTabSz="914400" rtl="0" eaLnBrk="1" fontAlgn="auto" latinLnBrk="0" hangingPunct="1">
              <a:lnSpc>
                <a:spcPct val="100000"/>
              </a:lnSpc>
              <a:spcBef>
                <a:spcPts val="700"/>
              </a:spcBef>
              <a:spcAft>
                <a:spcPts val="0"/>
              </a:spcAft>
              <a:buClr>
                <a:schemeClr val="accent1">
                  <a:lumMod val="60000"/>
                  <a:lumOff val="40000"/>
                </a:schemeClr>
              </a:buClr>
              <a:buSzPts val="1600"/>
              <a:buFont typeface="Wingdings" panose="05000000000000000000" pitchFamily="2" charset="2"/>
              <a:buChar char="q"/>
              <a:tabLst/>
              <a:defRPr/>
            </a:pPr>
            <a:r>
              <a:rPr kumimoji="0" lang="en-US" sz="1600" i="0" u="sng" strike="noStrike" kern="0" cap="none" spc="0" normalizeH="0" baseline="0" noProof="0" dirty="0">
                <a:ln>
                  <a:noFill/>
                </a:ln>
                <a:solidFill>
                  <a:schemeClr val="tx1"/>
                </a:solidFill>
                <a:effectLst/>
                <a:uLnTx/>
                <a:uFillTx/>
                <a:latin typeface="Arial"/>
                <a:cs typeface="Arial"/>
                <a:sym typeface="Arial"/>
              </a:rPr>
              <a:t>Oral Stage </a:t>
            </a:r>
            <a:r>
              <a:rPr kumimoji="0" lang="en-US" sz="1600" i="0" strike="noStrike" kern="0" cap="none" spc="0" normalizeH="0" baseline="0" noProof="0" dirty="0">
                <a:ln>
                  <a:noFill/>
                </a:ln>
                <a:solidFill>
                  <a:schemeClr val="tx1"/>
                </a:solidFill>
                <a:effectLst/>
                <a:uLnTx/>
                <a:uFillTx/>
                <a:latin typeface="Arial"/>
                <a:cs typeface="Arial"/>
                <a:sym typeface="Arial"/>
              </a:rPr>
              <a:t>(Birth – 1 year)</a:t>
            </a:r>
          </a:p>
          <a:p>
            <a:pPr marL="742950" lvl="1" indent="-285750">
              <a:spcBef>
                <a:spcPts val="700"/>
              </a:spcBef>
              <a:buClr>
                <a:schemeClr val="accent1">
                  <a:lumMod val="60000"/>
                  <a:lumOff val="40000"/>
                </a:schemeClr>
              </a:buClr>
              <a:buSzPts val="1600"/>
              <a:buFont typeface="Wingdings" panose="05000000000000000000" pitchFamily="2" charset="2"/>
              <a:buChar char="ü"/>
              <a:defRPr/>
            </a:pPr>
            <a:r>
              <a:rPr kumimoji="0" lang="en-US" sz="1600" i="0" strike="noStrike" kern="0" cap="none" spc="0" normalizeH="0" baseline="0" noProof="0" dirty="0">
                <a:ln>
                  <a:noFill/>
                </a:ln>
                <a:solidFill>
                  <a:schemeClr val="tx1"/>
                </a:solidFill>
                <a:effectLst/>
                <a:uLnTx/>
                <a:uFillTx/>
                <a:latin typeface="Arial"/>
                <a:cs typeface="Arial"/>
                <a:sym typeface="Arial"/>
              </a:rPr>
              <a:t>Erogenous zone – mouth.</a:t>
            </a:r>
          </a:p>
          <a:p>
            <a:pPr marL="742950" lvl="1" indent="-285750">
              <a:spcBef>
                <a:spcPts val="700"/>
              </a:spcBef>
              <a:buClr>
                <a:schemeClr val="accent1">
                  <a:lumMod val="60000"/>
                  <a:lumOff val="40000"/>
                </a:schemeClr>
              </a:buClr>
              <a:buSzPts val="1600"/>
              <a:buFont typeface="Wingdings" panose="05000000000000000000" pitchFamily="2" charset="2"/>
              <a:buChar char="ü"/>
              <a:defRPr/>
            </a:pPr>
            <a:r>
              <a:rPr kumimoji="0" lang="en-US" sz="1600" i="0" strike="noStrike" kern="0" cap="none" spc="0" normalizeH="0" baseline="0" noProof="0" dirty="0">
                <a:ln>
                  <a:noFill/>
                </a:ln>
                <a:solidFill>
                  <a:schemeClr val="tx1"/>
                </a:solidFill>
                <a:effectLst/>
                <a:uLnTx/>
                <a:uFillTx/>
                <a:latin typeface="Arial"/>
                <a:cs typeface="Arial"/>
                <a:sym typeface="Arial"/>
              </a:rPr>
              <a:t>Pleasure – from eating and sucking.</a:t>
            </a:r>
          </a:p>
          <a:p>
            <a:pPr marL="742950" lvl="1" indent="-285750">
              <a:spcBef>
                <a:spcPts val="700"/>
              </a:spcBef>
              <a:buClr>
                <a:schemeClr val="accent1">
                  <a:lumMod val="60000"/>
                  <a:lumOff val="40000"/>
                </a:schemeClr>
              </a:buClr>
              <a:buSzPts val="1600"/>
              <a:buFont typeface="Wingdings" panose="05000000000000000000" pitchFamily="2" charset="2"/>
              <a:buChar char="ü"/>
              <a:defRPr/>
            </a:pPr>
            <a:r>
              <a:rPr kumimoji="0" lang="en-US" sz="1600" i="0" strike="noStrike" kern="0" cap="none" spc="0" normalizeH="0" baseline="0" noProof="0" dirty="0">
                <a:ln>
                  <a:noFill/>
                </a:ln>
                <a:solidFill>
                  <a:schemeClr val="tx1"/>
                </a:solidFill>
                <a:effectLst/>
                <a:uLnTx/>
                <a:uFillTx/>
                <a:latin typeface="Arial"/>
                <a:cs typeface="Arial"/>
                <a:sym typeface="Arial"/>
              </a:rPr>
              <a:t>Major conflict – being weaned from bottle or breast.</a:t>
            </a:r>
          </a:p>
          <a:p>
            <a:pPr marL="742950" lvl="1" indent="-285750">
              <a:spcBef>
                <a:spcPts val="700"/>
              </a:spcBef>
              <a:buClr>
                <a:schemeClr val="accent1">
                  <a:lumMod val="60000"/>
                  <a:lumOff val="40000"/>
                </a:schemeClr>
              </a:buClr>
              <a:buSzPts val="1600"/>
              <a:buFont typeface="Wingdings" panose="05000000000000000000" pitchFamily="2" charset="2"/>
              <a:buChar char="ü"/>
              <a:defRPr/>
            </a:pPr>
            <a:r>
              <a:rPr kumimoji="0" lang="en-US" sz="1600" i="0" strike="noStrike" kern="0" cap="none" spc="0" normalizeH="0" baseline="0" noProof="0" dirty="0">
                <a:ln>
                  <a:noFill/>
                </a:ln>
                <a:solidFill>
                  <a:schemeClr val="tx1"/>
                </a:solidFill>
                <a:effectLst/>
                <a:uLnTx/>
                <a:uFillTx/>
                <a:latin typeface="Arial"/>
                <a:cs typeface="Arial"/>
                <a:sym typeface="Arial"/>
              </a:rPr>
              <a:t>Adult fixation – smoking, overeating, nail biting.</a:t>
            </a:r>
          </a:p>
          <a:p>
            <a:pPr marL="457200" lvl="1" indent="0">
              <a:spcBef>
                <a:spcPts val="700"/>
              </a:spcBef>
              <a:buClr>
                <a:schemeClr val="accent1">
                  <a:lumMod val="60000"/>
                  <a:lumOff val="40000"/>
                </a:schemeClr>
              </a:buClr>
              <a:buSzPts val="1600"/>
              <a:buNone/>
              <a:defRPr/>
            </a:pPr>
            <a:endParaRPr kumimoji="0" lang="en-US" sz="1600" i="0" strike="noStrike" kern="0" cap="none" spc="0" normalizeH="0" baseline="0" noProof="0" dirty="0">
              <a:ln>
                <a:noFill/>
              </a:ln>
              <a:solidFill>
                <a:schemeClr val="tx1"/>
              </a:solidFill>
              <a:effectLst/>
              <a:uLnTx/>
              <a:uFillTx/>
              <a:latin typeface="Arial"/>
              <a:cs typeface="Arial"/>
              <a:sym typeface="Arial"/>
            </a:endParaRPr>
          </a:p>
          <a:p>
            <a:pPr marL="285750" marR="0" lvl="0" indent="-285750" algn="l" defTabSz="914400" rtl="0" eaLnBrk="1" fontAlgn="auto" latinLnBrk="0" hangingPunct="1">
              <a:lnSpc>
                <a:spcPct val="100000"/>
              </a:lnSpc>
              <a:spcBef>
                <a:spcPts val="700"/>
              </a:spcBef>
              <a:spcAft>
                <a:spcPts val="0"/>
              </a:spcAft>
              <a:buClr>
                <a:schemeClr val="accent1">
                  <a:lumMod val="60000"/>
                  <a:lumOff val="40000"/>
                </a:schemeClr>
              </a:buClr>
              <a:buSzPts val="1600"/>
              <a:buFont typeface="Wingdings" panose="05000000000000000000" pitchFamily="2" charset="2"/>
              <a:buChar char="q"/>
              <a:tabLst/>
              <a:defRPr/>
            </a:pPr>
            <a:r>
              <a:rPr kumimoji="0" lang="en-US" sz="1600" i="0" u="sng" strike="noStrike" kern="0" cap="none" spc="0" normalizeH="0" baseline="0" noProof="0" dirty="0">
                <a:ln>
                  <a:noFill/>
                </a:ln>
                <a:solidFill>
                  <a:schemeClr val="tx1"/>
                </a:solidFill>
                <a:effectLst/>
                <a:uLnTx/>
                <a:uFillTx/>
                <a:latin typeface="Arial"/>
                <a:cs typeface="Arial"/>
                <a:sym typeface="Arial"/>
              </a:rPr>
              <a:t>Anal Stage </a:t>
            </a:r>
            <a:r>
              <a:rPr kumimoji="0" lang="en-US" sz="1600" i="0" strike="noStrike" kern="0" cap="none" spc="0" normalizeH="0" baseline="0" noProof="0" dirty="0">
                <a:ln>
                  <a:noFill/>
                </a:ln>
                <a:solidFill>
                  <a:schemeClr val="tx1"/>
                </a:solidFill>
                <a:effectLst/>
                <a:uLnTx/>
                <a:uFillTx/>
                <a:latin typeface="Arial"/>
                <a:cs typeface="Arial"/>
                <a:sym typeface="Arial"/>
              </a:rPr>
              <a:t>(1-3 years)</a:t>
            </a:r>
          </a:p>
          <a:p>
            <a:pPr marL="742950" lvl="1" indent="-285750">
              <a:spcBef>
                <a:spcPts val="700"/>
              </a:spcBef>
              <a:buClr>
                <a:schemeClr val="accent1">
                  <a:lumMod val="60000"/>
                  <a:lumOff val="40000"/>
                </a:schemeClr>
              </a:buClr>
              <a:buSzPts val="1600"/>
              <a:buFont typeface="Wingdings" panose="05000000000000000000" pitchFamily="2" charset="2"/>
              <a:buChar char="ü"/>
              <a:defRPr/>
            </a:pPr>
            <a:r>
              <a:rPr kumimoji="0" lang="en-US" sz="1600" i="0" strike="noStrike" kern="0" cap="none" spc="0" normalizeH="0" baseline="0" noProof="0" dirty="0">
                <a:ln>
                  <a:noFill/>
                </a:ln>
                <a:solidFill>
                  <a:schemeClr val="tx1"/>
                </a:solidFill>
                <a:effectLst/>
                <a:uLnTx/>
                <a:uFillTx/>
                <a:latin typeface="Arial"/>
                <a:cs typeface="Arial"/>
                <a:sym typeface="Arial"/>
              </a:rPr>
              <a:t>Erogenous zone – anus.</a:t>
            </a:r>
          </a:p>
          <a:p>
            <a:pPr marL="742950" lvl="1" indent="-285750">
              <a:spcBef>
                <a:spcPts val="700"/>
              </a:spcBef>
              <a:buClr>
                <a:schemeClr val="accent1">
                  <a:lumMod val="60000"/>
                  <a:lumOff val="40000"/>
                </a:schemeClr>
              </a:buClr>
              <a:buSzPts val="1600"/>
              <a:buFont typeface="Wingdings" panose="05000000000000000000" pitchFamily="2" charset="2"/>
              <a:buChar char="ü"/>
              <a:defRPr/>
            </a:pPr>
            <a:r>
              <a:rPr kumimoji="0" lang="en-US" sz="1600" i="0" strike="noStrike" kern="0" cap="none" spc="0" normalizeH="0" baseline="0" noProof="0" dirty="0">
                <a:ln>
                  <a:noFill/>
                </a:ln>
                <a:solidFill>
                  <a:schemeClr val="tx1"/>
                </a:solidFill>
                <a:effectLst/>
                <a:uLnTx/>
                <a:uFillTx/>
                <a:latin typeface="Arial"/>
                <a:cs typeface="Arial"/>
                <a:sym typeface="Arial"/>
              </a:rPr>
              <a:t>Pleasure – from bowel and bladder movements.</a:t>
            </a:r>
          </a:p>
          <a:p>
            <a:pPr marL="742950" lvl="1" indent="-285750">
              <a:spcBef>
                <a:spcPts val="700"/>
              </a:spcBef>
              <a:buClr>
                <a:schemeClr val="accent1">
                  <a:lumMod val="60000"/>
                  <a:lumOff val="40000"/>
                </a:schemeClr>
              </a:buClr>
              <a:buSzPts val="1600"/>
              <a:buFont typeface="Wingdings" panose="05000000000000000000" pitchFamily="2" charset="2"/>
              <a:buChar char="ü"/>
              <a:defRPr/>
            </a:pPr>
            <a:r>
              <a:rPr kumimoji="0" lang="en-US" sz="1600" i="0" strike="noStrike" kern="0" cap="none" spc="0" normalizeH="0" baseline="0" noProof="0" dirty="0">
                <a:ln>
                  <a:noFill/>
                </a:ln>
                <a:solidFill>
                  <a:schemeClr val="tx1"/>
                </a:solidFill>
                <a:effectLst/>
                <a:uLnTx/>
                <a:uFillTx/>
                <a:latin typeface="Arial"/>
                <a:cs typeface="Arial"/>
                <a:sym typeface="Arial"/>
              </a:rPr>
              <a:t>Major conflict – toilet training.</a:t>
            </a:r>
          </a:p>
          <a:p>
            <a:pPr marL="742950" lvl="1" indent="-285750">
              <a:spcBef>
                <a:spcPts val="700"/>
              </a:spcBef>
              <a:buClr>
                <a:schemeClr val="accent1">
                  <a:lumMod val="60000"/>
                  <a:lumOff val="40000"/>
                </a:schemeClr>
              </a:buClr>
              <a:buSzPts val="1600"/>
              <a:buFont typeface="Wingdings" panose="05000000000000000000" pitchFamily="2" charset="2"/>
              <a:buChar char="ü"/>
              <a:defRPr/>
            </a:pPr>
            <a:r>
              <a:rPr kumimoji="0" lang="en-US" sz="1600" i="0" strike="noStrike" kern="0" cap="none" spc="0" normalizeH="0" baseline="0" noProof="0" dirty="0">
                <a:ln>
                  <a:noFill/>
                </a:ln>
                <a:solidFill>
                  <a:schemeClr val="tx1"/>
                </a:solidFill>
                <a:effectLst/>
                <a:uLnTx/>
                <a:uFillTx/>
                <a:latin typeface="Arial"/>
                <a:cs typeface="Arial"/>
                <a:sym typeface="Arial"/>
              </a:rPr>
              <a:t>Adult fixation – anal-retentive personality (stingy, stubborn, need for order and neatness), anal-expulsive personality (messy, careless, disorganized, prone to emotional outbursts).</a:t>
            </a:r>
          </a:p>
        </p:txBody>
      </p:sp>
    </p:spTree>
    <p:extLst>
      <p:ext uri="{BB962C8B-B14F-4D97-AF65-F5344CB8AC3E}">
        <p14:creationId xmlns:p14="http://schemas.microsoft.com/office/powerpoint/2010/main" val="20255708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AA8F80-5EEB-3A0B-FAA5-71F1F45D4F09}"/>
              </a:ext>
            </a:extLst>
          </p:cNvPr>
          <p:cNvSpPr txBox="1">
            <a:spLocks/>
          </p:cNvSpPr>
          <p:nvPr/>
        </p:nvSpPr>
        <p:spPr>
          <a:xfrm>
            <a:off x="2297189" y="132030"/>
            <a:ext cx="7850911" cy="537736"/>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Stages of Psychosexual Development: Continued</a:t>
            </a:r>
          </a:p>
        </p:txBody>
      </p:sp>
      <p:sp>
        <p:nvSpPr>
          <p:cNvPr id="5" name="TextBox 4">
            <a:extLst>
              <a:ext uri="{FF2B5EF4-FFF2-40B4-BE49-F238E27FC236}">
                <a16:creationId xmlns:a16="http://schemas.microsoft.com/office/drawing/2014/main" id="{5AD47F48-3EC0-9BBB-99A5-8089EA66C2F5}"/>
              </a:ext>
            </a:extLst>
          </p:cNvPr>
          <p:cNvSpPr txBox="1"/>
          <p:nvPr/>
        </p:nvSpPr>
        <p:spPr>
          <a:xfrm>
            <a:off x="946019" y="6567403"/>
            <a:ext cx="10553253"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p:txBody>
      </p:sp>
      <p:sp>
        <p:nvSpPr>
          <p:cNvPr id="4" name="TextBox 3">
            <a:extLst>
              <a:ext uri="{FF2B5EF4-FFF2-40B4-BE49-F238E27FC236}">
                <a16:creationId xmlns:a16="http://schemas.microsoft.com/office/drawing/2014/main" id="{03E039E1-6F2E-11FB-517D-BCC25BC96F2B}"/>
              </a:ext>
            </a:extLst>
          </p:cNvPr>
          <p:cNvSpPr txBox="1"/>
          <p:nvPr/>
        </p:nvSpPr>
        <p:spPr>
          <a:xfrm>
            <a:off x="230909" y="669766"/>
            <a:ext cx="11785600" cy="5240922"/>
          </a:xfrm>
          <a:prstGeom prst="rect">
            <a:avLst/>
          </a:prstGeom>
          <a:noFill/>
          <a:ln>
            <a:solidFill>
              <a:schemeClr val="accent1">
                <a:lumMod val="60000"/>
                <a:lumOff val="40000"/>
              </a:schemeClr>
            </a:solidFill>
          </a:ln>
        </p:spPr>
        <p:txBody>
          <a:bodyPr wrap="square" rtlCol="0">
            <a:spAutoFit/>
          </a:bodyPr>
          <a:lstStyle/>
          <a:p>
            <a:pPr marL="285750" marR="0" lvl="0" indent="-285750" algn="l" defTabSz="914400" rtl="0" eaLnBrk="1" fontAlgn="auto" latinLnBrk="0" hangingPunct="1">
              <a:lnSpc>
                <a:spcPct val="90000"/>
              </a:lnSpc>
              <a:spcBef>
                <a:spcPts val="0"/>
              </a:spcBef>
              <a:spcAft>
                <a:spcPts val="0"/>
              </a:spcAft>
              <a:buClr>
                <a:schemeClr val="accent1">
                  <a:lumMod val="60000"/>
                  <a:lumOff val="40000"/>
                </a:schemeClr>
              </a:buClr>
              <a:buSzPts val="1600"/>
              <a:buFont typeface="Wingdings" panose="05000000000000000000" pitchFamily="2" charset="2"/>
              <a:buChar char="q"/>
              <a:tabLst/>
              <a:defRPr/>
            </a:pPr>
            <a:r>
              <a:rPr kumimoji="0" lang="en-US" sz="1600" i="0" u="sng" strike="noStrike" kern="0" cap="none" spc="0" normalizeH="0" baseline="0" noProof="0" dirty="0">
                <a:ln>
                  <a:noFill/>
                </a:ln>
                <a:effectLst/>
                <a:uLnTx/>
                <a:uFillTx/>
                <a:latin typeface="Arial"/>
                <a:cs typeface="Arial"/>
                <a:sym typeface="Arial"/>
              </a:rPr>
              <a:t>Phallic Stage </a:t>
            </a:r>
            <a:r>
              <a:rPr kumimoji="0" lang="en-US" sz="1600" i="0" strike="noStrike" kern="0" cap="none" spc="0" normalizeH="0" baseline="0" noProof="0" dirty="0">
                <a:ln>
                  <a:noFill/>
                </a:ln>
                <a:effectLst/>
                <a:uLnTx/>
                <a:uFillTx/>
                <a:latin typeface="Arial"/>
                <a:cs typeface="Arial"/>
                <a:sym typeface="Arial"/>
              </a:rPr>
              <a:t>(3-6 years)</a:t>
            </a:r>
          </a:p>
          <a:p>
            <a:pPr marL="742950" lvl="1" indent="-285750">
              <a:lnSpc>
                <a:spcPct val="90000"/>
              </a:lnSpc>
              <a:spcBef>
                <a:spcPts val="1080"/>
              </a:spcBef>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effectLst/>
                <a:uLnTx/>
                <a:uFillTx/>
                <a:latin typeface="Arial"/>
                <a:cs typeface="Arial"/>
                <a:sym typeface="Arial"/>
              </a:rPr>
              <a:t>Erogenous zone – genitals.</a:t>
            </a:r>
          </a:p>
          <a:p>
            <a:pPr marL="742950" lvl="1" indent="-285750">
              <a:lnSpc>
                <a:spcPct val="90000"/>
              </a:lnSpc>
              <a:spcBef>
                <a:spcPts val="1080"/>
              </a:spcBef>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effectLst/>
                <a:uLnTx/>
                <a:uFillTx/>
                <a:latin typeface="Arial"/>
                <a:cs typeface="Arial"/>
                <a:sym typeface="Arial"/>
              </a:rPr>
              <a:t>Major conflict – child feels a desire for the opposite-sex parent, and jealousy and hatred toward the same-sex parent.</a:t>
            </a:r>
          </a:p>
          <a:p>
            <a:pPr marL="1474470" lvl="2" indent="-285750">
              <a:lnSpc>
                <a:spcPct val="90000"/>
              </a:lnSpc>
              <a:spcBef>
                <a:spcPts val="1080"/>
              </a:spcBef>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effectLst/>
                <a:uLnTx/>
                <a:uFillTx/>
                <a:latin typeface="Arial"/>
                <a:cs typeface="Arial"/>
                <a:sym typeface="Arial"/>
              </a:rPr>
              <a:t>Oedipus complex (boys) – desire for mother’s attention, urge to replace father. Afraid of being punished by father for these feelings (</a:t>
            </a:r>
            <a:r>
              <a:rPr kumimoji="0" lang="en-US" sz="1600" i="1" u="sng" strike="noStrike" kern="0" cap="none" spc="0" normalizeH="0" baseline="0" noProof="0" dirty="0">
                <a:ln>
                  <a:noFill/>
                </a:ln>
                <a:effectLst/>
                <a:uLnTx/>
                <a:uFillTx/>
                <a:latin typeface="Arial"/>
                <a:cs typeface="Arial"/>
                <a:sym typeface="Arial"/>
              </a:rPr>
              <a:t>castration anxiety</a:t>
            </a:r>
            <a:r>
              <a:rPr kumimoji="0" lang="en-US" sz="1600" i="0" u="none" strike="noStrike" kern="0" cap="none" spc="0" normalizeH="0" baseline="0" noProof="0" dirty="0">
                <a:ln>
                  <a:noFill/>
                </a:ln>
                <a:effectLst/>
                <a:uLnTx/>
                <a:uFillTx/>
                <a:latin typeface="Arial"/>
                <a:cs typeface="Arial"/>
                <a:sym typeface="Arial"/>
              </a:rPr>
              <a:t>).</a:t>
            </a:r>
          </a:p>
          <a:p>
            <a:pPr marL="1474470" lvl="2" indent="-285750">
              <a:lnSpc>
                <a:spcPct val="90000"/>
              </a:lnSpc>
              <a:spcBef>
                <a:spcPts val="480"/>
              </a:spcBef>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effectLst/>
                <a:uLnTx/>
                <a:uFillTx/>
                <a:latin typeface="Arial"/>
                <a:cs typeface="Arial"/>
                <a:sym typeface="Arial"/>
              </a:rPr>
              <a:t>Electra complex (girls) - desire for father’s attention, urge to replace mother. Angry at mother for not providing them with a penis (</a:t>
            </a:r>
            <a:r>
              <a:rPr kumimoji="0" lang="en-US" sz="1600" i="1" u="sng" strike="noStrike" kern="0" cap="none" spc="0" normalizeH="0" baseline="0" noProof="0" dirty="0">
                <a:ln>
                  <a:noFill/>
                </a:ln>
                <a:effectLst/>
                <a:uLnTx/>
                <a:uFillTx/>
                <a:latin typeface="Arial"/>
                <a:cs typeface="Arial"/>
                <a:sym typeface="Arial"/>
              </a:rPr>
              <a:t>penis envy</a:t>
            </a:r>
            <a:r>
              <a:rPr kumimoji="0" lang="en-US" sz="1600" i="0" u="none" strike="noStrike" kern="0" cap="none" spc="0" normalizeH="0" baseline="0" noProof="0" dirty="0">
                <a:ln>
                  <a:noFill/>
                </a:ln>
                <a:effectLst/>
                <a:uLnTx/>
                <a:uFillTx/>
                <a:latin typeface="Arial"/>
                <a:cs typeface="Arial"/>
                <a:sym typeface="Arial"/>
              </a:rPr>
              <a:t>).</a:t>
            </a:r>
          </a:p>
          <a:p>
            <a:pPr marL="742950" lvl="1" indent="-285750">
              <a:lnSpc>
                <a:spcPct val="90000"/>
              </a:lnSpc>
              <a:spcBef>
                <a:spcPts val="480"/>
              </a:spcBef>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effectLst/>
                <a:uLnTx/>
                <a:uFillTx/>
                <a:latin typeface="Arial"/>
                <a:cs typeface="Arial"/>
                <a:sym typeface="Arial"/>
              </a:rPr>
              <a:t>Adult fixation – vanity, over-ambition.</a:t>
            </a:r>
          </a:p>
          <a:p>
            <a:pPr lvl="1">
              <a:lnSpc>
                <a:spcPct val="90000"/>
              </a:lnSpc>
              <a:spcBef>
                <a:spcPts val="480"/>
              </a:spcBef>
              <a:buClr>
                <a:schemeClr val="accent1">
                  <a:lumMod val="60000"/>
                  <a:lumOff val="40000"/>
                </a:schemeClr>
              </a:buClr>
              <a:buSzPts val="1600"/>
              <a:defRPr/>
            </a:pPr>
            <a:endParaRPr kumimoji="0" lang="en-US" sz="1600" i="0" u="none" strike="noStrike" kern="0" cap="none" spc="0" normalizeH="0" baseline="0" noProof="0" dirty="0">
              <a:ln>
                <a:noFill/>
              </a:ln>
              <a:effectLst/>
              <a:uLnTx/>
              <a:uFillTx/>
              <a:latin typeface="Arial"/>
              <a:cs typeface="Arial"/>
              <a:sym typeface="Arial"/>
            </a:endParaRPr>
          </a:p>
          <a:p>
            <a:pPr marL="285750" marR="0" lvl="0" indent="-285750" algn="l" defTabSz="914400" rtl="0" eaLnBrk="1" fontAlgn="auto" latinLnBrk="0" hangingPunct="1">
              <a:lnSpc>
                <a:spcPct val="90000"/>
              </a:lnSpc>
              <a:spcBef>
                <a:spcPts val="1080"/>
              </a:spcBef>
              <a:spcAft>
                <a:spcPts val="0"/>
              </a:spcAft>
              <a:buClr>
                <a:schemeClr val="accent1">
                  <a:lumMod val="60000"/>
                  <a:lumOff val="40000"/>
                </a:schemeClr>
              </a:buClr>
              <a:buSzPts val="1600"/>
              <a:buFont typeface="Wingdings" panose="05000000000000000000" pitchFamily="2" charset="2"/>
              <a:buChar char="q"/>
              <a:tabLst/>
              <a:defRPr/>
            </a:pPr>
            <a:r>
              <a:rPr kumimoji="0" lang="en-US" sz="1600" i="0" u="sng" strike="noStrike" kern="0" cap="none" spc="0" normalizeH="0" baseline="0" noProof="0" dirty="0">
                <a:ln>
                  <a:noFill/>
                </a:ln>
                <a:effectLst/>
                <a:uLnTx/>
                <a:uFillTx/>
                <a:latin typeface="Arial"/>
                <a:cs typeface="Arial"/>
                <a:sym typeface="Arial"/>
              </a:rPr>
              <a:t>Latency Stage </a:t>
            </a:r>
            <a:r>
              <a:rPr kumimoji="0" lang="en-US" sz="1600" i="0" strike="noStrike" kern="0" cap="none" spc="0" normalizeH="0" baseline="0" noProof="0" dirty="0">
                <a:ln>
                  <a:noFill/>
                </a:ln>
                <a:effectLst/>
                <a:uLnTx/>
                <a:uFillTx/>
                <a:latin typeface="Arial"/>
                <a:cs typeface="Arial"/>
                <a:sym typeface="Arial"/>
              </a:rPr>
              <a:t>(6-12 years)</a:t>
            </a:r>
          </a:p>
          <a:p>
            <a:pPr marL="742950" lvl="1" indent="-285750">
              <a:lnSpc>
                <a:spcPct val="90000"/>
              </a:lnSpc>
              <a:spcBef>
                <a:spcPts val="1080"/>
              </a:spcBef>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effectLst/>
                <a:uLnTx/>
                <a:uFillTx/>
                <a:latin typeface="Arial"/>
                <a:cs typeface="Arial"/>
                <a:sym typeface="Arial"/>
              </a:rPr>
              <a:t>Erogenous zone – none.</a:t>
            </a:r>
          </a:p>
          <a:p>
            <a:pPr marL="742950" lvl="1" indent="-285750">
              <a:lnSpc>
                <a:spcPct val="90000"/>
              </a:lnSpc>
              <a:spcBef>
                <a:spcPts val="1080"/>
              </a:spcBef>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effectLst/>
                <a:uLnTx/>
                <a:uFillTx/>
                <a:latin typeface="Arial"/>
                <a:cs typeface="Arial"/>
                <a:sym typeface="Arial"/>
              </a:rPr>
              <a:t>Sexual feelings are dormant as children focus on school, friendships, hobbies and engage with peers of the same-sex.</a:t>
            </a:r>
          </a:p>
          <a:p>
            <a:pPr lvl="1">
              <a:lnSpc>
                <a:spcPct val="90000"/>
              </a:lnSpc>
              <a:spcBef>
                <a:spcPts val="1080"/>
              </a:spcBef>
              <a:buClr>
                <a:schemeClr val="accent1">
                  <a:lumMod val="60000"/>
                  <a:lumOff val="40000"/>
                </a:schemeClr>
              </a:buClr>
              <a:buSzPts val="1600"/>
              <a:defRPr/>
            </a:pPr>
            <a:endParaRPr kumimoji="0" lang="en-US" sz="1600" i="0" u="none" strike="noStrike" kern="0" cap="none" spc="0" normalizeH="0" baseline="0" noProof="0" dirty="0">
              <a:ln>
                <a:noFill/>
              </a:ln>
              <a:effectLst/>
              <a:uLnTx/>
              <a:uFillTx/>
              <a:latin typeface="Arial"/>
              <a:cs typeface="Arial"/>
              <a:sym typeface="Arial"/>
            </a:endParaRPr>
          </a:p>
          <a:p>
            <a:pPr marL="285750" marR="0" lvl="0" indent="-285750" algn="l" defTabSz="914400" rtl="0" eaLnBrk="1" fontAlgn="auto" latinLnBrk="0" hangingPunct="1">
              <a:lnSpc>
                <a:spcPct val="90000"/>
              </a:lnSpc>
              <a:spcBef>
                <a:spcPts val="1080"/>
              </a:spcBef>
              <a:spcAft>
                <a:spcPts val="0"/>
              </a:spcAft>
              <a:buClr>
                <a:schemeClr val="accent1">
                  <a:lumMod val="60000"/>
                  <a:lumOff val="40000"/>
                </a:schemeClr>
              </a:buClr>
              <a:buSzPts val="1600"/>
              <a:buFont typeface="Wingdings" panose="05000000000000000000" pitchFamily="2" charset="2"/>
              <a:buChar char="q"/>
              <a:tabLst/>
              <a:defRPr/>
            </a:pPr>
            <a:r>
              <a:rPr kumimoji="0" lang="en-US" sz="1600" i="0" u="sng" strike="noStrike" kern="0" cap="none" spc="0" normalizeH="0" baseline="0" noProof="0" dirty="0">
                <a:ln>
                  <a:noFill/>
                </a:ln>
                <a:effectLst/>
                <a:uLnTx/>
                <a:uFillTx/>
                <a:latin typeface="Arial"/>
                <a:cs typeface="Arial"/>
                <a:sym typeface="Arial"/>
              </a:rPr>
              <a:t>Genital Stage (12+)</a:t>
            </a:r>
            <a:endParaRPr kumimoji="0" lang="en-US" sz="1600" i="0" u="none" strike="noStrike" kern="0" cap="none" spc="0" normalizeH="0" baseline="0" noProof="0" dirty="0">
              <a:ln>
                <a:noFill/>
              </a:ln>
              <a:effectLst/>
              <a:uLnTx/>
              <a:uFillTx/>
              <a:latin typeface="Arial"/>
              <a:cs typeface="Arial"/>
              <a:sym typeface="Arial"/>
            </a:endParaRPr>
          </a:p>
          <a:p>
            <a:pPr marL="742950" lvl="1" indent="-285750">
              <a:lnSpc>
                <a:spcPct val="90000"/>
              </a:lnSpc>
              <a:spcBef>
                <a:spcPts val="1080"/>
              </a:spcBef>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effectLst/>
                <a:uLnTx/>
                <a:uFillTx/>
                <a:latin typeface="Arial"/>
                <a:cs typeface="Arial"/>
                <a:sym typeface="Arial"/>
              </a:rPr>
              <a:t>Erogenous zone – genitals.</a:t>
            </a:r>
          </a:p>
          <a:p>
            <a:pPr marL="742950" lvl="1" indent="-285750">
              <a:lnSpc>
                <a:spcPct val="90000"/>
              </a:lnSpc>
              <a:spcBef>
                <a:spcPts val="1080"/>
              </a:spcBef>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effectLst/>
                <a:uLnTx/>
                <a:uFillTx/>
                <a:latin typeface="Arial"/>
                <a:cs typeface="Arial"/>
                <a:sym typeface="Arial"/>
              </a:rPr>
              <a:t>Sexual reawakening – urges are redirected from parents to more socially acceptable partners.</a:t>
            </a:r>
          </a:p>
        </p:txBody>
      </p:sp>
      <p:sp>
        <p:nvSpPr>
          <p:cNvPr id="3" name="TextBox 2">
            <a:extLst>
              <a:ext uri="{FF2B5EF4-FFF2-40B4-BE49-F238E27FC236}">
                <a16:creationId xmlns:a16="http://schemas.microsoft.com/office/drawing/2014/main" id="{434E0DC5-5F67-0958-5078-8382ED9493AA}"/>
              </a:ext>
            </a:extLst>
          </p:cNvPr>
          <p:cNvSpPr txBox="1"/>
          <p:nvPr/>
        </p:nvSpPr>
        <p:spPr>
          <a:xfrm>
            <a:off x="760080" y="6153549"/>
            <a:ext cx="10727259" cy="291042"/>
          </a:xfrm>
          <a:prstGeom prst="rect">
            <a:avLst/>
          </a:prstGeom>
          <a:noFill/>
          <a:ln>
            <a:solidFill>
              <a:schemeClr val="accent1">
                <a:lumMod val="60000"/>
                <a:lumOff val="40000"/>
              </a:schemeClr>
            </a:solidFill>
          </a:ln>
        </p:spPr>
        <p:txBody>
          <a:bodyPr wrap="square">
            <a:spAutoFit/>
          </a:bodyPr>
          <a:lstStyle/>
          <a:p>
            <a:pPr marL="0" marR="0">
              <a:lnSpc>
                <a:spcPct val="115000"/>
              </a:lnSpc>
              <a:spcBef>
                <a:spcPts val="0"/>
              </a:spcBef>
              <a:spcAft>
                <a:spcPts val="1000"/>
              </a:spcAft>
            </a:pPr>
            <a:r>
              <a:rPr lang="en-US" sz="1200" b="1" kern="100" dirty="0">
                <a:effectLst/>
                <a:latin typeface="Arial" panose="020B0604020202020204" pitchFamily="34" charset="0"/>
                <a:ea typeface="Calibri" panose="020F0502020204030204" pitchFamily="34" charset="0"/>
                <a:cs typeface="Times New Roman" panose="02020603050405020304" pitchFamily="18" charset="0"/>
              </a:rPr>
              <a:t>Video</a:t>
            </a:r>
            <a:r>
              <a:rPr lang="en-US" sz="1200" kern="100" dirty="0">
                <a:effectLst/>
                <a:latin typeface="Arial" panose="020B0604020202020204" pitchFamily="34" charset="0"/>
                <a:ea typeface="Calibri" panose="020F0502020204030204" pitchFamily="34" charset="0"/>
                <a:cs typeface="Times New Roman" panose="02020603050405020304" pitchFamily="18" charset="0"/>
              </a:rPr>
              <a:t>: </a:t>
            </a:r>
            <a:r>
              <a:rPr lang="en-US" sz="1200" u="sng" kern="100" dirty="0">
                <a:solidFill>
                  <a:srgbClr val="0000FF"/>
                </a:solidFill>
                <a:effectLst/>
                <a:latin typeface="Arial" panose="020B0604020202020204" pitchFamily="34" charset="0"/>
                <a:ea typeface="Calibri" panose="020F0502020204030204" pitchFamily="34" charset="0"/>
                <a:cs typeface="Times New Roman" panose="02020603050405020304" pitchFamily="18" charset="0"/>
                <a:hlinkClick r:id="rId4"/>
              </a:rPr>
              <a:t>Freud's 5 Stages of Psychosexual Development</a:t>
            </a:r>
            <a:r>
              <a:rPr lang="en-US" sz="1200" kern="100" dirty="0">
                <a:effectLst/>
                <a:latin typeface="Arial" panose="020B0604020202020204" pitchFamily="34" charset="0"/>
                <a:ea typeface="Calibri" panose="020F0502020204030204" pitchFamily="34" charset="0"/>
                <a:cs typeface="Times New Roman" panose="02020603050405020304" pitchFamily="18" charset="0"/>
              </a:rPr>
              <a:t> discusses and provides examples of Freud’s psychosexual stages of development (</a:t>
            </a:r>
            <a:r>
              <a:rPr lang="en-US" sz="1200" kern="100" dirty="0">
                <a:latin typeface="Arial" panose="020B0604020202020204" pitchFamily="34" charset="0"/>
                <a:ea typeface="Calibri" panose="020F0502020204030204" pitchFamily="34" charset="0"/>
                <a:cs typeface="Times New Roman" panose="02020603050405020304" pitchFamily="18" charset="0"/>
              </a:rPr>
              <a:t>9:00</a:t>
            </a:r>
            <a:r>
              <a:rPr lang="en-US" sz="1200" kern="100" dirty="0">
                <a:effectLst/>
                <a:latin typeface="Arial" panose="020B0604020202020204" pitchFamily="34" charset="0"/>
                <a:ea typeface="Calibri" panose="020F0502020204030204" pitchFamily="34" charset="0"/>
                <a:cs typeface="Times New Roman" panose="02020603050405020304" pitchFamily="18" charset="0"/>
              </a:rPr>
              <a:t>).</a:t>
            </a:r>
            <a:endParaRPr lang="en-US" sz="11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3808133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AA8F80-5EEB-3A0B-FAA5-71F1F45D4F09}"/>
              </a:ext>
            </a:extLst>
          </p:cNvPr>
          <p:cNvSpPr txBox="1">
            <a:spLocks/>
          </p:cNvSpPr>
          <p:nvPr/>
        </p:nvSpPr>
        <p:spPr>
          <a:xfrm>
            <a:off x="4093625" y="104538"/>
            <a:ext cx="4004750" cy="461665"/>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Neo-Freudians: Alfred Adler</a:t>
            </a:r>
          </a:p>
        </p:txBody>
      </p:sp>
      <p:sp>
        <p:nvSpPr>
          <p:cNvPr id="6" name="TextBox 5">
            <a:extLst>
              <a:ext uri="{FF2B5EF4-FFF2-40B4-BE49-F238E27FC236}">
                <a16:creationId xmlns:a16="http://schemas.microsoft.com/office/drawing/2014/main" id="{65812DE4-E39B-8A82-6E29-8888625D0413}"/>
              </a:ext>
            </a:extLst>
          </p:cNvPr>
          <p:cNvSpPr txBox="1"/>
          <p:nvPr/>
        </p:nvSpPr>
        <p:spPr>
          <a:xfrm>
            <a:off x="615693" y="6631694"/>
            <a:ext cx="10671142"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Text and image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p:txBody>
      </p:sp>
      <p:sp>
        <p:nvSpPr>
          <p:cNvPr id="7" name="TextBox 6">
            <a:extLst>
              <a:ext uri="{FF2B5EF4-FFF2-40B4-BE49-F238E27FC236}">
                <a16:creationId xmlns:a16="http://schemas.microsoft.com/office/drawing/2014/main" id="{F2A053E6-238D-D804-D637-2FF9CAB93BE2}"/>
              </a:ext>
            </a:extLst>
          </p:cNvPr>
          <p:cNvSpPr txBox="1"/>
          <p:nvPr/>
        </p:nvSpPr>
        <p:spPr>
          <a:xfrm>
            <a:off x="175492" y="528714"/>
            <a:ext cx="8876144" cy="5238357"/>
          </a:xfrm>
          <a:prstGeom prst="rect">
            <a:avLst/>
          </a:prstGeom>
          <a:noFill/>
          <a:ln>
            <a:solidFill>
              <a:schemeClr val="accent1">
                <a:lumMod val="60000"/>
                <a:lumOff val="40000"/>
              </a:schemeClr>
            </a:solidFill>
          </a:ln>
        </p:spPr>
        <p:txBody>
          <a:bodyPr wrap="square">
            <a:spAutoFit/>
          </a:bodyPr>
          <a:lstStyle/>
          <a:p>
            <a:pPr marL="285750" marR="0" lvl="0" indent="-285750" algn="l" defTabSz="914400" rtl="0" eaLnBrk="1" fontAlgn="auto" latinLnBrk="0" hangingPunct="1">
              <a:lnSpc>
                <a:spcPct val="90000"/>
              </a:lnSpc>
              <a:spcBef>
                <a:spcPts val="0"/>
              </a:spcBef>
              <a:spcAft>
                <a:spcPts val="0"/>
              </a:spcAft>
              <a:buClr>
                <a:schemeClr val="accent1">
                  <a:lumMod val="60000"/>
                  <a:lumOff val="40000"/>
                </a:schemeClr>
              </a:buClr>
              <a:buSzPts val="1600"/>
              <a:buFont typeface="Wingdings" panose="05000000000000000000" pitchFamily="2" charset="2"/>
              <a:buChar char="q"/>
              <a:tabLst/>
              <a:defRPr/>
            </a:pPr>
            <a:r>
              <a:rPr kumimoji="0" lang="en-US" sz="1600" i="0" strike="noStrike" kern="0" cap="none" spc="0" normalizeH="0" baseline="0" noProof="0" dirty="0">
                <a:ln>
                  <a:noFill/>
                </a:ln>
                <a:effectLst/>
                <a:uLnTx/>
                <a:uFillTx/>
                <a:latin typeface="Arial"/>
                <a:cs typeface="Arial"/>
                <a:sym typeface="Arial"/>
              </a:rPr>
              <a:t>Individual Psychology</a:t>
            </a:r>
          </a:p>
          <a:p>
            <a:pPr marL="742950" lvl="1" indent="-285750">
              <a:lnSpc>
                <a:spcPct val="90000"/>
              </a:lnSpc>
              <a:spcBef>
                <a:spcPts val="880"/>
              </a:spcBef>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effectLst/>
                <a:uLnTx/>
                <a:uFillTx/>
                <a:latin typeface="Arial"/>
                <a:cs typeface="Arial"/>
                <a:sym typeface="Arial"/>
              </a:rPr>
              <a:t>Focuses on our drive to compensate for feelings of inferiority.</a:t>
            </a:r>
          </a:p>
          <a:p>
            <a:pPr marL="1200150" lvl="2" indent="-285750">
              <a:lnSpc>
                <a:spcPct val="90000"/>
              </a:lnSpc>
              <a:spcBef>
                <a:spcPts val="880"/>
              </a:spcBef>
              <a:buClr>
                <a:schemeClr val="accent1">
                  <a:lumMod val="60000"/>
                  <a:lumOff val="40000"/>
                </a:schemeClr>
              </a:buClr>
              <a:buSzPts val="1600"/>
              <a:buFont typeface="Wingdings" panose="05000000000000000000" pitchFamily="2" charset="2"/>
              <a:buChar char="ü"/>
              <a:defRPr/>
            </a:pPr>
            <a:r>
              <a:rPr kumimoji="0" lang="en-US" sz="1600" i="0" u="sng" strike="noStrike" kern="0" cap="none" spc="0" normalizeH="0" baseline="0" noProof="0" dirty="0">
                <a:ln>
                  <a:noFill/>
                </a:ln>
                <a:effectLst/>
                <a:uLnTx/>
                <a:uFillTx/>
                <a:latin typeface="Arial"/>
                <a:cs typeface="Arial"/>
                <a:sym typeface="Arial"/>
              </a:rPr>
              <a:t>Inferiority complex </a:t>
            </a:r>
            <a:r>
              <a:rPr kumimoji="0" lang="en-US" sz="1600" i="0" u="none" strike="noStrike" kern="0" cap="none" spc="0" normalizeH="0" baseline="0" noProof="0" dirty="0">
                <a:ln>
                  <a:noFill/>
                </a:ln>
                <a:effectLst/>
                <a:uLnTx/>
                <a:uFillTx/>
                <a:latin typeface="Arial"/>
                <a:cs typeface="Arial"/>
                <a:sym typeface="Arial"/>
              </a:rPr>
              <a:t>– A person’s feelings that they lack worth and don’t measure up to the standards of others or of society.</a:t>
            </a:r>
          </a:p>
          <a:p>
            <a:pPr marL="742950" lvl="1" indent="-285750">
              <a:lnSpc>
                <a:spcPct val="90000"/>
              </a:lnSpc>
              <a:spcBef>
                <a:spcPts val="880"/>
              </a:spcBef>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effectLst/>
                <a:uLnTx/>
                <a:uFillTx/>
                <a:latin typeface="Arial"/>
                <a:cs typeface="Arial"/>
                <a:sym typeface="Arial"/>
              </a:rPr>
              <a:t>Social motives thought to be the force behind thoughts, emotions, and behaviors.</a:t>
            </a:r>
          </a:p>
          <a:p>
            <a:pPr marL="742950" lvl="1" indent="-285750">
              <a:lnSpc>
                <a:spcPct val="90000"/>
              </a:lnSpc>
              <a:spcBef>
                <a:spcPts val="880"/>
              </a:spcBef>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effectLst/>
                <a:uLnTx/>
                <a:uFillTx/>
                <a:latin typeface="Arial"/>
                <a:cs typeface="Arial"/>
                <a:sym typeface="Arial"/>
              </a:rPr>
              <a:t>Placed focus on social connections during childhood development.</a:t>
            </a:r>
          </a:p>
          <a:p>
            <a:pPr marL="742950" lvl="1" indent="-285750">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effectLst/>
                <a:uLnTx/>
                <a:uFillTx/>
                <a:latin typeface="Arial"/>
                <a:ea typeface="Arial"/>
                <a:cs typeface="Arial"/>
                <a:sym typeface="Arial"/>
              </a:rPr>
              <a:t>Believed happiness can be found in working together for the betterment of all.</a:t>
            </a:r>
            <a:endParaRPr kumimoji="0" lang="en-US" sz="1600" i="0" u="none" strike="noStrike" kern="0" cap="none" spc="0" normalizeH="0" baseline="0" noProof="0" dirty="0">
              <a:ln>
                <a:noFill/>
              </a:ln>
              <a:effectLst/>
              <a:uLnTx/>
              <a:uFillTx/>
              <a:latin typeface="Arial"/>
              <a:cs typeface="Arial"/>
              <a:sym typeface="Arial"/>
            </a:endParaRPr>
          </a:p>
          <a:p>
            <a:pPr marL="742950" lvl="1" indent="-285750">
              <a:spcBef>
                <a:spcPts val="880"/>
              </a:spcBef>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effectLst/>
                <a:uLnTx/>
                <a:uFillTx/>
                <a:latin typeface="Arial"/>
                <a:ea typeface="Arial"/>
                <a:cs typeface="Arial"/>
                <a:sym typeface="Arial"/>
              </a:rPr>
              <a:t>Viewed main goal of psychology to be “to recognize the equal rights and equality of others”.</a:t>
            </a:r>
            <a:endParaRPr kumimoji="0" lang="en-US" sz="1600" i="0" u="none" strike="noStrike" kern="0" cap="none" spc="0" normalizeH="0" baseline="0" noProof="0" dirty="0">
              <a:ln>
                <a:noFill/>
              </a:ln>
              <a:effectLst/>
              <a:uLnTx/>
              <a:uFillTx/>
              <a:latin typeface="Arial"/>
              <a:cs typeface="Arial"/>
              <a:sym typeface="Arial"/>
            </a:endParaRPr>
          </a:p>
          <a:p>
            <a:pPr marL="742950" lvl="1" indent="-285750">
              <a:spcBef>
                <a:spcPts val="880"/>
              </a:spcBef>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effectLst/>
                <a:uLnTx/>
                <a:uFillTx/>
                <a:latin typeface="Arial"/>
                <a:ea typeface="Arial"/>
                <a:cs typeface="Arial"/>
                <a:sym typeface="Arial"/>
              </a:rPr>
              <a:t>Saw conscious processes as more important.</a:t>
            </a:r>
            <a:endParaRPr kumimoji="0" lang="en-US" sz="1600" i="0" u="none" strike="noStrike" kern="0" cap="none" spc="0" normalizeH="0" baseline="0" noProof="0" dirty="0">
              <a:ln>
                <a:noFill/>
              </a:ln>
              <a:effectLst/>
              <a:uLnTx/>
              <a:uFillTx/>
              <a:latin typeface="Arial"/>
              <a:cs typeface="Arial"/>
              <a:sym typeface="Arial"/>
            </a:endParaRPr>
          </a:p>
          <a:p>
            <a:pPr marL="742950" lvl="1" indent="-285750">
              <a:spcBef>
                <a:spcPts val="880"/>
              </a:spcBef>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effectLst/>
                <a:uLnTx/>
                <a:uFillTx/>
                <a:latin typeface="Arial"/>
                <a:ea typeface="Arial"/>
                <a:cs typeface="Arial"/>
                <a:sym typeface="Arial"/>
              </a:rPr>
              <a:t>Theorized that birth order shapes our personality.</a:t>
            </a:r>
          </a:p>
          <a:p>
            <a:pPr lvl="1">
              <a:spcBef>
                <a:spcPts val="880"/>
              </a:spcBef>
              <a:buClr>
                <a:schemeClr val="accent1">
                  <a:lumMod val="60000"/>
                  <a:lumOff val="40000"/>
                </a:schemeClr>
              </a:buClr>
              <a:buSzPts val="1600"/>
              <a:defRPr/>
            </a:pPr>
            <a:endParaRPr kumimoji="0" lang="en-US" sz="1600" i="0" u="none" strike="noStrike" kern="0" cap="none" spc="0" normalizeH="0" baseline="0" noProof="0" dirty="0">
              <a:ln>
                <a:noFill/>
              </a:ln>
              <a:effectLst/>
              <a:uLnTx/>
              <a:uFillTx/>
              <a:latin typeface="Arial"/>
              <a:cs typeface="Arial"/>
              <a:sym typeface="Arial"/>
            </a:endParaRPr>
          </a:p>
          <a:p>
            <a:pPr marL="285750" marR="0" lvl="0" indent="-285750" algn="l" defTabSz="914400" rtl="0" eaLnBrk="1" fontAlgn="auto" latinLnBrk="0" hangingPunct="1">
              <a:lnSpc>
                <a:spcPct val="100000"/>
              </a:lnSpc>
              <a:spcBef>
                <a:spcPts val="880"/>
              </a:spcBef>
              <a:spcAft>
                <a:spcPts val="0"/>
              </a:spcAft>
              <a:buClr>
                <a:schemeClr val="accent1">
                  <a:lumMod val="60000"/>
                  <a:lumOff val="40000"/>
                </a:schemeClr>
              </a:buClr>
              <a:buSzTx/>
              <a:buFont typeface="Wingdings" panose="05000000000000000000" pitchFamily="2" charset="2"/>
              <a:buChar char="q"/>
              <a:tabLst/>
              <a:defRPr/>
            </a:pPr>
            <a:r>
              <a:rPr kumimoji="0" lang="en-US" sz="1600" i="0" u="none" strike="noStrike" kern="0" cap="none" spc="0" normalizeH="0" baseline="0" noProof="0" dirty="0">
                <a:ln>
                  <a:noFill/>
                </a:ln>
                <a:effectLst/>
                <a:uLnTx/>
                <a:uFillTx/>
                <a:latin typeface="Arial"/>
                <a:ea typeface="Arial"/>
                <a:cs typeface="Arial"/>
                <a:sym typeface="Arial"/>
              </a:rPr>
              <a:t>Adler identified three fundamental social tasks all individuals must experience.</a:t>
            </a:r>
            <a:endParaRPr kumimoji="0" lang="en-US" sz="1600" i="0" u="none" strike="noStrike" kern="0" cap="none" spc="0" normalizeH="0" baseline="0" noProof="0" dirty="0">
              <a:ln>
                <a:noFill/>
              </a:ln>
              <a:effectLst/>
              <a:uLnTx/>
              <a:uFillTx/>
              <a:latin typeface="Arial"/>
              <a:cs typeface="Arial"/>
              <a:sym typeface="Arial"/>
            </a:endParaRPr>
          </a:p>
          <a:p>
            <a:pPr marL="800100" lvl="1" indent="-342900">
              <a:spcBef>
                <a:spcPts val="880"/>
              </a:spcBef>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effectLst/>
                <a:uLnTx/>
                <a:uFillTx/>
                <a:latin typeface="Arial"/>
                <a:ea typeface="Arial"/>
                <a:cs typeface="Arial"/>
                <a:sym typeface="Arial"/>
              </a:rPr>
              <a:t>Occupational tasks – careers.</a:t>
            </a:r>
            <a:endParaRPr kumimoji="0" lang="en-US" sz="1600" i="0" u="none" strike="noStrike" kern="0" cap="none" spc="0" normalizeH="0" baseline="0" noProof="0" dirty="0">
              <a:ln>
                <a:noFill/>
              </a:ln>
              <a:effectLst/>
              <a:uLnTx/>
              <a:uFillTx/>
              <a:latin typeface="Arial"/>
              <a:cs typeface="Arial"/>
              <a:sym typeface="Arial"/>
            </a:endParaRPr>
          </a:p>
          <a:p>
            <a:pPr marL="800100" lvl="1" indent="-342900">
              <a:spcBef>
                <a:spcPts val="880"/>
              </a:spcBef>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effectLst/>
                <a:uLnTx/>
                <a:uFillTx/>
                <a:latin typeface="Arial"/>
                <a:ea typeface="Arial"/>
                <a:cs typeface="Arial"/>
                <a:sym typeface="Arial"/>
              </a:rPr>
              <a:t>Societal tasks – friendship.</a:t>
            </a:r>
            <a:endParaRPr kumimoji="0" lang="en-US" sz="1600" i="0" u="none" strike="noStrike" kern="0" cap="none" spc="0" normalizeH="0" baseline="0" noProof="0" dirty="0">
              <a:ln>
                <a:noFill/>
              </a:ln>
              <a:effectLst/>
              <a:uLnTx/>
              <a:uFillTx/>
              <a:latin typeface="Arial"/>
              <a:cs typeface="Arial"/>
              <a:sym typeface="Arial"/>
            </a:endParaRPr>
          </a:p>
          <a:p>
            <a:pPr marL="800100" lvl="1" indent="-342900">
              <a:spcBef>
                <a:spcPts val="880"/>
              </a:spcBef>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effectLst/>
                <a:uLnTx/>
                <a:uFillTx/>
                <a:latin typeface="Arial"/>
                <a:ea typeface="Arial"/>
                <a:cs typeface="Arial"/>
                <a:sym typeface="Arial"/>
              </a:rPr>
              <a:t>Love tasks – finding an intimate partner.</a:t>
            </a:r>
          </a:p>
        </p:txBody>
      </p:sp>
      <p:pic>
        <p:nvPicPr>
          <p:cNvPr id="5" name="Picture 4">
            <a:extLst>
              <a:ext uri="{FF2B5EF4-FFF2-40B4-BE49-F238E27FC236}">
                <a16:creationId xmlns:a16="http://schemas.microsoft.com/office/drawing/2014/main" id="{FF39833C-6CA5-9691-F0E5-1C4D9CC0EB70}"/>
              </a:ext>
            </a:extLst>
          </p:cNvPr>
          <p:cNvPicPr>
            <a:picLocks noChangeAspect="1"/>
          </p:cNvPicPr>
          <p:nvPr/>
        </p:nvPicPr>
        <p:blipFill>
          <a:blip r:embed="rId4"/>
          <a:stretch>
            <a:fillRect/>
          </a:stretch>
        </p:blipFill>
        <p:spPr>
          <a:xfrm>
            <a:off x="9222737" y="682693"/>
            <a:ext cx="2613617" cy="3749040"/>
          </a:xfrm>
          <a:prstGeom prst="rect">
            <a:avLst/>
          </a:prstGeom>
        </p:spPr>
      </p:pic>
      <p:sp>
        <p:nvSpPr>
          <p:cNvPr id="9" name="TextBox 8">
            <a:extLst>
              <a:ext uri="{FF2B5EF4-FFF2-40B4-BE49-F238E27FC236}">
                <a16:creationId xmlns:a16="http://schemas.microsoft.com/office/drawing/2014/main" id="{A159CBA8-90AC-521E-A049-563F209D70FF}"/>
              </a:ext>
            </a:extLst>
          </p:cNvPr>
          <p:cNvSpPr txBox="1"/>
          <p:nvPr/>
        </p:nvSpPr>
        <p:spPr>
          <a:xfrm>
            <a:off x="9626320" y="4769370"/>
            <a:ext cx="1956113" cy="461665"/>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from </a:t>
            </a:r>
            <a:r>
              <a:rPr lang="en-US" sz="800" dirty="0">
                <a:latin typeface="Arial" panose="020B0604020202020204" pitchFamily="34" charset="0"/>
                <a:cs typeface="Arial" panose="020B0604020202020204" pitchFamily="34" charset="0"/>
                <a:hlinkClick r:id="rId5"/>
              </a:rPr>
              <a:t>Wikimedia Commons</a:t>
            </a:r>
            <a:r>
              <a:rPr lang="en-US" sz="800" dirty="0">
                <a:latin typeface="Arial" panose="020B0604020202020204" pitchFamily="34" charset="0"/>
                <a:cs typeface="Arial" panose="020B0604020202020204" pitchFamily="34" charset="0"/>
              </a:rPr>
              <a:t> from  </a:t>
            </a:r>
            <a:r>
              <a:rPr lang="en-US" sz="800" dirty="0">
                <a:latin typeface="Arial" panose="020B0604020202020204" pitchFamily="34" charset="0"/>
                <a:cs typeface="Arial" panose="020B0604020202020204" pitchFamily="34" charset="0"/>
                <a:hlinkClick r:id="rId6"/>
              </a:rPr>
              <a:t>Science Photo Library</a:t>
            </a:r>
            <a:r>
              <a:rPr lang="en-US" sz="800" dirty="0">
                <a:latin typeface="Arial" panose="020B0604020202020204" pitchFamily="34" charset="0"/>
                <a:cs typeface="Arial" panose="020B0604020202020204" pitchFamily="34" charset="0"/>
              </a:rPr>
              <a:t>. Licensed under </a:t>
            </a:r>
            <a:r>
              <a:rPr lang="en-US" sz="800" dirty="0">
                <a:latin typeface="Arial" panose="020B0604020202020204" pitchFamily="34" charset="0"/>
                <a:cs typeface="Arial" panose="020B0604020202020204" pitchFamily="34" charset="0"/>
                <a:hlinkClick r:id="rId7"/>
              </a:rPr>
              <a:t>CC BY SA 4.0 DEED</a:t>
            </a:r>
            <a:r>
              <a:rPr lang="en-US" sz="800" dirty="0">
                <a:latin typeface="Arial" panose="020B0604020202020204" pitchFamily="34" charset="0"/>
                <a:cs typeface="Arial" panose="020B0604020202020204" pitchFamily="34" charset="0"/>
              </a:rPr>
              <a:t>. </a:t>
            </a:r>
          </a:p>
        </p:txBody>
      </p:sp>
      <p:sp>
        <p:nvSpPr>
          <p:cNvPr id="10" name="TextBox 9">
            <a:extLst>
              <a:ext uri="{FF2B5EF4-FFF2-40B4-BE49-F238E27FC236}">
                <a16:creationId xmlns:a16="http://schemas.microsoft.com/office/drawing/2014/main" id="{8884D4BC-B470-E2E6-9C20-DE2F4C3059C0}"/>
              </a:ext>
            </a:extLst>
          </p:cNvPr>
          <p:cNvSpPr txBox="1"/>
          <p:nvPr/>
        </p:nvSpPr>
        <p:spPr>
          <a:xfrm>
            <a:off x="222839" y="6396083"/>
            <a:ext cx="11651626" cy="274499"/>
          </a:xfrm>
          <a:prstGeom prst="rect">
            <a:avLst/>
          </a:prstGeom>
          <a:noFill/>
          <a:ln>
            <a:solidFill>
              <a:schemeClr val="accent1">
                <a:lumMod val="60000"/>
                <a:lumOff val="40000"/>
              </a:schemeClr>
            </a:solidFill>
          </a:ln>
        </p:spPr>
        <p:txBody>
          <a:bodyPr wrap="square">
            <a:spAutoFit/>
          </a:bodyPr>
          <a:lstStyle/>
          <a:p>
            <a:pPr marL="0" marR="0">
              <a:lnSpc>
                <a:spcPct val="115000"/>
              </a:lnSpc>
              <a:spcBef>
                <a:spcPts val="0"/>
              </a:spcBef>
              <a:spcAft>
                <a:spcPts val="1000"/>
              </a:spcAft>
            </a:pPr>
            <a:r>
              <a:rPr lang="en-US" sz="1100" b="1" kern="100" dirty="0">
                <a:effectLst/>
                <a:latin typeface="Arial" panose="020B0604020202020204" pitchFamily="34" charset="0"/>
                <a:ea typeface="Calibri" panose="020F0502020204030204" pitchFamily="34" charset="0"/>
                <a:cs typeface="Times New Roman" panose="02020603050405020304" pitchFamily="18" charset="0"/>
              </a:rPr>
              <a:t>Video</a:t>
            </a:r>
            <a:r>
              <a:rPr lang="en-US" sz="1100" kern="100" dirty="0">
                <a:effectLst/>
                <a:latin typeface="Arial" panose="020B0604020202020204" pitchFamily="34" charset="0"/>
                <a:ea typeface="Calibri" panose="020F0502020204030204" pitchFamily="34" charset="0"/>
                <a:cs typeface="Times New Roman" panose="02020603050405020304" pitchFamily="18" charset="0"/>
              </a:rPr>
              <a:t>: </a:t>
            </a:r>
            <a:r>
              <a:rPr lang="en-US" sz="1100" u="sng" kern="100" dirty="0">
                <a:solidFill>
                  <a:srgbClr val="0000FF"/>
                </a:solidFill>
                <a:effectLst/>
                <a:latin typeface="Arial" panose="020B0604020202020204" pitchFamily="34" charset="0"/>
                <a:ea typeface="Calibri" panose="020F0502020204030204" pitchFamily="34" charset="0"/>
                <a:cs typeface="Times New Roman" panose="02020603050405020304" pitchFamily="18" charset="0"/>
                <a:hlinkClick r:id="rId8"/>
              </a:rPr>
              <a:t>Alfred Adler's Theory of Personality: Inferiority Complex, Personal Goals and Self-Fulfilment</a:t>
            </a:r>
            <a:r>
              <a:rPr lang="en-US" sz="1100" kern="100" dirty="0">
                <a:effectLst/>
                <a:latin typeface="Arial" panose="020B0604020202020204" pitchFamily="34" charset="0"/>
                <a:ea typeface="Calibri" panose="020F0502020204030204" pitchFamily="34" charset="0"/>
                <a:cs typeface="Times New Roman" panose="02020603050405020304" pitchFamily="18" charset="0"/>
              </a:rPr>
              <a:t> discusses and provides examples of Adler’s theory of personality development (3:34).</a:t>
            </a:r>
            <a:endParaRPr lang="en-US" sz="11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TextBox 2">
            <a:extLst>
              <a:ext uri="{FF2B5EF4-FFF2-40B4-BE49-F238E27FC236}">
                <a16:creationId xmlns:a16="http://schemas.microsoft.com/office/drawing/2014/main" id="{421B9D6A-5931-B309-111D-6802BDD97AB5}"/>
              </a:ext>
            </a:extLst>
          </p:cNvPr>
          <p:cNvSpPr txBox="1"/>
          <p:nvPr/>
        </p:nvSpPr>
        <p:spPr>
          <a:xfrm>
            <a:off x="9677104" y="4492371"/>
            <a:ext cx="1854547" cy="276999"/>
          </a:xfrm>
          <a:prstGeom prst="rect">
            <a:avLst/>
          </a:prstGeom>
          <a:noFill/>
          <a:ln>
            <a:solidFill>
              <a:schemeClr val="accent1">
                <a:lumMod val="60000"/>
                <a:lumOff val="40000"/>
              </a:schemeClr>
            </a:solidFill>
          </a:ln>
        </p:spPr>
        <p:txBody>
          <a:bodyPr wrap="none" rtlCol="0">
            <a:spAutoFit/>
          </a:bodyPr>
          <a:lstStyle/>
          <a:p>
            <a:r>
              <a:rPr lang="en-US" sz="1200" dirty="0">
                <a:latin typeface="Arial" panose="020B0604020202020204" pitchFamily="34" charset="0"/>
                <a:cs typeface="Arial" panose="020B0604020202020204" pitchFamily="34" charset="0"/>
              </a:rPr>
              <a:t>Alfred Adler (1870-1937)</a:t>
            </a:r>
          </a:p>
        </p:txBody>
      </p:sp>
      <p:sp>
        <p:nvSpPr>
          <p:cNvPr id="4" name="TextBox 3">
            <a:extLst>
              <a:ext uri="{FF2B5EF4-FFF2-40B4-BE49-F238E27FC236}">
                <a16:creationId xmlns:a16="http://schemas.microsoft.com/office/drawing/2014/main" id="{F2707B73-CB64-70C8-3BE8-8ED16DA22339}"/>
              </a:ext>
            </a:extLst>
          </p:cNvPr>
          <p:cNvSpPr txBox="1"/>
          <p:nvPr/>
        </p:nvSpPr>
        <p:spPr>
          <a:xfrm>
            <a:off x="175492" y="5860119"/>
            <a:ext cx="11746321" cy="469167"/>
          </a:xfrm>
          <a:prstGeom prst="rect">
            <a:avLst/>
          </a:prstGeom>
          <a:noFill/>
          <a:ln>
            <a:solidFill>
              <a:schemeClr val="accent1">
                <a:lumMod val="60000"/>
                <a:lumOff val="40000"/>
              </a:schemeClr>
            </a:solidFill>
          </a:ln>
        </p:spPr>
        <p:txBody>
          <a:bodyPr wrap="square">
            <a:spAutoFit/>
          </a:bodyPr>
          <a:lstStyle/>
          <a:p>
            <a:pPr marL="0" marR="0">
              <a:lnSpc>
                <a:spcPct val="115000"/>
              </a:lnSpc>
              <a:spcBef>
                <a:spcPts val="0"/>
              </a:spcBef>
              <a:spcAft>
                <a:spcPts val="1000"/>
              </a:spcAft>
            </a:pPr>
            <a:r>
              <a:rPr lang="en-US" sz="1100" b="1" kern="100" dirty="0">
                <a:effectLst/>
                <a:latin typeface="Arial" panose="020B0604020202020204" pitchFamily="34" charset="0"/>
                <a:ea typeface="Calibri" panose="020F0502020204030204" pitchFamily="34" charset="0"/>
                <a:cs typeface="Arial" panose="020B0604020202020204" pitchFamily="34" charset="0"/>
              </a:rPr>
              <a:t>Link to Learning </a:t>
            </a:r>
            <a:r>
              <a:rPr lang="en-US" sz="1100" b="1" kern="100" dirty="0">
                <a:latin typeface="Arial" panose="020B0604020202020204" pitchFamily="34" charset="0"/>
                <a:ea typeface="Calibri" panose="020F0502020204030204" pitchFamily="34" charset="0"/>
                <a:cs typeface="Arial" panose="020B0604020202020204" pitchFamily="34" charset="0"/>
              </a:rPr>
              <a:t>Reading:</a:t>
            </a:r>
            <a:r>
              <a:rPr lang="en-US" sz="1100" kern="100" dirty="0">
                <a:latin typeface="Arial" panose="020B0604020202020204" pitchFamily="34" charset="0"/>
                <a:ea typeface="Calibri" panose="020F0502020204030204" pitchFamily="34" charset="0"/>
                <a:cs typeface="Arial" panose="020B0604020202020204" pitchFamily="34" charset="0"/>
              </a:rPr>
              <a:t> </a:t>
            </a:r>
            <a:r>
              <a:rPr lang="en-US" sz="1100" dirty="0">
                <a:latin typeface="Arial" panose="020B0604020202020204" pitchFamily="34" charset="0"/>
                <a:cs typeface="Arial" panose="020B0604020202020204" pitchFamily="34" charset="0"/>
              </a:rPr>
              <a:t>One of Adler’s major contributions to personality psychology was the idea that our birth order shapes our personality. View this </a:t>
            </a:r>
            <a:r>
              <a:rPr lang="en-US" sz="1100" dirty="0">
                <a:latin typeface="Arial" panose="020B0604020202020204" pitchFamily="34" charset="0"/>
                <a:cs typeface="Arial" panose="020B0604020202020204" pitchFamily="34" charset="0"/>
                <a:hlinkClick r:id="rId9"/>
              </a:rPr>
              <a:t>summary of birth order theory</a:t>
            </a:r>
            <a:r>
              <a:rPr lang="en-US" sz="1100" dirty="0">
                <a:latin typeface="Arial" panose="020B0604020202020204" pitchFamily="34" charset="0"/>
                <a:cs typeface="Arial" panose="020B0604020202020204" pitchFamily="34" charset="0"/>
              </a:rPr>
              <a:t> to learn more.</a:t>
            </a:r>
            <a:endParaRPr lang="en-US" sz="1100" kern="100"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4399619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AA8F80-5EEB-3A0B-FAA5-71F1F45D4F09}"/>
              </a:ext>
            </a:extLst>
          </p:cNvPr>
          <p:cNvSpPr txBox="1">
            <a:spLocks/>
          </p:cNvSpPr>
          <p:nvPr/>
        </p:nvSpPr>
        <p:spPr>
          <a:xfrm>
            <a:off x="3867221" y="149677"/>
            <a:ext cx="4638625" cy="501868"/>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Neo-Freudians: Erik Erikson</a:t>
            </a:r>
          </a:p>
        </p:txBody>
      </p:sp>
      <p:sp>
        <p:nvSpPr>
          <p:cNvPr id="4" name="TextBox 3">
            <a:extLst>
              <a:ext uri="{FF2B5EF4-FFF2-40B4-BE49-F238E27FC236}">
                <a16:creationId xmlns:a16="http://schemas.microsoft.com/office/drawing/2014/main" id="{53EB4159-9C1F-5429-1662-9F9F1007138B}"/>
              </a:ext>
            </a:extLst>
          </p:cNvPr>
          <p:cNvSpPr txBox="1"/>
          <p:nvPr/>
        </p:nvSpPr>
        <p:spPr>
          <a:xfrm>
            <a:off x="1029147" y="6538297"/>
            <a:ext cx="10314774" cy="215444"/>
          </a:xfrm>
          <a:prstGeom prst="rect">
            <a:avLst/>
          </a:prstGeom>
          <a:noFill/>
        </p:spPr>
        <p:txBody>
          <a:bodyPr wrap="square" rtlCol="0">
            <a:spAutoFit/>
          </a:bodyPr>
          <a:lstStyle/>
          <a:p>
            <a:r>
              <a:rPr lang="en-US" sz="800">
                <a:latin typeface="Arial" panose="020B0604020202020204" pitchFamily="34" charset="0"/>
                <a:cs typeface="Arial" panose="020B0604020202020204" pitchFamily="34" charset="0"/>
              </a:rPr>
              <a:t>Text from </a:t>
            </a:r>
            <a:r>
              <a:rPr lang="en-US" sz="800" b="0" i="0" u="sng">
                <a:effectLst/>
                <a:latin typeface="Arial" panose="020B0604020202020204" pitchFamily="34" charset="0"/>
                <a:cs typeface="Arial" panose="020B0604020202020204" pitchFamily="34" charset="0"/>
                <a:hlinkClick r:id="rId2"/>
              </a:rPr>
              <a:t>Psychology 2e OpenStax Revised Version</a:t>
            </a:r>
            <a:r>
              <a:rPr lang="en-US" sz="800" b="0" i="0">
                <a:solidFill>
                  <a:srgbClr val="222222"/>
                </a:solidFill>
                <a:effectLst/>
                <a:latin typeface="Arial" panose="020B0604020202020204" pitchFamily="34" charset="0"/>
                <a:cs typeface="Arial" panose="020B0604020202020204" pitchFamily="34" charset="0"/>
              </a:rPr>
              <a:t> Copyright © 2020 by Openstax is licensed under a </a:t>
            </a:r>
            <a:r>
              <a:rPr lang="en-US" sz="800" b="0" i="0" u="sng">
                <a:effectLst/>
                <a:latin typeface="Arial" panose="020B0604020202020204" pitchFamily="34" charset="0"/>
                <a:cs typeface="Arial" panose="020B0604020202020204" pitchFamily="34" charset="0"/>
                <a:hlinkClick r:id="rId3"/>
              </a:rPr>
              <a:t>Creative Commons Attribution 4.0 International License</a:t>
            </a:r>
            <a:r>
              <a:rPr lang="en-US" sz="800" b="0" i="0">
                <a:solidFill>
                  <a:srgbClr val="222222"/>
                </a:solidFill>
                <a:effectLst/>
                <a:latin typeface="Arial" panose="020B0604020202020204" pitchFamily="34" charset="0"/>
                <a:cs typeface="Arial" panose="020B0604020202020204" pitchFamily="34" charset="0"/>
              </a:rPr>
              <a:t>, except where otherwise noted. Edited by Maria Pagano</a:t>
            </a:r>
            <a:endParaRPr lang="en-US" sz="800" b="0" i="0" dirty="0">
              <a:solidFill>
                <a:srgbClr val="222222"/>
              </a:solidFill>
              <a:effectLst/>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ED24A638-6D29-391B-0FB8-91CE4A35EA6C}"/>
              </a:ext>
            </a:extLst>
          </p:cNvPr>
          <p:cNvSpPr txBox="1"/>
          <p:nvPr/>
        </p:nvSpPr>
        <p:spPr>
          <a:xfrm>
            <a:off x="448410" y="2219769"/>
            <a:ext cx="7881427" cy="2177519"/>
          </a:xfrm>
          <a:prstGeom prst="rect">
            <a:avLst/>
          </a:prstGeom>
          <a:noFill/>
          <a:ln>
            <a:solidFill>
              <a:schemeClr val="accent1">
                <a:lumMod val="60000"/>
                <a:lumOff val="40000"/>
              </a:schemeClr>
            </a:solidFill>
          </a:ln>
        </p:spPr>
        <p:txBody>
          <a:bodyPr wrap="square">
            <a:spAutoFit/>
          </a:bodyPr>
          <a:lstStyle/>
          <a:p>
            <a:pPr marL="342900" marR="0" lvl="0" indent="-342900" algn="l" defTabSz="914400" rtl="0" eaLnBrk="1" fontAlgn="auto" latinLnBrk="0" hangingPunct="1">
              <a:lnSpc>
                <a:spcPct val="100000"/>
              </a:lnSpc>
              <a:spcBef>
                <a:spcPts val="0"/>
              </a:spcBef>
              <a:spcAft>
                <a:spcPts val="0"/>
              </a:spcAft>
              <a:buClr>
                <a:schemeClr val="accent1">
                  <a:lumMod val="60000"/>
                  <a:lumOff val="40000"/>
                </a:schemeClr>
              </a:buClr>
              <a:buSzPts val="1600"/>
              <a:buFont typeface="Wingdings" panose="05000000000000000000" pitchFamily="2" charset="2"/>
              <a:buChar char="q"/>
              <a:tabLst/>
              <a:defRPr/>
            </a:pPr>
            <a:r>
              <a:rPr kumimoji="0" lang="en-US" i="0" strike="noStrike" kern="0" cap="none" spc="0" normalizeH="0" baseline="0" noProof="0" dirty="0">
                <a:ln>
                  <a:noFill/>
                </a:ln>
                <a:effectLst/>
                <a:uLnTx/>
                <a:uFillTx/>
                <a:latin typeface="Arial"/>
                <a:cs typeface="Arial"/>
                <a:sym typeface="Arial"/>
              </a:rPr>
              <a:t>As discussed in Chapter 7: Lifespan Development, Erikson proposed a Psychosocial theory of Development</a:t>
            </a:r>
          </a:p>
          <a:p>
            <a:pPr marL="800100" lvl="1" indent="-342900">
              <a:spcBef>
                <a:spcPts val="1080"/>
              </a:spcBef>
              <a:buClr>
                <a:schemeClr val="accent1">
                  <a:lumMod val="60000"/>
                  <a:lumOff val="40000"/>
                </a:schemeClr>
              </a:buClr>
              <a:buSzPts val="1600"/>
              <a:buFont typeface="Wingdings" panose="05000000000000000000" pitchFamily="2" charset="2"/>
              <a:buChar char="ü"/>
              <a:defRPr/>
            </a:pPr>
            <a:r>
              <a:rPr kumimoji="0" lang="en-US" i="0" strike="noStrike" kern="0" cap="none" spc="0" normalizeH="0" baseline="0" noProof="0" dirty="0">
                <a:ln>
                  <a:noFill/>
                </a:ln>
                <a:effectLst/>
                <a:uLnTx/>
                <a:uFillTx/>
                <a:latin typeface="Arial"/>
                <a:cs typeface="Arial"/>
                <a:sym typeface="Arial"/>
              </a:rPr>
              <a:t>Personality develops throughout the lifespan.</a:t>
            </a:r>
          </a:p>
          <a:p>
            <a:pPr marL="800100" lvl="1" indent="-342900">
              <a:spcBef>
                <a:spcPts val="1080"/>
              </a:spcBef>
              <a:buClr>
                <a:schemeClr val="accent1">
                  <a:lumMod val="60000"/>
                  <a:lumOff val="40000"/>
                </a:schemeClr>
              </a:buClr>
              <a:buSzPts val="1600"/>
              <a:buFont typeface="Wingdings" panose="05000000000000000000" pitchFamily="2" charset="2"/>
              <a:buChar char="ü"/>
              <a:defRPr/>
            </a:pPr>
            <a:r>
              <a:rPr kumimoji="0" lang="en-US" i="0" strike="noStrike" kern="0" cap="none" spc="0" normalizeH="0" baseline="0" noProof="0" dirty="0">
                <a:ln>
                  <a:noFill/>
                </a:ln>
                <a:effectLst/>
                <a:uLnTx/>
                <a:uFillTx/>
                <a:latin typeface="Arial"/>
                <a:cs typeface="Arial"/>
                <a:sym typeface="Arial"/>
              </a:rPr>
              <a:t>Emphasizes importance of social relationships at each stage.</a:t>
            </a:r>
          </a:p>
          <a:p>
            <a:pPr marL="800100" lvl="1" indent="-342900">
              <a:spcBef>
                <a:spcPts val="1080"/>
              </a:spcBef>
              <a:buClr>
                <a:schemeClr val="accent1">
                  <a:lumMod val="60000"/>
                  <a:lumOff val="40000"/>
                </a:schemeClr>
              </a:buClr>
              <a:buSzPts val="1600"/>
              <a:buFont typeface="Wingdings" panose="05000000000000000000" pitchFamily="2" charset="2"/>
              <a:buChar char="ü"/>
              <a:defRPr/>
            </a:pPr>
            <a:r>
              <a:rPr kumimoji="0" lang="en-US" i="0" strike="noStrike" kern="0" cap="none" spc="0" normalizeH="0" baseline="0" noProof="0" dirty="0">
                <a:ln>
                  <a:noFill/>
                </a:ln>
                <a:effectLst/>
                <a:uLnTx/>
                <a:uFillTx/>
                <a:latin typeface="Arial"/>
                <a:cs typeface="Arial"/>
                <a:sym typeface="Arial"/>
              </a:rPr>
              <a:t>Development of a healthy personality and sense of competence depend on successfully completing each of the 8 stages.</a:t>
            </a:r>
          </a:p>
        </p:txBody>
      </p:sp>
      <p:pic>
        <p:nvPicPr>
          <p:cNvPr id="3" name="Picture 2">
            <a:extLst>
              <a:ext uri="{FF2B5EF4-FFF2-40B4-BE49-F238E27FC236}">
                <a16:creationId xmlns:a16="http://schemas.microsoft.com/office/drawing/2014/main" id="{91026A25-1BDB-1DDF-112B-EE9E118E4677}"/>
              </a:ext>
            </a:extLst>
          </p:cNvPr>
          <p:cNvPicPr>
            <a:picLocks noChangeAspect="1"/>
          </p:cNvPicPr>
          <p:nvPr/>
        </p:nvPicPr>
        <p:blipFill>
          <a:blip r:embed="rId4"/>
          <a:stretch>
            <a:fillRect/>
          </a:stretch>
        </p:blipFill>
        <p:spPr>
          <a:xfrm>
            <a:off x="8631495" y="1799769"/>
            <a:ext cx="2426589" cy="3017520"/>
          </a:xfrm>
          <a:prstGeom prst="rect">
            <a:avLst/>
          </a:prstGeom>
        </p:spPr>
      </p:pic>
      <p:sp>
        <p:nvSpPr>
          <p:cNvPr id="5" name="TextBox 4">
            <a:extLst>
              <a:ext uri="{FF2B5EF4-FFF2-40B4-BE49-F238E27FC236}">
                <a16:creationId xmlns:a16="http://schemas.microsoft.com/office/drawing/2014/main" id="{3CBD3AD6-AF70-E455-EC16-6E723812BC9F}"/>
              </a:ext>
            </a:extLst>
          </p:cNvPr>
          <p:cNvSpPr txBox="1"/>
          <p:nvPr/>
        </p:nvSpPr>
        <p:spPr>
          <a:xfrm>
            <a:off x="8806984" y="5196614"/>
            <a:ext cx="2075607" cy="461665"/>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from </a:t>
            </a:r>
            <a:r>
              <a:rPr lang="en-US" sz="800" dirty="0">
                <a:latin typeface="Arial" panose="020B0604020202020204" pitchFamily="34" charset="0"/>
                <a:cs typeface="Arial" panose="020B0604020202020204" pitchFamily="34" charset="0"/>
                <a:hlinkClick r:id="rId5"/>
              </a:rPr>
              <a:t>Wikimedia Commons</a:t>
            </a:r>
            <a:r>
              <a:rPr lang="en-US" sz="800" dirty="0">
                <a:latin typeface="Arial" panose="020B0604020202020204" pitchFamily="34" charset="0"/>
                <a:cs typeface="Arial" panose="020B0604020202020204" pitchFamily="34" charset="0"/>
              </a:rPr>
              <a:t> source from  </a:t>
            </a:r>
            <a:r>
              <a:rPr lang="en-US" sz="800" dirty="0">
                <a:latin typeface="Arial" panose="020B0604020202020204" pitchFamily="34" charset="0"/>
                <a:cs typeface="Arial" panose="020B0604020202020204" pitchFamily="34" charset="0"/>
                <a:hlinkClick r:id="rId6"/>
              </a:rPr>
              <a:t>Erikson Institute</a:t>
            </a:r>
            <a:r>
              <a:rPr lang="en-US" sz="800" dirty="0">
                <a:latin typeface="Arial" panose="020B0604020202020204" pitchFamily="34" charset="0"/>
                <a:cs typeface="Arial" panose="020B0604020202020204" pitchFamily="34" charset="0"/>
              </a:rPr>
              <a:t>. Licensed under </a:t>
            </a:r>
            <a:r>
              <a:rPr lang="en-US" sz="800" dirty="0">
                <a:latin typeface="Arial" panose="020B0604020202020204" pitchFamily="34" charset="0"/>
                <a:cs typeface="Arial" panose="020B0604020202020204" pitchFamily="34" charset="0"/>
                <a:hlinkClick r:id="rId7"/>
              </a:rPr>
              <a:t>CC BY SA 4.0 DEED</a:t>
            </a:r>
            <a:r>
              <a:rPr lang="en-US" sz="800" dirty="0">
                <a:latin typeface="Arial" panose="020B0604020202020204" pitchFamily="34" charset="0"/>
                <a:cs typeface="Arial" panose="020B0604020202020204" pitchFamily="34" charset="0"/>
              </a:rPr>
              <a:t>. </a:t>
            </a:r>
          </a:p>
        </p:txBody>
      </p:sp>
      <p:sp>
        <p:nvSpPr>
          <p:cNvPr id="7" name="TextBox 6">
            <a:extLst>
              <a:ext uri="{FF2B5EF4-FFF2-40B4-BE49-F238E27FC236}">
                <a16:creationId xmlns:a16="http://schemas.microsoft.com/office/drawing/2014/main" id="{7858A994-252A-9FFD-F93D-9D60CE3BDC43}"/>
              </a:ext>
            </a:extLst>
          </p:cNvPr>
          <p:cNvSpPr txBox="1"/>
          <p:nvPr/>
        </p:nvSpPr>
        <p:spPr>
          <a:xfrm>
            <a:off x="8904467" y="4868452"/>
            <a:ext cx="1880643" cy="276999"/>
          </a:xfrm>
          <a:prstGeom prst="rect">
            <a:avLst/>
          </a:prstGeom>
          <a:noFill/>
          <a:ln>
            <a:solidFill>
              <a:schemeClr val="accent1">
                <a:lumMod val="60000"/>
                <a:lumOff val="40000"/>
              </a:schemeClr>
            </a:solidFill>
          </a:ln>
        </p:spPr>
        <p:txBody>
          <a:bodyPr wrap="none" rtlCol="0">
            <a:spAutoFit/>
          </a:bodyPr>
          <a:lstStyle/>
          <a:p>
            <a:r>
              <a:rPr lang="en-US" sz="1200" dirty="0">
                <a:latin typeface="Arial" panose="020B0604020202020204" pitchFamily="34" charset="0"/>
                <a:cs typeface="Arial" panose="020B0604020202020204" pitchFamily="34" charset="0"/>
              </a:rPr>
              <a:t>Erik Erikson (1902-1994)</a:t>
            </a:r>
          </a:p>
        </p:txBody>
      </p:sp>
    </p:spTree>
    <p:extLst>
      <p:ext uri="{BB962C8B-B14F-4D97-AF65-F5344CB8AC3E}">
        <p14:creationId xmlns:p14="http://schemas.microsoft.com/office/powerpoint/2010/main" val="27482214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223FB94D-60D5-94EA-85B3-8D1B475CCA23}"/>
              </a:ext>
            </a:extLst>
          </p:cNvPr>
          <p:cNvSpPr txBox="1">
            <a:spLocks/>
          </p:cNvSpPr>
          <p:nvPr/>
        </p:nvSpPr>
        <p:spPr>
          <a:xfrm>
            <a:off x="2957555" y="124699"/>
            <a:ext cx="6765867" cy="548964"/>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Neo-Freudians: Carl Jung</a:t>
            </a:r>
          </a:p>
        </p:txBody>
      </p:sp>
      <p:sp>
        <p:nvSpPr>
          <p:cNvPr id="5" name="TextBox 4">
            <a:extLst>
              <a:ext uri="{FF2B5EF4-FFF2-40B4-BE49-F238E27FC236}">
                <a16:creationId xmlns:a16="http://schemas.microsoft.com/office/drawing/2014/main" id="{61E96170-2692-96B7-DC11-667CD52E2B57}"/>
              </a:ext>
            </a:extLst>
          </p:cNvPr>
          <p:cNvSpPr txBox="1"/>
          <p:nvPr/>
        </p:nvSpPr>
        <p:spPr>
          <a:xfrm>
            <a:off x="760429" y="6625578"/>
            <a:ext cx="10671142"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Text and image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p:txBody>
      </p:sp>
      <p:sp>
        <p:nvSpPr>
          <p:cNvPr id="7" name="TextBox 6">
            <a:extLst>
              <a:ext uri="{FF2B5EF4-FFF2-40B4-BE49-F238E27FC236}">
                <a16:creationId xmlns:a16="http://schemas.microsoft.com/office/drawing/2014/main" id="{2FE30B36-29CE-3186-B6AC-71738C05ACC5}"/>
              </a:ext>
            </a:extLst>
          </p:cNvPr>
          <p:cNvSpPr txBox="1"/>
          <p:nvPr/>
        </p:nvSpPr>
        <p:spPr>
          <a:xfrm>
            <a:off x="128754" y="647469"/>
            <a:ext cx="7805282" cy="5563061"/>
          </a:xfrm>
          <a:prstGeom prst="rect">
            <a:avLst/>
          </a:prstGeom>
          <a:noFill/>
          <a:ln>
            <a:solidFill>
              <a:schemeClr val="accent1">
                <a:lumMod val="60000"/>
                <a:lumOff val="40000"/>
              </a:schemeClr>
            </a:solidFill>
          </a:ln>
        </p:spPr>
        <p:txBody>
          <a:bodyPr wrap="square">
            <a:spAutoFit/>
          </a:bodyPr>
          <a:lstStyle/>
          <a:p>
            <a:pPr marL="285750" marR="0" lvl="0" indent="-285750" algn="l" defTabSz="914400" rtl="0" eaLnBrk="1" fontAlgn="auto" latinLnBrk="0" hangingPunct="1">
              <a:lnSpc>
                <a:spcPct val="100000"/>
              </a:lnSpc>
              <a:spcBef>
                <a:spcPts val="0"/>
              </a:spcBef>
              <a:spcAft>
                <a:spcPts val="0"/>
              </a:spcAft>
              <a:buClr>
                <a:schemeClr val="accent1">
                  <a:lumMod val="60000"/>
                  <a:lumOff val="40000"/>
                </a:schemeClr>
              </a:buClr>
              <a:buSzPts val="1600"/>
              <a:buFont typeface="Wingdings" panose="05000000000000000000" pitchFamily="2" charset="2"/>
              <a:buChar char="q"/>
              <a:tabLst/>
              <a:defRPr/>
            </a:pPr>
            <a:r>
              <a:rPr kumimoji="0" lang="en-US" sz="1600" i="0" strike="noStrike" kern="0" cap="none" spc="0" normalizeH="0" baseline="0" noProof="0" dirty="0">
                <a:ln>
                  <a:noFill/>
                </a:ln>
                <a:effectLst/>
                <a:uLnTx/>
                <a:uFillTx/>
                <a:latin typeface="Arial"/>
                <a:ea typeface="Arial"/>
                <a:cs typeface="Arial"/>
                <a:sym typeface="Arial"/>
              </a:rPr>
              <a:t>After breaking from Freud, Jung developed Analytical Psychology</a:t>
            </a:r>
            <a:endParaRPr kumimoji="0" lang="en-US" sz="1400" i="0" strike="noStrike" kern="0" cap="none" spc="0" normalizeH="0" baseline="0" noProof="0" dirty="0">
              <a:ln>
                <a:noFill/>
              </a:ln>
              <a:effectLst/>
              <a:uLnTx/>
              <a:uFillTx/>
              <a:latin typeface="Arial"/>
              <a:cs typeface="Arial"/>
              <a:sym typeface="Arial"/>
            </a:endParaRPr>
          </a:p>
          <a:p>
            <a:pPr marL="742950" lvl="1" indent="-285750">
              <a:spcBef>
                <a:spcPts val="880"/>
              </a:spcBef>
              <a:buClr>
                <a:schemeClr val="accent1">
                  <a:lumMod val="60000"/>
                  <a:lumOff val="40000"/>
                </a:schemeClr>
              </a:buClr>
              <a:buSzPts val="1600"/>
              <a:buFont typeface="Wingdings" panose="05000000000000000000" pitchFamily="2" charset="2"/>
              <a:buChar char="ü"/>
              <a:defRPr/>
            </a:pPr>
            <a:r>
              <a:rPr kumimoji="0" lang="en-US" sz="1600" i="0" strike="noStrike" kern="0" cap="none" spc="0" normalizeH="0" baseline="0" noProof="0" dirty="0">
                <a:ln>
                  <a:noFill/>
                </a:ln>
                <a:effectLst/>
                <a:uLnTx/>
                <a:uFillTx/>
                <a:latin typeface="Arial"/>
                <a:ea typeface="Arial"/>
                <a:cs typeface="Arial"/>
                <a:sym typeface="Arial"/>
              </a:rPr>
              <a:t>Analytical psychology focused on working to balance conscious and unconscious thought.</a:t>
            </a:r>
            <a:endParaRPr kumimoji="0" lang="en-US" sz="1400" i="0" strike="noStrike" kern="0" cap="none" spc="0" normalizeH="0" baseline="0" noProof="0" dirty="0">
              <a:ln>
                <a:noFill/>
              </a:ln>
              <a:effectLst/>
              <a:uLnTx/>
              <a:uFillTx/>
              <a:latin typeface="Arial"/>
              <a:cs typeface="Arial"/>
              <a:sym typeface="Arial"/>
            </a:endParaRPr>
          </a:p>
          <a:p>
            <a:pPr marL="285750" marR="0" lvl="0" indent="-285750" algn="l" defTabSz="914400" rtl="0" eaLnBrk="1" fontAlgn="auto" latinLnBrk="0" hangingPunct="1">
              <a:lnSpc>
                <a:spcPct val="100000"/>
              </a:lnSpc>
              <a:spcBef>
                <a:spcPts val="880"/>
              </a:spcBef>
              <a:spcAft>
                <a:spcPts val="0"/>
              </a:spcAft>
              <a:buClr>
                <a:schemeClr val="accent1">
                  <a:lumMod val="60000"/>
                  <a:lumOff val="40000"/>
                </a:schemeClr>
              </a:buClr>
              <a:buSzPts val="1600"/>
              <a:buFont typeface="Wingdings" panose="05000000000000000000" pitchFamily="2" charset="2"/>
              <a:buChar char="q"/>
              <a:tabLst/>
              <a:defRPr/>
            </a:pPr>
            <a:r>
              <a:rPr kumimoji="0" lang="en-US" sz="1600" i="0" strike="noStrike" kern="0" cap="none" spc="0" normalizeH="0" baseline="0" noProof="0" dirty="0">
                <a:ln>
                  <a:noFill/>
                </a:ln>
                <a:effectLst/>
                <a:uLnTx/>
                <a:uFillTx/>
                <a:latin typeface="Arial"/>
                <a:ea typeface="Arial"/>
                <a:cs typeface="Arial"/>
                <a:sym typeface="Arial"/>
              </a:rPr>
              <a:t>Jung acknowledged the concept of a personal unconscious but was also interested in exploring the collective unconscious.</a:t>
            </a:r>
            <a:endParaRPr kumimoji="0" lang="en-US" sz="1400" i="0" strike="noStrike" kern="0" cap="none" spc="0" normalizeH="0" baseline="0" noProof="0" dirty="0">
              <a:ln>
                <a:noFill/>
              </a:ln>
              <a:effectLst/>
              <a:uLnTx/>
              <a:uFillTx/>
              <a:latin typeface="Arial"/>
              <a:cs typeface="Arial"/>
              <a:sym typeface="Arial"/>
            </a:endParaRPr>
          </a:p>
          <a:p>
            <a:pPr marL="742950" lvl="1" indent="-285750">
              <a:spcBef>
                <a:spcPts val="880"/>
              </a:spcBef>
              <a:buClr>
                <a:schemeClr val="accent1">
                  <a:lumMod val="60000"/>
                  <a:lumOff val="40000"/>
                </a:schemeClr>
              </a:buClr>
              <a:buSzPts val="1600"/>
              <a:buFont typeface="Wingdings" panose="05000000000000000000" pitchFamily="2" charset="2"/>
              <a:buChar char="ü"/>
              <a:defRPr/>
            </a:pPr>
            <a:r>
              <a:rPr kumimoji="0" lang="en-US" sz="1600" i="0" u="sng" strike="noStrike" kern="0" cap="none" spc="0" normalizeH="0" baseline="0" noProof="0" dirty="0">
                <a:ln>
                  <a:noFill/>
                </a:ln>
                <a:effectLst/>
                <a:uLnTx/>
                <a:uFillTx/>
                <a:latin typeface="Arial"/>
                <a:ea typeface="Arial"/>
                <a:cs typeface="Arial"/>
                <a:sym typeface="Arial"/>
              </a:rPr>
              <a:t>Collective unconscious </a:t>
            </a:r>
            <a:r>
              <a:rPr kumimoji="0" lang="en-US" sz="1600" i="0" strike="noStrike" kern="0" cap="none" spc="0" normalizeH="0" baseline="0" noProof="0" dirty="0">
                <a:ln>
                  <a:noFill/>
                </a:ln>
                <a:effectLst/>
                <a:uLnTx/>
                <a:uFillTx/>
                <a:latin typeface="Arial"/>
                <a:ea typeface="Arial"/>
                <a:cs typeface="Arial"/>
                <a:sym typeface="Arial"/>
              </a:rPr>
              <a:t>– universal version of personal unconscious, holding mental patterns, or memory traces, which are common to all of us.</a:t>
            </a:r>
            <a:endParaRPr kumimoji="0" lang="en-US" sz="1400" i="0" strike="noStrike" kern="0" cap="none" spc="0" normalizeH="0" baseline="0" noProof="0" dirty="0">
              <a:ln>
                <a:noFill/>
              </a:ln>
              <a:effectLst/>
              <a:uLnTx/>
              <a:uFillTx/>
              <a:latin typeface="Arial"/>
              <a:cs typeface="Arial"/>
              <a:sym typeface="Arial"/>
            </a:endParaRPr>
          </a:p>
          <a:p>
            <a:pPr marL="742950" lvl="1" indent="-285750">
              <a:spcBef>
                <a:spcPts val="880"/>
              </a:spcBef>
              <a:buClr>
                <a:schemeClr val="accent1">
                  <a:lumMod val="60000"/>
                  <a:lumOff val="40000"/>
                </a:schemeClr>
              </a:buClr>
              <a:buSzPts val="1600"/>
              <a:buFont typeface="Wingdings" panose="05000000000000000000" pitchFamily="2" charset="2"/>
              <a:buChar char="ü"/>
              <a:defRPr/>
            </a:pPr>
            <a:r>
              <a:rPr kumimoji="0" lang="en-US" sz="1600" i="0" u="sng" strike="noStrike" kern="0" cap="none" spc="0" normalizeH="0" baseline="0" noProof="0" dirty="0">
                <a:ln>
                  <a:noFill/>
                </a:ln>
                <a:effectLst/>
                <a:uLnTx/>
                <a:uFillTx/>
                <a:latin typeface="Arial"/>
                <a:ea typeface="Arial"/>
                <a:cs typeface="Arial"/>
                <a:sym typeface="Arial"/>
              </a:rPr>
              <a:t>Archetypes</a:t>
            </a:r>
            <a:r>
              <a:rPr kumimoji="0" lang="en-US" sz="1600" i="0" strike="noStrike" kern="0" cap="none" spc="0" normalizeH="0" baseline="0" noProof="0" dirty="0">
                <a:ln>
                  <a:noFill/>
                </a:ln>
                <a:effectLst/>
                <a:uLnTx/>
                <a:uFillTx/>
                <a:latin typeface="Arial"/>
                <a:ea typeface="Arial"/>
                <a:cs typeface="Arial"/>
                <a:sym typeface="Arial"/>
              </a:rPr>
              <a:t> –patterns that exist in our collective unconscious across cultures/societies.</a:t>
            </a:r>
            <a:endParaRPr kumimoji="0" lang="en-US" sz="1400" i="0" strike="noStrike" kern="0" cap="none" spc="0" normalizeH="0" baseline="0" noProof="0" dirty="0">
              <a:ln>
                <a:noFill/>
              </a:ln>
              <a:effectLst/>
              <a:uLnTx/>
              <a:uFillTx/>
              <a:latin typeface="Arial"/>
              <a:cs typeface="Arial"/>
              <a:sym typeface="Arial"/>
            </a:endParaRPr>
          </a:p>
          <a:p>
            <a:pPr marL="1200150" lvl="2" indent="-285750">
              <a:spcBef>
                <a:spcPts val="880"/>
              </a:spcBef>
              <a:buClr>
                <a:schemeClr val="accent1">
                  <a:lumMod val="60000"/>
                  <a:lumOff val="40000"/>
                </a:schemeClr>
              </a:buClr>
              <a:buSzPts val="1600"/>
              <a:buFont typeface="Wingdings" panose="05000000000000000000" pitchFamily="2" charset="2"/>
              <a:buChar char="ü"/>
              <a:defRPr/>
            </a:pPr>
            <a:r>
              <a:rPr kumimoji="0" lang="en-US" sz="1600" i="0" strike="noStrike" kern="0" cap="none" spc="0" normalizeH="0" baseline="0" noProof="0" dirty="0">
                <a:ln>
                  <a:noFill/>
                </a:ln>
                <a:effectLst/>
                <a:uLnTx/>
                <a:uFillTx/>
                <a:latin typeface="Arial"/>
                <a:ea typeface="Arial"/>
                <a:cs typeface="Arial"/>
                <a:sym typeface="Arial"/>
              </a:rPr>
              <a:t>Represented by universal themes in various cultures reflecting common experiences of people around the world.</a:t>
            </a:r>
            <a:endParaRPr kumimoji="0" lang="en-US" sz="1400" i="0" strike="noStrike" kern="0" cap="none" spc="0" normalizeH="0" baseline="0" noProof="0" dirty="0">
              <a:ln>
                <a:noFill/>
              </a:ln>
              <a:effectLst/>
              <a:uLnTx/>
              <a:uFillTx/>
              <a:latin typeface="Arial"/>
              <a:cs typeface="Arial"/>
              <a:sym typeface="Arial"/>
            </a:endParaRPr>
          </a:p>
          <a:p>
            <a:pPr marL="1200150" lvl="2" indent="-285750">
              <a:spcBef>
                <a:spcPts val="880"/>
              </a:spcBef>
              <a:buClr>
                <a:schemeClr val="accent1">
                  <a:lumMod val="60000"/>
                  <a:lumOff val="40000"/>
                </a:schemeClr>
              </a:buClr>
              <a:buSzPts val="1600"/>
              <a:buFont typeface="Wingdings" panose="05000000000000000000" pitchFamily="2" charset="2"/>
              <a:buChar char="ü"/>
              <a:defRPr/>
            </a:pPr>
            <a:r>
              <a:rPr kumimoji="0" lang="en-US" sz="1600" i="0" strike="noStrike" kern="0" cap="none" spc="0" normalizeH="0" baseline="0" noProof="0" dirty="0">
                <a:ln>
                  <a:noFill/>
                </a:ln>
                <a:effectLst/>
                <a:uLnTx/>
                <a:uFillTx/>
                <a:latin typeface="Arial"/>
                <a:ea typeface="Arial"/>
                <a:cs typeface="Arial"/>
                <a:sym typeface="Arial"/>
              </a:rPr>
              <a:t>Integration of unconscious archetypal aspects of the self seen as part of self-realization process.</a:t>
            </a:r>
            <a:endParaRPr kumimoji="0" lang="en-US" sz="1400" i="0" strike="noStrike" kern="0" cap="none" spc="0" normalizeH="0" baseline="0" noProof="0" dirty="0">
              <a:ln>
                <a:noFill/>
              </a:ln>
              <a:effectLst/>
              <a:uLnTx/>
              <a:uFillTx/>
              <a:latin typeface="Arial"/>
              <a:cs typeface="Arial"/>
              <a:sym typeface="Arial"/>
            </a:endParaRPr>
          </a:p>
          <a:p>
            <a:pPr marL="742950" lvl="1" indent="-285750">
              <a:spcBef>
                <a:spcPts val="880"/>
              </a:spcBef>
              <a:buClr>
                <a:schemeClr val="accent1">
                  <a:lumMod val="60000"/>
                  <a:lumOff val="40000"/>
                </a:schemeClr>
              </a:buClr>
              <a:buSzPts val="1600"/>
              <a:buFont typeface="Wingdings" panose="05000000000000000000" pitchFamily="2" charset="2"/>
              <a:buChar char="ü"/>
              <a:defRPr/>
            </a:pPr>
            <a:r>
              <a:rPr kumimoji="0" lang="en-US" sz="1600" i="0" u="sng" strike="noStrike" kern="0" cap="none" spc="0" normalizeH="0" baseline="0" noProof="0" dirty="0">
                <a:ln>
                  <a:noFill/>
                </a:ln>
                <a:effectLst/>
                <a:uLnTx/>
                <a:uFillTx/>
                <a:latin typeface="Arial"/>
                <a:ea typeface="Arial"/>
                <a:cs typeface="Arial"/>
                <a:sym typeface="Arial"/>
              </a:rPr>
              <a:t>Persona</a:t>
            </a:r>
            <a:r>
              <a:rPr kumimoji="0" lang="en-US" sz="1600" i="0" strike="noStrike" kern="0" cap="none" spc="0" normalizeH="0" baseline="0" noProof="0" dirty="0">
                <a:ln>
                  <a:noFill/>
                </a:ln>
                <a:effectLst/>
                <a:uLnTx/>
                <a:uFillTx/>
                <a:latin typeface="Arial"/>
                <a:ea typeface="Arial"/>
                <a:cs typeface="Arial"/>
                <a:sym typeface="Arial"/>
              </a:rPr>
              <a:t> – A mask that we consciously adopt.</a:t>
            </a:r>
            <a:endParaRPr kumimoji="0" lang="en-US" sz="1400" i="0" strike="noStrike" kern="0" cap="none" spc="0" normalizeH="0" baseline="0" noProof="0" dirty="0">
              <a:ln>
                <a:noFill/>
              </a:ln>
              <a:effectLst/>
              <a:uLnTx/>
              <a:uFillTx/>
              <a:latin typeface="Arial"/>
              <a:cs typeface="Arial"/>
              <a:sym typeface="Arial"/>
            </a:endParaRPr>
          </a:p>
          <a:p>
            <a:pPr marL="1200150" lvl="2" indent="-285750">
              <a:spcBef>
                <a:spcPts val="880"/>
              </a:spcBef>
              <a:buClr>
                <a:schemeClr val="accent1">
                  <a:lumMod val="60000"/>
                  <a:lumOff val="40000"/>
                </a:schemeClr>
              </a:buClr>
              <a:buSzPts val="1600"/>
              <a:buFont typeface="Wingdings" panose="05000000000000000000" pitchFamily="2" charset="2"/>
              <a:buChar char="ü"/>
              <a:defRPr/>
            </a:pPr>
            <a:r>
              <a:rPr kumimoji="0" lang="en-US" sz="1600" i="0" strike="noStrike" kern="0" cap="none" spc="0" normalizeH="0" baseline="0" noProof="0" dirty="0">
                <a:ln>
                  <a:noFill/>
                </a:ln>
                <a:effectLst/>
                <a:uLnTx/>
                <a:uFillTx/>
                <a:latin typeface="Arial"/>
                <a:ea typeface="Arial"/>
                <a:cs typeface="Arial"/>
                <a:sym typeface="Arial"/>
              </a:rPr>
              <a:t>Derived from conscious experiences and our collective unconscious.</a:t>
            </a:r>
            <a:endParaRPr kumimoji="0" lang="en-US" sz="1400" i="0" strike="noStrike" kern="0" cap="none" spc="0" normalizeH="0" baseline="0" noProof="0" dirty="0">
              <a:ln>
                <a:noFill/>
              </a:ln>
              <a:effectLst/>
              <a:uLnTx/>
              <a:uFillTx/>
              <a:latin typeface="Arial"/>
              <a:cs typeface="Arial"/>
              <a:sym typeface="Arial"/>
            </a:endParaRPr>
          </a:p>
          <a:p>
            <a:pPr marL="1200150" lvl="2" indent="-285750">
              <a:spcBef>
                <a:spcPts val="880"/>
              </a:spcBef>
              <a:buClr>
                <a:schemeClr val="accent1">
                  <a:lumMod val="60000"/>
                  <a:lumOff val="40000"/>
                </a:schemeClr>
              </a:buClr>
              <a:buSzPts val="1600"/>
              <a:buFont typeface="Wingdings" panose="05000000000000000000" pitchFamily="2" charset="2"/>
              <a:buChar char="ü"/>
              <a:defRPr/>
            </a:pPr>
            <a:r>
              <a:rPr kumimoji="0" lang="en-US" sz="1600" i="0" strike="noStrike" kern="0" cap="none" spc="0" normalizeH="0" baseline="0" noProof="0" dirty="0">
                <a:ln>
                  <a:noFill/>
                </a:ln>
                <a:effectLst/>
                <a:uLnTx/>
                <a:uFillTx/>
                <a:latin typeface="Arial"/>
                <a:ea typeface="Arial"/>
                <a:cs typeface="Arial"/>
                <a:sym typeface="Arial"/>
              </a:rPr>
              <a:t>A compromise between our true self and the self that society expects us to be (hiding parts of the self that do not align with societies expectations).</a:t>
            </a:r>
          </a:p>
        </p:txBody>
      </p:sp>
      <p:pic>
        <p:nvPicPr>
          <p:cNvPr id="3" name="Picture 2">
            <a:extLst>
              <a:ext uri="{FF2B5EF4-FFF2-40B4-BE49-F238E27FC236}">
                <a16:creationId xmlns:a16="http://schemas.microsoft.com/office/drawing/2014/main" id="{7FB72343-EEB7-F14E-DA79-FF7FBB1E80B4}"/>
              </a:ext>
            </a:extLst>
          </p:cNvPr>
          <p:cNvPicPr>
            <a:picLocks noChangeAspect="1"/>
          </p:cNvPicPr>
          <p:nvPr/>
        </p:nvPicPr>
        <p:blipFill rotWithShape="1">
          <a:blip r:embed="rId4"/>
          <a:srcRect t="9650"/>
          <a:stretch/>
        </p:blipFill>
        <p:spPr>
          <a:xfrm>
            <a:off x="8288770" y="719931"/>
            <a:ext cx="3530901" cy="3931920"/>
          </a:xfrm>
          <a:prstGeom prst="rect">
            <a:avLst/>
          </a:prstGeom>
        </p:spPr>
      </p:pic>
      <p:sp>
        <p:nvSpPr>
          <p:cNvPr id="2" name="TextBox 1">
            <a:extLst>
              <a:ext uri="{FF2B5EF4-FFF2-40B4-BE49-F238E27FC236}">
                <a16:creationId xmlns:a16="http://schemas.microsoft.com/office/drawing/2014/main" id="{A96ACBF8-715C-18C6-4261-74E04894F9FA}"/>
              </a:ext>
            </a:extLst>
          </p:cNvPr>
          <p:cNvSpPr txBox="1"/>
          <p:nvPr/>
        </p:nvSpPr>
        <p:spPr>
          <a:xfrm>
            <a:off x="8400976" y="4948390"/>
            <a:ext cx="3297382" cy="33855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from </a:t>
            </a:r>
            <a:r>
              <a:rPr lang="en-US" sz="800" dirty="0">
                <a:latin typeface="Arial" panose="020B0604020202020204" pitchFamily="34" charset="0"/>
                <a:cs typeface="Arial" panose="020B0604020202020204" pitchFamily="34" charset="0"/>
                <a:hlinkClick r:id="rId5"/>
              </a:rPr>
              <a:t>Wikimedia Commons</a:t>
            </a:r>
            <a:r>
              <a:rPr lang="en-US" sz="800" dirty="0">
                <a:latin typeface="Arial" panose="020B0604020202020204" pitchFamily="34" charset="0"/>
                <a:cs typeface="Arial" panose="020B0604020202020204" pitchFamily="34" charset="0"/>
              </a:rPr>
              <a:t> source from  </a:t>
            </a:r>
            <a:r>
              <a:rPr lang="en-US" sz="800" dirty="0">
                <a:latin typeface="Arial" panose="020B0604020202020204" pitchFamily="34" charset="0"/>
                <a:cs typeface="Arial" panose="020B0604020202020204" pitchFamily="34" charset="0"/>
                <a:hlinkClick r:id="rId6"/>
              </a:rPr>
              <a:t>ETH Zurich</a:t>
            </a:r>
            <a:r>
              <a:rPr lang="en-US" sz="800" dirty="0">
                <a:latin typeface="Arial" panose="020B0604020202020204" pitchFamily="34" charset="0"/>
                <a:cs typeface="Arial" panose="020B0604020202020204" pitchFamily="34" charset="0"/>
              </a:rPr>
              <a:t>. Licensed under </a:t>
            </a:r>
            <a:r>
              <a:rPr lang="en-US" sz="800" dirty="0">
                <a:latin typeface="Arial" panose="020B0604020202020204" pitchFamily="34" charset="0"/>
                <a:cs typeface="Arial" panose="020B0604020202020204" pitchFamily="34" charset="0"/>
                <a:hlinkClick r:id="rId7"/>
              </a:rPr>
              <a:t>Public Domain</a:t>
            </a:r>
            <a:r>
              <a:rPr lang="en-US" sz="800" dirty="0">
                <a:latin typeface="Arial" panose="020B0604020202020204" pitchFamily="34" charset="0"/>
                <a:cs typeface="Arial" panose="020B0604020202020204" pitchFamily="34" charset="0"/>
              </a:rPr>
              <a:t>. </a:t>
            </a:r>
          </a:p>
        </p:txBody>
      </p:sp>
      <p:sp>
        <p:nvSpPr>
          <p:cNvPr id="4" name="TextBox 3">
            <a:extLst>
              <a:ext uri="{FF2B5EF4-FFF2-40B4-BE49-F238E27FC236}">
                <a16:creationId xmlns:a16="http://schemas.microsoft.com/office/drawing/2014/main" id="{C1E01410-CEA6-B7AA-014B-A8B3B1BCE845}"/>
              </a:ext>
            </a:extLst>
          </p:cNvPr>
          <p:cNvSpPr txBox="1"/>
          <p:nvPr/>
        </p:nvSpPr>
        <p:spPr>
          <a:xfrm>
            <a:off x="8304774" y="5352987"/>
            <a:ext cx="3393584" cy="1140505"/>
          </a:xfrm>
          <a:prstGeom prst="rect">
            <a:avLst/>
          </a:prstGeom>
          <a:noFill/>
          <a:ln>
            <a:solidFill>
              <a:schemeClr val="accent1">
                <a:lumMod val="60000"/>
                <a:lumOff val="40000"/>
              </a:schemeClr>
            </a:solidFill>
          </a:ln>
        </p:spPr>
        <p:txBody>
          <a:bodyPr wrap="square">
            <a:spAutoFit/>
          </a:bodyPr>
          <a:lstStyle/>
          <a:p>
            <a:pPr marL="0" marR="0">
              <a:lnSpc>
                <a:spcPct val="115000"/>
              </a:lnSpc>
              <a:spcBef>
                <a:spcPts val="0"/>
              </a:spcBef>
              <a:spcAft>
                <a:spcPts val="1000"/>
              </a:spcAft>
            </a:pPr>
            <a:r>
              <a:rPr lang="en-US" sz="1200" b="1" kern="100" dirty="0">
                <a:effectLst/>
                <a:latin typeface="Arial" panose="020B0604020202020204" pitchFamily="34" charset="0"/>
                <a:ea typeface="Calibri" panose="020F0502020204030204" pitchFamily="34" charset="0"/>
                <a:cs typeface="Times New Roman" panose="02020603050405020304" pitchFamily="18" charset="0"/>
              </a:rPr>
              <a:t>Video</a:t>
            </a:r>
            <a:r>
              <a:rPr lang="en-US" sz="1200" kern="100" dirty="0">
                <a:effectLst/>
                <a:latin typeface="Arial" panose="020B0604020202020204" pitchFamily="34" charset="0"/>
                <a:ea typeface="Calibri" panose="020F0502020204030204" pitchFamily="34" charset="0"/>
                <a:cs typeface="Times New Roman" panose="02020603050405020304" pitchFamily="18" charset="0"/>
              </a:rPr>
              <a:t>: </a:t>
            </a:r>
            <a:r>
              <a:rPr lang="en-US" sz="1200" u="sng" kern="100" dirty="0" err="1">
                <a:solidFill>
                  <a:srgbClr val="0000FF"/>
                </a:solidFill>
                <a:effectLst/>
                <a:latin typeface="Arial" panose="020B0604020202020204" pitchFamily="34" charset="0"/>
                <a:ea typeface="Calibri" panose="020F0502020204030204" pitchFamily="34" charset="0"/>
                <a:cs typeface="Times New Roman" panose="02020603050405020304" pitchFamily="18" charset="0"/>
                <a:hlinkClick r:id="rId8"/>
              </a:rPr>
              <a:t>Introductin</a:t>
            </a:r>
            <a:r>
              <a:rPr lang="en-US" sz="1200" u="sng" kern="100" dirty="0">
                <a:solidFill>
                  <a:srgbClr val="0000FF"/>
                </a:solidFill>
                <a:effectLst/>
                <a:latin typeface="Arial" panose="020B0604020202020204" pitchFamily="34" charset="0"/>
                <a:ea typeface="Calibri" panose="020F0502020204030204" pitchFamily="34" charset="0"/>
                <a:cs typeface="Times New Roman" panose="02020603050405020304" pitchFamily="18" charset="0"/>
                <a:hlinkClick r:id="rId8"/>
              </a:rPr>
              <a:t> to Carl Jung - The Psyche, Archetypes and the Collective Unconscious</a:t>
            </a:r>
            <a:r>
              <a:rPr lang="en-US" sz="1200" kern="100" dirty="0">
                <a:effectLst/>
                <a:latin typeface="Arial" panose="020B0604020202020204" pitchFamily="34" charset="0"/>
                <a:ea typeface="Calibri" panose="020F0502020204030204" pitchFamily="34" charset="0"/>
                <a:cs typeface="Times New Roman" panose="02020603050405020304" pitchFamily="18" charset="0"/>
              </a:rPr>
              <a:t> discusses and provides examples of three Jungian concepts, the psyche, archetypes, and the collective unconscious (</a:t>
            </a:r>
            <a:r>
              <a:rPr lang="en-US" sz="1200" kern="100" dirty="0">
                <a:latin typeface="Arial" panose="020B0604020202020204" pitchFamily="34" charset="0"/>
                <a:ea typeface="Calibri" panose="020F0502020204030204" pitchFamily="34" charset="0"/>
                <a:cs typeface="Times New Roman" panose="02020603050405020304" pitchFamily="18" charset="0"/>
              </a:rPr>
              <a:t>10:47</a:t>
            </a:r>
            <a:r>
              <a:rPr lang="en-US" sz="1200" kern="100" dirty="0">
                <a:effectLst/>
                <a:latin typeface="Arial" panose="020B0604020202020204" pitchFamily="34" charset="0"/>
                <a:ea typeface="Calibri" panose="020F0502020204030204" pitchFamily="34" charset="0"/>
                <a:cs typeface="Times New Roman" panose="02020603050405020304" pitchFamily="18" charset="0"/>
              </a:rPr>
              <a:t>).</a:t>
            </a:r>
            <a:endParaRPr lang="en-US" sz="11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 name="TextBox 5">
            <a:extLst>
              <a:ext uri="{FF2B5EF4-FFF2-40B4-BE49-F238E27FC236}">
                <a16:creationId xmlns:a16="http://schemas.microsoft.com/office/drawing/2014/main" id="{B386DC9F-9233-6912-CE02-A15442D60957}"/>
              </a:ext>
            </a:extLst>
          </p:cNvPr>
          <p:cNvSpPr txBox="1"/>
          <p:nvPr/>
        </p:nvSpPr>
        <p:spPr>
          <a:xfrm>
            <a:off x="9061244" y="4671391"/>
            <a:ext cx="1717137" cy="276999"/>
          </a:xfrm>
          <a:prstGeom prst="rect">
            <a:avLst/>
          </a:prstGeom>
          <a:noFill/>
          <a:ln>
            <a:solidFill>
              <a:schemeClr val="accent1">
                <a:lumMod val="60000"/>
                <a:lumOff val="40000"/>
              </a:schemeClr>
            </a:solidFill>
          </a:ln>
        </p:spPr>
        <p:txBody>
          <a:bodyPr wrap="none" rtlCol="0">
            <a:spAutoFit/>
          </a:bodyPr>
          <a:lstStyle/>
          <a:p>
            <a:r>
              <a:rPr lang="en-US" sz="1200" dirty="0">
                <a:latin typeface="Arial" panose="020B0604020202020204" pitchFamily="34" charset="0"/>
                <a:cs typeface="Arial" panose="020B0604020202020204" pitchFamily="34" charset="0"/>
              </a:rPr>
              <a:t>Carl Jung (1875-1961)</a:t>
            </a:r>
          </a:p>
        </p:txBody>
      </p:sp>
    </p:spTree>
    <p:extLst>
      <p:ext uri="{BB962C8B-B14F-4D97-AF65-F5344CB8AC3E}">
        <p14:creationId xmlns:p14="http://schemas.microsoft.com/office/powerpoint/2010/main" val="27679946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B1B50403-8B7C-1E78-1238-74EAD6347B1B}"/>
              </a:ext>
            </a:extLst>
          </p:cNvPr>
          <p:cNvSpPr txBox="1">
            <a:spLocks/>
          </p:cNvSpPr>
          <p:nvPr/>
        </p:nvSpPr>
        <p:spPr>
          <a:xfrm>
            <a:off x="2889145" y="61046"/>
            <a:ext cx="6413710" cy="530857"/>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Neo-Freudians: Carl Jung: Continued</a:t>
            </a:r>
          </a:p>
        </p:txBody>
      </p:sp>
      <p:sp>
        <p:nvSpPr>
          <p:cNvPr id="9" name="TextBox 8">
            <a:extLst>
              <a:ext uri="{FF2B5EF4-FFF2-40B4-BE49-F238E27FC236}">
                <a16:creationId xmlns:a16="http://schemas.microsoft.com/office/drawing/2014/main" id="{7F1F1A7F-DE19-20FF-0FA1-56C6C1690BF3}"/>
              </a:ext>
            </a:extLst>
          </p:cNvPr>
          <p:cNvSpPr txBox="1"/>
          <p:nvPr/>
        </p:nvSpPr>
        <p:spPr>
          <a:xfrm>
            <a:off x="837367" y="6459207"/>
            <a:ext cx="10671142"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Text and image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p:txBody>
      </p:sp>
      <p:sp>
        <p:nvSpPr>
          <p:cNvPr id="2" name="Google Shape;205;p24">
            <a:extLst>
              <a:ext uri="{FF2B5EF4-FFF2-40B4-BE49-F238E27FC236}">
                <a16:creationId xmlns:a16="http://schemas.microsoft.com/office/drawing/2014/main" id="{5A5A0088-ED7E-0E8E-5827-C2A14A75F422}"/>
              </a:ext>
            </a:extLst>
          </p:cNvPr>
          <p:cNvSpPr txBox="1"/>
          <p:nvPr/>
        </p:nvSpPr>
        <p:spPr>
          <a:xfrm>
            <a:off x="243960" y="514213"/>
            <a:ext cx="8157847" cy="741932"/>
          </a:xfrm>
          <a:prstGeom prst="rect">
            <a:avLst/>
          </a:prstGeom>
          <a:noFill/>
          <a:ln>
            <a:solidFill>
              <a:schemeClr val="accent1">
                <a:lumMod val="60000"/>
                <a:lumOff val="40000"/>
              </a:schemeClr>
            </a:solidFill>
          </a:ln>
        </p:spPr>
        <p:txBody>
          <a:bodyPr spcFirstLastPara="1" wrap="square" lIns="91425" tIns="45700" rIns="91425" bIns="45700" anchor="t" anchorCtr="0">
            <a:noAutofit/>
          </a:bodyPr>
          <a:lstStyle/>
          <a:p>
            <a:pPr marL="285750" marR="0" lvl="0" indent="-285750" algn="l" defTabSz="914400" rtl="0" eaLnBrk="1" fontAlgn="auto" latinLnBrk="0" hangingPunct="1">
              <a:lnSpc>
                <a:spcPct val="100000"/>
              </a:lnSpc>
              <a:spcBef>
                <a:spcPts val="1080"/>
              </a:spcBef>
              <a:spcAft>
                <a:spcPts val="0"/>
              </a:spcAft>
              <a:buClr>
                <a:schemeClr val="accent1">
                  <a:lumMod val="60000"/>
                  <a:lumOff val="40000"/>
                </a:schemeClr>
              </a:buClr>
              <a:buSzPts val="1600"/>
              <a:buFont typeface="Wingdings" panose="05000000000000000000" pitchFamily="2" charset="2"/>
              <a:buChar char="q"/>
              <a:tabLst/>
              <a:defRPr/>
            </a:pPr>
            <a:r>
              <a:rPr kumimoji="0" lang="en-US" sz="1600" i="0" strike="noStrike" kern="0" cap="none" spc="0" normalizeH="0" baseline="0" noProof="0" dirty="0">
                <a:ln>
                  <a:noFill/>
                </a:ln>
                <a:solidFill>
                  <a:srgbClr val="000000"/>
                </a:solidFill>
                <a:effectLst/>
                <a:uLnTx/>
                <a:uFillTx/>
                <a:latin typeface="Arial"/>
                <a:cs typeface="Arial"/>
                <a:sym typeface="Arial"/>
              </a:rPr>
              <a:t>Jung’s most important contributions to the field of personality psychology was the idea of extroversion and introversion to explain different attitudes towards life.</a:t>
            </a:r>
            <a:endParaRPr kumimoji="0" lang="en-US" sz="2000" i="0" strike="noStrike" kern="0" cap="none" spc="0" normalizeH="0" baseline="0" noProof="0" dirty="0">
              <a:ln>
                <a:noFill/>
              </a:ln>
              <a:solidFill>
                <a:srgbClr val="212F62"/>
              </a:solidFill>
              <a:effectLst/>
              <a:uLnTx/>
              <a:uFillTx/>
              <a:latin typeface="Arial"/>
              <a:cs typeface="Arial"/>
              <a:sym typeface="Arial"/>
            </a:endParaRPr>
          </a:p>
        </p:txBody>
      </p:sp>
      <p:graphicFrame>
        <p:nvGraphicFramePr>
          <p:cNvPr id="4" name="Google Shape;196;p24">
            <a:extLst>
              <a:ext uri="{FF2B5EF4-FFF2-40B4-BE49-F238E27FC236}">
                <a16:creationId xmlns:a16="http://schemas.microsoft.com/office/drawing/2014/main" id="{C42E1435-8543-5FF2-58AD-654A0D0A3B02}"/>
              </a:ext>
            </a:extLst>
          </p:cNvPr>
          <p:cNvGraphicFramePr/>
          <p:nvPr>
            <p:extLst>
              <p:ext uri="{D42A27DB-BD31-4B8C-83A1-F6EECF244321}">
                <p14:modId xmlns:p14="http://schemas.microsoft.com/office/powerpoint/2010/main" val="349694244"/>
              </p:ext>
            </p:extLst>
          </p:nvPr>
        </p:nvGraphicFramePr>
        <p:xfrm>
          <a:off x="968873" y="1425227"/>
          <a:ext cx="6568207" cy="3261054"/>
        </p:xfrm>
        <a:graphic>
          <a:graphicData uri="http://schemas.openxmlformats.org/drawingml/2006/table">
            <a:tbl>
              <a:tblPr firstRow="1" bandRow="1">
                <a:noFill/>
              </a:tblPr>
              <a:tblGrid>
                <a:gridCol w="3272746">
                  <a:extLst>
                    <a:ext uri="{9D8B030D-6E8A-4147-A177-3AD203B41FA5}">
                      <a16:colId xmlns:a16="http://schemas.microsoft.com/office/drawing/2014/main" val="20000"/>
                    </a:ext>
                  </a:extLst>
                </a:gridCol>
                <a:gridCol w="3295461">
                  <a:extLst>
                    <a:ext uri="{9D8B030D-6E8A-4147-A177-3AD203B41FA5}">
                      <a16:colId xmlns:a16="http://schemas.microsoft.com/office/drawing/2014/main" val="20001"/>
                    </a:ext>
                  </a:extLst>
                </a:gridCol>
              </a:tblGrid>
              <a:tr h="399847">
                <a:tc>
                  <a:txBody>
                    <a:bodyPr/>
                    <a:lstStyle/>
                    <a:p>
                      <a:pPr marL="0" marR="0" lvl="0" indent="0" algn="ctr" rtl="0">
                        <a:spcBef>
                          <a:spcPts val="0"/>
                        </a:spcBef>
                        <a:spcAft>
                          <a:spcPts val="0"/>
                        </a:spcAft>
                        <a:buNone/>
                      </a:pPr>
                      <a:r>
                        <a:rPr lang="en-US" sz="1800" b="1" dirty="0">
                          <a:latin typeface="Arial" panose="020B0604020202020204" pitchFamily="34" charset="0"/>
                          <a:cs typeface="Arial" panose="020B0604020202020204" pitchFamily="34" charset="0"/>
                        </a:rPr>
                        <a:t>Introverts</a:t>
                      </a:r>
                      <a:endParaRPr sz="1800" b="1" dirty="0">
                        <a:latin typeface="Arial" panose="020B0604020202020204" pitchFamily="34" charset="0"/>
                        <a:cs typeface="Arial" panose="020B0604020202020204" pitchFamily="34" charset="0"/>
                      </a:endParaRPr>
                    </a:p>
                  </a:txBody>
                  <a:tcPr marL="91450" marR="91450" marT="45725" marB="45725">
                    <a:lnL w="12700" cmpd="sng">
                      <a:solidFill>
                        <a:prstClr val="black"/>
                      </a:solidFill>
                      <a:prstDash val="solid"/>
                    </a:lnL>
                    <a:lnR w="12700" cap="flat" cmpd="sng" algn="ctr">
                      <a:solidFill>
                        <a:prstClr val="black"/>
                      </a:solidFill>
                      <a:prstDash val="solid"/>
                      <a:round/>
                      <a:headEnd type="none" w="med" len="med"/>
                      <a:tailEnd type="none" w="med" len="med"/>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solidFill>
                      <a:schemeClr val="accent1">
                        <a:lumMod val="40000"/>
                        <a:lumOff val="60000"/>
                      </a:schemeClr>
                    </a:solidFill>
                  </a:tcPr>
                </a:tc>
                <a:tc>
                  <a:txBody>
                    <a:bodyPr/>
                    <a:lstStyle/>
                    <a:p>
                      <a:pPr marL="0" marR="0" lvl="0" indent="0" algn="ctr" rtl="0">
                        <a:spcBef>
                          <a:spcPts val="0"/>
                        </a:spcBef>
                        <a:spcAft>
                          <a:spcPts val="0"/>
                        </a:spcAft>
                        <a:buNone/>
                      </a:pPr>
                      <a:r>
                        <a:rPr lang="en-US" sz="1800" b="1" dirty="0">
                          <a:latin typeface="Arial" panose="020B0604020202020204" pitchFamily="34" charset="0"/>
                          <a:cs typeface="Arial" panose="020B0604020202020204" pitchFamily="34" charset="0"/>
                        </a:rPr>
                        <a:t>Extroverts</a:t>
                      </a:r>
                      <a:endParaRPr sz="1800" b="1" dirty="0">
                        <a:latin typeface="Arial" panose="020B0604020202020204" pitchFamily="34" charset="0"/>
                        <a:cs typeface="Arial" panose="020B0604020202020204" pitchFamily="34" charset="0"/>
                      </a:endParaRPr>
                    </a:p>
                  </a:txBody>
                  <a:tcPr marL="91450" marR="91450" marT="45725" marB="45725">
                    <a:lnL w="12700" cap="flat" cmpd="sng" algn="ctr">
                      <a:solidFill>
                        <a:prstClr val="black"/>
                      </a:solidFill>
                      <a:prstDash val="solid"/>
                      <a:round/>
                      <a:headEnd type="none" w="med" len="med"/>
                      <a:tailEnd type="none" w="med" len="med"/>
                    </a:lnL>
                    <a:lnR w="12700" cmpd="sng">
                      <a:solidFill>
                        <a:prstClr val="black"/>
                      </a:solidFill>
                      <a:prstDash val="solid"/>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solidFill>
                      <a:schemeClr val="accent1">
                        <a:lumMod val="40000"/>
                        <a:lumOff val="60000"/>
                      </a:schemeClr>
                    </a:solidFill>
                  </a:tcPr>
                </a:tc>
                <a:extLst>
                  <a:ext uri="{0D108BD9-81ED-4DB2-BD59-A6C34878D82A}">
                    <a16:rowId xmlns:a16="http://schemas.microsoft.com/office/drawing/2014/main" val="1565165227"/>
                  </a:ext>
                </a:extLst>
              </a:tr>
              <a:tr h="371192">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l" rtl="0">
                        <a:spcBef>
                          <a:spcPts val="0"/>
                        </a:spcBef>
                        <a:spcAft>
                          <a:spcPts val="0"/>
                        </a:spcAft>
                        <a:buNone/>
                      </a:pPr>
                      <a:r>
                        <a:rPr lang="en-US" sz="1600" b="0" u="none" strike="noStrike" cap="none" dirty="0"/>
                        <a:t>Energized by being alone</a:t>
                      </a:r>
                      <a:endParaRPr sz="1600" b="0" dirty="0"/>
                    </a:p>
                  </a:txBody>
                  <a:tcPr marL="91450" marR="91450" marT="45725" marB="45725">
                    <a:lnL w="12700" cmpd="sng">
                      <a:solidFill>
                        <a:prstClr val="black"/>
                      </a:solidFill>
                      <a:prstDash val="solid"/>
                    </a:lnL>
                    <a:lnR w="12700" cmpd="sng">
                      <a:solidFill>
                        <a:prstClr val="black"/>
                      </a:solidFill>
                      <a:prstDash val="solid"/>
                    </a:lnR>
                    <a:lnT w="12700" cap="flat" cmpd="sng" algn="ctr">
                      <a:solidFill>
                        <a:prstClr val="black"/>
                      </a:solidFill>
                      <a:prstDash val="solid"/>
                      <a:round/>
                      <a:headEnd type="none" w="med" len="med"/>
                      <a:tailEnd type="none" w="med" len="med"/>
                    </a:lnT>
                    <a:lnB w="12700" cmpd="sng">
                      <a:solidFill>
                        <a:prstClr val="black"/>
                      </a:solidFill>
                      <a:prstDash val="solid"/>
                    </a:lnB>
                    <a:lnTlToBr w="12700" cmpd="sng">
                      <a:noFill/>
                      <a:prstDash val="solid"/>
                    </a:lnTlToBr>
                    <a:lnBlToTr w="12700" cmpd="sng">
                      <a:noFill/>
                      <a:prstDash val="solid"/>
                    </a:lnBlToTr>
                    <a:solidFill>
                      <a:schemeClr val="accent1">
                        <a:lumMod val="20000"/>
                        <a:lumOff val="80000"/>
                      </a:scheme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l" rtl="0">
                        <a:spcBef>
                          <a:spcPts val="0"/>
                        </a:spcBef>
                        <a:spcAft>
                          <a:spcPts val="0"/>
                        </a:spcAft>
                        <a:buNone/>
                      </a:pPr>
                      <a:r>
                        <a:rPr lang="en-US" sz="1600" b="0"/>
                        <a:t>Energized by being with others</a:t>
                      </a:r>
                      <a:endParaRPr sz="1600" b="0"/>
                    </a:p>
                  </a:txBody>
                  <a:tcPr marL="91450" marR="91450" marT="45725" marB="45725">
                    <a:lnL w="12700" cmpd="sng">
                      <a:solidFill>
                        <a:prstClr val="black"/>
                      </a:solidFill>
                      <a:prstDash val="solid"/>
                    </a:lnL>
                    <a:lnR w="12700" cmpd="sng">
                      <a:solidFill>
                        <a:prstClr val="black"/>
                      </a:solidFill>
                      <a:prstDash val="solid"/>
                    </a:lnR>
                    <a:lnT w="12700" cap="flat" cmpd="sng" algn="ctr">
                      <a:solidFill>
                        <a:prstClr val="black"/>
                      </a:solidFill>
                      <a:prstDash val="solid"/>
                      <a:round/>
                      <a:headEnd type="none" w="med" len="med"/>
                      <a:tailEnd type="none" w="med" len="med"/>
                    </a:lnT>
                    <a:lnB w="12700" cmpd="sng">
                      <a:solidFill>
                        <a:prstClr val="black"/>
                      </a:solidFill>
                      <a:prstDash val="solid"/>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10000"/>
                  </a:ext>
                </a:extLst>
              </a:tr>
              <a:tr h="353085">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l" rtl="0">
                        <a:spcBef>
                          <a:spcPts val="0"/>
                        </a:spcBef>
                        <a:spcAft>
                          <a:spcPts val="0"/>
                        </a:spcAft>
                        <a:buNone/>
                      </a:pPr>
                      <a:r>
                        <a:rPr lang="en-US" sz="1600" dirty="0"/>
                        <a:t>Avoids attention</a:t>
                      </a:r>
                      <a:endParaRPr sz="1600" dirty="0"/>
                    </a:p>
                  </a:txBody>
                  <a:tcPr marL="91450" marR="91450" marT="45725" marB="45725">
                    <a:lnL w="12700" cmpd="sng">
                      <a:solidFill>
                        <a:prstClr val="black"/>
                      </a:solidFill>
                      <a:prstDash val="solid"/>
                    </a:lnL>
                    <a:lnR w="12700" cmpd="sng">
                      <a:solidFill>
                        <a:prstClr val="black"/>
                      </a:solidFill>
                      <a:prstDash val="solid"/>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solidFill>
                      <a:schemeClr val="accent1">
                        <a:lumMod val="20000"/>
                        <a:lumOff val="80000"/>
                      </a:scheme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l" rtl="0">
                        <a:spcBef>
                          <a:spcPts val="0"/>
                        </a:spcBef>
                        <a:spcAft>
                          <a:spcPts val="0"/>
                        </a:spcAft>
                        <a:buNone/>
                      </a:pPr>
                      <a:r>
                        <a:rPr lang="en-US" sz="1600" dirty="0"/>
                        <a:t>Seeks attention</a:t>
                      </a:r>
                      <a:endParaRPr sz="1600" dirty="0"/>
                    </a:p>
                  </a:txBody>
                  <a:tcPr marL="91450" marR="91450" marT="45725" marB="45725">
                    <a:lnL w="12700" cmpd="sng">
                      <a:solidFill>
                        <a:prstClr val="black"/>
                      </a:solidFill>
                      <a:prstDash val="solid"/>
                    </a:lnL>
                    <a:lnR w="12700" cmpd="sng">
                      <a:solidFill>
                        <a:prstClr val="black"/>
                      </a:solidFill>
                      <a:prstDash val="solid"/>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10001"/>
                  </a:ext>
                </a:extLst>
              </a:tr>
              <a:tr h="353086">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l" rtl="0">
                        <a:spcBef>
                          <a:spcPts val="0"/>
                        </a:spcBef>
                        <a:spcAft>
                          <a:spcPts val="0"/>
                        </a:spcAft>
                        <a:buNone/>
                      </a:pPr>
                      <a:r>
                        <a:rPr lang="en-US" sz="1600"/>
                        <a:t>Speaks slowly &amp; softly</a:t>
                      </a:r>
                      <a:endParaRPr sz="1600"/>
                    </a:p>
                  </a:txBody>
                  <a:tcPr marL="91450" marR="91450" marT="45725" marB="45725">
                    <a:lnL w="12700" cmpd="sng">
                      <a:solidFill>
                        <a:prstClr val="black"/>
                      </a:solidFill>
                      <a:prstDash val="solid"/>
                    </a:lnL>
                    <a:lnR w="12700" cmpd="sng">
                      <a:solidFill>
                        <a:prstClr val="black"/>
                      </a:solidFill>
                      <a:prstDash val="solid"/>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solidFill>
                      <a:schemeClr val="accent1">
                        <a:lumMod val="20000"/>
                        <a:lumOff val="80000"/>
                      </a:scheme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l" rtl="0">
                        <a:spcBef>
                          <a:spcPts val="0"/>
                        </a:spcBef>
                        <a:spcAft>
                          <a:spcPts val="0"/>
                        </a:spcAft>
                        <a:buNone/>
                      </a:pPr>
                      <a:r>
                        <a:rPr lang="en-US" sz="1600" dirty="0"/>
                        <a:t>Speaks quickly &amp; loudly</a:t>
                      </a:r>
                      <a:endParaRPr sz="1600" dirty="0"/>
                    </a:p>
                  </a:txBody>
                  <a:tcPr marL="91450" marR="91450" marT="45725" marB="45725">
                    <a:lnL w="12700" cmpd="sng">
                      <a:solidFill>
                        <a:prstClr val="black"/>
                      </a:solidFill>
                      <a:prstDash val="solid"/>
                    </a:lnL>
                    <a:lnR w="12700" cmpd="sng">
                      <a:solidFill>
                        <a:prstClr val="black"/>
                      </a:solidFill>
                      <a:prstDash val="solid"/>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10002"/>
                  </a:ext>
                </a:extLst>
              </a:tr>
              <a:tr h="380245">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l" rtl="0">
                        <a:spcBef>
                          <a:spcPts val="0"/>
                        </a:spcBef>
                        <a:spcAft>
                          <a:spcPts val="0"/>
                        </a:spcAft>
                        <a:buNone/>
                      </a:pPr>
                      <a:r>
                        <a:rPr lang="en-US" sz="1600" dirty="0"/>
                        <a:t>Thinks before speaking</a:t>
                      </a:r>
                      <a:endParaRPr sz="1600" dirty="0"/>
                    </a:p>
                  </a:txBody>
                  <a:tcPr marL="91450" marR="91450" marT="45725" marB="45725">
                    <a:lnL w="12700" cmpd="sng">
                      <a:solidFill>
                        <a:prstClr val="black"/>
                      </a:solidFill>
                      <a:prstDash val="solid"/>
                    </a:lnL>
                    <a:lnR w="12700" cmpd="sng">
                      <a:solidFill>
                        <a:prstClr val="black"/>
                      </a:solidFill>
                      <a:prstDash val="solid"/>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solidFill>
                      <a:schemeClr val="accent1">
                        <a:lumMod val="20000"/>
                        <a:lumOff val="80000"/>
                      </a:scheme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l" rtl="0">
                        <a:spcBef>
                          <a:spcPts val="0"/>
                        </a:spcBef>
                        <a:spcAft>
                          <a:spcPts val="0"/>
                        </a:spcAft>
                        <a:buNone/>
                      </a:pPr>
                      <a:r>
                        <a:rPr lang="en-US" sz="1600" dirty="0"/>
                        <a:t>Thinks out loud</a:t>
                      </a:r>
                      <a:endParaRPr sz="1600" dirty="0"/>
                    </a:p>
                  </a:txBody>
                  <a:tcPr marL="91450" marR="91450" marT="45725" marB="45725">
                    <a:lnL w="12700" cmpd="sng">
                      <a:solidFill>
                        <a:prstClr val="black"/>
                      </a:solidFill>
                      <a:prstDash val="solid"/>
                    </a:lnL>
                    <a:lnR w="12700" cmpd="sng">
                      <a:solidFill>
                        <a:prstClr val="black"/>
                      </a:solidFill>
                      <a:prstDash val="solid"/>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10003"/>
                  </a:ext>
                </a:extLst>
              </a:tr>
              <a:tr h="353085">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l" rtl="0">
                        <a:spcBef>
                          <a:spcPts val="0"/>
                        </a:spcBef>
                        <a:spcAft>
                          <a:spcPts val="0"/>
                        </a:spcAft>
                        <a:buNone/>
                      </a:pPr>
                      <a:r>
                        <a:rPr lang="en-US" sz="1600"/>
                        <a:t>Stays on one topic</a:t>
                      </a:r>
                      <a:endParaRPr sz="1600"/>
                    </a:p>
                  </a:txBody>
                  <a:tcPr marL="91450" marR="91450" marT="45725" marB="45725">
                    <a:lnL w="12700" cmpd="sng">
                      <a:solidFill>
                        <a:prstClr val="black"/>
                      </a:solidFill>
                      <a:prstDash val="solid"/>
                    </a:lnL>
                    <a:lnR w="12700" cmpd="sng">
                      <a:solidFill>
                        <a:prstClr val="black"/>
                      </a:solidFill>
                      <a:prstDash val="solid"/>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solidFill>
                      <a:schemeClr val="accent1">
                        <a:lumMod val="20000"/>
                        <a:lumOff val="80000"/>
                      </a:scheme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l" rtl="0">
                        <a:spcBef>
                          <a:spcPts val="0"/>
                        </a:spcBef>
                        <a:spcAft>
                          <a:spcPts val="0"/>
                        </a:spcAft>
                        <a:buNone/>
                      </a:pPr>
                      <a:r>
                        <a:rPr lang="en-US" sz="1600" dirty="0"/>
                        <a:t>Jumps from topic to topic</a:t>
                      </a:r>
                      <a:endParaRPr sz="1600" dirty="0"/>
                    </a:p>
                  </a:txBody>
                  <a:tcPr marL="91450" marR="91450" marT="45725" marB="45725">
                    <a:lnL w="12700" cmpd="sng">
                      <a:solidFill>
                        <a:prstClr val="black"/>
                      </a:solidFill>
                      <a:prstDash val="solid"/>
                    </a:lnL>
                    <a:lnR w="12700" cmpd="sng">
                      <a:solidFill>
                        <a:prstClr val="black"/>
                      </a:solidFill>
                      <a:prstDash val="solid"/>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10004"/>
                  </a:ext>
                </a:extLst>
              </a:tr>
              <a:tr h="344032">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l" rtl="0">
                        <a:spcBef>
                          <a:spcPts val="0"/>
                        </a:spcBef>
                        <a:spcAft>
                          <a:spcPts val="0"/>
                        </a:spcAft>
                        <a:buNone/>
                      </a:pPr>
                      <a:r>
                        <a:rPr lang="en-US" sz="1600" dirty="0"/>
                        <a:t>Prefers written communication</a:t>
                      </a:r>
                      <a:endParaRPr sz="1600" dirty="0"/>
                    </a:p>
                  </a:txBody>
                  <a:tcPr marL="91450" marR="91450" marT="45725" marB="45725">
                    <a:lnL w="12700" cmpd="sng">
                      <a:solidFill>
                        <a:prstClr val="black"/>
                      </a:solidFill>
                      <a:prstDash val="solid"/>
                    </a:lnL>
                    <a:lnR w="12700" cmpd="sng">
                      <a:solidFill>
                        <a:prstClr val="black"/>
                      </a:solidFill>
                      <a:prstDash val="solid"/>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solidFill>
                      <a:schemeClr val="accent1">
                        <a:lumMod val="20000"/>
                        <a:lumOff val="80000"/>
                      </a:scheme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l" rtl="0">
                        <a:spcBef>
                          <a:spcPts val="0"/>
                        </a:spcBef>
                        <a:spcAft>
                          <a:spcPts val="0"/>
                        </a:spcAft>
                        <a:buNone/>
                      </a:pPr>
                      <a:r>
                        <a:rPr lang="en-US" sz="1600" dirty="0"/>
                        <a:t>Prefers verbal communication</a:t>
                      </a:r>
                      <a:endParaRPr sz="1600" dirty="0"/>
                    </a:p>
                  </a:txBody>
                  <a:tcPr marL="91450" marR="91450" marT="45725" marB="45725">
                    <a:lnL w="12700" cmpd="sng">
                      <a:solidFill>
                        <a:prstClr val="black"/>
                      </a:solidFill>
                      <a:prstDash val="solid"/>
                    </a:lnL>
                    <a:lnR w="12700" cmpd="sng">
                      <a:solidFill>
                        <a:prstClr val="black"/>
                      </a:solidFill>
                      <a:prstDash val="solid"/>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10005"/>
                  </a:ext>
                </a:extLst>
              </a:tr>
              <a:tr h="371192">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l" rtl="0">
                        <a:spcBef>
                          <a:spcPts val="0"/>
                        </a:spcBef>
                        <a:spcAft>
                          <a:spcPts val="0"/>
                        </a:spcAft>
                        <a:buNone/>
                      </a:pPr>
                      <a:r>
                        <a:rPr lang="en-US" sz="1600"/>
                        <a:t>Pays attention easily</a:t>
                      </a:r>
                      <a:endParaRPr sz="1600"/>
                    </a:p>
                  </a:txBody>
                  <a:tcPr marL="91450" marR="91450" marT="45725" marB="45725">
                    <a:lnL w="12700" cmpd="sng">
                      <a:solidFill>
                        <a:prstClr val="black"/>
                      </a:solidFill>
                      <a:prstDash val="solid"/>
                    </a:lnL>
                    <a:lnR w="12700" cmpd="sng">
                      <a:solidFill>
                        <a:prstClr val="black"/>
                      </a:solidFill>
                      <a:prstDash val="solid"/>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solidFill>
                      <a:schemeClr val="accent1">
                        <a:lumMod val="20000"/>
                        <a:lumOff val="80000"/>
                      </a:scheme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l" rtl="0">
                        <a:spcBef>
                          <a:spcPts val="0"/>
                        </a:spcBef>
                        <a:spcAft>
                          <a:spcPts val="0"/>
                        </a:spcAft>
                        <a:buNone/>
                      </a:pPr>
                      <a:r>
                        <a:rPr lang="en-US" sz="1600" dirty="0"/>
                        <a:t>Distractible</a:t>
                      </a:r>
                      <a:endParaRPr sz="1600" dirty="0"/>
                    </a:p>
                  </a:txBody>
                  <a:tcPr marL="91450" marR="91450" marT="45725" marB="45725">
                    <a:lnL w="12700" cmpd="sng">
                      <a:solidFill>
                        <a:prstClr val="black"/>
                      </a:solidFill>
                      <a:prstDash val="solid"/>
                    </a:lnL>
                    <a:lnR w="12700" cmpd="sng">
                      <a:solidFill>
                        <a:prstClr val="black"/>
                      </a:solidFill>
                      <a:prstDash val="solid"/>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10006"/>
                  </a:ext>
                </a:extLst>
              </a:tr>
              <a:tr h="307818">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l" rtl="0">
                        <a:spcBef>
                          <a:spcPts val="0"/>
                        </a:spcBef>
                        <a:spcAft>
                          <a:spcPts val="0"/>
                        </a:spcAft>
                        <a:buNone/>
                      </a:pPr>
                      <a:r>
                        <a:rPr lang="en-US" sz="1600" dirty="0"/>
                        <a:t>Cautious</a:t>
                      </a:r>
                      <a:endParaRPr sz="1600" dirty="0"/>
                    </a:p>
                  </a:txBody>
                  <a:tcPr marL="91450" marR="91450" marT="45725" marB="45725">
                    <a:lnL w="12700" cmpd="sng">
                      <a:solidFill>
                        <a:prstClr val="black"/>
                      </a:solidFill>
                      <a:prstDash val="solid"/>
                    </a:lnL>
                    <a:lnR w="12700" cmpd="sng">
                      <a:solidFill>
                        <a:prstClr val="black"/>
                      </a:solidFill>
                      <a:prstDash val="solid"/>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solidFill>
                      <a:schemeClr val="accent1">
                        <a:lumMod val="20000"/>
                        <a:lumOff val="80000"/>
                      </a:scheme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l" rtl="0">
                        <a:spcBef>
                          <a:spcPts val="0"/>
                        </a:spcBef>
                        <a:spcAft>
                          <a:spcPts val="0"/>
                        </a:spcAft>
                        <a:buNone/>
                      </a:pPr>
                      <a:r>
                        <a:rPr lang="en-US" sz="1600" dirty="0"/>
                        <a:t>Acts first, thinks later</a:t>
                      </a:r>
                      <a:endParaRPr sz="1600" dirty="0"/>
                    </a:p>
                  </a:txBody>
                  <a:tcPr marL="91450" marR="91450" marT="45725" marB="45725">
                    <a:lnL w="12700" cmpd="sng">
                      <a:solidFill>
                        <a:prstClr val="black"/>
                      </a:solidFill>
                      <a:prstDash val="solid"/>
                    </a:lnL>
                    <a:lnR w="12700" cmpd="sng">
                      <a:solidFill>
                        <a:prstClr val="black"/>
                      </a:solidFill>
                      <a:prstDash val="solid"/>
                    </a:lnR>
                    <a:lnT w="12700" cmpd="sng">
                      <a:solidFill>
                        <a:prstClr val="black"/>
                      </a:solidFill>
                      <a:prstDash val="solid"/>
                    </a:lnT>
                    <a:lnB w="12700" cmpd="sng">
                      <a:solidFill>
                        <a:prstClr val="black"/>
                      </a:solidFill>
                      <a:prstDash val="solid"/>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10007"/>
                  </a:ext>
                </a:extLst>
              </a:tr>
            </a:tbl>
          </a:graphicData>
        </a:graphic>
      </p:graphicFrame>
      <p:pic>
        <p:nvPicPr>
          <p:cNvPr id="8" name="Picture 7">
            <a:extLst>
              <a:ext uri="{FF2B5EF4-FFF2-40B4-BE49-F238E27FC236}">
                <a16:creationId xmlns:a16="http://schemas.microsoft.com/office/drawing/2014/main" id="{FFD8B268-4481-F3E9-1564-CFE263F8C271}"/>
              </a:ext>
            </a:extLst>
          </p:cNvPr>
          <p:cNvPicPr>
            <a:picLocks noChangeAspect="1"/>
          </p:cNvPicPr>
          <p:nvPr/>
        </p:nvPicPr>
        <p:blipFill rotWithShape="1">
          <a:blip r:embed="rId4"/>
          <a:srcRect l="14947" r="15147"/>
          <a:stretch/>
        </p:blipFill>
        <p:spPr>
          <a:xfrm>
            <a:off x="8797042" y="625906"/>
            <a:ext cx="2817092" cy="5255207"/>
          </a:xfrm>
          <a:prstGeom prst="rect">
            <a:avLst/>
          </a:prstGeom>
        </p:spPr>
      </p:pic>
      <p:sp>
        <p:nvSpPr>
          <p:cNvPr id="10" name="TextBox 9">
            <a:extLst>
              <a:ext uri="{FF2B5EF4-FFF2-40B4-BE49-F238E27FC236}">
                <a16:creationId xmlns:a16="http://schemas.microsoft.com/office/drawing/2014/main" id="{E109F445-F882-C9FA-9A4C-303559FC618C}"/>
              </a:ext>
            </a:extLst>
          </p:cNvPr>
          <p:cNvSpPr txBox="1"/>
          <p:nvPr/>
        </p:nvSpPr>
        <p:spPr>
          <a:xfrm>
            <a:off x="8720575" y="5949118"/>
            <a:ext cx="3272718" cy="523220"/>
          </a:xfrm>
          <a:prstGeom prst="rect">
            <a:avLst/>
          </a:prstGeom>
          <a:noFill/>
        </p:spPr>
        <p:txBody>
          <a:bodyPr wrap="square">
            <a:spAutoFit/>
          </a:bodyPr>
          <a:lstStyle/>
          <a:p>
            <a:r>
              <a:rPr lang="en-US" sz="1400" dirty="0">
                <a:latin typeface="Arial" panose="020B0604020202020204" pitchFamily="34" charset="0"/>
                <a:cs typeface="Arial" panose="020B0604020202020204" pitchFamily="34" charset="0"/>
              </a:rPr>
              <a:t>Figure 11.9 Carl Jung was interested in exploring the collective unconscious.</a:t>
            </a:r>
          </a:p>
        </p:txBody>
      </p:sp>
      <p:sp>
        <p:nvSpPr>
          <p:cNvPr id="11" name="TextBox 10">
            <a:extLst>
              <a:ext uri="{FF2B5EF4-FFF2-40B4-BE49-F238E27FC236}">
                <a16:creationId xmlns:a16="http://schemas.microsoft.com/office/drawing/2014/main" id="{01D1A4CD-0190-6ADA-D9A7-D4D89C341DC7}"/>
              </a:ext>
            </a:extLst>
          </p:cNvPr>
          <p:cNvSpPr txBox="1"/>
          <p:nvPr/>
        </p:nvSpPr>
        <p:spPr>
          <a:xfrm>
            <a:off x="1038155" y="5163141"/>
            <a:ext cx="6293374" cy="503408"/>
          </a:xfrm>
          <a:prstGeom prst="rect">
            <a:avLst/>
          </a:prstGeom>
          <a:noFill/>
          <a:ln>
            <a:solidFill>
              <a:schemeClr val="accent1">
                <a:lumMod val="60000"/>
                <a:lumOff val="40000"/>
              </a:schemeClr>
            </a:solidFill>
          </a:ln>
        </p:spPr>
        <p:txBody>
          <a:bodyPr wrap="square">
            <a:spAutoFit/>
          </a:bodyPr>
          <a:lstStyle/>
          <a:p>
            <a:pPr marL="0" marR="0">
              <a:lnSpc>
                <a:spcPct val="115000"/>
              </a:lnSpc>
              <a:spcBef>
                <a:spcPts val="0"/>
              </a:spcBef>
              <a:spcAft>
                <a:spcPts val="1000"/>
              </a:spcAft>
            </a:pPr>
            <a:r>
              <a:rPr lang="en-US" sz="1200" b="1" kern="100" dirty="0">
                <a:effectLst/>
                <a:latin typeface="Arial" panose="020B0604020202020204" pitchFamily="34" charset="0"/>
                <a:ea typeface="Calibri" panose="020F0502020204030204" pitchFamily="34" charset="0"/>
                <a:cs typeface="Times New Roman" panose="02020603050405020304" pitchFamily="18" charset="0"/>
              </a:rPr>
              <a:t>Video</a:t>
            </a:r>
            <a:r>
              <a:rPr lang="en-US" sz="1200" kern="100" dirty="0">
                <a:effectLst/>
                <a:latin typeface="Arial" panose="020B0604020202020204" pitchFamily="34" charset="0"/>
                <a:ea typeface="Calibri" panose="020F0502020204030204" pitchFamily="34" charset="0"/>
                <a:cs typeface="Times New Roman" panose="02020603050405020304" pitchFamily="18" charset="0"/>
              </a:rPr>
              <a:t>: </a:t>
            </a:r>
            <a:r>
              <a:rPr lang="en-US" sz="1200" u="sng" kern="100" dirty="0">
                <a:solidFill>
                  <a:srgbClr val="0000FF"/>
                </a:solidFill>
                <a:effectLst/>
                <a:latin typeface="Arial" panose="020B0604020202020204" pitchFamily="34" charset="0"/>
                <a:ea typeface="Calibri" panose="020F0502020204030204" pitchFamily="34" charset="0"/>
                <a:cs typeface="Times New Roman" panose="02020603050405020304" pitchFamily="18" charset="0"/>
                <a:hlinkClick r:id="rId5"/>
              </a:rPr>
              <a:t>Carl Jung's Theory on Introverts, Extraverts, and Ambiverts</a:t>
            </a:r>
            <a:r>
              <a:rPr lang="en-US" sz="1200" kern="100" dirty="0">
                <a:effectLst/>
                <a:latin typeface="Arial" panose="020B0604020202020204" pitchFamily="34" charset="0"/>
                <a:ea typeface="Calibri" panose="020F0502020204030204" pitchFamily="34" charset="0"/>
                <a:cs typeface="Times New Roman" panose="02020603050405020304" pitchFamily="18" charset="0"/>
              </a:rPr>
              <a:t> discusses all three of his personality types in this video which also provides examples</a:t>
            </a:r>
            <a:r>
              <a:rPr lang="en-US" sz="1200" kern="100" dirty="0">
                <a:latin typeface="Arial" panose="020B0604020202020204" pitchFamily="34" charset="0"/>
                <a:ea typeface="Calibri" panose="020F0502020204030204" pitchFamily="34" charset="0"/>
                <a:cs typeface="Times New Roman" panose="02020603050405020304" pitchFamily="18" charset="0"/>
              </a:rPr>
              <a:t> </a:t>
            </a:r>
            <a:r>
              <a:rPr lang="en-US" sz="1200" kern="100" dirty="0">
                <a:effectLst/>
                <a:latin typeface="Arial" panose="020B0604020202020204" pitchFamily="34" charset="0"/>
                <a:ea typeface="Calibri" panose="020F0502020204030204" pitchFamily="34" charset="0"/>
                <a:cs typeface="Times New Roman" panose="02020603050405020304" pitchFamily="18" charset="0"/>
              </a:rPr>
              <a:t>(6:30).</a:t>
            </a:r>
            <a:endParaRPr lang="en-US" sz="11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2" name="TextBox 11">
            <a:extLst>
              <a:ext uri="{FF2B5EF4-FFF2-40B4-BE49-F238E27FC236}">
                <a16:creationId xmlns:a16="http://schemas.microsoft.com/office/drawing/2014/main" id="{D186E2DA-C4A4-3C28-538A-1689838A2751}"/>
              </a:ext>
            </a:extLst>
          </p:cNvPr>
          <p:cNvSpPr txBox="1"/>
          <p:nvPr/>
        </p:nvSpPr>
        <p:spPr>
          <a:xfrm>
            <a:off x="198707" y="5766483"/>
            <a:ext cx="8108541" cy="659796"/>
          </a:xfrm>
          <a:prstGeom prst="rect">
            <a:avLst/>
          </a:prstGeom>
          <a:noFill/>
          <a:ln>
            <a:solidFill>
              <a:schemeClr val="accent1">
                <a:lumMod val="60000"/>
                <a:lumOff val="40000"/>
              </a:schemeClr>
            </a:solidFill>
          </a:ln>
        </p:spPr>
        <p:txBody>
          <a:bodyPr wrap="square">
            <a:spAutoFit/>
          </a:bodyPr>
          <a:lstStyle/>
          <a:p>
            <a:pPr marL="0" marR="0">
              <a:lnSpc>
                <a:spcPct val="115000"/>
              </a:lnSpc>
              <a:spcBef>
                <a:spcPts val="0"/>
              </a:spcBef>
              <a:spcAft>
                <a:spcPts val="1000"/>
              </a:spcAft>
            </a:pPr>
            <a:r>
              <a:rPr lang="en-US" sz="1100" b="1" kern="100" dirty="0">
                <a:effectLst/>
                <a:latin typeface="Arial" panose="020B0604020202020204" pitchFamily="34" charset="0"/>
                <a:ea typeface="Calibri" panose="020F0502020204030204" pitchFamily="34" charset="0"/>
                <a:cs typeface="Arial" panose="020B0604020202020204" pitchFamily="34" charset="0"/>
              </a:rPr>
              <a:t>Link to Learning </a:t>
            </a:r>
            <a:r>
              <a:rPr lang="en-US" sz="1100" b="1" kern="100" dirty="0">
                <a:latin typeface="Arial" panose="020B0604020202020204" pitchFamily="34" charset="0"/>
                <a:ea typeface="Calibri" panose="020F0502020204030204" pitchFamily="34" charset="0"/>
                <a:cs typeface="Arial" panose="020B0604020202020204" pitchFamily="34" charset="0"/>
              </a:rPr>
              <a:t>Application</a:t>
            </a:r>
            <a:r>
              <a:rPr lang="en-US" sz="1100" kern="100" dirty="0">
                <a:effectLst/>
                <a:latin typeface="Arial" panose="020B0604020202020204" pitchFamily="34" charset="0"/>
                <a:ea typeface="Calibri" panose="020F0502020204030204" pitchFamily="34" charset="0"/>
                <a:cs typeface="Arial" panose="020B0604020202020204" pitchFamily="34" charset="0"/>
              </a:rPr>
              <a:t>: </a:t>
            </a:r>
            <a:r>
              <a:rPr lang="en-US" sz="1100" dirty="0">
                <a:latin typeface="Arial" panose="020B0604020202020204" pitchFamily="34" charset="0"/>
                <a:cs typeface="Arial" panose="020B0604020202020204" pitchFamily="34" charset="0"/>
              </a:rPr>
              <a:t>Jung’s view of extroverted and introverted types serves as a basis of the Myers-Briggs Type Indicator (MBTI). This questionnaire describes a person’s degree of introversion versus extroversion, thinking versus feeling, intuition versus sensation, and judging versus perceiving. Take this </a:t>
            </a:r>
            <a:r>
              <a:rPr lang="en-US" sz="1100" dirty="0">
                <a:latin typeface="Arial" panose="020B0604020202020204" pitchFamily="34" charset="0"/>
                <a:cs typeface="Arial" panose="020B0604020202020204" pitchFamily="34" charset="0"/>
                <a:hlinkClick r:id="rId6"/>
              </a:rPr>
              <a:t>modified questionnaire based on the MBTI</a:t>
            </a:r>
            <a:r>
              <a:rPr lang="en-US" sz="1100" dirty="0">
                <a:latin typeface="Arial" panose="020B0604020202020204" pitchFamily="34" charset="0"/>
                <a:cs typeface="Arial" panose="020B0604020202020204" pitchFamily="34" charset="0"/>
              </a:rPr>
              <a:t> to learn more</a:t>
            </a:r>
            <a:r>
              <a:rPr lang="en-US" sz="1050" dirty="0">
                <a:latin typeface="Arial" panose="020B0604020202020204" pitchFamily="34" charset="0"/>
                <a:cs typeface="Arial" panose="020B0604020202020204" pitchFamily="34" charset="0"/>
              </a:rPr>
              <a:t>.</a:t>
            </a:r>
            <a:endParaRPr lang="en-US" sz="1050" kern="100" dirty="0">
              <a:effectLst/>
              <a:latin typeface="Arial" panose="020B0604020202020204" pitchFamily="34" charset="0"/>
              <a:ea typeface="Calibri" panose="020F0502020204030204" pitchFamily="34" charset="0"/>
              <a:cs typeface="Arial" panose="020B0604020202020204" pitchFamily="34" charset="0"/>
            </a:endParaRPr>
          </a:p>
        </p:txBody>
      </p:sp>
      <p:sp>
        <p:nvSpPr>
          <p:cNvPr id="3" name="TextBox 2">
            <a:extLst>
              <a:ext uri="{FF2B5EF4-FFF2-40B4-BE49-F238E27FC236}">
                <a16:creationId xmlns:a16="http://schemas.microsoft.com/office/drawing/2014/main" id="{EAA4A12E-0E9A-8FF0-EF89-778274002122}"/>
              </a:ext>
            </a:extLst>
          </p:cNvPr>
          <p:cNvSpPr txBox="1"/>
          <p:nvPr/>
        </p:nvSpPr>
        <p:spPr>
          <a:xfrm>
            <a:off x="6597561" y="4686281"/>
            <a:ext cx="996235" cy="307777"/>
          </a:xfrm>
          <a:prstGeom prst="rect">
            <a:avLst/>
          </a:prstGeom>
          <a:noFill/>
        </p:spPr>
        <p:txBody>
          <a:bodyPr wrap="none" rtlCol="0">
            <a:spAutoFit/>
          </a:bodyPr>
          <a:lstStyle/>
          <a:p>
            <a:r>
              <a:rPr lang="en-US" sz="1400" dirty="0">
                <a:latin typeface="Arial" panose="020B0604020202020204" pitchFamily="34" charset="0"/>
                <a:cs typeface="Arial" panose="020B0604020202020204" pitchFamily="34" charset="0"/>
              </a:rPr>
              <a:t>Table 11.3</a:t>
            </a:r>
          </a:p>
        </p:txBody>
      </p:sp>
    </p:spTree>
    <p:extLst>
      <p:ext uri="{BB962C8B-B14F-4D97-AF65-F5344CB8AC3E}">
        <p14:creationId xmlns:p14="http://schemas.microsoft.com/office/powerpoint/2010/main" val="425742640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AF2CC0BF-1A1C-E4E9-7ACD-0D4BC3A486EE}"/>
              </a:ext>
            </a:extLst>
          </p:cNvPr>
          <p:cNvSpPr txBox="1">
            <a:spLocks/>
          </p:cNvSpPr>
          <p:nvPr/>
        </p:nvSpPr>
        <p:spPr>
          <a:xfrm>
            <a:off x="3890818" y="155988"/>
            <a:ext cx="4410364" cy="534574"/>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Neo-Freudians: Karen Horney</a:t>
            </a:r>
          </a:p>
        </p:txBody>
      </p:sp>
      <p:sp>
        <p:nvSpPr>
          <p:cNvPr id="6" name="TextBox 5">
            <a:extLst>
              <a:ext uri="{FF2B5EF4-FFF2-40B4-BE49-F238E27FC236}">
                <a16:creationId xmlns:a16="http://schemas.microsoft.com/office/drawing/2014/main" id="{6B1549A1-6D38-34D7-9EB2-B2266D478DC9}"/>
              </a:ext>
            </a:extLst>
          </p:cNvPr>
          <p:cNvSpPr txBox="1"/>
          <p:nvPr/>
        </p:nvSpPr>
        <p:spPr>
          <a:xfrm>
            <a:off x="1029147" y="6538297"/>
            <a:ext cx="10314774"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p:txBody>
      </p:sp>
      <p:sp>
        <p:nvSpPr>
          <p:cNvPr id="10" name="TextBox 9">
            <a:extLst>
              <a:ext uri="{FF2B5EF4-FFF2-40B4-BE49-F238E27FC236}">
                <a16:creationId xmlns:a16="http://schemas.microsoft.com/office/drawing/2014/main" id="{6BC3A1B1-FA0F-285A-01D1-0FCFB9602373}"/>
              </a:ext>
            </a:extLst>
          </p:cNvPr>
          <p:cNvSpPr txBox="1"/>
          <p:nvPr/>
        </p:nvSpPr>
        <p:spPr>
          <a:xfrm>
            <a:off x="261527" y="710081"/>
            <a:ext cx="8205307" cy="5724644"/>
          </a:xfrm>
          <a:prstGeom prst="rect">
            <a:avLst/>
          </a:prstGeom>
          <a:noFill/>
          <a:ln>
            <a:solidFill>
              <a:schemeClr val="accent1">
                <a:lumMod val="60000"/>
                <a:lumOff val="40000"/>
              </a:schemeClr>
            </a:solidFill>
          </a:ln>
        </p:spPr>
        <p:txBody>
          <a:bodyPr wrap="square">
            <a:spAutoFit/>
          </a:bodyPr>
          <a:lstStyle/>
          <a:p>
            <a:pPr marL="285750" marR="0" lvl="0" indent="-285750" algn="l" defTabSz="914400" rtl="0" eaLnBrk="1" fontAlgn="auto" latinLnBrk="0" hangingPunct="1">
              <a:lnSpc>
                <a:spcPct val="100000"/>
              </a:lnSpc>
              <a:spcBef>
                <a:spcPts val="0"/>
              </a:spcBef>
              <a:spcAft>
                <a:spcPts val="0"/>
              </a:spcAft>
              <a:buClr>
                <a:schemeClr val="accent1">
                  <a:lumMod val="60000"/>
                  <a:lumOff val="40000"/>
                </a:schemeClr>
              </a:buClr>
              <a:buSzPts val="1600"/>
              <a:buFont typeface="Wingdings" panose="05000000000000000000" pitchFamily="2" charset="2"/>
              <a:buChar char="q"/>
              <a:tabLst/>
              <a:defRPr/>
            </a:pPr>
            <a:r>
              <a:rPr kumimoji="0" lang="en-US" sz="1600" i="0" strike="noStrike" kern="0" cap="none" spc="0" normalizeH="0" baseline="0" noProof="0" dirty="0">
                <a:ln>
                  <a:noFill/>
                </a:ln>
                <a:solidFill>
                  <a:srgbClr val="000000"/>
                </a:solidFill>
                <a:effectLst/>
                <a:uLnTx/>
                <a:uFillTx/>
                <a:latin typeface="Arial"/>
                <a:cs typeface="Arial"/>
                <a:sym typeface="Arial"/>
              </a:rPr>
              <a:t>Agreed with Jung that individuals have the potential for self-realization and believed the goal of psychoanalysis should be moving toward a healthy self.</a:t>
            </a:r>
          </a:p>
          <a:p>
            <a:pPr marL="285750" marR="0" lvl="0" indent="-285750" algn="l" defTabSz="914400" rtl="0" eaLnBrk="1" fontAlgn="auto" latinLnBrk="0" hangingPunct="1">
              <a:lnSpc>
                <a:spcPct val="100000"/>
              </a:lnSpc>
              <a:spcBef>
                <a:spcPts val="1080"/>
              </a:spcBef>
              <a:spcAft>
                <a:spcPts val="0"/>
              </a:spcAft>
              <a:buClr>
                <a:schemeClr val="accent1">
                  <a:lumMod val="60000"/>
                  <a:lumOff val="40000"/>
                </a:schemeClr>
              </a:buClr>
              <a:buSzPts val="1600"/>
              <a:buFont typeface="Wingdings" panose="05000000000000000000" pitchFamily="2" charset="2"/>
              <a:buChar char="q"/>
              <a:tabLst/>
              <a:defRPr/>
            </a:pPr>
            <a:r>
              <a:rPr kumimoji="0" lang="en-US" sz="1600" i="0" strike="noStrike" kern="0" cap="none" spc="0" normalizeH="0" baseline="0" noProof="0" dirty="0">
                <a:ln>
                  <a:noFill/>
                </a:ln>
                <a:solidFill>
                  <a:srgbClr val="000000"/>
                </a:solidFill>
                <a:effectLst/>
                <a:uLnTx/>
                <a:uFillTx/>
                <a:latin typeface="Arial"/>
                <a:cs typeface="Arial"/>
                <a:sym typeface="Arial"/>
              </a:rPr>
              <a:t>Disagreed with the idea of penis envy – suggested that any jealousy is culturally based.</a:t>
            </a:r>
          </a:p>
          <a:p>
            <a:pPr marL="742950" lvl="1" indent="-285750">
              <a:spcBef>
                <a:spcPts val="1080"/>
              </a:spcBef>
              <a:buClr>
                <a:schemeClr val="accent1">
                  <a:lumMod val="60000"/>
                  <a:lumOff val="40000"/>
                </a:schemeClr>
              </a:buClr>
              <a:buSzPts val="1600"/>
              <a:buFont typeface="Wingdings" panose="05000000000000000000" pitchFamily="2" charset="2"/>
              <a:buChar char="ü"/>
              <a:defRPr/>
            </a:pPr>
            <a:r>
              <a:rPr kumimoji="0" lang="en-US" sz="1600" i="0" strike="noStrike" kern="0" cap="none" spc="0" normalizeH="0" baseline="0" noProof="0" dirty="0">
                <a:ln>
                  <a:noFill/>
                </a:ln>
                <a:solidFill>
                  <a:srgbClr val="000000"/>
                </a:solidFill>
                <a:effectLst/>
                <a:uLnTx/>
                <a:uFillTx/>
                <a:latin typeface="Arial"/>
                <a:cs typeface="Arial"/>
                <a:sym typeface="Arial"/>
              </a:rPr>
              <a:t>Differences in personality between men and women is culturally based.</a:t>
            </a:r>
          </a:p>
          <a:p>
            <a:pPr marL="742950" lvl="1" indent="-285750">
              <a:spcBef>
                <a:spcPts val="1080"/>
              </a:spcBef>
              <a:buClr>
                <a:schemeClr val="accent1">
                  <a:lumMod val="60000"/>
                  <a:lumOff val="40000"/>
                </a:schemeClr>
              </a:buClr>
              <a:buSzPts val="1600"/>
              <a:buFont typeface="Wingdings" panose="05000000000000000000" pitchFamily="2" charset="2"/>
              <a:buChar char="ü"/>
              <a:defRPr/>
            </a:pPr>
            <a:r>
              <a:rPr kumimoji="0" lang="en-US" sz="1600" i="0" strike="noStrike" kern="0" cap="none" spc="0" normalizeH="0" baseline="0" noProof="0" dirty="0">
                <a:ln>
                  <a:noFill/>
                </a:ln>
                <a:solidFill>
                  <a:srgbClr val="000000"/>
                </a:solidFill>
                <a:effectLst/>
                <a:uLnTx/>
                <a:uFillTx/>
                <a:latin typeface="Arial"/>
                <a:cs typeface="Arial"/>
                <a:sym typeface="Arial"/>
              </a:rPr>
              <a:t>Men have womb envy because they cannot give birth.</a:t>
            </a:r>
          </a:p>
          <a:p>
            <a:pPr marL="285750" marR="0" lvl="0" indent="-285750" algn="l" defTabSz="914400" rtl="0" eaLnBrk="1" fontAlgn="auto" latinLnBrk="0" hangingPunct="1">
              <a:lnSpc>
                <a:spcPct val="100000"/>
              </a:lnSpc>
              <a:spcBef>
                <a:spcPts val="1080"/>
              </a:spcBef>
              <a:spcAft>
                <a:spcPts val="0"/>
              </a:spcAft>
              <a:buClr>
                <a:schemeClr val="accent1">
                  <a:lumMod val="60000"/>
                  <a:lumOff val="40000"/>
                </a:schemeClr>
              </a:buClr>
              <a:buSzPts val="1600"/>
              <a:buFont typeface="Wingdings" panose="05000000000000000000" pitchFamily="2" charset="2"/>
              <a:buChar char="q"/>
              <a:tabLst/>
              <a:defRPr/>
            </a:pPr>
            <a:r>
              <a:rPr kumimoji="0" lang="en-US" sz="1600" i="0" strike="noStrike" kern="0" cap="none" spc="0" normalizeH="0" baseline="0" noProof="0" dirty="0">
                <a:ln>
                  <a:noFill/>
                </a:ln>
                <a:solidFill>
                  <a:srgbClr val="000000"/>
                </a:solidFill>
                <a:effectLst/>
                <a:uLnTx/>
                <a:uFillTx/>
                <a:latin typeface="Arial"/>
                <a:cs typeface="Arial"/>
                <a:sym typeface="Arial"/>
              </a:rPr>
              <a:t>Many of Horney’s theories focused on </a:t>
            </a:r>
            <a:r>
              <a:rPr kumimoji="0" lang="en-US" sz="1600" i="0" u="sng" strike="noStrike" kern="0" cap="none" spc="0" normalizeH="0" baseline="0" noProof="0" dirty="0">
                <a:ln>
                  <a:noFill/>
                </a:ln>
                <a:solidFill>
                  <a:srgbClr val="000000"/>
                </a:solidFill>
                <a:effectLst/>
                <a:uLnTx/>
                <a:uFillTx/>
                <a:latin typeface="Arial"/>
                <a:cs typeface="Arial"/>
                <a:sym typeface="Arial"/>
              </a:rPr>
              <a:t>unconscious anxiety</a:t>
            </a:r>
            <a:r>
              <a:rPr kumimoji="0" lang="en-US" sz="1600" i="0" strike="noStrike" kern="0" cap="none" spc="0" normalizeH="0" baseline="0" noProof="0" dirty="0">
                <a:ln>
                  <a:noFill/>
                </a:ln>
                <a:solidFill>
                  <a:srgbClr val="000000"/>
                </a:solidFill>
                <a:effectLst/>
                <a:uLnTx/>
                <a:uFillTx/>
                <a:latin typeface="Arial"/>
                <a:cs typeface="Arial"/>
                <a:sym typeface="Arial"/>
              </a:rPr>
              <a:t>.</a:t>
            </a:r>
          </a:p>
          <a:p>
            <a:pPr marL="742950" lvl="1" indent="-285750">
              <a:spcBef>
                <a:spcPts val="1080"/>
              </a:spcBef>
              <a:buClr>
                <a:schemeClr val="accent1">
                  <a:lumMod val="60000"/>
                  <a:lumOff val="40000"/>
                </a:schemeClr>
              </a:buClr>
              <a:buSzPts val="1600"/>
              <a:buFont typeface="Wingdings" panose="05000000000000000000" pitchFamily="2" charset="2"/>
              <a:buChar char="ü"/>
              <a:defRPr/>
            </a:pPr>
            <a:r>
              <a:rPr kumimoji="0" lang="en-US" sz="1600" i="0" strike="noStrike" kern="0" cap="none" spc="0" normalizeH="0" baseline="0" noProof="0" dirty="0">
                <a:ln>
                  <a:noFill/>
                </a:ln>
                <a:solidFill>
                  <a:srgbClr val="000000"/>
                </a:solidFill>
                <a:effectLst/>
                <a:uLnTx/>
                <a:uFillTx/>
                <a:latin typeface="Arial"/>
                <a:cs typeface="Arial"/>
                <a:sym typeface="Arial"/>
              </a:rPr>
              <a:t>Normal growth can be blocked by basic anxiety stemming from needs not being met.</a:t>
            </a:r>
          </a:p>
          <a:p>
            <a:pPr marL="285750" indent="-285750">
              <a:spcBef>
                <a:spcPts val="1080"/>
              </a:spcBef>
              <a:buClr>
                <a:schemeClr val="accent1">
                  <a:lumMod val="60000"/>
                  <a:lumOff val="40000"/>
                </a:schemeClr>
              </a:buClr>
              <a:buSzPts val="1600"/>
              <a:buFont typeface="Wingdings" panose="05000000000000000000" pitchFamily="2" charset="2"/>
              <a:buChar char="q"/>
              <a:defRPr/>
            </a:pPr>
            <a:r>
              <a:rPr kumimoji="0" lang="en-US" sz="1600" i="0" strike="noStrike" kern="0" cap="none" spc="0" normalizeH="0" baseline="0" noProof="0" dirty="0">
                <a:ln>
                  <a:noFill/>
                </a:ln>
                <a:solidFill>
                  <a:srgbClr val="000000"/>
                </a:solidFill>
                <a:effectLst/>
                <a:uLnTx/>
                <a:uFillTx/>
                <a:latin typeface="Arial"/>
                <a:cs typeface="Arial"/>
                <a:sym typeface="Arial"/>
              </a:rPr>
              <a:t>3 styles of coping used by children to relieve anxiety:</a:t>
            </a:r>
          </a:p>
          <a:p>
            <a:pPr marL="800100" lvl="1" indent="-342900">
              <a:spcBef>
                <a:spcPts val="1080"/>
              </a:spcBef>
              <a:buClr>
                <a:schemeClr val="accent1">
                  <a:lumMod val="60000"/>
                  <a:lumOff val="40000"/>
                </a:schemeClr>
              </a:buClr>
              <a:buSzPts val="1600"/>
              <a:buFont typeface="Wingdings" panose="05000000000000000000" pitchFamily="2" charset="2"/>
              <a:buChar char="ü"/>
              <a:defRPr/>
            </a:pPr>
            <a:r>
              <a:rPr kumimoji="0" lang="en-US" sz="1600" i="0" u="sng" strike="noStrike" kern="0" cap="none" spc="0" normalizeH="0" baseline="0" noProof="0" dirty="0">
                <a:ln>
                  <a:noFill/>
                </a:ln>
                <a:solidFill>
                  <a:srgbClr val="000000"/>
                </a:solidFill>
                <a:effectLst/>
                <a:uLnTx/>
                <a:uFillTx/>
                <a:latin typeface="Arial"/>
                <a:cs typeface="Arial"/>
                <a:sym typeface="Arial"/>
              </a:rPr>
              <a:t>Moving toward people </a:t>
            </a:r>
            <a:r>
              <a:rPr kumimoji="0" lang="en-US" sz="1600" i="0" strike="noStrike" kern="0" cap="none" spc="0" normalizeH="0" baseline="0" noProof="0" dirty="0">
                <a:ln>
                  <a:noFill/>
                </a:ln>
                <a:solidFill>
                  <a:srgbClr val="000000"/>
                </a:solidFill>
                <a:effectLst/>
                <a:uLnTx/>
                <a:uFillTx/>
                <a:latin typeface="Arial"/>
                <a:cs typeface="Arial"/>
                <a:sym typeface="Arial"/>
              </a:rPr>
              <a:t>– affiliation and dependence.</a:t>
            </a:r>
          </a:p>
          <a:p>
            <a:pPr marL="1200150" lvl="2" indent="-285750">
              <a:spcBef>
                <a:spcPts val="1080"/>
              </a:spcBef>
              <a:buClr>
                <a:schemeClr val="accent1">
                  <a:lumMod val="60000"/>
                  <a:lumOff val="40000"/>
                </a:schemeClr>
              </a:buClr>
              <a:buSzPts val="1600"/>
              <a:buFont typeface="Wingdings" panose="05000000000000000000" pitchFamily="2" charset="2"/>
              <a:buChar char="ü"/>
              <a:defRPr/>
            </a:pPr>
            <a:r>
              <a:rPr kumimoji="0" lang="en-US" sz="1600" i="0" strike="noStrike" kern="0" cap="none" spc="0" normalizeH="0" baseline="0" noProof="0" dirty="0">
                <a:ln>
                  <a:noFill/>
                </a:ln>
                <a:solidFill>
                  <a:srgbClr val="000000"/>
                </a:solidFill>
                <a:effectLst/>
                <a:uLnTx/>
                <a:uFillTx/>
                <a:latin typeface="Arial"/>
                <a:cs typeface="Arial"/>
                <a:sym typeface="Arial"/>
              </a:rPr>
              <a:t>As adults – likely to have an intense need for love and acceptance.</a:t>
            </a:r>
          </a:p>
          <a:p>
            <a:pPr marL="800100" lvl="1" indent="-342900">
              <a:spcBef>
                <a:spcPts val="1080"/>
              </a:spcBef>
              <a:buClr>
                <a:schemeClr val="accent1">
                  <a:lumMod val="60000"/>
                  <a:lumOff val="40000"/>
                </a:schemeClr>
              </a:buClr>
              <a:buSzPts val="1600"/>
              <a:buFont typeface="Wingdings" panose="05000000000000000000" pitchFamily="2" charset="2"/>
              <a:buChar char="ü"/>
              <a:defRPr/>
            </a:pPr>
            <a:r>
              <a:rPr kumimoji="0" lang="en-US" sz="1600" i="0" u="sng" strike="noStrike" kern="0" cap="none" spc="0" normalizeH="0" baseline="0" noProof="0" dirty="0">
                <a:ln>
                  <a:noFill/>
                </a:ln>
                <a:solidFill>
                  <a:srgbClr val="000000"/>
                </a:solidFill>
                <a:effectLst/>
                <a:uLnTx/>
                <a:uFillTx/>
                <a:latin typeface="Arial"/>
                <a:cs typeface="Arial"/>
                <a:sym typeface="Arial"/>
              </a:rPr>
              <a:t>Moving against people </a:t>
            </a:r>
            <a:r>
              <a:rPr kumimoji="0" lang="en-US" sz="1600" i="0" strike="noStrike" kern="0" cap="none" spc="0" normalizeH="0" baseline="0" noProof="0" dirty="0">
                <a:ln>
                  <a:noFill/>
                </a:ln>
                <a:solidFill>
                  <a:srgbClr val="000000"/>
                </a:solidFill>
                <a:effectLst/>
                <a:uLnTx/>
                <a:uFillTx/>
                <a:latin typeface="Arial"/>
                <a:cs typeface="Arial"/>
                <a:sym typeface="Arial"/>
              </a:rPr>
              <a:t>– aggression and assertiveness.</a:t>
            </a:r>
          </a:p>
          <a:p>
            <a:pPr marL="1200150" lvl="2" indent="-285750">
              <a:spcBef>
                <a:spcPts val="1080"/>
              </a:spcBef>
              <a:buClr>
                <a:schemeClr val="accent1">
                  <a:lumMod val="60000"/>
                  <a:lumOff val="40000"/>
                </a:schemeClr>
              </a:buClr>
              <a:buSzPts val="1600"/>
              <a:buFont typeface="Wingdings" panose="05000000000000000000" pitchFamily="2" charset="2"/>
              <a:buChar char="ü"/>
              <a:defRPr/>
            </a:pPr>
            <a:r>
              <a:rPr kumimoji="0" lang="en-US" sz="1600" i="0" strike="noStrike" kern="0" cap="none" spc="0" normalizeH="0" baseline="0" noProof="0" dirty="0">
                <a:ln>
                  <a:noFill/>
                </a:ln>
                <a:solidFill>
                  <a:srgbClr val="000000"/>
                </a:solidFill>
                <a:effectLst/>
                <a:uLnTx/>
                <a:uFillTx/>
                <a:latin typeface="Arial"/>
                <a:cs typeface="Arial"/>
                <a:sym typeface="Arial"/>
              </a:rPr>
              <a:t>As adults – likely to lash out and exploit others.</a:t>
            </a:r>
          </a:p>
          <a:p>
            <a:pPr marL="800100" lvl="1" indent="-342900">
              <a:spcBef>
                <a:spcPts val="1080"/>
              </a:spcBef>
              <a:buClr>
                <a:schemeClr val="accent1">
                  <a:lumMod val="60000"/>
                  <a:lumOff val="40000"/>
                </a:schemeClr>
              </a:buClr>
              <a:buSzPts val="1600"/>
              <a:buFont typeface="Wingdings" panose="05000000000000000000" pitchFamily="2" charset="2"/>
              <a:buChar char="ü"/>
              <a:defRPr/>
            </a:pPr>
            <a:r>
              <a:rPr kumimoji="0" lang="en-US" sz="1600" i="0" u="sng" strike="noStrike" kern="0" cap="none" spc="0" normalizeH="0" baseline="0" noProof="0" dirty="0">
                <a:ln>
                  <a:noFill/>
                </a:ln>
                <a:solidFill>
                  <a:srgbClr val="000000"/>
                </a:solidFill>
                <a:effectLst/>
                <a:uLnTx/>
                <a:uFillTx/>
                <a:latin typeface="Arial"/>
                <a:cs typeface="Arial"/>
                <a:sym typeface="Arial"/>
              </a:rPr>
              <a:t>Moving away from people </a:t>
            </a:r>
            <a:r>
              <a:rPr kumimoji="0" lang="en-US" sz="1600" i="0" strike="noStrike" kern="0" cap="none" spc="0" normalizeH="0" baseline="0" noProof="0" dirty="0">
                <a:ln>
                  <a:noFill/>
                </a:ln>
                <a:solidFill>
                  <a:srgbClr val="000000"/>
                </a:solidFill>
                <a:effectLst/>
                <a:uLnTx/>
                <a:uFillTx/>
                <a:latin typeface="Arial"/>
                <a:cs typeface="Arial"/>
                <a:sym typeface="Arial"/>
              </a:rPr>
              <a:t>– detachment and isolation.</a:t>
            </a:r>
          </a:p>
          <a:p>
            <a:pPr marL="1200150" lvl="2" indent="-285750">
              <a:spcBef>
                <a:spcPts val="1080"/>
              </a:spcBef>
              <a:buClr>
                <a:schemeClr val="accent1">
                  <a:lumMod val="60000"/>
                  <a:lumOff val="40000"/>
                </a:schemeClr>
              </a:buClr>
              <a:buSzPts val="1600"/>
              <a:buFont typeface="Wingdings" panose="05000000000000000000" pitchFamily="2" charset="2"/>
              <a:buChar char="ü"/>
              <a:defRPr/>
            </a:pPr>
            <a:r>
              <a:rPr kumimoji="0" lang="en-US" sz="1600" i="0" strike="noStrike" kern="0" cap="none" spc="0" normalizeH="0" baseline="0" noProof="0" dirty="0">
                <a:ln>
                  <a:noFill/>
                </a:ln>
                <a:solidFill>
                  <a:srgbClr val="000000"/>
                </a:solidFill>
                <a:effectLst/>
                <a:uLnTx/>
                <a:uFillTx/>
                <a:latin typeface="Arial"/>
                <a:cs typeface="Arial"/>
                <a:sym typeface="Arial"/>
              </a:rPr>
              <a:t>As adults – likely to avoid love/friendship and avoid interaction with others.</a:t>
            </a:r>
          </a:p>
        </p:txBody>
      </p:sp>
      <p:pic>
        <p:nvPicPr>
          <p:cNvPr id="3" name="Picture 2">
            <a:extLst>
              <a:ext uri="{FF2B5EF4-FFF2-40B4-BE49-F238E27FC236}">
                <a16:creationId xmlns:a16="http://schemas.microsoft.com/office/drawing/2014/main" id="{A30C48F5-4A22-20DB-491F-395F153E5C6C}"/>
              </a:ext>
            </a:extLst>
          </p:cNvPr>
          <p:cNvPicPr>
            <a:picLocks noChangeAspect="1"/>
          </p:cNvPicPr>
          <p:nvPr/>
        </p:nvPicPr>
        <p:blipFill>
          <a:blip r:embed="rId4"/>
          <a:stretch>
            <a:fillRect/>
          </a:stretch>
        </p:blipFill>
        <p:spPr>
          <a:xfrm>
            <a:off x="8851415" y="797693"/>
            <a:ext cx="2818104" cy="3840480"/>
          </a:xfrm>
          <a:prstGeom prst="rect">
            <a:avLst/>
          </a:prstGeom>
        </p:spPr>
      </p:pic>
      <p:sp>
        <p:nvSpPr>
          <p:cNvPr id="2" name="TextBox 1">
            <a:extLst>
              <a:ext uri="{FF2B5EF4-FFF2-40B4-BE49-F238E27FC236}">
                <a16:creationId xmlns:a16="http://schemas.microsoft.com/office/drawing/2014/main" id="{43B10D38-E26B-63D9-70A8-16603D4DDCF5}"/>
              </a:ext>
            </a:extLst>
          </p:cNvPr>
          <p:cNvSpPr txBox="1"/>
          <p:nvPr/>
        </p:nvSpPr>
        <p:spPr>
          <a:xfrm>
            <a:off x="9256826" y="4952661"/>
            <a:ext cx="2007282" cy="33855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from </a:t>
            </a:r>
            <a:r>
              <a:rPr lang="en-US" sz="800" dirty="0">
                <a:latin typeface="Arial" panose="020B0604020202020204" pitchFamily="34" charset="0"/>
                <a:cs typeface="Arial" panose="020B0604020202020204" pitchFamily="34" charset="0"/>
                <a:hlinkClick r:id="rId5"/>
              </a:rPr>
              <a:t>Wikimedia Commons</a:t>
            </a:r>
            <a:r>
              <a:rPr lang="en-US" sz="800" dirty="0">
                <a:latin typeface="Arial" panose="020B0604020202020204" pitchFamily="34" charset="0"/>
                <a:cs typeface="Arial" panose="020B0604020202020204" pitchFamily="34" charset="0"/>
              </a:rPr>
              <a:t>. Licensed under </a:t>
            </a:r>
            <a:r>
              <a:rPr lang="en-US" sz="800" dirty="0">
                <a:latin typeface="Arial" panose="020B0604020202020204" pitchFamily="34" charset="0"/>
                <a:cs typeface="Arial" panose="020B0604020202020204" pitchFamily="34" charset="0"/>
                <a:hlinkClick r:id="rId6"/>
              </a:rPr>
              <a:t>CC BY SA 3.0 DEED</a:t>
            </a:r>
            <a:r>
              <a:rPr lang="en-US" sz="800" dirty="0">
                <a:latin typeface="Arial" panose="020B0604020202020204" pitchFamily="34" charset="0"/>
                <a:cs typeface="Arial" panose="020B0604020202020204" pitchFamily="34" charset="0"/>
              </a:rPr>
              <a:t>. </a:t>
            </a:r>
          </a:p>
        </p:txBody>
      </p:sp>
      <p:sp>
        <p:nvSpPr>
          <p:cNvPr id="8" name="TextBox 7">
            <a:extLst>
              <a:ext uri="{FF2B5EF4-FFF2-40B4-BE49-F238E27FC236}">
                <a16:creationId xmlns:a16="http://schemas.microsoft.com/office/drawing/2014/main" id="{E5983F12-1112-DFEA-85BF-7F96F18ED304}"/>
              </a:ext>
            </a:extLst>
          </p:cNvPr>
          <p:cNvSpPr txBox="1"/>
          <p:nvPr/>
        </p:nvSpPr>
        <p:spPr>
          <a:xfrm>
            <a:off x="8662922" y="5403392"/>
            <a:ext cx="3340011" cy="928139"/>
          </a:xfrm>
          <a:prstGeom prst="rect">
            <a:avLst/>
          </a:prstGeom>
          <a:noFill/>
          <a:ln>
            <a:solidFill>
              <a:schemeClr val="accent1">
                <a:lumMod val="60000"/>
                <a:lumOff val="40000"/>
              </a:schemeClr>
            </a:solidFill>
          </a:ln>
        </p:spPr>
        <p:txBody>
          <a:bodyPr wrap="square">
            <a:spAutoFit/>
          </a:bodyPr>
          <a:lstStyle/>
          <a:p>
            <a:pPr marL="0" marR="0">
              <a:lnSpc>
                <a:spcPct val="115000"/>
              </a:lnSpc>
              <a:spcBef>
                <a:spcPts val="0"/>
              </a:spcBef>
              <a:spcAft>
                <a:spcPts val="1000"/>
              </a:spcAft>
            </a:pPr>
            <a:r>
              <a:rPr lang="en-US" sz="1200" b="1" kern="100" dirty="0">
                <a:effectLst/>
                <a:latin typeface="Arial" panose="020B0604020202020204" pitchFamily="34" charset="0"/>
                <a:ea typeface="Calibri" panose="020F0502020204030204" pitchFamily="34" charset="0"/>
                <a:cs typeface="Times New Roman" panose="02020603050405020304" pitchFamily="18" charset="0"/>
              </a:rPr>
              <a:t>Video</a:t>
            </a:r>
            <a:r>
              <a:rPr lang="en-US" sz="1200" kern="100" dirty="0">
                <a:effectLst/>
                <a:latin typeface="Arial" panose="020B0604020202020204" pitchFamily="34" charset="0"/>
                <a:ea typeface="Calibri" panose="020F0502020204030204" pitchFamily="34" charset="0"/>
                <a:cs typeface="Times New Roman" panose="02020603050405020304" pitchFamily="18" charset="0"/>
              </a:rPr>
              <a:t>: </a:t>
            </a:r>
            <a:r>
              <a:rPr lang="en-US" sz="1200" u="sng" kern="100" dirty="0">
                <a:solidFill>
                  <a:srgbClr val="0000FF"/>
                </a:solidFill>
                <a:effectLst/>
                <a:latin typeface="Arial" panose="020B0604020202020204" pitchFamily="34" charset="0"/>
                <a:ea typeface="Calibri" panose="020F0502020204030204" pitchFamily="34" charset="0"/>
                <a:cs typeface="Times New Roman" panose="02020603050405020304" pitchFamily="18" charset="0"/>
                <a:hlinkClick r:id="rId7"/>
              </a:rPr>
              <a:t>Karen Horney's Psychanalytic Social Theory: Key Concepts</a:t>
            </a:r>
            <a:r>
              <a:rPr lang="en-US" sz="1200" kern="100" dirty="0">
                <a:effectLst/>
                <a:latin typeface="Arial" panose="020B0604020202020204" pitchFamily="34" charset="0"/>
                <a:ea typeface="Calibri" panose="020F0502020204030204" pitchFamily="34" charset="0"/>
                <a:cs typeface="Times New Roman" panose="02020603050405020304" pitchFamily="18" charset="0"/>
              </a:rPr>
              <a:t> begins the discussion of the three coping styles at timestamp 8:05, which begins under “Neurotic </a:t>
            </a:r>
            <a:r>
              <a:rPr lang="en-US" sz="1200" kern="100" dirty="0">
                <a:latin typeface="Arial" panose="020B0604020202020204" pitchFamily="34" charset="0"/>
                <a:ea typeface="Calibri" panose="020F0502020204030204" pitchFamily="34" charset="0"/>
                <a:cs typeface="Times New Roman" panose="02020603050405020304" pitchFamily="18" charset="0"/>
              </a:rPr>
              <a:t>Trends” </a:t>
            </a:r>
            <a:r>
              <a:rPr lang="en-US" sz="1200" kern="100" dirty="0">
                <a:effectLst/>
                <a:latin typeface="Arial" panose="020B0604020202020204" pitchFamily="34" charset="0"/>
                <a:ea typeface="Calibri" panose="020F0502020204030204" pitchFamily="34" charset="0"/>
                <a:cs typeface="Times New Roman" panose="02020603050405020304" pitchFamily="18" charset="0"/>
              </a:rPr>
              <a:t>(</a:t>
            </a:r>
            <a:r>
              <a:rPr lang="en-US" sz="1200" kern="100" dirty="0">
                <a:latin typeface="Arial" panose="020B0604020202020204" pitchFamily="34" charset="0"/>
                <a:ea typeface="Calibri" panose="020F0502020204030204" pitchFamily="34" charset="0"/>
                <a:cs typeface="Times New Roman" panose="02020603050405020304" pitchFamily="18" charset="0"/>
              </a:rPr>
              <a:t>10</a:t>
            </a:r>
            <a:r>
              <a:rPr lang="en-US" sz="1200" kern="100" dirty="0">
                <a:effectLst/>
                <a:latin typeface="Arial" panose="020B0604020202020204" pitchFamily="34" charset="0"/>
                <a:ea typeface="Calibri" panose="020F0502020204030204" pitchFamily="34" charset="0"/>
                <a:cs typeface="Times New Roman" panose="02020603050405020304" pitchFamily="18" charset="0"/>
              </a:rPr>
              <a:t>:19).</a:t>
            </a:r>
            <a:endParaRPr lang="en-US" sz="11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9" name="TextBox 8">
            <a:extLst>
              <a:ext uri="{FF2B5EF4-FFF2-40B4-BE49-F238E27FC236}">
                <a16:creationId xmlns:a16="http://schemas.microsoft.com/office/drawing/2014/main" id="{A857273B-829C-93DC-F040-BD41E6AAF0D1}"/>
              </a:ext>
            </a:extLst>
          </p:cNvPr>
          <p:cNvSpPr txBox="1"/>
          <p:nvPr/>
        </p:nvSpPr>
        <p:spPr>
          <a:xfrm>
            <a:off x="9153608" y="4638173"/>
            <a:ext cx="2007281" cy="276999"/>
          </a:xfrm>
          <a:prstGeom prst="rect">
            <a:avLst/>
          </a:prstGeom>
          <a:noFill/>
          <a:ln>
            <a:solidFill>
              <a:schemeClr val="accent1">
                <a:lumMod val="60000"/>
                <a:lumOff val="40000"/>
              </a:schemeClr>
            </a:solidFill>
          </a:ln>
        </p:spPr>
        <p:txBody>
          <a:bodyPr wrap="none" rtlCol="0">
            <a:spAutoFit/>
          </a:bodyPr>
          <a:lstStyle/>
          <a:p>
            <a:r>
              <a:rPr lang="en-US" sz="1200" dirty="0">
                <a:latin typeface="Arial" panose="020B0604020202020204" pitchFamily="34" charset="0"/>
                <a:cs typeface="Arial" panose="020B0604020202020204" pitchFamily="34" charset="0"/>
              </a:rPr>
              <a:t>Karen Horney (1885-1952)</a:t>
            </a:r>
          </a:p>
        </p:txBody>
      </p:sp>
    </p:spTree>
    <p:extLst>
      <p:ext uri="{BB962C8B-B14F-4D97-AF65-F5344CB8AC3E}">
        <p14:creationId xmlns:p14="http://schemas.microsoft.com/office/powerpoint/2010/main" val="342378762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C47F88-A0D4-6822-D509-F0583ACCE19E}"/>
              </a:ext>
            </a:extLst>
          </p:cNvPr>
          <p:cNvSpPr txBox="1">
            <a:spLocks/>
          </p:cNvSpPr>
          <p:nvPr/>
        </p:nvSpPr>
        <p:spPr>
          <a:xfrm>
            <a:off x="3521627" y="277566"/>
            <a:ext cx="5825573" cy="585177"/>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The Behavioral Perspective: B.F. Skinner</a:t>
            </a:r>
          </a:p>
        </p:txBody>
      </p:sp>
      <p:sp>
        <p:nvSpPr>
          <p:cNvPr id="9" name="TextBox 8">
            <a:extLst>
              <a:ext uri="{FF2B5EF4-FFF2-40B4-BE49-F238E27FC236}">
                <a16:creationId xmlns:a16="http://schemas.microsoft.com/office/drawing/2014/main" id="{161A784F-F46E-58AA-13E4-918AE2E0E5EF}"/>
              </a:ext>
            </a:extLst>
          </p:cNvPr>
          <p:cNvSpPr txBox="1"/>
          <p:nvPr/>
        </p:nvSpPr>
        <p:spPr>
          <a:xfrm>
            <a:off x="1029147" y="6538297"/>
            <a:ext cx="10314774"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p:txBody>
      </p:sp>
      <p:sp>
        <p:nvSpPr>
          <p:cNvPr id="3" name="Google Shape;224;p26">
            <a:extLst>
              <a:ext uri="{FF2B5EF4-FFF2-40B4-BE49-F238E27FC236}">
                <a16:creationId xmlns:a16="http://schemas.microsoft.com/office/drawing/2014/main" id="{C02266B9-10B0-345D-9D58-D7499F2DF781}"/>
              </a:ext>
            </a:extLst>
          </p:cNvPr>
          <p:cNvSpPr txBox="1"/>
          <p:nvPr/>
        </p:nvSpPr>
        <p:spPr>
          <a:xfrm>
            <a:off x="510308" y="1709358"/>
            <a:ext cx="6851074" cy="2687744"/>
          </a:xfrm>
          <a:prstGeom prst="rect">
            <a:avLst/>
          </a:prstGeom>
          <a:noFill/>
          <a:ln>
            <a:solidFill>
              <a:schemeClr val="accent1">
                <a:lumMod val="60000"/>
                <a:lumOff val="40000"/>
              </a:schemeClr>
            </a:solidFill>
          </a:ln>
        </p:spPr>
        <p:txBody>
          <a:bodyPr spcFirstLastPara="1" wrap="square" lIns="91425" tIns="45700" rIns="91425" bIns="45700" anchor="t" anchorCtr="0">
            <a:noAutofit/>
          </a:bodyPr>
          <a:lstStyle/>
          <a:p>
            <a:pPr marL="285750" marR="0" lvl="0" indent="-285750" algn="l" defTabSz="914400" rtl="0" eaLnBrk="1" fontAlgn="auto" latinLnBrk="0" hangingPunct="1">
              <a:lnSpc>
                <a:spcPct val="100000"/>
              </a:lnSpc>
              <a:spcBef>
                <a:spcPts val="0"/>
              </a:spcBef>
              <a:spcAft>
                <a:spcPts val="0"/>
              </a:spcAft>
              <a:buClr>
                <a:schemeClr val="accent1">
                  <a:lumMod val="60000"/>
                  <a:lumOff val="40000"/>
                </a:schemeClr>
              </a:buClr>
              <a:buSzPts val="1600"/>
              <a:buFont typeface="Wingdings" panose="05000000000000000000" pitchFamily="2" charset="2"/>
              <a:buChar char="q"/>
              <a:tabLst/>
              <a:defRPr/>
            </a:pPr>
            <a:r>
              <a:rPr kumimoji="0" lang="en-US" b="0" i="0" u="none" strike="noStrike" kern="0" cap="none" spc="0" normalizeH="0" baseline="0" noProof="0" dirty="0">
                <a:ln>
                  <a:noFill/>
                </a:ln>
                <a:solidFill>
                  <a:srgbClr val="000000"/>
                </a:solidFill>
                <a:effectLst/>
                <a:uLnTx/>
                <a:uFillTx/>
                <a:latin typeface="Arial"/>
                <a:cs typeface="Arial"/>
                <a:sym typeface="Arial"/>
              </a:rPr>
              <a:t>According to Skinner, </a:t>
            </a:r>
            <a:r>
              <a:rPr lang="en-US" kern="0" dirty="0">
                <a:solidFill>
                  <a:srgbClr val="000000"/>
                </a:solidFill>
                <a:latin typeface="Arial"/>
                <a:cs typeface="Arial"/>
                <a:sym typeface="Arial"/>
              </a:rPr>
              <a:t>l</a:t>
            </a:r>
            <a:r>
              <a:rPr kumimoji="0" lang="en-US" b="0" i="0" u="none" strike="noStrike" kern="0" cap="none" spc="0" normalizeH="0" baseline="0" noProof="0" dirty="0">
                <a:ln>
                  <a:noFill/>
                </a:ln>
                <a:solidFill>
                  <a:srgbClr val="000000"/>
                </a:solidFill>
                <a:effectLst/>
                <a:uLnTx/>
                <a:uFillTx/>
                <a:latin typeface="Arial"/>
                <a:cs typeface="Arial"/>
                <a:sym typeface="Arial"/>
              </a:rPr>
              <a:t>earning approaches to personality focus on observable, measurable phenomena.</a:t>
            </a:r>
          </a:p>
          <a:p>
            <a:pPr marL="742950" lvl="1" indent="-285750">
              <a:spcBef>
                <a:spcPts val="920"/>
              </a:spcBef>
              <a:buClr>
                <a:schemeClr val="accent1">
                  <a:lumMod val="60000"/>
                  <a:lumOff val="40000"/>
                </a:schemeClr>
              </a:buClr>
              <a:buSzPts val="1600"/>
              <a:buFont typeface="Wingdings" panose="05000000000000000000" pitchFamily="2" charset="2"/>
              <a:buChar char="ü"/>
              <a:defRPr/>
            </a:pPr>
            <a:r>
              <a:rPr kumimoji="0" lang="en-US" b="0" i="0" u="none" strike="noStrike" kern="0" cap="none" spc="0" normalizeH="0" baseline="0" noProof="0" dirty="0">
                <a:ln>
                  <a:noFill/>
                </a:ln>
                <a:solidFill>
                  <a:srgbClr val="000000"/>
                </a:solidFill>
                <a:effectLst/>
                <a:uLnTx/>
                <a:uFillTx/>
                <a:latin typeface="Arial"/>
                <a:cs typeface="Arial"/>
                <a:sym typeface="Arial"/>
              </a:rPr>
              <a:t>We</a:t>
            </a:r>
            <a:r>
              <a:rPr kumimoji="0" lang="en-US" b="1" i="0" u="none" strike="noStrike" kern="0" cap="none" spc="0" normalizeH="0" baseline="0" noProof="0" dirty="0">
                <a:ln>
                  <a:noFill/>
                </a:ln>
                <a:solidFill>
                  <a:srgbClr val="000000"/>
                </a:solidFill>
                <a:effectLst/>
                <a:uLnTx/>
                <a:uFillTx/>
                <a:latin typeface="Arial"/>
                <a:cs typeface="Arial"/>
                <a:sym typeface="Arial"/>
              </a:rPr>
              <a:t> </a:t>
            </a:r>
            <a:r>
              <a:rPr kumimoji="0" lang="en-US" i="0" u="sng" strike="noStrike" kern="0" cap="none" spc="0" normalizeH="0" baseline="0" noProof="0" dirty="0">
                <a:ln>
                  <a:noFill/>
                </a:ln>
                <a:solidFill>
                  <a:srgbClr val="000000"/>
                </a:solidFill>
                <a:effectLst/>
                <a:uLnTx/>
                <a:uFillTx/>
                <a:latin typeface="Arial"/>
                <a:cs typeface="Arial"/>
                <a:sym typeface="Arial"/>
              </a:rPr>
              <a:t>learn</a:t>
            </a:r>
            <a:r>
              <a:rPr kumimoji="0" lang="en-US" b="1" i="0" u="none" strike="noStrike" kern="0" cap="none" spc="0" normalizeH="0" baseline="0" noProof="0" dirty="0">
                <a:ln>
                  <a:noFill/>
                </a:ln>
                <a:solidFill>
                  <a:srgbClr val="000000"/>
                </a:solidFill>
                <a:effectLst/>
                <a:uLnTx/>
                <a:uFillTx/>
                <a:latin typeface="Arial"/>
                <a:cs typeface="Arial"/>
                <a:sym typeface="Arial"/>
              </a:rPr>
              <a:t> </a:t>
            </a:r>
            <a:r>
              <a:rPr kumimoji="0" lang="en-US" b="0" i="0" u="none" strike="noStrike" kern="0" cap="none" spc="0" normalizeH="0" baseline="0" noProof="0" dirty="0">
                <a:ln>
                  <a:noFill/>
                </a:ln>
                <a:solidFill>
                  <a:srgbClr val="000000"/>
                </a:solidFill>
                <a:effectLst/>
                <a:uLnTx/>
                <a:uFillTx/>
                <a:latin typeface="Arial"/>
                <a:cs typeface="Arial"/>
                <a:sym typeface="Arial"/>
              </a:rPr>
              <a:t>to behave in particular ways.</a:t>
            </a:r>
          </a:p>
          <a:p>
            <a:pPr marL="742950" lvl="1" indent="-285750">
              <a:spcBef>
                <a:spcPts val="920"/>
              </a:spcBef>
              <a:buClr>
                <a:schemeClr val="accent1">
                  <a:lumMod val="60000"/>
                  <a:lumOff val="40000"/>
                </a:schemeClr>
              </a:buClr>
              <a:buSzPts val="1600"/>
              <a:buFont typeface="Wingdings" panose="05000000000000000000" pitchFamily="2" charset="2"/>
              <a:buChar char="ü"/>
              <a:defRPr/>
            </a:pPr>
            <a:r>
              <a:rPr kumimoji="0" lang="en-US" b="0" i="0" u="none" strike="noStrike" kern="0" cap="none" spc="0" normalizeH="0" baseline="0" noProof="0" dirty="0">
                <a:ln>
                  <a:noFill/>
                </a:ln>
                <a:solidFill>
                  <a:srgbClr val="000000"/>
                </a:solidFill>
                <a:effectLst/>
                <a:uLnTx/>
                <a:uFillTx/>
                <a:latin typeface="Arial"/>
                <a:cs typeface="Arial"/>
                <a:sym typeface="Arial"/>
              </a:rPr>
              <a:t>Personality is shaped by reinforcements and consequences in the environment.</a:t>
            </a:r>
          </a:p>
          <a:p>
            <a:pPr marL="742950" lvl="1" indent="-285750">
              <a:spcBef>
                <a:spcPts val="920"/>
              </a:spcBef>
              <a:buClr>
                <a:schemeClr val="accent1">
                  <a:lumMod val="60000"/>
                  <a:lumOff val="40000"/>
                </a:schemeClr>
              </a:buClr>
              <a:buSzPts val="1600"/>
              <a:buFont typeface="Wingdings" panose="05000000000000000000" pitchFamily="2" charset="2"/>
              <a:buChar char="ü"/>
              <a:defRPr/>
            </a:pPr>
            <a:r>
              <a:rPr kumimoji="0" lang="en-US" b="0" i="0" u="none" strike="noStrike" kern="0" cap="none" spc="0" normalizeH="0" baseline="0" noProof="0" dirty="0">
                <a:ln>
                  <a:noFill/>
                </a:ln>
                <a:solidFill>
                  <a:srgbClr val="000000"/>
                </a:solidFill>
                <a:effectLst/>
                <a:uLnTx/>
                <a:uFillTx/>
                <a:latin typeface="Arial"/>
                <a:cs typeface="Arial"/>
                <a:sym typeface="Arial"/>
              </a:rPr>
              <a:t>Personality develops over our entire life. </a:t>
            </a:r>
          </a:p>
          <a:p>
            <a:pPr marL="742950" lvl="1" indent="-285750">
              <a:spcBef>
                <a:spcPts val="920"/>
              </a:spcBef>
              <a:buClr>
                <a:schemeClr val="accent1">
                  <a:lumMod val="60000"/>
                  <a:lumOff val="40000"/>
                </a:schemeClr>
              </a:buClr>
              <a:buSzPts val="1600"/>
              <a:buFont typeface="Wingdings" panose="05000000000000000000" pitchFamily="2" charset="2"/>
              <a:buChar char="ü"/>
              <a:defRPr/>
            </a:pPr>
            <a:r>
              <a:rPr kumimoji="0" lang="en-US" b="0" i="0" u="none" strike="noStrike" kern="0" cap="none" spc="0" normalizeH="0" baseline="0" noProof="0" dirty="0">
                <a:ln>
                  <a:noFill/>
                </a:ln>
                <a:solidFill>
                  <a:srgbClr val="000000"/>
                </a:solidFill>
                <a:effectLst/>
                <a:uLnTx/>
                <a:uFillTx/>
                <a:latin typeface="Arial"/>
                <a:cs typeface="Arial"/>
                <a:sym typeface="Arial"/>
              </a:rPr>
              <a:t>Personality can vary as we experience new situations.</a:t>
            </a:r>
          </a:p>
        </p:txBody>
      </p:sp>
      <p:pic>
        <p:nvPicPr>
          <p:cNvPr id="4" name="Picture 3">
            <a:extLst>
              <a:ext uri="{FF2B5EF4-FFF2-40B4-BE49-F238E27FC236}">
                <a16:creationId xmlns:a16="http://schemas.microsoft.com/office/drawing/2014/main" id="{8DE34435-EAA0-3F4A-785C-D560A958EEB2}"/>
              </a:ext>
            </a:extLst>
          </p:cNvPr>
          <p:cNvPicPr>
            <a:picLocks noChangeAspect="1"/>
          </p:cNvPicPr>
          <p:nvPr/>
        </p:nvPicPr>
        <p:blipFill rotWithShape="1">
          <a:blip r:embed="rId4"/>
          <a:srcRect l="43674"/>
          <a:stretch/>
        </p:blipFill>
        <p:spPr>
          <a:xfrm>
            <a:off x="7910302" y="942039"/>
            <a:ext cx="3433619" cy="4762500"/>
          </a:xfrm>
          <a:prstGeom prst="rect">
            <a:avLst/>
          </a:prstGeom>
        </p:spPr>
      </p:pic>
      <p:sp>
        <p:nvSpPr>
          <p:cNvPr id="5" name="TextBox 4">
            <a:extLst>
              <a:ext uri="{FF2B5EF4-FFF2-40B4-BE49-F238E27FC236}">
                <a16:creationId xmlns:a16="http://schemas.microsoft.com/office/drawing/2014/main" id="{A22A06AE-5986-82C6-FFFF-A66BD4DE02F1}"/>
              </a:ext>
            </a:extLst>
          </p:cNvPr>
          <p:cNvSpPr txBox="1"/>
          <p:nvPr/>
        </p:nvSpPr>
        <p:spPr>
          <a:xfrm>
            <a:off x="8452455" y="6122506"/>
            <a:ext cx="2349309" cy="33855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from </a:t>
            </a:r>
            <a:r>
              <a:rPr lang="en-US" sz="800" dirty="0">
                <a:latin typeface="Arial" panose="020B0604020202020204" pitchFamily="34" charset="0"/>
                <a:cs typeface="Arial" panose="020B0604020202020204" pitchFamily="34" charset="0"/>
                <a:hlinkClick r:id="rId5"/>
              </a:rPr>
              <a:t>Wikimedia Commons</a:t>
            </a:r>
            <a:r>
              <a:rPr lang="en-US" sz="800" dirty="0">
                <a:latin typeface="Arial" panose="020B0604020202020204" pitchFamily="34" charset="0"/>
                <a:cs typeface="Arial" panose="020B0604020202020204" pitchFamily="34" charset="0"/>
              </a:rPr>
              <a:t> by </a:t>
            </a:r>
            <a:r>
              <a:rPr lang="en-US" sz="800" b="0" i="0" dirty="0">
                <a:solidFill>
                  <a:srgbClr val="BA0000"/>
                </a:solidFill>
                <a:effectLst/>
                <a:highlight>
                  <a:srgbClr val="F8F9FA"/>
                </a:highlight>
                <a:latin typeface="Arial" panose="020B0604020202020204" pitchFamily="34" charset="0"/>
                <a:hlinkClick r:id="rId6" tooltip="User:Biglicks12 (page does not exist)"/>
              </a:rPr>
              <a:t>Biglicks12</a:t>
            </a:r>
            <a:r>
              <a:rPr lang="en-US" sz="800" b="0" i="0" dirty="0">
                <a:solidFill>
                  <a:srgbClr val="BA0000"/>
                </a:solidFill>
                <a:effectLst/>
                <a:highlight>
                  <a:srgbClr val="F8F9FA"/>
                </a:highlight>
                <a:latin typeface="Arial" panose="020B0604020202020204" pitchFamily="34" charset="0"/>
              </a:rPr>
              <a:t>. </a:t>
            </a:r>
            <a:r>
              <a:rPr lang="en-US" sz="800" dirty="0">
                <a:latin typeface="Arial" panose="020B0604020202020204" pitchFamily="34" charset="0"/>
                <a:cs typeface="Arial" panose="020B0604020202020204" pitchFamily="34" charset="0"/>
              </a:rPr>
              <a:t>Licensed under </a:t>
            </a:r>
            <a:r>
              <a:rPr lang="en-US" sz="800" dirty="0">
                <a:latin typeface="Arial" panose="020B0604020202020204" pitchFamily="34" charset="0"/>
                <a:cs typeface="Arial" panose="020B0604020202020204" pitchFamily="34" charset="0"/>
                <a:hlinkClick r:id="rId7"/>
              </a:rPr>
              <a:t>CC BY SA 4.0 DEED</a:t>
            </a:r>
            <a:r>
              <a:rPr lang="en-US" sz="800" dirty="0">
                <a:latin typeface="Arial" panose="020B0604020202020204" pitchFamily="34" charset="0"/>
                <a:cs typeface="Arial" panose="020B0604020202020204" pitchFamily="34" charset="0"/>
              </a:rPr>
              <a:t>. </a:t>
            </a:r>
          </a:p>
        </p:txBody>
      </p:sp>
      <p:sp>
        <p:nvSpPr>
          <p:cNvPr id="7" name="TextBox 6">
            <a:extLst>
              <a:ext uri="{FF2B5EF4-FFF2-40B4-BE49-F238E27FC236}">
                <a16:creationId xmlns:a16="http://schemas.microsoft.com/office/drawing/2014/main" id="{062D1564-D51D-5156-77BC-1BDB084354BB}"/>
              </a:ext>
            </a:extLst>
          </p:cNvPr>
          <p:cNvSpPr txBox="1"/>
          <p:nvPr/>
        </p:nvSpPr>
        <p:spPr>
          <a:xfrm>
            <a:off x="8681691" y="5768271"/>
            <a:ext cx="1890839" cy="276999"/>
          </a:xfrm>
          <a:prstGeom prst="rect">
            <a:avLst/>
          </a:prstGeom>
          <a:noFill/>
          <a:ln>
            <a:solidFill>
              <a:schemeClr val="accent1">
                <a:lumMod val="60000"/>
                <a:lumOff val="40000"/>
              </a:schemeClr>
            </a:solidFill>
          </a:ln>
        </p:spPr>
        <p:txBody>
          <a:bodyPr wrap="none" rtlCol="0">
            <a:spAutoFit/>
          </a:bodyPr>
          <a:lstStyle/>
          <a:p>
            <a:r>
              <a:rPr lang="en-US" sz="1200" dirty="0">
                <a:latin typeface="Arial" panose="020B0604020202020204" pitchFamily="34" charset="0"/>
                <a:cs typeface="Arial" panose="020B0604020202020204" pitchFamily="34" charset="0"/>
              </a:rPr>
              <a:t>B.F. Skinner (1904-1990)</a:t>
            </a:r>
          </a:p>
        </p:txBody>
      </p:sp>
    </p:spTree>
    <p:extLst>
      <p:ext uri="{BB962C8B-B14F-4D97-AF65-F5344CB8AC3E}">
        <p14:creationId xmlns:p14="http://schemas.microsoft.com/office/powerpoint/2010/main" val="28942809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06AF4E-5AAB-35F0-F481-EA33D8362978}"/>
              </a:ext>
            </a:extLst>
          </p:cNvPr>
          <p:cNvSpPr>
            <a:spLocks noGrp="1"/>
          </p:cNvSpPr>
          <p:nvPr>
            <p:ph type="title"/>
          </p:nvPr>
        </p:nvSpPr>
        <p:spPr>
          <a:xfrm>
            <a:off x="4491290" y="85044"/>
            <a:ext cx="3064380" cy="762919"/>
          </a:xfrm>
        </p:spPr>
        <p:txBody>
          <a:bodyPr>
            <a:noAutofit/>
          </a:bodyPr>
          <a:lstStyle/>
          <a:p>
            <a:pPr algn="ctr"/>
            <a:r>
              <a:rPr lang="en-US" sz="2400" dirty="0">
                <a:solidFill>
                  <a:schemeClr val="accent1">
                    <a:lumMod val="75000"/>
                  </a:schemeClr>
                </a:solidFill>
                <a:latin typeface="Arial" panose="020B0604020202020204" pitchFamily="34" charset="0"/>
                <a:cs typeface="Arial" panose="020B0604020202020204" pitchFamily="34" charset="0"/>
              </a:rPr>
              <a:t>Personality</a:t>
            </a:r>
          </a:p>
        </p:txBody>
      </p:sp>
      <p:sp>
        <p:nvSpPr>
          <p:cNvPr id="8" name="Google Shape;56;p7">
            <a:extLst>
              <a:ext uri="{FF2B5EF4-FFF2-40B4-BE49-F238E27FC236}">
                <a16:creationId xmlns:a16="http://schemas.microsoft.com/office/drawing/2014/main" id="{AB7F892F-B4D7-E33E-F51B-028703A64068}"/>
              </a:ext>
            </a:extLst>
          </p:cNvPr>
          <p:cNvSpPr txBox="1"/>
          <p:nvPr/>
        </p:nvSpPr>
        <p:spPr>
          <a:xfrm>
            <a:off x="2665377" y="5843844"/>
            <a:ext cx="7085663" cy="452669"/>
          </a:xfrm>
          <a:prstGeom prst="rect">
            <a:avLst/>
          </a:prstGeom>
          <a:noFill/>
          <a:ln>
            <a:solidFill>
              <a:schemeClr val="accent1">
                <a:lumMod val="60000"/>
                <a:lumOff val="40000"/>
              </a:schemeClr>
            </a:solidFill>
          </a:ln>
        </p:spPr>
        <p:txBody>
          <a:bodyPr spcFirstLastPara="1" wrap="square" lIns="91425" tIns="45700" rIns="91425" bIns="45700" anchor="t" anchorCtr="0">
            <a:noAutofit/>
          </a:bodyPr>
          <a:lstStyle/>
          <a:p>
            <a:pPr marR="0" lvl="0" algn="l" rtl="0">
              <a:spcBef>
                <a:spcPts val="0"/>
              </a:spcBef>
              <a:spcAft>
                <a:spcPts val="0"/>
              </a:spcAft>
              <a:buClr>
                <a:schemeClr val="accent1">
                  <a:lumMod val="60000"/>
                  <a:lumOff val="40000"/>
                </a:schemeClr>
              </a:buClr>
            </a:pPr>
            <a:r>
              <a:rPr lang="en-US" dirty="0">
                <a:latin typeface="Arial" panose="020B0604020202020204" pitchFamily="34" charset="0"/>
                <a:cs typeface="Arial" panose="020B0604020202020204" pitchFamily="34" charset="0"/>
              </a:rPr>
              <a:t>Figure 11.1What makes two individuals have different personalities?</a:t>
            </a:r>
            <a:endParaRPr dirty="0">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CA37A574-8304-9219-6ED5-85DC0B4C16FC}"/>
              </a:ext>
            </a:extLst>
          </p:cNvPr>
          <p:cNvSpPr txBox="1"/>
          <p:nvPr/>
        </p:nvSpPr>
        <p:spPr>
          <a:xfrm>
            <a:off x="968810" y="6557512"/>
            <a:ext cx="10085472"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All 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endParaRPr lang="en-US" sz="800" dirty="0">
              <a:latin typeface="Arial" panose="020B060402020202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B2DB5678-8B5F-7F70-AD4C-A15DC74BFFFA}"/>
              </a:ext>
            </a:extLst>
          </p:cNvPr>
          <p:cNvPicPr>
            <a:picLocks noChangeAspect="1"/>
          </p:cNvPicPr>
          <p:nvPr/>
        </p:nvPicPr>
        <p:blipFill>
          <a:blip r:embed="rId4"/>
          <a:stretch>
            <a:fillRect/>
          </a:stretch>
        </p:blipFill>
        <p:spPr>
          <a:xfrm>
            <a:off x="2104030" y="1010845"/>
            <a:ext cx="7983939" cy="4572000"/>
          </a:xfrm>
          <a:prstGeom prst="rect">
            <a:avLst/>
          </a:prstGeom>
        </p:spPr>
      </p:pic>
    </p:spTree>
    <p:extLst>
      <p:ext uri="{BB962C8B-B14F-4D97-AF65-F5344CB8AC3E}">
        <p14:creationId xmlns:p14="http://schemas.microsoft.com/office/powerpoint/2010/main" val="291383721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DF39F7-FAD5-9959-97D9-A71E6FBCC185}"/>
              </a:ext>
            </a:extLst>
          </p:cNvPr>
          <p:cNvSpPr txBox="1">
            <a:spLocks/>
          </p:cNvSpPr>
          <p:nvPr/>
        </p:nvSpPr>
        <p:spPr>
          <a:xfrm>
            <a:off x="1245079" y="137293"/>
            <a:ext cx="9882909" cy="585177"/>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The Social Cognitive Perspective: Albert Bandura</a:t>
            </a:r>
          </a:p>
        </p:txBody>
      </p:sp>
      <p:sp>
        <p:nvSpPr>
          <p:cNvPr id="3" name="Google Shape;236;p27">
            <a:extLst>
              <a:ext uri="{FF2B5EF4-FFF2-40B4-BE49-F238E27FC236}">
                <a16:creationId xmlns:a16="http://schemas.microsoft.com/office/drawing/2014/main" id="{1BEEF65A-02F6-9979-08A7-287A8EF65CA0}"/>
              </a:ext>
            </a:extLst>
          </p:cNvPr>
          <p:cNvSpPr txBox="1"/>
          <p:nvPr/>
        </p:nvSpPr>
        <p:spPr>
          <a:xfrm>
            <a:off x="390053" y="854752"/>
            <a:ext cx="7774892" cy="5536811"/>
          </a:xfrm>
          <a:prstGeom prst="rect">
            <a:avLst/>
          </a:prstGeom>
          <a:noFill/>
          <a:ln>
            <a:solidFill>
              <a:schemeClr val="accent1">
                <a:lumMod val="60000"/>
                <a:lumOff val="40000"/>
              </a:schemeClr>
            </a:solidFill>
          </a:ln>
        </p:spPr>
        <p:txBody>
          <a:bodyPr spcFirstLastPara="1" wrap="square" lIns="91425" tIns="45700" rIns="91425" bIns="45700" anchor="t" anchorCtr="0">
            <a:noAutofit/>
          </a:bodyPr>
          <a:lstStyle/>
          <a:p>
            <a:pPr marL="285750" marR="0" lvl="0" indent="-285750" algn="l" defTabSz="914400" rtl="0" eaLnBrk="1" fontAlgn="auto" latinLnBrk="0" hangingPunct="1">
              <a:lnSpc>
                <a:spcPct val="100000"/>
              </a:lnSpc>
              <a:spcBef>
                <a:spcPts val="1080"/>
              </a:spcBef>
              <a:spcAft>
                <a:spcPts val="0"/>
              </a:spcAft>
              <a:buClr>
                <a:schemeClr val="accent1">
                  <a:lumMod val="40000"/>
                  <a:lumOff val="60000"/>
                </a:schemeClr>
              </a:buClr>
              <a:buSzPts val="1600"/>
              <a:buFont typeface="Wingdings" panose="05000000000000000000" pitchFamily="2" charset="2"/>
              <a:buChar char="q"/>
              <a:tabLst/>
              <a:defRPr/>
            </a:pPr>
            <a:r>
              <a:rPr lang="en-US" sz="1600" kern="0" dirty="0">
                <a:latin typeface="Arial"/>
                <a:cs typeface="Arial"/>
                <a:sym typeface="Arial"/>
              </a:rPr>
              <a:t>Bandura </a:t>
            </a:r>
            <a:r>
              <a:rPr kumimoji="0" lang="en-US" sz="1600" i="0" u="none" strike="noStrike" kern="0" cap="none" spc="0" normalizeH="0" baseline="0" noProof="0" dirty="0">
                <a:ln>
                  <a:noFill/>
                </a:ln>
                <a:effectLst/>
                <a:uLnTx/>
                <a:uFillTx/>
                <a:latin typeface="Arial"/>
                <a:cs typeface="Arial"/>
                <a:sym typeface="Arial"/>
              </a:rPr>
              <a:t>greed that personality develops through learning but disagreed with the behaviorist approach because thinking and reasoning are important parts of learning.</a:t>
            </a:r>
          </a:p>
          <a:p>
            <a:pPr marL="285750" marR="0" lvl="0" indent="-285750" algn="l" defTabSz="914400" rtl="0" eaLnBrk="1" fontAlgn="auto" latinLnBrk="0" hangingPunct="1">
              <a:lnSpc>
                <a:spcPct val="100000"/>
              </a:lnSpc>
              <a:spcBef>
                <a:spcPts val="1080"/>
              </a:spcBef>
              <a:spcAft>
                <a:spcPts val="0"/>
              </a:spcAft>
              <a:buClr>
                <a:schemeClr val="accent1">
                  <a:lumMod val="40000"/>
                  <a:lumOff val="60000"/>
                </a:schemeClr>
              </a:buClr>
              <a:buSzPts val="1600"/>
              <a:buFont typeface="Wingdings" panose="05000000000000000000" pitchFamily="2" charset="2"/>
              <a:buChar char="q"/>
              <a:tabLst/>
              <a:defRPr/>
            </a:pPr>
            <a:r>
              <a:rPr kumimoji="0" lang="en-US" sz="1600" i="0" u="sng" strike="noStrike" kern="0" cap="none" spc="0" normalizeH="0" baseline="0" noProof="0" dirty="0">
                <a:ln>
                  <a:noFill/>
                </a:ln>
                <a:effectLst/>
                <a:uLnTx/>
                <a:uFillTx/>
                <a:latin typeface="Arial"/>
                <a:cs typeface="Arial"/>
                <a:sym typeface="Arial"/>
              </a:rPr>
              <a:t>Social-cognitive theory </a:t>
            </a:r>
            <a:r>
              <a:rPr kumimoji="0" lang="en-US" sz="1600" i="0" u="none" strike="noStrike" kern="0" cap="none" spc="0" normalizeH="0" baseline="0" noProof="0" dirty="0">
                <a:ln>
                  <a:noFill/>
                </a:ln>
                <a:effectLst/>
                <a:uLnTx/>
                <a:uFillTx/>
                <a:latin typeface="Arial"/>
                <a:cs typeface="Arial"/>
                <a:sym typeface="Arial"/>
              </a:rPr>
              <a:t>– emphasizes both learning and cognition as sources of individual difference in personality.</a:t>
            </a:r>
          </a:p>
          <a:p>
            <a:pPr marL="285750" marR="0" lvl="0" indent="-285750" algn="l" defTabSz="914400" rtl="0" eaLnBrk="1" fontAlgn="auto" latinLnBrk="0" hangingPunct="1">
              <a:lnSpc>
                <a:spcPct val="100000"/>
              </a:lnSpc>
              <a:spcBef>
                <a:spcPts val="1080"/>
              </a:spcBef>
              <a:spcAft>
                <a:spcPts val="0"/>
              </a:spcAft>
              <a:buClr>
                <a:schemeClr val="accent1">
                  <a:lumMod val="40000"/>
                  <a:lumOff val="60000"/>
                </a:schemeClr>
              </a:buClr>
              <a:buSzPts val="1600"/>
              <a:buFont typeface="Wingdings" panose="05000000000000000000" pitchFamily="2" charset="2"/>
              <a:buChar char="q"/>
              <a:tabLst/>
              <a:defRPr/>
            </a:pPr>
            <a:r>
              <a:rPr kumimoji="0" lang="en-US" sz="1600" i="0" u="none" strike="noStrike" kern="0" cap="none" spc="0" normalizeH="0" baseline="0" noProof="0" dirty="0">
                <a:ln>
                  <a:noFill/>
                </a:ln>
                <a:effectLst/>
                <a:uLnTx/>
                <a:uFillTx/>
                <a:latin typeface="Arial"/>
                <a:cs typeface="Arial"/>
                <a:sym typeface="Arial"/>
              </a:rPr>
              <a:t>Factors in personality development:</a:t>
            </a:r>
          </a:p>
          <a:p>
            <a:pPr marL="742950" lvl="1" indent="-285750">
              <a:spcBef>
                <a:spcPts val="1080"/>
              </a:spcBef>
              <a:buClr>
                <a:schemeClr val="accent1">
                  <a:lumMod val="40000"/>
                  <a:lumOff val="60000"/>
                </a:schemeClr>
              </a:buClr>
              <a:buSzPts val="1600"/>
              <a:buFont typeface="Wingdings" panose="05000000000000000000" pitchFamily="2" charset="2"/>
              <a:buChar char="ü"/>
              <a:defRPr/>
            </a:pPr>
            <a:r>
              <a:rPr kumimoji="0" lang="en-US" sz="1600" i="0" u="sng" strike="noStrike" kern="0" cap="none" spc="0" normalizeH="0" baseline="0" noProof="0" dirty="0">
                <a:ln>
                  <a:noFill/>
                </a:ln>
                <a:effectLst/>
                <a:uLnTx/>
                <a:uFillTx/>
                <a:latin typeface="Arial"/>
                <a:cs typeface="Arial"/>
                <a:sym typeface="Arial"/>
              </a:rPr>
              <a:t>Reciprocal Determinism </a:t>
            </a:r>
            <a:r>
              <a:rPr kumimoji="0" lang="en-US" sz="1600" i="0" u="none" strike="noStrike" kern="0" cap="none" spc="0" normalizeH="0" baseline="0" noProof="0" dirty="0">
                <a:ln>
                  <a:noFill/>
                </a:ln>
                <a:effectLst/>
                <a:uLnTx/>
                <a:uFillTx/>
                <a:latin typeface="Arial"/>
                <a:cs typeface="Arial"/>
                <a:sym typeface="Arial"/>
              </a:rPr>
              <a:t>– cognitive processes (beliefs, expectations, and personality characteristics), behavior, and context (environment/situation) all interact.</a:t>
            </a:r>
          </a:p>
          <a:p>
            <a:pPr marL="742950" lvl="1" indent="-285750">
              <a:spcBef>
                <a:spcPts val="1080"/>
              </a:spcBef>
              <a:buClr>
                <a:schemeClr val="accent1">
                  <a:lumMod val="40000"/>
                  <a:lumOff val="60000"/>
                </a:schemeClr>
              </a:buClr>
              <a:buSzPts val="1600"/>
              <a:buFont typeface="Wingdings" panose="05000000000000000000" pitchFamily="2" charset="2"/>
              <a:buChar char="ü"/>
              <a:defRPr/>
            </a:pPr>
            <a:r>
              <a:rPr kumimoji="0" lang="en-US" sz="1600" i="0" u="sng" strike="noStrike" kern="0" cap="none" spc="0" normalizeH="0" baseline="0" noProof="0" dirty="0">
                <a:ln>
                  <a:noFill/>
                </a:ln>
                <a:effectLst/>
                <a:uLnTx/>
                <a:uFillTx/>
                <a:latin typeface="Arial"/>
                <a:cs typeface="Arial"/>
                <a:sym typeface="Arial"/>
              </a:rPr>
              <a:t>Observational learning </a:t>
            </a:r>
            <a:r>
              <a:rPr kumimoji="0" lang="en-US" sz="1600" i="0" u="none" strike="noStrike" kern="0" cap="none" spc="0" normalizeH="0" baseline="0" noProof="0" dirty="0">
                <a:ln>
                  <a:noFill/>
                </a:ln>
                <a:effectLst/>
                <a:uLnTx/>
                <a:uFillTx/>
                <a:latin typeface="Arial"/>
                <a:cs typeface="Arial"/>
                <a:sym typeface="Arial"/>
              </a:rPr>
              <a:t>– learning by observing someone else’s behavior and its consequences.</a:t>
            </a:r>
          </a:p>
          <a:p>
            <a:pPr marL="1200150" lvl="2" indent="-285750">
              <a:spcBef>
                <a:spcPts val="1080"/>
              </a:spcBef>
              <a:buClr>
                <a:schemeClr val="accent1">
                  <a:lumMod val="40000"/>
                  <a:lumOff val="60000"/>
                </a:schemeClr>
              </a:buClr>
              <a:buSzPts val="1600"/>
              <a:buFont typeface="Wingdings" panose="05000000000000000000" pitchFamily="2" charset="2"/>
              <a:buChar char="ü"/>
              <a:defRPr/>
            </a:pPr>
            <a:r>
              <a:rPr kumimoji="0" lang="en-US" sz="1600" i="0" u="none" strike="noStrike" kern="0" cap="none" spc="0" normalizeH="0" baseline="0" noProof="0" dirty="0">
                <a:ln>
                  <a:noFill/>
                </a:ln>
                <a:effectLst/>
                <a:uLnTx/>
                <a:uFillTx/>
                <a:latin typeface="Arial"/>
                <a:cs typeface="Arial"/>
                <a:sym typeface="Arial"/>
              </a:rPr>
              <a:t>Teaches us which behaviors are acceptable and rewarded in our culture.</a:t>
            </a:r>
          </a:p>
          <a:p>
            <a:pPr marL="1200150" lvl="2" indent="-285750">
              <a:spcBef>
                <a:spcPts val="1080"/>
              </a:spcBef>
              <a:buClr>
                <a:schemeClr val="accent1">
                  <a:lumMod val="40000"/>
                  <a:lumOff val="60000"/>
                </a:schemeClr>
              </a:buClr>
              <a:buSzPts val="1600"/>
              <a:buFont typeface="Wingdings" panose="05000000000000000000" pitchFamily="2" charset="2"/>
              <a:buChar char="ü"/>
              <a:defRPr/>
            </a:pPr>
            <a:r>
              <a:rPr kumimoji="0" lang="en-US" sz="1600" i="0" u="none" strike="noStrike" kern="0" cap="none" spc="0" normalizeH="0" baseline="0" noProof="0" dirty="0">
                <a:ln>
                  <a:noFill/>
                </a:ln>
                <a:effectLst/>
                <a:uLnTx/>
                <a:uFillTx/>
                <a:latin typeface="Arial"/>
                <a:cs typeface="Arial"/>
                <a:sym typeface="Arial"/>
              </a:rPr>
              <a:t>Teaches us which behaviors are socially unacceptable.</a:t>
            </a:r>
          </a:p>
          <a:p>
            <a:pPr marL="742950" lvl="1" indent="-285750">
              <a:spcBef>
                <a:spcPts val="1080"/>
              </a:spcBef>
              <a:buClr>
                <a:schemeClr val="accent1">
                  <a:lumMod val="40000"/>
                  <a:lumOff val="60000"/>
                </a:schemeClr>
              </a:buClr>
              <a:buSzPts val="1600"/>
              <a:buFont typeface="Wingdings" panose="05000000000000000000" pitchFamily="2" charset="2"/>
              <a:buChar char="ü"/>
              <a:defRPr/>
            </a:pPr>
            <a:r>
              <a:rPr kumimoji="0" lang="en-US" sz="1600" i="0" u="sng" strike="noStrike" kern="0" cap="none" spc="0" normalizeH="0" baseline="0" noProof="0" dirty="0">
                <a:ln>
                  <a:noFill/>
                </a:ln>
                <a:effectLst/>
                <a:uLnTx/>
                <a:uFillTx/>
                <a:latin typeface="Arial"/>
                <a:cs typeface="Arial"/>
                <a:sym typeface="Arial"/>
              </a:rPr>
              <a:t>Self-efficacy</a:t>
            </a:r>
            <a:r>
              <a:rPr kumimoji="0" lang="en-US" sz="1600" i="0" u="none" strike="noStrike" kern="0" cap="none" spc="0" normalizeH="0" baseline="0" noProof="0" dirty="0">
                <a:ln>
                  <a:noFill/>
                </a:ln>
                <a:effectLst/>
                <a:uLnTx/>
                <a:uFillTx/>
                <a:latin typeface="Arial"/>
                <a:cs typeface="Arial"/>
                <a:sym typeface="Arial"/>
              </a:rPr>
              <a:t> – level of confidence in our own abilities, developed through social experiences.</a:t>
            </a:r>
          </a:p>
          <a:p>
            <a:pPr marL="1200150" lvl="2" indent="-285750">
              <a:spcBef>
                <a:spcPts val="1080"/>
              </a:spcBef>
              <a:buClr>
                <a:schemeClr val="accent1">
                  <a:lumMod val="40000"/>
                  <a:lumOff val="60000"/>
                </a:schemeClr>
              </a:buClr>
              <a:buSzPts val="1600"/>
              <a:buFont typeface="Wingdings" panose="05000000000000000000" pitchFamily="2" charset="2"/>
              <a:buChar char="ü"/>
              <a:defRPr/>
            </a:pPr>
            <a:r>
              <a:rPr kumimoji="0" lang="en-US" sz="1600" i="0" u="none" strike="noStrike" kern="0" cap="none" spc="0" normalizeH="0" baseline="0" noProof="0" dirty="0">
                <a:ln>
                  <a:noFill/>
                </a:ln>
                <a:effectLst/>
                <a:uLnTx/>
                <a:uFillTx/>
                <a:latin typeface="Arial"/>
                <a:cs typeface="Arial"/>
                <a:sym typeface="Arial"/>
              </a:rPr>
              <a:t>Affects how we approach challenges.</a:t>
            </a:r>
          </a:p>
        </p:txBody>
      </p:sp>
      <p:sp>
        <p:nvSpPr>
          <p:cNvPr id="6" name="TextBox 5">
            <a:extLst>
              <a:ext uri="{FF2B5EF4-FFF2-40B4-BE49-F238E27FC236}">
                <a16:creationId xmlns:a16="http://schemas.microsoft.com/office/drawing/2014/main" id="{3C2B0BE9-83F5-3B97-6667-3969C4C21D70}"/>
              </a:ext>
            </a:extLst>
          </p:cNvPr>
          <p:cNvSpPr txBox="1"/>
          <p:nvPr/>
        </p:nvSpPr>
        <p:spPr>
          <a:xfrm>
            <a:off x="1029147" y="6538297"/>
            <a:ext cx="10314774"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p:txBody>
      </p:sp>
      <p:pic>
        <p:nvPicPr>
          <p:cNvPr id="4" name="Picture 3">
            <a:extLst>
              <a:ext uri="{FF2B5EF4-FFF2-40B4-BE49-F238E27FC236}">
                <a16:creationId xmlns:a16="http://schemas.microsoft.com/office/drawing/2014/main" id="{ECF96068-9C30-035E-DEE8-B301AC2C5E57}"/>
              </a:ext>
            </a:extLst>
          </p:cNvPr>
          <p:cNvPicPr>
            <a:picLocks noChangeAspect="1"/>
          </p:cNvPicPr>
          <p:nvPr/>
        </p:nvPicPr>
        <p:blipFill>
          <a:blip r:embed="rId4"/>
          <a:stretch>
            <a:fillRect/>
          </a:stretch>
        </p:blipFill>
        <p:spPr>
          <a:xfrm>
            <a:off x="8664433" y="1656239"/>
            <a:ext cx="2773031" cy="3474720"/>
          </a:xfrm>
          <a:prstGeom prst="rect">
            <a:avLst/>
          </a:prstGeom>
        </p:spPr>
      </p:pic>
      <p:sp>
        <p:nvSpPr>
          <p:cNvPr id="5" name="TextBox 4">
            <a:extLst>
              <a:ext uri="{FF2B5EF4-FFF2-40B4-BE49-F238E27FC236}">
                <a16:creationId xmlns:a16="http://schemas.microsoft.com/office/drawing/2014/main" id="{E5F63114-BE66-9EF2-9204-BA849CBA4FC1}"/>
              </a:ext>
            </a:extLst>
          </p:cNvPr>
          <p:cNvSpPr txBox="1"/>
          <p:nvPr/>
        </p:nvSpPr>
        <p:spPr>
          <a:xfrm>
            <a:off x="8664433" y="5633183"/>
            <a:ext cx="2888900" cy="33855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from </a:t>
            </a:r>
            <a:r>
              <a:rPr lang="en-US" sz="800" dirty="0">
                <a:latin typeface="Arial" panose="020B0604020202020204" pitchFamily="34" charset="0"/>
                <a:cs typeface="Arial" panose="020B0604020202020204" pitchFamily="34" charset="0"/>
                <a:hlinkClick r:id="rId5"/>
              </a:rPr>
              <a:t>Wikimedia Commons</a:t>
            </a:r>
            <a:r>
              <a:rPr lang="en-US" sz="800" dirty="0">
                <a:latin typeface="Arial" panose="020B0604020202020204" pitchFamily="34" charset="0"/>
                <a:cs typeface="Arial" panose="020B0604020202020204" pitchFamily="34" charset="0"/>
              </a:rPr>
              <a:t> by </a:t>
            </a:r>
            <a:r>
              <a:rPr lang="en-US" sz="800" b="0" i="0" dirty="0">
                <a:solidFill>
                  <a:srgbClr val="BA0000"/>
                </a:solidFill>
                <a:effectLst/>
                <a:highlight>
                  <a:srgbClr val="F8F9FA"/>
                </a:highlight>
                <a:latin typeface="Arial" panose="020B0604020202020204" pitchFamily="34" charset="0"/>
                <a:hlinkClick r:id="rId6" tooltip="User:Biglicks12 (page does not exist)"/>
              </a:rPr>
              <a:t>Gentle</a:t>
            </a:r>
            <a:r>
              <a:rPr lang="en-US" sz="800" b="0" i="0" dirty="0">
                <a:solidFill>
                  <a:srgbClr val="BA0000"/>
                </a:solidFill>
                <a:effectLst/>
                <a:highlight>
                  <a:srgbClr val="F8F9FA"/>
                </a:highlight>
                <a:latin typeface="Arial" panose="020B0604020202020204" pitchFamily="34" charset="0"/>
              </a:rPr>
              <a:t>. </a:t>
            </a:r>
            <a:r>
              <a:rPr lang="en-US" sz="800" dirty="0">
                <a:latin typeface="Arial" panose="020B0604020202020204" pitchFamily="34" charset="0"/>
                <a:cs typeface="Arial" panose="020B0604020202020204" pitchFamily="34" charset="0"/>
              </a:rPr>
              <a:t>Licensed under </a:t>
            </a:r>
            <a:r>
              <a:rPr lang="en-US" sz="800" dirty="0">
                <a:latin typeface="Arial" panose="020B0604020202020204" pitchFamily="34" charset="0"/>
                <a:cs typeface="Arial" panose="020B0604020202020204" pitchFamily="34" charset="0"/>
                <a:hlinkClick r:id="rId7"/>
              </a:rPr>
              <a:t>CC BY SA 4.0 DEED</a:t>
            </a:r>
            <a:r>
              <a:rPr lang="en-US" sz="800" dirty="0">
                <a:latin typeface="Arial" panose="020B0604020202020204" pitchFamily="34" charset="0"/>
                <a:cs typeface="Arial" panose="020B0604020202020204" pitchFamily="34" charset="0"/>
              </a:rPr>
              <a:t>. </a:t>
            </a:r>
          </a:p>
        </p:txBody>
      </p:sp>
      <p:sp>
        <p:nvSpPr>
          <p:cNvPr id="8" name="TextBox 7">
            <a:extLst>
              <a:ext uri="{FF2B5EF4-FFF2-40B4-BE49-F238E27FC236}">
                <a16:creationId xmlns:a16="http://schemas.microsoft.com/office/drawing/2014/main" id="{5A942C5E-15CD-24C6-0F8E-6B92B97EFE66}"/>
              </a:ext>
            </a:extLst>
          </p:cNvPr>
          <p:cNvSpPr txBox="1"/>
          <p:nvPr/>
        </p:nvSpPr>
        <p:spPr>
          <a:xfrm>
            <a:off x="9014200" y="5211404"/>
            <a:ext cx="2084225" cy="276999"/>
          </a:xfrm>
          <a:prstGeom prst="rect">
            <a:avLst/>
          </a:prstGeom>
          <a:noFill/>
          <a:ln>
            <a:solidFill>
              <a:schemeClr val="accent1">
                <a:lumMod val="60000"/>
                <a:lumOff val="40000"/>
              </a:schemeClr>
            </a:solidFill>
          </a:ln>
        </p:spPr>
        <p:txBody>
          <a:bodyPr wrap="none" rtlCol="0">
            <a:spAutoFit/>
          </a:bodyPr>
          <a:lstStyle/>
          <a:p>
            <a:r>
              <a:rPr lang="en-US" sz="1200" dirty="0">
                <a:latin typeface="Arial" panose="020B0604020202020204" pitchFamily="34" charset="0"/>
                <a:cs typeface="Arial" panose="020B0604020202020204" pitchFamily="34" charset="0"/>
              </a:rPr>
              <a:t>Albert Bandura (1925-2021)</a:t>
            </a:r>
          </a:p>
        </p:txBody>
      </p:sp>
    </p:spTree>
    <p:extLst>
      <p:ext uri="{BB962C8B-B14F-4D97-AF65-F5344CB8AC3E}">
        <p14:creationId xmlns:p14="http://schemas.microsoft.com/office/powerpoint/2010/main" val="210801991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7CA631-9696-8734-8159-54464B77DFD3}"/>
              </a:ext>
            </a:extLst>
          </p:cNvPr>
          <p:cNvSpPr txBox="1">
            <a:spLocks/>
          </p:cNvSpPr>
          <p:nvPr/>
        </p:nvSpPr>
        <p:spPr>
          <a:xfrm>
            <a:off x="3403303" y="269153"/>
            <a:ext cx="5385392" cy="456763"/>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Reciprocal Determinism</a:t>
            </a:r>
          </a:p>
        </p:txBody>
      </p:sp>
      <p:sp>
        <p:nvSpPr>
          <p:cNvPr id="11" name="TextBox 10">
            <a:extLst>
              <a:ext uri="{FF2B5EF4-FFF2-40B4-BE49-F238E27FC236}">
                <a16:creationId xmlns:a16="http://schemas.microsoft.com/office/drawing/2014/main" id="{86F46E86-1EC3-5A69-8B85-4EBD83C26B42}"/>
              </a:ext>
            </a:extLst>
          </p:cNvPr>
          <p:cNvSpPr txBox="1"/>
          <p:nvPr/>
        </p:nvSpPr>
        <p:spPr>
          <a:xfrm>
            <a:off x="1347234" y="6588847"/>
            <a:ext cx="10096619" cy="33855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a:p>
            <a:endParaRPr lang="en-US" sz="800" b="0" i="0" dirty="0">
              <a:solidFill>
                <a:srgbClr val="222222"/>
              </a:solidFill>
              <a:effectLst/>
              <a:latin typeface="Arial" panose="020B060402020202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C0668B74-AA10-848F-6076-8EB91A3F7C3D}"/>
              </a:ext>
            </a:extLst>
          </p:cNvPr>
          <p:cNvPicPr>
            <a:picLocks noChangeAspect="1"/>
          </p:cNvPicPr>
          <p:nvPr/>
        </p:nvPicPr>
        <p:blipFill>
          <a:blip r:embed="rId4"/>
          <a:stretch>
            <a:fillRect/>
          </a:stretch>
        </p:blipFill>
        <p:spPr>
          <a:xfrm>
            <a:off x="2063144" y="1447113"/>
            <a:ext cx="8065707" cy="3499407"/>
          </a:xfrm>
          <a:prstGeom prst="rect">
            <a:avLst/>
          </a:prstGeom>
        </p:spPr>
      </p:pic>
      <p:sp>
        <p:nvSpPr>
          <p:cNvPr id="6" name="TextBox 5">
            <a:extLst>
              <a:ext uri="{FF2B5EF4-FFF2-40B4-BE49-F238E27FC236}">
                <a16:creationId xmlns:a16="http://schemas.microsoft.com/office/drawing/2014/main" id="{37358A1E-B873-B7E2-ABC5-C9141F404F40}"/>
              </a:ext>
            </a:extLst>
          </p:cNvPr>
          <p:cNvSpPr txBox="1"/>
          <p:nvPr/>
        </p:nvSpPr>
        <p:spPr>
          <a:xfrm>
            <a:off x="1595066" y="5177577"/>
            <a:ext cx="9374910" cy="523220"/>
          </a:xfrm>
          <a:prstGeom prst="rect">
            <a:avLst/>
          </a:prstGeom>
          <a:noFill/>
          <a:ln>
            <a:solidFill>
              <a:schemeClr val="accent1">
                <a:lumMod val="60000"/>
                <a:lumOff val="40000"/>
              </a:schemeClr>
            </a:solidFill>
          </a:ln>
        </p:spPr>
        <p:txBody>
          <a:bodyPr wrap="square">
            <a:spAutoFit/>
          </a:bodyPr>
          <a:lstStyle/>
          <a:p>
            <a:pPr marL="0" marR="0" lvl="0" indent="0" algn="l" defTabSz="914400" rtl="0" eaLnBrk="1" fontAlgn="auto" latinLnBrk="0" hangingPunct="1">
              <a:lnSpc>
                <a:spcPct val="100000"/>
              </a:lnSpc>
              <a:spcBef>
                <a:spcPts val="0"/>
              </a:spcBef>
              <a:spcAft>
                <a:spcPts val="0"/>
              </a:spcAft>
              <a:buClr>
                <a:srgbClr val="6CB255"/>
              </a:buClr>
              <a:buSzPts val="1600"/>
              <a:buFont typeface="Arial"/>
              <a:buNone/>
              <a:tabLst/>
              <a:defRPr/>
            </a:pPr>
            <a:r>
              <a:rPr kumimoji="0" lang="en-US" sz="1400" b="0" i="0" u="none" strike="noStrike" kern="0" cap="none" spc="0" normalizeH="0" baseline="0" noProof="0" dirty="0">
                <a:ln>
                  <a:noFill/>
                </a:ln>
                <a:solidFill>
                  <a:srgbClr val="000000"/>
                </a:solidFill>
                <a:effectLst/>
                <a:uLnTx/>
                <a:uFillTx/>
                <a:latin typeface="Arial"/>
                <a:cs typeface="Arial"/>
                <a:sym typeface="Arial"/>
              </a:rPr>
              <a:t>Figure 11.10 Bandura proposed the idea of reciprocal determinism: Our behavior, cognitive processes, and situational context all influence each other.</a:t>
            </a:r>
          </a:p>
        </p:txBody>
      </p:sp>
      <p:sp>
        <p:nvSpPr>
          <p:cNvPr id="3" name="TextBox 2">
            <a:extLst>
              <a:ext uri="{FF2B5EF4-FFF2-40B4-BE49-F238E27FC236}">
                <a16:creationId xmlns:a16="http://schemas.microsoft.com/office/drawing/2014/main" id="{F8A876CE-C2A4-8505-16B3-5BB6B8B1862D}"/>
              </a:ext>
            </a:extLst>
          </p:cNvPr>
          <p:cNvSpPr txBox="1"/>
          <p:nvPr/>
        </p:nvSpPr>
        <p:spPr>
          <a:xfrm>
            <a:off x="3014642" y="5926561"/>
            <a:ext cx="6535758" cy="503408"/>
          </a:xfrm>
          <a:prstGeom prst="rect">
            <a:avLst/>
          </a:prstGeom>
          <a:noFill/>
          <a:ln>
            <a:solidFill>
              <a:schemeClr val="accent1">
                <a:lumMod val="60000"/>
                <a:lumOff val="40000"/>
              </a:schemeClr>
            </a:solidFill>
          </a:ln>
        </p:spPr>
        <p:txBody>
          <a:bodyPr wrap="square">
            <a:spAutoFit/>
          </a:bodyPr>
          <a:lstStyle/>
          <a:p>
            <a:pPr marL="0" marR="0">
              <a:lnSpc>
                <a:spcPct val="115000"/>
              </a:lnSpc>
              <a:spcBef>
                <a:spcPts val="0"/>
              </a:spcBef>
              <a:spcAft>
                <a:spcPts val="1000"/>
              </a:spcAft>
            </a:pPr>
            <a:r>
              <a:rPr lang="en-US" sz="1200" b="1" kern="100" dirty="0">
                <a:effectLst/>
                <a:latin typeface="Arial" panose="020B0604020202020204" pitchFamily="34" charset="0"/>
                <a:ea typeface="Calibri" panose="020F0502020204030204" pitchFamily="34" charset="0"/>
                <a:cs typeface="Times New Roman" panose="02020603050405020304" pitchFamily="18" charset="0"/>
              </a:rPr>
              <a:t>Video</a:t>
            </a:r>
            <a:r>
              <a:rPr lang="en-US" sz="1200" kern="100" dirty="0">
                <a:effectLst/>
                <a:latin typeface="Arial" panose="020B0604020202020204" pitchFamily="34" charset="0"/>
                <a:ea typeface="Calibri" panose="020F0502020204030204" pitchFamily="34" charset="0"/>
                <a:cs typeface="Times New Roman" panose="02020603050405020304" pitchFamily="18" charset="0"/>
              </a:rPr>
              <a:t>: </a:t>
            </a:r>
            <a:r>
              <a:rPr lang="en-US" sz="1200" u="sng" kern="100" dirty="0">
                <a:solidFill>
                  <a:srgbClr val="0000FF"/>
                </a:solidFill>
                <a:effectLst/>
                <a:latin typeface="Arial" panose="020B0604020202020204" pitchFamily="34" charset="0"/>
                <a:ea typeface="Calibri" panose="020F0502020204030204" pitchFamily="34" charset="0"/>
                <a:cs typeface="Times New Roman" panose="02020603050405020304" pitchFamily="18" charset="0"/>
                <a:hlinkClick r:id="rId5"/>
              </a:rPr>
              <a:t>Khan Academy: Reciprocal Determinism</a:t>
            </a:r>
            <a:r>
              <a:rPr lang="en-US" sz="1200" kern="100" dirty="0">
                <a:effectLst/>
                <a:latin typeface="Arial" panose="020B0604020202020204" pitchFamily="34" charset="0"/>
                <a:ea typeface="Calibri" panose="020F0502020204030204" pitchFamily="34" charset="0"/>
                <a:cs typeface="Times New Roman" panose="02020603050405020304" pitchFamily="18" charset="0"/>
              </a:rPr>
              <a:t> looks at the complex and interconnected ways in which we are shaped by our surroundings and our </a:t>
            </a:r>
            <a:r>
              <a:rPr lang="en-US" sz="1200" kern="100" dirty="0">
                <a:latin typeface="Arial" panose="020B0604020202020204" pitchFamily="34" charset="0"/>
                <a:ea typeface="Calibri" panose="020F0502020204030204" pitchFamily="34" charset="0"/>
                <a:cs typeface="Times New Roman" panose="02020603050405020304" pitchFamily="18" charset="0"/>
              </a:rPr>
              <a:t>own thoughts and actions </a:t>
            </a:r>
            <a:r>
              <a:rPr lang="en-US" sz="1200" kern="100" dirty="0">
                <a:effectLst/>
                <a:latin typeface="Arial" panose="020B0604020202020204" pitchFamily="34" charset="0"/>
                <a:ea typeface="Calibri" panose="020F0502020204030204" pitchFamily="34" charset="0"/>
                <a:cs typeface="Times New Roman" panose="02020603050405020304" pitchFamily="18" charset="0"/>
              </a:rPr>
              <a:t>(2:57).</a:t>
            </a:r>
            <a:endParaRPr lang="en-US" sz="11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39658285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EEFBF662-6BB7-7E59-6098-0DE70F72DA3B}"/>
              </a:ext>
            </a:extLst>
          </p:cNvPr>
          <p:cNvSpPr txBox="1">
            <a:spLocks/>
          </p:cNvSpPr>
          <p:nvPr/>
        </p:nvSpPr>
        <p:spPr>
          <a:xfrm>
            <a:off x="3260032" y="215828"/>
            <a:ext cx="6133349" cy="456763"/>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Julian Rotter and Locus of Control</a:t>
            </a:r>
          </a:p>
        </p:txBody>
      </p:sp>
      <p:sp>
        <p:nvSpPr>
          <p:cNvPr id="4" name="TextBox 3">
            <a:extLst>
              <a:ext uri="{FF2B5EF4-FFF2-40B4-BE49-F238E27FC236}">
                <a16:creationId xmlns:a16="http://schemas.microsoft.com/office/drawing/2014/main" id="{4EE11400-53CF-C8EF-650B-D79192EED90D}"/>
              </a:ext>
            </a:extLst>
          </p:cNvPr>
          <p:cNvSpPr txBox="1"/>
          <p:nvPr/>
        </p:nvSpPr>
        <p:spPr>
          <a:xfrm>
            <a:off x="1029147" y="6538297"/>
            <a:ext cx="10314774"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p:txBody>
      </p:sp>
      <p:sp>
        <p:nvSpPr>
          <p:cNvPr id="10" name="TextBox 9">
            <a:extLst>
              <a:ext uri="{FF2B5EF4-FFF2-40B4-BE49-F238E27FC236}">
                <a16:creationId xmlns:a16="http://schemas.microsoft.com/office/drawing/2014/main" id="{4466E1A9-E624-26FD-DEB5-68EBE617A0B9}"/>
              </a:ext>
            </a:extLst>
          </p:cNvPr>
          <p:cNvSpPr txBox="1"/>
          <p:nvPr/>
        </p:nvSpPr>
        <p:spPr>
          <a:xfrm>
            <a:off x="684355" y="801365"/>
            <a:ext cx="11004355" cy="2274982"/>
          </a:xfrm>
          <a:prstGeom prst="rect">
            <a:avLst/>
          </a:prstGeom>
          <a:noFill/>
          <a:ln>
            <a:solidFill>
              <a:schemeClr val="accent1">
                <a:lumMod val="60000"/>
                <a:lumOff val="40000"/>
              </a:schemeClr>
            </a:solidFill>
          </a:ln>
        </p:spPr>
        <p:txBody>
          <a:bodyPr wrap="square">
            <a:spAutoFit/>
          </a:bodyPr>
          <a:lstStyle/>
          <a:p>
            <a:pPr marL="285750" marR="0" lvl="0" indent="-285750" algn="l" defTabSz="914400" rtl="0" eaLnBrk="1" fontAlgn="auto" latinLnBrk="0" hangingPunct="1">
              <a:lnSpc>
                <a:spcPct val="100000"/>
              </a:lnSpc>
              <a:spcBef>
                <a:spcPts val="0"/>
              </a:spcBef>
              <a:spcAft>
                <a:spcPts val="0"/>
              </a:spcAft>
              <a:buClr>
                <a:schemeClr val="accent1">
                  <a:lumMod val="60000"/>
                  <a:lumOff val="40000"/>
                </a:schemeClr>
              </a:buClr>
              <a:buSzTx/>
              <a:buFont typeface="Wingdings" panose="05000000000000000000" pitchFamily="2" charset="2"/>
              <a:buChar char="q"/>
              <a:tabLst/>
              <a:defRPr/>
            </a:pPr>
            <a:r>
              <a:rPr kumimoji="0" lang="en-US" sz="1600" i="0" u="none" strike="noStrike" kern="0" cap="none" spc="0" normalizeH="0" baseline="0" noProof="0" dirty="0">
                <a:ln>
                  <a:noFill/>
                </a:ln>
                <a:solidFill>
                  <a:srgbClr val="000000"/>
                </a:solidFill>
                <a:effectLst/>
                <a:uLnTx/>
                <a:uFillTx/>
                <a:latin typeface="Arial"/>
                <a:ea typeface="Arial"/>
                <a:cs typeface="Arial"/>
                <a:sym typeface="Arial"/>
              </a:rPr>
              <a:t>Locus of control – beliefs about the power we have over our lives.</a:t>
            </a:r>
            <a:endParaRPr kumimoji="0" lang="en-US" sz="1400" i="0" u="none" strike="noStrike" kern="0" cap="none" spc="0" normalizeH="0" baseline="0" noProof="0" dirty="0">
              <a:ln>
                <a:noFill/>
              </a:ln>
              <a:solidFill>
                <a:srgbClr val="000000"/>
              </a:solidFill>
              <a:effectLst/>
              <a:uLnTx/>
              <a:uFillTx/>
              <a:latin typeface="Arial"/>
              <a:cs typeface="Arial"/>
              <a:sym typeface="Arial"/>
            </a:endParaRPr>
          </a:p>
          <a:p>
            <a:pPr marL="742950" lvl="1" indent="-285750">
              <a:spcBef>
                <a:spcPts val="1080"/>
              </a:spcBef>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solidFill>
                  <a:srgbClr val="000000"/>
                </a:solidFill>
                <a:effectLst/>
                <a:uLnTx/>
                <a:uFillTx/>
                <a:latin typeface="Arial"/>
                <a:ea typeface="Arial"/>
                <a:cs typeface="Arial"/>
                <a:sym typeface="Arial"/>
              </a:rPr>
              <a:t>Proposed as a cognitive factor that affects learning and personality development.</a:t>
            </a:r>
            <a:endParaRPr kumimoji="0" lang="en-US" sz="1400" i="0" u="none" strike="noStrike" kern="0" cap="none" spc="0" normalizeH="0" baseline="0" noProof="0" dirty="0">
              <a:ln>
                <a:noFill/>
              </a:ln>
              <a:solidFill>
                <a:srgbClr val="000000"/>
              </a:solidFill>
              <a:effectLst/>
              <a:uLnTx/>
              <a:uFillTx/>
              <a:latin typeface="Arial"/>
              <a:cs typeface="Arial"/>
              <a:sym typeface="Arial"/>
            </a:endParaRPr>
          </a:p>
          <a:p>
            <a:pPr marL="285750" marR="0" lvl="0" indent="-285750" algn="l" defTabSz="914400" rtl="0" eaLnBrk="1" fontAlgn="auto" latinLnBrk="0" hangingPunct="1">
              <a:lnSpc>
                <a:spcPct val="100000"/>
              </a:lnSpc>
              <a:spcBef>
                <a:spcPts val="1080"/>
              </a:spcBef>
              <a:spcAft>
                <a:spcPts val="0"/>
              </a:spcAft>
              <a:buClr>
                <a:schemeClr val="accent1">
                  <a:lumMod val="60000"/>
                  <a:lumOff val="40000"/>
                </a:schemeClr>
              </a:buClr>
              <a:buSzTx/>
              <a:buFont typeface="Wingdings" panose="05000000000000000000" pitchFamily="2" charset="2"/>
              <a:buChar char="q"/>
              <a:tabLst/>
              <a:defRPr/>
            </a:pPr>
            <a:r>
              <a:rPr kumimoji="0" lang="en-US" sz="1600" i="0" u="sng" strike="noStrike" kern="0" cap="none" spc="0" normalizeH="0" baseline="0" noProof="0" dirty="0">
                <a:ln>
                  <a:noFill/>
                </a:ln>
                <a:solidFill>
                  <a:srgbClr val="000000"/>
                </a:solidFill>
                <a:effectLst/>
                <a:uLnTx/>
                <a:uFillTx/>
                <a:latin typeface="Arial"/>
                <a:ea typeface="Arial"/>
                <a:cs typeface="Arial"/>
                <a:sym typeface="Arial"/>
              </a:rPr>
              <a:t>Internal locus of control </a:t>
            </a:r>
            <a:r>
              <a:rPr kumimoji="0" lang="en-US" sz="1600" i="0" u="none" strike="noStrike" kern="0" cap="none" spc="0" normalizeH="0" baseline="0" noProof="0" dirty="0">
                <a:ln>
                  <a:noFill/>
                </a:ln>
                <a:solidFill>
                  <a:srgbClr val="000000"/>
                </a:solidFill>
                <a:effectLst/>
                <a:uLnTx/>
                <a:uFillTx/>
                <a:latin typeface="Arial"/>
                <a:ea typeface="Arial"/>
                <a:cs typeface="Arial"/>
                <a:sym typeface="Arial"/>
              </a:rPr>
              <a:t>– tend to believe that most of our outcomes are the direct result of our efforts.</a:t>
            </a:r>
            <a:endParaRPr kumimoji="0" lang="en-US" sz="1400" i="0" u="none" strike="noStrike" kern="0" cap="none" spc="0" normalizeH="0" baseline="0" noProof="0" dirty="0">
              <a:ln>
                <a:noFill/>
              </a:ln>
              <a:solidFill>
                <a:srgbClr val="000000"/>
              </a:solidFill>
              <a:effectLst/>
              <a:uLnTx/>
              <a:uFillTx/>
              <a:latin typeface="Arial"/>
              <a:cs typeface="Arial"/>
              <a:sym typeface="Arial"/>
            </a:endParaRPr>
          </a:p>
          <a:p>
            <a:pPr marL="742950" lvl="1" indent="-285750">
              <a:spcBef>
                <a:spcPts val="1080"/>
              </a:spcBef>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solidFill>
                  <a:srgbClr val="000000"/>
                </a:solidFill>
                <a:effectLst/>
                <a:uLnTx/>
                <a:uFillTx/>
                <a:latin typeface="Arial"/>
                <a:ea typeface="Arial"/>
                <a:cs typeface="Arial"/>
                <a:sym typeface="Arial"/>
              </a:rPr>
              <a:t>Perform better academically, achieve more in careers, more independent, healthier, less depressed.</a:t>
            </a:r>
            <a:endParaRPr kumimoji="0" lang="en-US" sz="1400" i="0" u="none" strike="noStrike" kern="0" cap="none" spc="0" normalizeH="0" baseline="0" noProof="0" dirty="0">
              <a:ln>
                <a:noFill/>
              </a:ln>
              <a:solidFill>
                <a:srgbClr val="000000"/>
              </a:solidFill>
              <a:effectLst/>
              <a:uLnTx/>
              <a:uFillTx/>
              <a:latin typeface="Arial"/>
              <a:cs typeface="Arial"/>
              <a:sym typeface="Arial"/>
            </a:endParaRPr>
          </a:p>
          <a:p>
            <a:pPr marL="285750" marR="0" lvl="0" indent="-285750" algn="l" defTabSz="914400" rtl="0" eaLnBrk="1" fontAlgn="auto" latinLnBrk="0" hangingPunct="1">
              <a:lnSpc>
                <a:spcPct val="100000"/>
              </a:lnSpc>
              <a:spcBef>
                <a:spcPts val="1080"/>
              </a:spcBef>
              <a:spcAft>
                <a:spcPts val="0"/>
              </a:spcAft>
              <a:buClr>
                <a:schemeClr val="accent1">
                  <a:lumMod val="60000"/>
                  <a:lumOff val="40000"/>
                </a:schemeClr>
              </a:buClr>
              <a:buSzTx/>
              <a:buFont typeface="Wingdings" panose="05000000000000000000" pitchFamily="2" charset="2"/>
              <a:buChar char="q"/>
              <a:tabLst/>
              <a:defRPr/>
            </a:pPr>
            <a:r>
              <a:rPr kumimoji="0" lang="en-US" sz="1600" i="0" u="sng" strike="noStrike" kern="0" cap="none" spc="0" normalizeH="0" baseline="0" noProof="0" dirty="0">
                <a:ln>
                  <a:noFill/>
                </a:ln>
                <a:solidFill>
                  <a:srgbClr val="000000"/>
                </a:solidFill>
                <a:effectLst/>
                <a:uLnTx/>
                <a:uFillTx/>
                <a:latin typeface="Arial"/>
                <a:ea typeface="Arial"/>
                <a:cs typeface="Arial"/>
                <a:sym typeface="Arial"/>
              </a:rPr>
              <a:t>External locus of control </a:t>
            </a:r>
            <a:r>
              <a:rPr kumimoji="0" lang="en-US" sz="1600" i="0" u="none" strike="noStrike" kern="0" cap="none" spc="0" normalizeH="0" baseline="0" noProof="0" dirty="0">
                <a:ln>
                  <a:noFill/>
                </a:ln>
                <a:solidFill>
                  <a:srgbClr val="000000"/>
                </a:solidFill>
                <a:effectLst/>
                <a:uLnTx/>
                <a:uFillTx/>
                <a:latin typeface="Arial"/>
                <a:ea typeface="Arial"/>
                <a:cs typeface="Arial"/>
                <a:sym typeface="Arial"/>
              </a:rPr>
              <a:t>– tend to believe that our outcomes are outside of our control.</a:t>
            </a:r>
            <a:endParaRPr kumimoji="0" lang="en-US" sz="1400" i="0" u="none" strike="noStrike" kern="0" cap="none" spc="0" normalizeH="0" baseline="0" noProof="0" dirty="0">
              <a:ln>
                <a:noFill/>
              </a:ln>
              <a:solidFill>
                <a:srgbClr val="000000"/>
              </a:solidFill>
              <a:effectLst/>
              <a:uLnTx/>
              <a:uFillTx/>
              <a:latin typeface="Arial"/>
              <a:cs typeface="Arial"/>
              <a:sym typeface="Arial"/>
            </a:endParaRPr>
          </a:p>
          <a:p>
            <a:pPr marL="742950" lvl="1" indent="-285750">
              <a:spcBef>
                <a:spcPts val="1080"/>
              </a:spcBef>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solidFill>
                  <a:srgbClr val="000000"/>
                </a:solidFill>
                <a:effectLst/>
                <a:uLnTx/>
                <a:uFillTx/>
                <a:latin typeface="Arial"/>
                <a:ea typeface="Arial"/>
                <a:cs typeface="Arial"/>
                <a:sym typeface="Arial"/>
              </a:rPr>
              <a:t>Believe lives are controlled by other people, luck, or chance.</a:t>
            </a:r>
          </a:p>
        </p:txBody>
      </p:sp>
      <p:pic>
        <p:nvPicPr>
          <p:cNvPr id="8" name="Picture 7">
            <a:extLst>
              <a:ext uri="{FF2B5EF4-FFF2-40B4-BE49-F238E27FC236}">
                <a16:creationId xmlns:a16="http://schemas.microsoft.com/office/drawing/2014/main" id="{A5A6E250-0CEA-A2E4-AE8D-B92C520F6EC0}"/>
              </a:ext>
            </a:extLst>
          </p:cNvPr>
          <p:cNvPicPr>
            <a:picLocks noChangeAspect="1"/>
          </p:cNvPicPr>
          <p:nvPr/>
        </p:nvPicPr>
        <p:blipFill rotWithShape="1">
          <a:blip r:embed="rId4"/>
          <a:srcRect t="24809" b="33463"/>
          <a:stretch/>
        </p:blipFill>
        <p:spPr>
          <a:xfrm>
            <a:off x="2249667" y="3147890"/>
            <a:ext cx="8065707" cy="1625601"/>
          </a:xfrm>
          <a:prstGeom prst="rect">
            <a:avLst/>
          </a:prstGeom>
        </p:spPr>
      </p:pic>
      <p:sp>
        <p:nvSpPr>
          <p:cNvPr id="11" name="TextBox 10">
            <a:extLst>
              <a:ext uri="{FF2B5EF4-FFF2-40B4-BE49-F238E27FC236}">
                <a16:creationId xmlns:a16="http://schemas.microsoft.com/office/drawing/2014/main" id="{F7D4CD23-F99B-67E2-F40B-AC0051930EE5}"/>
              </a:ext>
            </a:extLst>
          </p:cNvPr>
          <p:cNvSpPr txBox="1"/>
          <p:nvPr/>
        </p:nvSpPr>
        <p:spPr>
          <a:xfrm>
            <a:off x="3010118" y="4868326"/>
            <a:ext cx="6352826" cy="307777"/>
          </a:xfrm>
          <a:prstGeom prst="rect">
            <a:avLst/>
          </a:prstGeom>
          <a:noFill/>
          <a:ln>
            <a:solidFill>
              <a:schemeClr val="accent1">
                <a:lumMod val="60000"/>
                <a:lumOff val="40000"/>
              </a:schemeClr>
            </a:solidFill>
          </a:ln>
        </p:spPr>
        <p:txBody>
          <a:bodyPr wrap="square">
            <a:spAutoFit/>
          </a:bodyPr>
          <a:lstStyle/>
          <a:p>
            <a:pPr marL="0" marR="0" lvl="0" indent="0" algn="l" defTabSz="914400" rtl="0" eaLnBrk="1" fontAlgn="auto" latinLnBrk="0" hangingPunct="1">
              <a:lnSpc>
                <a:spcPct val="100000"/>
              </a:lnSpc>
              <a:spcBef>
                <a:spcPts val="0"/>
              </a:spcBef>
              <a:spcAft>
                <a:spcPts val="0"/>
              </a:spcAft>
              <a:buClr>
                <a:srgbClr val="6CB255"/>
              </a:buClr>
              <a:buSzPts val="1600"/>
              <a:buFont typeface="Arial"/>
              <a:buNone/>
              <a:tabLst/>
              <a:defRPr/>
            </a:pPr>
            <a:r>
              <a:rPr kumimoji="0" lang="en-US" sz="1400" b="0" i="0" u="none" strike="noStrike" kern="0" cap="none" spc="0" normalizeH="0" baseline="0" noProof="0" dirty="0">
                <a:ln>
                  <a:noFill/>
                </a:ln>
                <a:solidFill>
                  <a:srgbClr val="000000"/>
                </a:solidFill>
                <a:effectLst/>
                <a:uLnTx/>
                <a:uFillTx/>
                <a:latin typeface="Arial"/>
                <a:cs typeface="Arial"/>
                <a:sym typeface="Arial"/>
              </a:rPr>
              <a:t>Figure 11.11 Locus of control occurs on a continuum from internal to external.</a:t>
            </a:r>
          </a:p>
        </p:txBody>
      </p:sp>
      <p:sp>
        <p:nvSpPr>
          <p:cNvPr id="2" name="TextBox 1">
            <a:extLst>
              <a:ext uri="{FF2B5EF4-FFF2-40B4-BE49-F238E27FC236}">
                <a16:creationId xmlns:a16="http://schemas.microsoft.com/office/drawing/2014/main" id="{5505C450-FD40-A4D0-240F-129360076FF1}"/>
              </a:ext>
            </a:extLst>
          </p:cNvPr>
          <p:cNvSpPr txBox="1"/>
          <p:nvPr/>
        </p:nvSpPr>
        <p:spPr>
          <a:xfrm>
            <a:off x="1537183" y="5552315"/>
            <a:ext cx="9298695" cy="499047"/>
          </a:xfrm>
          <a:prstGeom prst="rect">
            <a:avLst/>
          </a:prstGeom>
          <a:noFill/>
          <a:ln>
            <a:solidFill>
              <a:schemeClr val="accent1">
                <a:lumMod val="60000"/>
                <a:lumOff val="40000"/>
              </a:schemeClr>
            </a:solidFill>
          </a:ln>
        </p:spPr>
        <p:txBody>
          <a:bodyPr wrap="square">
            <a:spAutoFit/>
          </a:bodyPr>
          <a:lstStyle/>
          <a:p>
            <a:pPr marL="0" marR="0">
              <a:lnSpc>
                <a:spcPct val="115000"/>
              </a:lnSpc>
              <a:spcBef>
                <a:spcPts val="0"/>
              </a:spcBef>
              <a:spcAft>
                <a:spcPts val="1000"/>
              </a:spcAft>
            </a:pPr>
            <a:r>
              <a:rPr lang="en-US" sz="1200" b="1" kern="100" dirty="0">
                <a:effectLst/>
                <a:latin typeface="Arial" panose="020B0604020202020204" pitchFamily="34" charset="0"/>
                <a:ea typeface="Calibri" panose="020F0502020204030204" pitchFamily="34" charset="0"/>
                <a:cs typeface="Arial" panose="020B0604020202020204" pitchFamily="34" charset="0"/>
              </a:rPr>
              <a:t>Link to Learning </a:t>
            </a:r>
            <a:r>
              <a:rPr lang="en-US" sz="1200" b="1" kern="100" dirty="0">
                <a:latin typeface="Arial" panose="020B0604020202020204" pitchFamily="34" charset="0"/>
                <a:ea typeface="Calibri" panose="020F0502020204030204" pitchFamily="34" charset="0"/>
                <a:cs typeface="Arial" panose="020B0604020202020204" pitchFamily="34" charset="0"/>
              </a:rPr>
              <a:t>Application</a:t>
            </a:r>
            <a:r>
              <a:rPr lang="en-US" sz="1200" kern="100" dirty="0">
                <a:effectLst/>
                <a:latin typeface="Arial" panose="020B0604020202020204" pitchFamily="34" charset="0"/>
                <a:ea typeface="Calibri" panose="020F0502020204030204" pitchFamily="34" charset="0"/>
                <a:cs typeface="Arial" panose="020B0604020202020204" pitchFamily="34" charset="0"/>
              </a:rPr>
              <a:t>: </a:t>
            </a:r>
            <a:r>
              <a:rPr lang="en-US" sz="1200" dirty="0">
                <a:latin typeface="Arial" panose="020B0604020202020204" pitchFamily="34" charset="0"/>
                <a:cs typeface="Arial" panose="020B0604020202020204" pitchFamily="34" charset="0"/>
              </a:rPr>
              <a:t>Take the </a:t>
            </a:r>
            <a:r>
              <a:rPr lang="en-US" sz="1200" dirty="0">
                <a:latin typeface="Arial" panose="020B0604020202020204" pitchFamily="34" charset="0"/>
                <a:cs typeface="Arial" panose="020B0604020202020204" pitchFamily="34" charset="0"/>
                <a:hlinkClick r:id="rId5"/>
              </a:rPr>
              <a:t>Locus of Control questionnaire</a:t>
            </a:r>
            <a:r>
              <a:rPr lang="en-US" sz="1200" dirty="0">
                <a:latin typeface="Arial" panose="020B0604020202020204" pitchFamily="34" charset="0"/>
                <a:cs typeface="Arial" panose="020B0604020202020204" pitchFamily="34" charset="0"/>
              </a:rPr>
              <a:t> to learn more. Scores range from 0 to 13. A low score on this questionnaire indicates an internal locus of control, and a high score indicates an external locus of control.</a:t>
            </a:r>
            <a:endParaRPr lang="en-US" sz="1200" kern="100" dirty="0">
              <a:effectLst/>
              <a:latin typeface="Arial" panose="020B0604020202020204" pitchFamily="34" charset="0"/>
              <a:ea typeface="Calibri" panose="020F0502020204030204" pitchFamily="34" charset="0"/>
              <a:cs typeface="Arial" panose="020B0604020202020204" pitchFamily="34" charset="0"/>
            </a:endParaRPr>
          </a:p>
        </p:txBody>
      </p:sp>
      <p:sp>
        <p:nvSpPr>
          <p:cNvPr id="5" name="TextBox 4">
            <a:extLst>
              <a:ext uri="{FF2B5EF4-FFF2-40B4-BE49-F238E27FC236}">
                <a16:creationId xmlns:a16="http://schemas.microsoft.com/office/drawing/2014/main" id="{7E1AA09E-4E5F-C0C4-280B-98DEE1307930}"/>
              </a:ext>
            </a:extLst>
          </p:cNvPr>
          <p:cNvSpPr txBox="1"/>
          <p:nvPr/>
        </p:nvSpPr>
        <p:spPr>
          <a:xfrm>
            <a:off x="2362677" y="6130600"/>
            <a:ext cx="7647708" cy="291042"/>
          </a:xfrm>
          <a:prstGeom prst="rect">
            <a:avLst/>
          </a:prstGeom>
          <a:noFill/>
          <a:ln>
            <a:solidFill>
              <a:schemeClr val="accent1">
                <a:lumMod val="60000"/>
                <a:lumOff val="40000"/>
              </a:schemeClr>
            </a:solidFill>
          </a:ln>
        </p:spPr>
        <p:txBody>
          <a:bodyPr wrap="square">
            <a:spAutoFit/>
          </a:bodyPr>
          <a:lstStyle/>
          <a:p>
            <a:pPr marL="0" marR="0">
              <a:lnSpc>
                <a:spcPct val="115000"/>
              </a:lnSpc>
              <a:spcBef>
                <a:spcPts val="0"/>
              </a:spcBef>
              <a:spcAft>
                <a:spcPts val="1000"/>
              </a:spcAft>
            </a:pPr>
            <a:r>
              <a:rPr lang="en-US" sz="1200" b="1" kern="100" dirty="0">
                <a:effectLst/>
                <a:latin typeface="Arial" panose="020B0604020202020204" pitchFamily="34" charset="0"/>
                <a:ea typeface="Calibri" panose="020F0502020204030204" pitchFamily="34" charset="0"/>
                <a:cs typeface="Times New Roman" panose="02020603050405020304" pitchFamily="18" charset="0"/>
              </a:rPr>
              <a:t>Video</a:t>
            </a:r>
            <a:r>
              <a:rPr lang="en-US" sz="1200" kern="100" dirty="0">
                <a:effectLst/>
                <a:latin typeface="Arial" panose="020B0604020202020204" pitchFamily="34" charset="0"/>
                <a:ea typeface="Calibri" panose="020F0502020204030204" pitchFamily="34" charset="0"/>
                <a:cs typeface="Times New Roman" panose="02020603050405020304" pitchFamily="18" charset="0"/>
              </a:rPr>
              <a:t>: </a:t>
            </a:r>
            <a:r>
              <a:rPr lang="en-US" sz="1200" u="sng" kern="100" dirty="0">
                <a:solidFill>
                  <a:srgbClr val="0000FF"/>
                </a:solidFill>
                <a:effectLst/>
                <a:latin typeface="Arial" panose="020B0604020202020204" pitchFamily="34" charset="0"/>
                <a:ea typeface="Calibri" panose="020F0502020204030204" pitchFamily="34" charset="0"/>
                <a:cs typeface="Times New Roman" panose="02020603050405020304" pitchFamily="18" charset="0"/>
                <a:hlinkClick r:id="rId6"/>
              </a:rPr>
              <a:t>The Locus of Control in Two-Minutes</a:t>
            </a:r>
            <a:r>
              <a:rPr lang="en-US" sz="1200" kern="100" dirty="0">
                <a:effectLst/>
                <a:latin typeface="Arial" panose="020B0604020202020204" pitchFamily="34" charset="0"/>
                <a:ea typeface="Calibri" panose="020F0502020204030204" pitchFamily="34" charset="0"/>
                <a:cs typeface="Times New Roman" panose="02020603050405020304" pitchFamily="18" charset="0"/>
              </a:rPr>
              <a:t> </a:t>
            </a:r>
            <a:r>
              <a:rPr lang="en-US" sz="1200" kern="100" dirty="0">
                <a:latin typeface="Arial" panose="020B0604020202020204" pitchFamily="34" charset="0"/>
                <a:ea typeface="Calibri" panose="020F0502020204030204" pitchFamily="34" charset="0"/>
                <a:cs typeface="Times New Roman" panose="02020603050405020304" pitchFamily="18" charset="0"/>
              </a:rPr>
              <a:t>quickly explains both internal and external locus of control </a:t>
            </a:r>
            <a:r>
              <a:rPr lang="en-US" sz="1200" kern="100" dirty="0">
                <a:effectLst/>
                <a:latin typeface="Arial" panose="020B0604020202020204" pitchFamily="34" charset="0"/>
                <a:ea typeface="Calibri" panose="020F0502020204030204" pitchFamily="34" charset="0"/>
                <a:cs typeface="Times New Roman" panose="02020603050405020304" pitchFamily="18" charset="0"/>
              </a:rPr>
              <a:t>(2:01).</a:t>
            </a:r>
            <a:endParaRPr lang="en-US" sz="11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64590138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FBDFFD-FC35-C4E4-65EE-BFBADA7FBBFD}"/>
              </a:ext>
            </a:extLst>
          </p:cNvPr>
          <p:cNvSpPr txBox="1">
            <a:spLocks/>
          </p:cNvSpPr>
          <p:nvPr/>
        </p:nvSpPr>
        <p:spPr>
          <a:xfrm>
            <a:off x="2475202" y="268821"/>
            <a:ext cx="7241596" cy="567070"/>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The Person-Situation Debate: Walter </a:t>
            </a:r>
            <a:r>
              <a:rPr lang="en-US" sz="2400" dirty="0" err="1">
                <a:solidFill>
                  <a:schemeClr val="accent1">
                    <a:lumMod val="75000"/>
                  </a:schemeClr>
                </a:solidFill>
                <a:latin typeface="Arial" panose="020B0604020202020204" pitchFamily="34" charset="0"/>
                <a:cs typeface="Arial" panose="020B0604020202020204" pitchFamily="34" charset="0"/>
              </a:rPr>
              <a:t>Mischel</a:t>
            </a:r>
            <a:endParaRPr lang="en-US" sz="2400" dirty="0">
              <a:solidFill>
                <a:schemeClr val="accent1">
                  <a:lumMod val="75000"/>
                </a:schemeClr>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156A513B-1590-A73B-37D1-9B2F5AE0C849}"/>
              </a:ext>
            </a:extLst>
          </p:cNvPr>
          <p:cNvSpPr txBox="1"/>
          <p:nvPr/>
        </p:nvSpPr>
        <p:spPr>
          <a:xfrm>
            <a:off x="760429" y="6485852"/>
            <a:ext cx="10671142"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Text and image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p:txBody>
      </p:sp>
      <p:sp>
        <p:nvSpPr>
          <p:cNvPr id="5" name="Google Shape;246;p28">
            <a:extLst>
              <a:ext uri="{FF2B5EF4-FFF2-40B4-BE49-F238E27FC236}">
                <a16:creationId xmlns:a16="http://schemas.microsoft.com/office/drawing/2014/main" id="{CEB21009-1D62-42EB-DA94-A58960A227B8}"/>
              </a:ext>
            </a:extLst>
          </p:cNvPr>
          <p:cNvSpPr txBox="1"/>
          <p:nvPr/>
        </p:nvSpPr>
        <p:spPr>
          <a:xfrm>
            <a:off x="217494" y="955868"/>
            <a:ext cx="8538580" cy="5454167"/>
          </a:xfrm>
          <a:prstGeom prst="rect">
            <a:avLst/>
          </a:prstGeom>
          <a:noFill/>
          <a:ln>
            <a:solidFill>
              <a:schemeClr val="accent1">
                <a:lumMod val="60000"/>
                <a:lumOff val="40000"/>
              </a:schemeClr>
            </a:solidFill>
          </a:ln>
        </p:spPr>
        <p:txBody>
          <a:bodyPr spcFirstLastPara="1" wrap="square" lIns="91425" tIns="45700" rIns="91425" bIns="45700" anchor="t" anchorCtr="0">
            <a:noAutofit/>
          </a:bodyPr>
          <a:lstStyle/>
          <a:p>
            <a:pPr marL="285750" marR="0" lvl="0" indent="-285750" algn="l" defTabSz="914400" rtl="0" eaLnBrk="1" fontAlgn="auto" latinLnBrk="0" hangingPunct="1">
              <a:lnSpc>
                <a:spcPct val="100000"/>
              </a:lnSpc>
              <a:spcBef>
                <a:spcPts val="0"/>
              </a:spcBef>
              <a:spcAft>
                <a:spcPts val="0"/>
              </a:spcAft>
              <a:buClr>
                <a:schemeClr val="accent1">
                  <a:lumMod val="60000"/>
                  <a:lumOff val="40000"/>
                </a:schemeClr>
              </a:buClr>
              <a:buSzPts val="1600"/>
              <a:buFont typeface="Wingdings" panose="05000000000000000000" pitchFamily="2" charset="2"/>
              <a:buChar char="q"/>
              <a:tabLst/>
              <a:defRPr/>
            </a:pPr>
            <a:r>
              <a:rPr kumimoji="0" lang="en-US" sz="1600" i="0" strike="noStrike" kern="0" cap="none" spc="0" normalizeH="0" baseline="0" noProof="0" dirty="0" err="1">
                <a:ln>
                  <a:noFill/>
                </a:ln>
                <a:solidFill>
                  <a:srgbClr val="000000"/>
                </a:solidFill>
                <a:effectLst/>
                <a:uLnTx/>
                <a:uFillTx/>
                <a:latin typeface="Arial"/>
                <a:cs typeface="Arial"/>
                <a:sym typeface="Arial"/>
              </a:rPr>
              <a:t>Mischel</a:t>
            </a:r>
            <a:r>
              <a:rPr kumimoji="0" lang="en-US" sz="1600" i="0" strike="noStrike" kern="0" cap="none" spc="0" normalizeH="0" baseline="0" noProof="0" dirty="0">
                <a:ln>
                  <a:noFill/>
                </a:ln>
                <a:solidFill>
                  <a:srgbClr val="000000"/>
                </a:solidFill>
                <a:effectLst/>
                <a:uLnTx/>
                <a:uFillTx/>
                <a:latin typeface="Arial"/>
                <a:cs typeface="Arial"/>
                <a:sym typeface="Arial"/>
              </a:rPr>
              <a:t> </a:t>
            </a:r>
            <a:r>
              <a:rPr lang="en-US" sz="1600" kern="0" dirty="0">
                <a:solidFill>
                  <a:srgbClr val="000000"/>
                </a:solidFill>
                <a:latin typeface="Arial"/>
                <a:cs typeface="Arial"/>
                <a:sym typeface="Arial"/>
              </a:rPr>
              <a:t>found that</a:t>
            </a:r>
            <a:r>
              <a:rPr kumimoji="0" lang="en-US" sz="1600" i="0" strike="noStrike" kern="0" cap="none" spc="0" normalizeH="0" baseline="0" noProof="0" dirty="0">
                <a:ln>
                  <a:noFill/>
                </a:ln>
                <a:solidFill>
                  <a:srgbClr val="000000"/>
                </a:solidFill>
                <a:effectLst/>
                <a:uLnTx/>
                <a:uFillTx/>
                <a:latin typeface="Arial"/>
                <a:cs typeface="Arial"/>
                <a:sym typeface="Arial"/>
              </a:rPr>
              <a:t>:</a:t>
            </a:r>
          </a:p>
          <a:p>
            <a:pPr marL="742950" lvl="1" indent="-285750">
              <a:spcBef>
                <a:spcPts val="700"/>
              </a:spcBef>
              <a:buClr>
                <a:schemeClr val="accent1">
                  <a:lumMod val="60000"/>
                  <a:lumOff val="40000"/>
                </a:schemeClr>
              </a:buClr>
              <a:buSzPts val="1600"/>
              <a:buFont typeface="Wingdings" panose="05000000000000000000" pitchFamily="2" charset="2"/>
              <a:buChar char="ü"/>
              <a:defRPr/>
            </a:pPr>
            <a:r>
              <a:rPr kumimoji="0" lang="en-US" sz="1600" i="0" strike="noStrike" kern="0" cap="none" spc="0" normalizeH="0" baseline="0" noProof="0" dirty="0">
                <a:ln>
                  <a:noFill/>
                </a:ln>
                <a:solidFill>
                  <a:srgbClr val="000000"/>
                </a:solidFill>
                <a:effectLst/>
                <a:uLnTx/>
                <a:uFillTx/>
                <a:latin typeface="Arial"/>
                <a:cs typeface="Arial"/>
                <a:sym typeface="Arial"/>
              </a:rPr>
              <a:t>Behavior was inconsistent </a:t>
            </a:r>
            <a:r>
              <a:rPr kumimoji="0" lang="en-US" sz="1600" i="1" strike="noStrike" kern="0" cap="none" spc="0" normalizeH="0" baseline="0" noProof="0" dirty="0">
                <a:ln>
                  <a:noFill/>
                </a:ln>
                <a:solidFill>
                  <a:srgbClr val="000000"/>
                </a:solidFill>
                <a:effectLst/>
                <a:uLnTx/>
                <a:uFillTx/>
                <a:latin typeface="Arial"/>
                <a:cs typeface="Arial"/>
                <a:sym typeface="Arial"/>
              </a:rPr>
              <a:t>across </a:t>
            </a:r>
            <a:r>
              <a:rPr kumimoji="0" lang="en-US" sz="1600" i="0" strike="noStrike" kern="0" cap="none" spc="0" normalizeH="0" baseline="0" noProof="0" dirty="0">
                <a:ln>
                  <a:noFill/>
                </a:ln>
                <a:solidFill>
                  <a:srgbClr val="000000"/>
                </a:solidFill>
                <a:effectLst/>
                <a:uLnTx/>
                <a:uFillTx/>
                <a:latin typeface="Arial"/>
                <a:cs typeface="Arial"/>
                <a:sym typeface="Arial"/>
              </a:rPr>
              <a:t>different situations but more consistent </a:t>
            </a:r>
            <a:r>
              <a:rPr kumimoji="0" lang="en-US" sz="1600" i="1" strike="noStrike" kern="0" cap="none" spc="0" normalizeH="0" baseline="0" noProof="0" dirty="0">
                <a:ln>
                  <a:noFill/>
                </a:ln>
                <a:solidFill>
                  <a:srgbClr val="000000"/>
                </a:solidFill>
                <a:effectLst/>
                <a:uLnTx/>
                <a:uFillTx/>
                <a:latin typeface="Arial"/>
                <a:cs typeface="Arial"/>
                <a:sym typeface="Arial"/>
              </a:rPr>
              <a:t>within </a:t>
            </a:r>
            <a:r>
              <a:rPr kumimoji="0" lang="en-US" sz="1600" i="0" strike="noStrike" kern="0" cap="none" spc="0" normalizeH="0" baseline="0" noProof="0" dirty="0">
                <a:ln>
                  <a:noFill/>
                </a:ln>
                <a:solidFill>
                  <a:srgbClr val="000000"/>
                </a:solidFill>
                <a:effectLst/>
                <a:uLnTx/>
                <a:uFillTx/>
                <a:latin typeface="Arial"/>
                <a:cs typeface="Arial"/>
                <a:sym typeface="Arial"/>
              </a:rPr>
              <a:t>situations.</a:t>
            </a:r>
          </a:p>
          <a:p>
            <a:pPr marL="742950" lvl="1" indent="-285750">
              <a:spcBef>
                <a:spcPts val="700"/>
              </a:spcBef>
              <a:buClr>
                <a:schemeClr val="accent1">
                  <a:lumMod val="60000"/>
                  <a:lumOff val="40000"/>
                </a:schemeClr>
              </a:buClr>
              <a:buSzPts val="1600"/>
              <a:buFont typeface="Wingdings" panose="05000000000000000000" pitchFamily="2" charset="2"/>
              <a:buChar char="ü"/>
              <a:defRPr/>
            </a:pPr>
            <a:r>
              <a:rPr kumimoji="0" lang="en-US" sz="1600" i="0" strike="noStrike" kern="0" cap="none" spc="0" normalizeH="0" baseline="0" noProof="0" dirty="0">
                <a:ln>
                  <a:noFill/>
                </a:ln>
                <a:solidFill>
                  <a:srgbClr val="000000"/>
                </a:solidFill>
                <a:effectLst/>
                <a:uLnTx/>
                <a:uFillTx/>
                <a:latin typeface="Arial"/>
                <a:cs typeface="Arial"/>
                <a:sym typeface="Arial"/>
              </a:rPr>
              <a:t>Behavior is consistent in equivalent situations across time.</a:t>
            </a:r>
          </a:p>
          <a:p>
            <a:pPr marL="742950" lvl="1" indent="-285750">
              <a:spcBef>
                <a:spcPts val="700"/>
              </a:spcBef>
              <a:buClr>
                <a:schemeClr val="accent1">
                  <a:lumMod val="60000"/>
                  <a:lumOff val="40000"/>
                </a:schemeClr>
              </a:buClr>
              <a:buSzPts val="1600"/>
              <a:buFont typeface="Wingdings" panose="05000000000000000000" pitchFamily="2" charset="2"/>
              <a:buChar char="ü"/>
              <a:defRPr/>
            </a:pPr>
            <a:r>
              <a:rPr kumimoji="0" lang="en-US" sz="1600" i="0" strike="noStrike" kern="0" cap="none" spc="0" normalizeH="0" baseline="0" noProof="0" dirty="0">
                <a:ln>
                  <a:noFill/>
                </a:ln>
                <a:solidFill>
                  <a:srgbClr val="000000"/>
                </a:solidFill>
                <a:effectLst/>
                <a:uLnTx/>
                <a:uFillTx/>
                <a:latin typeface="Arial"/>
                <a:cs typeface="Arial"/>
                <a:sym typeface="Arial"/>
              </a:rPr>
              <a:t>This data did not support the theory that a person’s personality traits are consistent across situations - triggered the </a:t>
            </a:r>
            <a:r>
              <a:rPr kumimoji="0" lang="en-US" sz="1600" i="0" u="sng" strike="noStrike" kern="0" cap="none" spc="0" normalizeH="0" baseline="0" noProof="0" dirty="0">
                <a:ln>
                  <a:noFill/>
                </a:ln>
                <a:solidFill>
                  <a:srgbClr val="000000"/>
                </a:solidFill>
                <a:effectLst/>
                <a:uLnTx/>
                <a:uFillTx/>
                <a:latin typeface="Arial"/>
                <a:cs typeface="Arial"/>
                <a:sym typeface="Arial"/>
              </a:rPr>
              <a:t>person-situation debate </a:t>
            </a:r>
            <a:r>
              <a:rPr kumimoji="0" lang="en-US" sz="1600" i="0" strike="noStrike" kern="0" cap="none" spc="0" normalizeH="0" baseline="0" noProof="0" dirty="0">
                <a:ln>
                  <a:noFill/>
                </a:ln>
                <a:solidFill>
                  <a:srgbClr val="000000"/>
                </a:solidFill>
                <a:effectLst/>
                <a:uLnTx/>
                <a:uFillTx/>
                <a:latin typeface="Arial"/>
                <a:cs typeface="Arial"/>
                <a:sym typeface="Arial"/>
              </a:rPr>
              <a:t>among psychologists.</a:t>
            </a:r>
          </a:p>
          <a:p>
            <a:pPr marL="285750" indent="-285750">
              <a:spcBef>
                <a:spcPts val="700"/>
              </a:spcBef>
              <a:buClr>
                <a:schemeClr val="accent1">
                  <a:lumMod val="60000"/>
                  <a:lumOff val="40000"/>
                </a:schemeClr>
              </a:buClr>
              <a:buSzPts val="1600"/>
              <a:buFont typeface="Wingdings" panose="05000000000000000000" pitchFamily="2" charset="2"/>
              <a:buChar char="q"/>
              <a:defRPr/>
            </a:pPr>
            <a:r>
              <a:rPr kumimoji="0" lang="en-US" sz="1600" i="0" strike="noStrike" kern="0" cap="none" spc="0" normalizeH="0" baseline="0" noProof="0" dirty="0">
                <a:ln>
                  <a:noFill/>
                </a:ln>
                <a:solidFill>
                  <a:srgbClr val="000000"/>
                </a:solidFill>
                <a:effectLst/>
                <a:uLnTx/>
                <a:uFillTx/>
                <a:latin typeface="Arial"/>
                <a:cs typeface="Arial"/>
                <a:sym typeface="Arial"/>
              </a:rPr>
              <a:t>The Stanford Marshmallow Study:</a:t>
            </a:r>
          </a:p>
          <a:p>
            <a:pPr marL="742950" lvl="1" indent="-285750">
              <a:spcBef>
                <a:spcPts val="700"/>
              </a:spcBef>
              <a:buClr>
                <a:schemeClr val="accent1">
                  <a:lumMod val="60000"/>
                  <a:lumOff val="40000"/>
                </a:schemeClr>
              </a:buClr>
              <a:buSzPts val="1600"/>
              <a:buFont typeface="Wingdings" panose="05000000000000000000" pitchFamily="2" charset="2"/>
              <a:buChar char="ü"/>
              <a:defRPr/>
            </a:pPr>
            <a:r>
              <a:rPr kumimoji="0" lang="en-US" sz="1600" i="0" strike="noStrike" kern="0" cap="none" spc="0" normalizeH="0" baseline="0" noProof="0" dirty="0">
                <a:ln>
                  <a:noFill/>
                </a:ln>
                <a:solidFill>
                  <a:srgbClr val="000000"/>
                </a:solidFill>
                <a:effectLst/>
                <a:uLnTx/>
                <a:uFillTx/>
                <a:latin typeface="Arial"/>
                <a:cs typeface="Arial"/>
                <a:sym typeface="Arial"/>
              </a:rPr>
              <a:t>Study on self-regulation (aka will power) – ability to delay gratification.</a:t>
            </a:r>
          </a:p>
          <a:p>
            <a:pPr marL="742950" lvl="1" indent="-285750">
              <a:spcBef>
                <a:spcPts val="700"/>
              </a:spcBef>
              <a:buClr>
                <a:schemeClr val="accent1">
                  <a:lumMod val="60000"/>
                  <a:lumOff val="40000"/>
                </a:schemeClr>
              </a:buClr>
              <a:buSzPts val="1600"/>
              <a:buFont typeface="Wingdings" panose="05000000000000000000" pitchFamily="2" charset="2"/>
              <a:buChar char="ü"/>
              <a:defRPr/>
            </a:pPr>
            <a:r>
              <a:rPr kumimoji="0" lang="en-US" sz="1600" i="0" strike="noStrike" kern="0" cap="none" spc="0" normalizeH="0" baseline="0" noProof="0" dirty="0">
                <a:ln>
                  <a:noFill/>
                </a:ln>
                <a:solidFill>
                  <a:srgbClr val="000000"/>
                </a:solidFill>
                <a:effectLst/>
                <a:uLnTx/>
                <a:uFillTx/>
                <a:latin typeface="Arial"/>
                <a:cs typeface="Arial"/>
                <a:sym typeface="Arial"/>
              </a:rPr>
              <a:t>Children were placed in a room with one marshmallow on the table - was told that they could either eat it now or wait until the researcher returned and could then have two marshmallows.</a:t>
            </a:r>
          </a:p>
          <a:p>
            <a:pPr marL="742950" lvl="1" indent="-285750">
              <a:spcBef>
                <a:spcPts val="700"/>
              </a:spcBef>
              <a:buClr>
                <a:schemeClr val="accent1">
                  <a:lumMod val="60000"/>
                  <a:lumOff val="40000"/>
                </a:schemeClr>
              </a:buClr>
              <a:buSzPts val="1600"/>
              <a:buFont typeface="Wingdings" panose="05000000000000000000" pitchFamily="2" charset="2"/>
              <a:buChar char="ü"/>
              <a:defRPr/>
            </a:pPr>
            <a:r>
              <a:rPr kumimoji="0" lang="en-US" sz="1600" i="0" strike="noStrike" kern="0" cap="none" spc="0" normalizeH="0" baseline="0" noProof="0" dirty="0">
                <a:ln>
                  <a:noFill/>
                </a:ln>
                <a:solidFill>
                  <a:srgbClr val="000000"/>
                </a:solidFill>
                <a:effectLst/>
                <a:uLnTx/>
                <a:uFillTx/>
                <a:latin typeface="Arial"/>
                <a:cs typeface="Arial"/>
                <a:sym typeface="Arial"/>
              </a:rPr>
              <a:t>Revealed that children differ in levels of self-control.</a:t>
            </a:r>
          </a:p>
          <a:p>
            <a:pPr marL="742950" lvl="1" indent="-285750">
              <a:spcBef>
                <a:spcPts val="700"/>
              </a:spcBef>
              <a:buClr>
                <a:schemeClr val="accent1">
                  <a:lumMod val="60000"/>
                  <a:lumOff val="40000"/>
                </a:schemeClr>
              </a:buClr>
              <a:buSzPts val="1600"/>
              <a:buFont typeface="Wingdings" panose="05000000000000000000" pitchFamily="2" charset="2"/>
              <a:buChar char="ü"/>
              <a:defRPr/>
            </a:pPr>
            <a:r>
              <a:rPr kumimoji="0" lang="en-US" sz="1600" i="0" strike="noStrike" kern="0" cap="none" spc="0" normalizeH="0" baseline="0" noProof="0" dirty="0">
                <a:ln>
                  <a:noFill/>
                </a:ln>
                <a:solidFill>
                  <a:srgbClr val="000000"/>
                </a:solidFill>
                <a:effectLst/>
                <a:uLnTx/>
                <a:uFillTx/>
                <a:latin typeface="Arial"/>
                <a:cs typeface="Arial"/>
                <a:sym typeface="Arial"/>
              </a:rPr>
              <a:t>Children that had more self-control (waited for two marshmallows) in preschool were more successful in high school.</a:t>
            </a:r>
          </a:p>
          <a:p>
            <a:pPr marL="742950" lvl="1" indent="-285750">
              <a:spcBef>
                <a:spcPts val="700"/>
              </a:spcBef>
              <a:buClr>
                <a:schemeClr val="accent1">
                  <a:lumMod val="60000"/>
                  <a:lumOff val="40000"/>
                </a:schemeClr>
              </a:buClr>
              <a:buSzPts val="1600"/>
              <a:buFont typeface="Wingdings" panose="05000000000000000000" pitchFamily="2" charset="2"/>
              <a:buChar char="ü"/>
              <a:defRPr/>
            </a:pPr>
            <a:r>
              <a:rPr kumimoji="0" lang="en-US" sz="1600" i="0" strike="noStrike" kern="0" cap="none" spc="0" normalizeH="0" baseline="0" noProof="0" dirty="0">
                <a:ln>
                  <a:noFill/>
                </a:ln>
                <a:solidFill>
                  <a:srgbClr val="000000"/>
                </a:solidFill>
                <a:effectLst/>
                <a:uLnTx/>
                <a:uFillTx/>
                <a:latin typeface="Arial"/>
                <a:cs typeface="Arial"/>
                <a:sym typeface="Arial"/>
              </a:rPr>
              <a:t>Children that had poorer self-control (took the one marshmallow) in preschool were more likely to have academic and behavioral problems.</a:t>
            </a:r>
          </a:p>
          <a:p>
            <a:pPr marL="285750" marR="0" lvl="0" indent="-285750" algn="l" defTabSz="914400" rtl="0" eaLnBrk="1" fontAlgn="auto" latinLnBrk="0" hangingPunct="1">
              <a:lnSpc>
                <a:spcPct val="100000"/>
              </a:lnSpc>
              <a:spcBef>
                <a:spcPts val="700"/>
              </a:spcBef>
              <a:spcAft>
                <a:spcPts val="0"/>
              </a:spcAft>
              <a:buClr>
                <a:schemeClr val="accent1">
                  <a:lumMod val="60000"/>
                  <a:lumOff val="40000"/>
                </a:schemeClr>
              </a:buClr>
              <a:buSzPts val="1600"/>
              <a:buFont typeface="Wingdings" panose="05000000000000000000" pitchFamily="2" charset="2"/>
              <a:buChar char="q"/>
              <a:tabLst/>
              <a:defRPr/>
            </a:pPr>
            <a:r>
              <a:rPr kumimoji="0" lang="en-US" sz="1600" i="0" strike="noStrike" kern="0" cap="none" spc="0" normalizeH="0" baseline="0" noProof="0" dirty="0">
                <a:ln>
                  <a:noFill/>
                </a:ln>
                <a:solidFill>
                  <a:srgbClr val="000000"/>
                </a:solidFill>
                <a:effectLst/>
                <a:uLnTx/>
                <a:uFillTx/>
                <a:latin typeface="Arial"/>
                <a:cs typeface="Arial"/>
                <a:sym typeface="Arial"/>
              </a:rPr>
              <a:t>Mischel’s approach to personality – People use cognitive processes to assess the situation in their own way and behave in accordance with that interpretation.</a:t>
            </a:r>
          </a:p>
        </p:txBody>
      </p:sp>
      <p:pic>
        <p:nvPicPr>
          <p:cNvPr id="4" name="Picture 3">
            <a:extLst>
              <a:ext uri="{FF2B5EF4-FFF2-40B4-BE49-F238E27FC236}">
                <a16:creationId xmlns:a16="http://schemas.microsoft.com/office/drawing/2014/main" id="{C2EFB614-E386-1A98-3736-4B0F45B3255B}"/>
              </a:ext>
            </a:extLst>
          </p:cNvPr>
          <p:cNvPicPr>
            <a:picLocks noChangeAspect="1"/>
          </p:cNvPicPr>
          <p:nvPr/>
        </p:nvPicPr>
        <p:blipFill rotWithShape="1">
          <a:blip r:embed="rId4"/>
          <a:srcRect t="14727" b="14646"/>
          <a:stretch/>
        </p:blipFill>
        <p:spPr>
          <a:xfrm>
            <a:off x="9042207" y="1300880"/>
            <a:ext cx="2744774" cy="2743200"/>
          </a:xfrm>
          <a:prstGeom prst="rect">
            <a:avLst/>
          </a:prstGeom>
        </p:spPr>
      </p:pic>
      <p:sp>
        <p:nvSpPr>
          <p:cNvPr id="3" name="TextBox 2">
            <a:extLst>
              <a:ext uri="{FF2B5EF4-FFF2-40B4-BE49-F238E27FC236}">
                <a16:creationId xmlns:a16="http://schemas.microsoft.com/office/drawing/2014/main" id="{7586A5B4-1F7D-C7BC-EA0D-F1EACD001B0B}"/>
              </a:ext>
            </a:extLst>
          </p:cNvPr>
          <p:cNvSpPr txBox="1"/>
          <p:nvPr/>
        </p:nvSpPr>
        <p:spPr>
          <a:xfrm>
            <a:off x="9548233" y="4370707"/>
            <a:ext cx="1813118" cy="461665"/>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from </a:t>
            </a:r>
            <a:r>
              <a:rPr lang="en-US" sz="800" dirty="0">
                <a:latin typeface="Arial" panose="020B0604020202020204" pitchFamily="34" charset="0"/>
                <a:cs typeface="Arial" panose="020B0604020202020204" pitchFamily="34" charset="0"/>
                <a:hlinkClick r:id="rId5"/>
              </a:rPr>
              <a:t>Wikimedia Commons</a:t>
            </a:r>
            <a:r>
              <a:rPr lang="en-US" sz="800" dirty="0">
                <a:latin typeface="Arial" panose="020B0604020202020204" pitchFamily="34" charset="0"/>
                <a:cs typeface="Arial" panose="020B0604020202020204" pitchFamily="34" charset="0"/>
              </a:rPr>
              <a:t> by </a:t>
            </a:r>
            <a:r>
              <a:rPr lang="en-US" sz="800" b="0" i="0" dirty="0">
                <a:solidFill>
                  <a:srgbClr val="BA0000"/>
                </a:solidFill>
                <a:effectLst/>
                <a:highlight>
                  <a:srgbClr val="F8F9FA"/>
                </a:highlight>
                <a:latin typeface="Arial" panose="020B0604020202020204" pitchFamily="34" charset="0"/>
                <a:hlinkClick r:id="rId6" tooltip="User:Biglicks12 (page does not exist)"/>
              </a:rPr>
              <a:t>RishitaSharma2106</a:t>
            </a:r>
            <a:r>
              <a:rPr lang="en-US" sz="800" b="0" i="0" dirty="0">
                <a:solidFill>
                  <a:srgbClr val="BA0000"/>
                </a:solidFill>
                <a:effectLst/>
                <a:highlight>
                  <a:srgbClr val="F8F9FA"/>
                </a:highlight>
                <a:latin typeface="Arial" panose="020B0604020202020204" pitchFamily="34" charset="0"/>
              </a:rPr>
              <a:t>. </a:t>
            </a:r>
            <a:r>
              <a:rPr lang="en-US" sz="800" dirty="0">
                <a:latin typeface="Arial" panose="020B0604020202020204" pitchFamily="34" charset="0"/>
                <a:cs typeface="Arial" panose="020B0604020202020204" pitchFamily="34" charset="0"/>
              </a:rPr>
              <a:t>Licensed under </a:t>
            </a:r>
            <a:r>
              <a:rPr lang="en-US" sz="800" dirty="0">
                <a:latin typeface="Arial" panose="020B0604020202020204" pitchFamily="34" charset="0"/>
                <a:cs typeface="Arial" panose="020B0604020202020204" pitchFamily="34" charset="0"/>
                <a:hlinkClick r:id="rId7"/>
              </a:rPr>
              <a:t>CC BY SA 4.0 DEED</a:t>
            </a:r>
            <a:r>
              <a:rPr lang="en-US" sz="800" dirty="0">
                <a:latin typeface="Arial" panose="020B0604020202020204" pitchFamily="34" charset="0"/>
                <a:cs typeface="Arial" panose="020B0604020202020204" pitchFamily="34" charset="0"/>
              </a:rPr>
              <a:t>. </a:t>
            </a:r>
          </a:p>
        </p:txBody>
      </p:sp>
      <p:sp>
        <p:nvSpPr>
          <p:cNvPr id="8" name="TextBox 7">
            <a:extLst>
              <a:ext uri="{FF2B5EF4-FFF2-40B4-BE49-F238E27FC236}">
                <a16:creationId xmlns:a16="http://schemas.microsoft.com/office/drawing/2014/main" id="{3C87D073-C9F2-4A1B-DB22-0DCE9BD9500D}"/>
              </a:ext>
            </a:extLst>
          </p:cNvPr>
          <p:cNvSpPr txBox="1"/>
          <p:nvPr/>
        </p:nvSpPr>
        <p:spPr>
          <a:xfrm>
            <a:off x="9147849" y="5101113"/>
            <a:ext cx="2533489" cy="1140505"/>
          </a:xfrm>
          <a:prstGeom prst="rect">
            <a:avLst/>
          </a:prstGeom>
          <a:noFill/>
          <a:ln>
            <a:solidFill>
              <a:schemeClr val="accent1">
                <a:lumMod val="60000"/>
                <a:lumOff val="40000"/>
              </a:schemeClr>
            </a:solidFill>
          </a:ln>
        </p:spPr>
        <p:txBody>
          <a:bodyPr wrap="square">
            <a:spAutoFit/>
          </a:bodyPr>
          <a:lstStyle/>
          <a:p>
            <a:pPr marL="0" marR="0">
              <a:lnSpc>
                <a:spcPct val="115000"/>
              </a:lnSpc>
              <a:spcBef>
                <a:spcPts val="0"/>
              </a:spcBef>
              <a:spcAft>
                <a:spcPts val="1000"/>
              </a:spcAft>
            </a:pPr>
            <a:r>
              <a:rPr lang="en-US" sz="1200" b="1" kern="100" dirty="0">
                <a:effectLst/>
                <a:latin typeface="Arial" panose="020B0604020202020204" pitchFamily="34" charset="0"/>
                <a:ea typeface="Calibri" panose="020F0502020204030204" pitchFamily="34" charset="0"/>
                <a:cs typeface="Arial" panose="020B0604020202020204" pitchFamily="34" charset="0"/>
              </a:rPr>
              <a:t>Link to Learning Video</a:t>
            </a:r>
            <a:r>
              <a:rPr lang="en-US" sz="1200" kern="100" dirty="0">
                <a:effectLst/>
                <a:latin typeface="Arial" panose="020B0604020202020204" pitchFamily="34" charset="0"/>
                <a:ea typeface="Calibri" panose="020F0502020204030204" pitchFamily="34" charset="0"/>
                <a:cs typeface="Arial" panose="020B0604020202020204" pitchFamily="34" charset="0"/>
              </a:rPr>
              <a:t>: </a:t>
            </a:r>
            <a:r>
              <a:rPr lang="en-US" sz="1200" dirty="0"/>
              <a:t>Watch Joachim de Posada's </a:t>
            </a:r>
            <a:r>
              <a:rPr lang="en-US" sz="1200" dirty="0" err="1">
                <a:hlinkClick r:id="rId8"/>
              </a:rPr>
              <a:t>TEDTalk</a:t>
            </a:r>
            <a:r>
              <a:rPr lang="en-US" sz="1200" dirty="0">
                <a:hlinkClick r:id="rId8"/>
              </a:rPr>
              <a:t> about the marshmallow test</a:t>
            </a:r>
            <a:r>
              <a:rPr lang="en-US" sz="1200" dirty="0"/>
              <a:t> to learn more and to see the test given to children in Columbia (7:14).</a:t>
            </a:r>
            <a:endParaRPr lang="en-US" sz="1200" kern="100" dirty="0">
              <a:effectLst/>
              <a:latin typeface="Arial" panose="020B0604020202020204" pitchFamily="34" charset="0"/>
              <a:ea typeface="Calibri" panose="020F0502020204030204" pitchFamily="34" charset="0"/>
              <a:cs typeface="Arial" panose="020B0604020202020204" pitchFamily="34" charset="0"/>
            </a:endParaRPr>
          </a:p>
        </p:txBody>
      </p:sp>
      <p:sp>
        <p:nvSpPr>
          <p:cNvPr id="10" name="TextBox 9">
            <a:extLst>
              <a:ext uri="{FF2B5EF4-FFF2-40B4-BE49-F238E27FC236}">
                <a16:creationId xmlns:a16="http://schemas.microsoft.com/office/drawing/2014/main" id="{1C4F438C-F3AF-2FDA-3B05-D19F755A803F}"/>
              </a:ext>
            </a:extLst>
          </p:cNvPr>
          <p:cNvSpPr txBox="1"/>
          <p:nvPr/>
        </p:nvSpPr>
        <p:spPr>
          <a:xfrm>
            <a:off x="9423548" y="4062793"/>
            <a:ext cx="2062488" cy="276999"/>
          </a:xfrm>
          <a:prstGeom prst="rect">
            <a:avLst/>
          </a:prstGeom>
          <a:noFill/>
          <a:ln>
            <a:solidFill>
              <a:schemeClr val="accent1">
                <a:lumMod val="60000"/>
                <a:lumOff val="40000"/>
              </a:schemeClr>
            </a:solidFill>
          </a:ln>
        </p:spPr>
        <p:txBody>
          <a:bodyPr wrap="none" rtlCol="0">
            <a:spAutoFit/>
          </a:bodyPr>
          <a:lstStyle/>
          <a:p>
            <a:r>
              <a:rPr lang="en-US" sz="1200" dirty="0">
                <a:latin typeface="Arial" panose="020B0604020202020204" pitchFamily="34" charset="0"/>
                <a:cs typeface="Arial" panose="020B0604020202020204" pitchFamily="34" charset="0"/>
              </a:rPr>
              <a:t>Walter </a:t>
            </a:r>
            <a:r>
              <a:rPr lang="en-US" sz="1200" dirty="0" err="1">
                <a:latin typeface="Arial" panose="020B0604020202020204" pitchFamily="34" charset="0"/>
                <a:cs typeface="Arial" panose="020B0604020202020204" pitchFamily="34" charset="0"/>
              </a:rPr>
              <a:t>Mischel</a:t>
            </a:r>
            <a:r>
              <a:rPr lang="en-US" sz="1200" dirty="0">
                <a:latin typeface="Arial" panose="020B0604020202020204" pitchFamily="34" charset="0"/>
                <a:cs typeface="Arial" panose="020B0604020202020204" pitchFamily="34" charset="0"/>
              </a:rPr>
              <a:t> (1930-2018)</a:t>
            </a:r>
          </a:p>
        </p:txBody>
      </p:sp>
    </p:spTree>
    <p:extLst>
      <p:ext uri="{BB962C8B-B14F-4D97-AF65-F5344CB8AC3E}">
        <p14:creationId xmlns:p14="http://schemas.microsoft.com/office/powerpoint/2010/main" val="385108589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F119A023-AF2A-7C71-ADD1-96D01F90D17F}"/>
              </a:ext>
            </a:extLst>
          </p:cNvPr>
          <p:cNvSpPr txBox="1"/>
          <p:nvPr/>
        </p:nvSpPr>
        <p:spPr>
          <a:xfrm>
            <a:off x="1157592" y="6624074"/>
            <a:ext cx="10671142"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p:txBody>
      </p:sp>
      <p:sp>
        <p:nvSpPr>
          <p:cNvPr id="6" name="Title 1">
            <a:extLst>
              <a:ext uri="{FF2B5EF4-FFF2-40B4-BE49-F238E27FC236}">
                <a16:creationId xmlns:a16="http://schemas.microsoft.com/office/drawing/2014/main" id="{759C6291-12B5-6660-06BB-BA7E0C8CEEA2}"/>
              </a:ext>
            </a:extLst>
          </p:cNvPr>
          <p:cNvSpPr txBox="1">
            <a:spLocks/>
          </p:cNvSpPr>
          <p:nvPr/>
        </p:nvSpPr>
        <p:spPr>
          <a:xfrm>
            <a:off x="1666951" y="202743"/>
            <a:ext cx="8751667" cy="53680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Humanistic Approaches: Abraham Maslow and Carl Rogers</a:t>
            </a:r>
          </a:p>
        </p:txBody>
      </p:sp>
      <p:sp>
        <p:nvSpPr>
          <p:cNvPr id="11" name="TextBox 10">
            <a:extLst>
              <a:ext uri="{FF2B5EF4-FFF2-40B4-BE49-F238E27FC236}">
                <a16:creationId xmlns:a16="http://schemas.microsoft.com/office/drawing/2014/main" id="{96517B32-C538-B10B-9FF0-4D8A4447B4C2}"/>
              </a:ext>
            </a:extLst>
          </p:cNvPr>
          <p:cNvSpPr txBox="1"/>
          <p:nvPr/>
        </p:nvSpPr>
        <p:spPr>
          <a:xfrm>
            <a:off x="250958" y="901385"/>
            <a:ext cx="7276678" cy="5678478"/>
          </a:xfrm>
          <a:prstGeom prst="rect">
            <a:avLst/>
          </a:prstGeom>
          <a:noFill/>
          <a:ln>
            <a:solidFill>
              <a:schemeClr val="accent1">
                <a:lumMod val="60000"/>
                <a:lumOff val="40000"/>
              </a:schemeClr>
            </a:solidFill>
          </a:ln>
        </p:spPr>
        <p:txBody>
          <a:bodyPr wrap="square">
            <a:spAutoFit/>
          </a:bodyPr>
          <a:lstStyle/>
          <a:p>
            <a:pPr marL="285750" marR="0" lvl="0" indent="-285750" algn="l" defTabSz="914400" rtl="0" eaLnBrk="1" fontAlgn="auto" latinLnBrk="0" hangingPunct="1">
              <a:lnSpc>
                <a:spcPct val="100000"/>
              </a:lnSpc>
              <a:spcBef>
                <a:spcPts val="0"/>
              </a:spcBef>
              <a:spcAft>
                <a:spcPts val="0"/>
              </a:spcAft>
              <a:buClr>
                <a:schemeClr val="accent1">
                  <a:lumMod val="60000"/>
                  <a:lumOff val="40000"/>
                </a:schemeClr>
              </a:buClr>
              <a:buSzPts val="1600"/>
              <a:buFont typeface="Wingdings" panose="05000000000000000000" pitchFamily="2" charset="2"/>
              <a:buChar char="q"/>
              <a:tabLst/>
              <a:defRPr/>
            </a:pPr>
            <a:r>
              <a:rPr kumimoji="0" lang="en-US" sz="1600" i="0" strike="noStrike" kern="0" cap="none" spc="0" normalizeH="0" baseline="0" noProof="0" dirty="0">
                <a:ln>
                  <a:noFill/>
                </a:ln>
                <a:effectLst/>
                <a:uLnTx/>
                <a:uFillTx/>
                <a:latin typeface="Arial"/>
                <a:cs typeface="Arial"/>
                <a:sym typeface="Arial"/>
              </a:rPr>
              <a:t>The </a:t>
            </a:r>
            <a:r>
              <a:rPr kumimoji="0" lang="en-US" sz="1600" i="0" u="sng" strike="noStrike" kern="0" cap="none" spc="0" normalizeH="0" baseline="0" noProof="0" dirty="0">
                <a:ln>
                  <a:noFill/>
                </a:ln>
                <a:effectLst/>
                <a:uLnTx/>
                <a:uFillTx/>
                <a:latin typeface="Arial"/>
                <a:cs typeface="Arial"/>
                <a:sym typeface="Arial"/>
              </a:rPr>
              <a:t>humanistic approach </a:t>
            </a:r>
            <a:r>
              <a:rPr kumimoji="0" lang="en-US" sz="1600" i="0" strike="noStrike" kern="0" cap="none" spc="0" normalizeH="0" baseline="0" noProof="0" dirty="0">
                <a:ln>
                  <a:noFill/>
                </a:ln>
                <a:effectLst/>
                <a:uLnTx/>
                <a:uFillTx/>
                <a:latin typeface="Arial"/>
                <a:cs typeface="Arial"/>
                <a:sym typeface="Arial"/>
              </a:rPr>
              <a:t>focuses on how healthy people develop.</a:t>
            </a:r>
          </a:p>
          <a:p>
            <a:pPr marL="742950" lvl="1" indent="-285750">
              <a:spcBef>
                <a:spcPts val="920"/>
              </a:spcBef>
              <a:buClr>
                <a:schemeClr val="accent1">
                  <a:lumMod val="60000"/>
                  <a:lumOff val="40000"/>
                </a:schemeClr>
              </a:buClr>
              <a:buSzPts val="1600"/>
              <a:buFont typeface="Wingdings" panose="05000000000000000000" pitchFamily="2" charset="2"/>
              <a:buChar char="ü"/>
              <a:defRPr/>
            </a:pPr>
            <a:r>
              <a:rPr kumimoji="0" lang="en-US" sz="1600" i="0" u="sng" strike="noStrike" kern="0" cap="none" spc="0" normalizeH="0" baseline="0" noProof="0" dirty="0">
                <a:ln>
                  <a:noFill/>
                </a:ln>
                <a:effectLst/>
                <a:uLnTx/>
                <a:uFillTx/>
                <a:latin typeface="Arial"/>
                <a:cs typeface="Arial"/>
                <a:sym typeface="Arial"/>
              </a:rPr>
              <a:t>Abraham Maslow </a:t>
            </a:r>
            <a:r>
              <a:rPr lang="en-US" sz="1600" kern="0" dirty="0">
                <a:latin typeface="Arial"/>
                <a:cs typeface="Arial"/>
                <a:sym typeface="Arial"/>
              </a:rPr>
              <a:t>s</a:t>
            </a:r>
            <a:r>
              <a:rPr kumimoji="0" lang="en-US" sz="1600" i="0" strike="noStrike" kern="0" cap="none" spc="0" normalizeH="0" baseline="0" noProof="0" dirty="0" err="1">
                <a:ln>
                  <a:noFill/>
                </a:ln>
                <a:effectLst/>
                <a:uLnTx/>
                <a:uFillTx/>
                <a:latin typeface="Arial"/>
                <a:cs typeface="Arial"/>
                <a:sym typeface="Arial"/>
              </a:rPr>
              <a:t>tudied</a:t>
            </a:r>
            <a:r>
              <a:rPr kumimoji="0" lang="en-US" sz="1600" i="0" strike="noStrike" kern="0" cap="none" spc="0" normalizeH="0" baseline="0" noProof="0" dirty="0">
                <a:ln>
                  <a:noFill/>
                </a:ln>
                <a:effectLst/>
                <a:uLnTx/>
                <a:uFillTx/>
                <a:latin typeface="Arial"/>
                <a:cs typeface="Arial"/>
                <a:sym typeface="Arial"/>
              </a:rPr>
              <a:t> people he considered healthy, creative, and productive (Albert Einstein, Eleanor Roosevelt, Thomas Jefferson, Abraham Lincoln).</a:t>
            </a:r>
          </a:p>
          <a:p>
            <a:pPr marL="1200150" lvl="2" indent="-285750">
              <a:spcBef>
                <a:spcPts val="920"/>
              </a:spcBef>
              <a:buClr>
                <a:schemeClr val="accent1">
                  <a:lumMod val="60000"/>
                  <a:lumOff val="40000"/>
                </a:schemeClr>
              </a:buClr>
              <a:buSzPts val="1600"/>
              <a:buFont typeface="Wingdings" panose="05000000000000000000" pitchFamily="2" charset="2"/>
              <a:buChar char="ü"/>
              <a:defRPr/>
            </a:pPr>
            <a:r>
              <a:rPr kumimoji="0" lang="en-US" sz="1600" i="0" strike="noStrike" kern="0" cap="none" spc="0" normalizeH="0" baseline="0" noProof="0" dirty="0">
                <a:ln>
                  <a:noFill/>
                </a:ln>
                <a:effectLst/>
                <a:uLnTx/>
                <a:uFillTx/>
                <a:latin typeface="Arial"/>
                <a:cs typeface="Arial"/>
                <a:sym typeface="Arial"/>
              </a:rPr>
              <a:t>Found that they shared similar characteristics – open, creative, loving, spontaneous, compassionate, concerned for others, accepting of themselves.</a:t>
            </a:r>
          </a:p>
          <a:p>
            <a:pPr marL="742950" lvl="1" indent="-285750">
              <a:spcBef>
                <a:spcPts val="920"/>
              </a:spcBef>
              <a:buClr>
                <a:schemeClr val="accent1">
                  <a:lumMod val="60000"/>
                  <a:lumOff val="40000"/>
                </a:schemeClr>
              </a:buClr>
              <a:buSzPts val="1600"/>
              <a:buFont typeface="Wingdings" panose="05000000000000000000" pitchFamily="2" charset="2"/>
              <a:buChar char="ü"/>
              <a:defRPr/>
            </a:pPr>
            <a:r>
              <a:rPr kumimoji="0" lang="en-US" sz="1600" i="0" u="sng" strike="noStrike" kern="0" cap="none" spc="0" normalizeH="0" baseline="0" noProof="0" dirty="0">
                <a:ln>
                  <a:noFill/>
                </a:ln>
                <a:effectLst/>
                <a:uLnTx/>
                <a:uFillTx/>
                <a:latin typeface="Arial"/>
                <a:cs typeface="Arial"/>
                <a:sym typeface="Arial"/>
              </a:rPr>
              <a:t>Carl Rogers</a:t>
            </a:r>
          </a:p>
          <a:p>
            <a:pPr marL="742950" lvl="1" indent="-285750">
              <a:spcBef>
                <a:spcPts val="920"/>
              </a:spcBef>
              <a:buClr>
                <a:schemeClr val="accent1">
                  <a:lumMod val="60000"/>
                  <a:lumOff val="40000"/>
                </a:schemeClr>
              </a:buClr>
              <a:buSzPts val="1600"/>
              <a:buFont typeface="Wingdings" panose="05000000000000000000" pitchFamily="2" charset="2"/>
              <a:buChar char="ü"/>
              <a:defRPr/>
            </a:pPr>
            <a:r>
              <a:rPr kumimoji="0" lang="en-US" sz="1600" i="0" strike="noStrike" kern="0" cap="none" spc="0" normalizeH="0" baseline="0" noProof="0" dirty="0">
                <a:ln>
                  <a:noFill/>
                </a:ln>
                <a:effectLst/>
                <a:uLnTx/>
                <a:uFillTx/>
                <a:latin typeface="Arial"/>
                <a:cs typeface="Arial"/>
                <a:sym typeface="Arial"/>
              </a:rPr>
              <a:t>Linked personality to self-concept (thoughts and feelings about ourselves).</a:t>
            </a:r>
          </a:p>
          <a:p>
            <a:pPr marL="742950" lvl="1" indent="-285750">
              <a:spcBef>
                <a:spcPts val="920"/>
              </a:spcBef>
              <a:buClr>
                <a:schemeClr val="accent1">
                  <a:lumMod val="60000"/>
                  <a:lumOff val="40000"/>
                </a:schemeClr>
              </a:buClr>
              <a:buSzPts val="1600"/>
              <a:buFont typeface="Wingdings" panose="05000000000000000000" pitchFamily="2" charset="2"/>
              <a:buChar char="ü"/>
              <a:defRPr/>
            </a:pPr>
            <a:r>
              <a:rPr kumimoji="0" lang="en-US" sz="1600" i="0" strike="noStrike" kern="0" cap="none" spc="0" normalizeH="0" baseline="0" noProof="0" dirty="0">
                <a:ln>
                  <a:noFill/>
                </a:ln>
                <a:effectLst/>
                <a:uLnTx/>
                <a:uFillTx/>
                <a:latin typeface="Arial"/>
                <a:cs typeface="Arial"/>
                <a:sym typeface="Arial"/>
              </a:rPr>
              <a:t>Divided the self into the idea self and the real self.</a:t>
            </a:r>
          </a:p>
          <a:p>
            <a:pPr marL="1200150" lvl="2" indent="-285750">
              <a:spcBef>
                <a:spcPts val="920"/>
              </a:spcBef>
              <a:buClr>
                <a:schemeClr val="accent1">
                  <a:lumMod val="60000"/>
                  <a:lumOff val="40000"/>
                </a:schemeClr>
              </a:buClr>
              <a:buSzPts val="1600"/>
              <a:buFont typeface="Wingdings" panose="05000000000000000000" pitchFamily="2" charset="2"/>
              <a:buChar char="ü"/>
              <a:defRPr/>
            </a:pPr>
            <a:r>
              <a:rPr kumimoji="0" lang="en-US" sz="1600" i="0" u="sng" strike="noStrike" kern="0" cap="none" spc="0" normalizeH="0" baseline="0" noProof="0" dirty="0">
                <a:ln>
                  <a:noFill/>
                </a:ln>
                <a:effectLst/>
                <a:uLnTx/>
                <a:uFillTx/>
                <a:latin typeface="Arial"/>
                <a:cs typeface="Arial"/>
                <a:sym typeface="Arial"/>
              </a:rPr>
              <a:t>Ideal self </a:t>
            </a:r>
            <a:r>
              <a:rPr kumimoji="0" lang="en-US" sz="1600" i="0" strike="noStrike" kern="0" cap="none" spc="0" normalizeH="0" baseline="0" noProof="0" dirty="0">
                <a:ln>
                  <a:noFill/>
                </a:ln>
                <a:effectLst/>
                <a:uLnTx/>
                <a:uFillTx/>
                <a:latin typeface="Arial"/>
                <a:cs typeface="Arial"/>
                <a:sym typeface="Arial"/>
              </a:rPr>
              <a:t>– the person you would like to be.</a:t>
            </a:r>
          </a:p>
          <a:p>
            <a:pPr marL="1200150" lvl="2" indent="-285750">
              <a:spcBef>
                <a:spcPts val="920"/>
              </a:spcBef>
              <a:buClr>
                <a:schemeClr val="accent1">
                  <a:lumMod val="60000"/>
                  <a:lumOff val="40000"/>
                </a:schemeClr>
              </a:buClr>
              <a:buSzPts val="1600"/>
              <a:buFont typeface="Wingdings" panose="05000000000000000000" pitchFamily="2" charset="2"/>
              <a:buChar char="ü"/>
              <a:defRPr/>
            </a:pPr>
            <a:r>
              <a:rPr kumimoji="0" lang="en-US" sz="1600" i="0" u="sng" strike="noStrike" kern="0" cap="none" spc="0" normalizeH="0" baseline="0" noProof="0" dirty="0">
                <a:ln>
                  <a:noFill/>
                </a:ln>
                <a:effectLst/>
                <a:uLnTx/>
                <a:uFillTx/>
                <a:latin typeface="Arial"/>
                <a:cs typeface="Arial"/>
                <a:sym typeface="Arial"/>
              </a:rPr>
              <a:t>Real self </a:t>
            </a:r>
            <a:r>
              <a:rPr kumimoji="0" lang="en-US" sz="1600" i="0" strike="noStrike" kern="0" cap="none" spc="0" normalizeH="0" baseline="0" noProof="0" dirty="0">
                <a:ln>
                  <a:noFill/>
                </a:ln>
                <a:effectLst/>
                <a:uLnTx/>
                <a:uFillTx/>
                <a:latin typeface="Arial"/>
                <a:cs typeface="Arial"/>
                <a:sym typeface="Arial"/>
              </a:rPr>
              <a:t>– the person you actually are.</a:t>
            </a:r>
          </a:p>
          <a:p>
            <a:pPr marL="742950" lvl="1" indent="-285750">
              <a:spcBef>
                <a:spcPts val="920"/>
              </a:spcBef>
              <a:buClr>
                <a:schemeClr val="accent1">
                  <a:lumMod val="60000"/>
                  <a:lumOff val="40000"/>
                </a:schemeClr>
              </a:buClr>
              <a:buSzPts val="1600"/>
              <a:buFont typeface="Wingdings" panose="05000000000000000000" pitchFamily="2" charset="2"/>
              <a:buChar char="ü"/>
              <a:defRPr/>
            </a:pPr>
            <a:r>
              <a:rPr kumimoji="0" lang="en-US" sz="1600" i="0" strike="noStrike" kern="0" cap="none" spc="0" normalizeH="0" baseline="0" noProof="0" dirty="0">
                <a:ln>
                  <a:noFill/>
                </a:ln>
                <a:effectLst/>
                <a:uLnTx/>
                <a:uFillTx/>
                <a:latin typeface="Arial"/>
                <a:cs typeface="Arial"/>
                <a:sym typeface="Arial"/>
              </a:rPr>
              <a:t>Believed we needed to find congruence between the ideal and real self – thoughts about ideal self and real self are similar.</a:t>
            </a:r>
          </a:p>
          <a:p>
            <a:pPr marL="1200150" lvl="2" indent="-285750">
              <a:spcBef>
                <a:spcPts val="920"/>
              </a:spcBef>
              <a:buClr>
                <a:schemeClr val="accent1">
                  <a:lumMod val="60000"/>
                  <a:lumOff val="40000"/>
                </a:schemeClr>
              </a:buClr>
              <a:buSzPts val="1600"/>
              <a:buFont typeface="Wingdings" panose="05000000000000000000" pitchFamily="2" charset="2"/>
              <a:buChar char="ü"/>
              <a:defRPr/>
            </a:pPr>
            <a:r>
              <a:rPr kumimoji="0" lang="en-US" sz="1600" i="0" u="sng" strike="noStrike" kern="0" cap="none" spc="0" normalizeH="0" baseline="0" noProof="0" dirty="0">
                <a:ln>
                  <a:noFill/>
                </a:ln>
                <a:effectLst/>
                <a:uLnTx/>
                <a:uFillTx/>
                <a:latin typeface="Arial"/>
                <a:cs typeface="Arial"/>
                <a:sym typeface="Arial"/>
              </a:rPr>
              <a:t>High congruence </a:t>
            </a:r>
            <a:r>
              <a:rPr kumimoji="0" lang="en-US" sz="1600" i="0" strike="noStrike" kern="0" cap="none" spc="0" normalizeH="0" baseline="0" noProof="0" dirty="0">
                <a:ln>
                  <a:noFill/>
                </a:ln>
                <a:effectLst/>
                <a:uLnTx/>
                <a:uFillTx/>
                <a:latin typeface="Arial"/>
                <a:cs typeface="Arial"/>
                <a:sym typeface="Arial"/>
              </a:rPr>
              <a:t>→ greater sense of self-worth and a health, productive life.</a:t>
            </a:r>
          </a:p>
          <a:p>
            <a:pPr marL="1200150" lvl="2" indent="-285750">
              <a:spcBef>
                <a:spcPts val="920"/>
              </a:spcBef>
              <a:buClr>
                <a:schemeClr val="accent1">
                  <a:lumMod val="60000"/>
                  <a:lumOff val="40000"/>
                </a:schemeClr>
              </a:buClr>
              <a:buSzPts val="1600"/>
              <a:buFont typeface="Wingdings" panose="05000000000000000000" pitchFamily="2" charset="2"/>
              <a:buChar char="ü"/>
              <a:defRPr/>
            </a:pPr>
            <a:r>
              <a:rPr kumimoji="0" lang="en-US" sz="1600" i="0" u="sng" strike="noStrike" kern="0" cap="none" spc="0" normalizeH="0" baseline="0" noProof="0" dirty="0">
                <a:ln>
                  <a:noFill/>
                </a:ln>
                <a:effectLst/>
                <a:uLnTx/>
                <a:uFillTx/>
                <a:latin typeface="Arial"/>
                <a:cs typeface="Arial"/>
                <a:sym typeface="Arial"/>
              </a:rPr>
              <a:t>Incongruence</a:t>
            </a:r>
            <a:r>
              <a:rPr kumimoji="0" lang="en-US" sz="1600" i="0" strike="noStrike" kern="0" cap="none" spc="0" normalizeH="0" baseline="0" noProof="0" dirty="0">
                <a:ln>
                  <a:noFill/>
                </a:ln>
                <a:effectLst/>
                <a:uLnTx/>
                <a:uFillTx/>
                <a:latin typeface="Arial"/>
                <a:cs typeface="Arial"/>
                <a:sym typeface="Arial"/>
              </a:rPr>
              <a:t> → maladjustment.</a:t>
            </a:r>
          </a:p>
        </p:txBody>
      </p:sp>
      <p:pic>
        <p:nvPicPr>
          <p:cNvPr id="2" name="Picture 1">
            <a:extLst>
              <a:ext uri="{FF2B5EF4-FFF2-40B4-BE49-F238E27FC236}">
                <a16:creationId xmlns:a16="http://schemas.microsoft.com/office/drawing/2014/main" id="{A3190992-030C-A967-6995-3284302F63AA}"/>
              </a:ext>
            </a:extLst>
          </p:cNvPr>
          <p:cNvPicPr>
            <a:picLocks noChangeAspect="1"/>
          </p:cNvPicPr>
          <p:nvPr/>
        </p:nvPicPr>
        <p:blipFill rotWithShape="1">
          <a:blip r:embed="rId4"/>
          <a:srcRect t="4339" b="5985"/>
          <a:stretch/>
        </p:blipFill>
        <p:spPr>
          <a:xfrm>
            <a:off x="9591612" y="3254309"/>
            <a:ext cx="2416869" cy="2834640"/>
          </a:xfrm>
          <a:prstGeom prst="rect">
            <a:avLst/>
          </a:prstGeom>
        </p:spPr>
      </p:pic>
      <p:pic>
        <p:nvPicPr>
          <p:cNvPr id="9" name="Picture 8">
            <a:extLst>
              <a:ext uri="{FF2B5EF4-FFF2-40B4-BE49-F238E27FC236}">
                <a16:creationId xmlns:a16="http://schemas.microsoft.com/office/drawing/2014/main" id="{0120AF82-FD39-63D1-5EDC-58766B5A2F7D}"/>
              </a:ext>
            </a:extLst>
          </p:cNvPr>
          <p:cNvPicPr>
            <a:picLocks noChangeAspect="1"/>
          </p:cNvPicPr>
          <p:nvPr/>
        </p:nvPicPr>
        <p:blipFill>
          <a:blip r:embed="rId5"/>
          <a:stretch>
            <a:fillRect/>
          </a:stretch>
        </p:blipFill>
        <p:spPr>
          <a:xfrm>
            <a:off x="7628558" y="878058"/>
            <a:ext cx="1812324" cy="2286000"/>
          </a:xfrm>
          <a:prstGeom prst="rect">
            <a:avLst/>
          </a:prstGeom>
        </p:spPr>
      </p:pic>
      <p:sp>
        <p:nvSpPr>
          <p:cNvPr id="3" name="TextBox 2">
            <a:extLst>
              <a:ext uri="{FF2B5EF4-FFF2-40B4-BE49-F238E27FC236}">
                <a16:creationId xmlns:a16="http://schemas.microsoft.com/office/drawing/2014/main" id="{9D955810-BACE-CB2A-01F1-0ABA63EBDB44}"/>
              </a:ext>
            </a:extLst>
          </p:cNvPr>
          <p:cNvSpPr txBox="1"/>
          <p:nvPr/>
        </p:nvSpPr>
        <p:spPr>
          <a:xfrm>
            <a:off x="7527636" y="4974581"/>
            <a:ext cx="2102078" cy="33855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from </a:t>
            </a:r>
            <a:r>
              <a:rPr lang="en-US" sz="800" dirty="0">
                <a:latin typeface="Arial" panose="020B0604020202020204" pitchFamily="34" charset="0"/>
                <a:cs typeface="Arial" panose="020B0604020202020204" pitchFamily="34" charset="0"/>
                <a:hlinkClick r:id="rId6"/>
              </a:rPr>
              <a:t>Wikimedia Commons</a:t>
            </a:r>
            <a:r>
              <a:rPr lang="en-US" sz="800" dirty="0">
                <a:latin typeface="Arial" panose="020B0604020202020204" pitchFamily="34" charset="0"/>
                <a:cs typeface="Arial" panose="020B0604020202020204" pitchFamily="34" charset="0"/>
              </a:rPr>
              <a:t> by </a:t>
            </a:r>
            <a:r>
              <a:rPr lang="en-US" sz="800" b="0" i="0" dirty="0">
                <a:solidFill>
                  <a:srgbClr val="BA0000"/>
                </a:solidFill>
                <a:effectLst/>
                <a:highlight>
                  <a:srgbClr val="F8F9FA"/>
                </a:highlight>
                <a:latin typeface="Arial" panose="020B0604020202020204" pitchFamily="34" charset="0"/>
                <a:hlinkClick r:id="rId7" tooltip="User:Biglicks12 (page does not exist)"/>
              </a:rPr>
              <a:t>Didius</a:t>
            </a:r>
            <a:r>
              <a:rPr lang="en-US" sz="800" b="0" i="0" dirty="0">
                <a:solidFill>
                  <a:srgbClr val="BA0000"/>
                </a:solidFill>
                <a:effectLst/>
                <a:highlight>
                  <a:srgbClr val="F8F9FA"/>
                </a:highlight>
                <a:latin typeface="Arial" panose="020B0604020202020204" pitchFamily="34" charset="0"/>
              </a:rPr>
              <a:t>. </a:t>
            </a:r>
            <a:r>
              <a:rPr lang="en-US" sz="800" dirty="0">
                <a:latin typeface="Arial" panose="020B0604020202020204" pitchFamily="34" charset="0"/>
                <a:cs typeface="Arial" panose="020B0604020202020204" pitchFamily="34" charset="0"/>
              </a:rPr>
              <a:t>Licensed under </a:t>
            </a:r>
            <a:r>
              <a:rPr lang="en-US" sz="800" dirty="0">
                <a:latin typeface="Arial" panose="020B0604020202020204" pitchFamily="34" charset="0"/>
                <a:cs typeface="Arial" panose="020B0604020202020204" pitchFamily="34" charset="0"/>
                <a:hlinkClick r:id="rId8"/>
              </a:rPr>
              <a:t>CC BY 2.5 DEED</a:t>
            </a:r>
            <a:r>
              <a:rPr lang="en-US" sz="800" dirty="0">
                <a:latin typeface="Arial" panose="020B0604020202020204" pitchFamily="34" charset="0"/>
                <a:cs typeface="Arial" panose="020B0604020202020204" pitchFamily="34" charset="0"/>
              </a:rPr>
              <a:t>. </a:t>
            </a:r>
          </a:p>
        </p:txBody>
      </p:sp>
      <p:sp>
        <p:nvSpPr>
          <p:cNvPr id="4" name="TextBox 3">
            <a:extLst>
              <a:ext uri="{FF2B5EF4-FFF2-40B4-BE49-F238E27FC236}">
                <a16:creationId xmlns:a16="http://schemas.microsoft.com/office/drawing/2014/main" id="{04A08B04-1AA8-2FCE-4B74-850B6BC6F268}"/>
              </a:ext>
            </a:extLst>
          </p:cNvPr>
          <p:cNvSpPr txBox="1"/>
          <p:nvPr/>
        </p:nvSpPr>
        <p:spPr>
          <a:xfrm>
            <a:off x="9893884" y="1766094"/>
            <a:ext cx="1812324" cy="461665"/>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from </a:t>
            </a:r>
            <a:r>
              <a:rPr lang="en-US" sz="800" dirty="0">
                <a:latin typeface="Arial" panose="020B0604020202020204" pitchFamily="34" charset="0"/>
                <a:cs typeface="Arial" panose="020B0604020202020204" pitchFamily="34" charset="0"/>
                <a:hlinkClick r:id="rId9"/>
              </a:rPr>
              <a:t>Wikimedia Commons</a:t>
            </a:r>
            <a:r>
              <a:rPr lang="en-US" sz="800" dirty="0">
                <a:latin typeface="Arial" panose="020B0604020202020204" pitchFamily="34" charset="0"/>
                <a:cs typeface="Arial" panose="020B0604020202020204" pitchFamily="34" charset="0"/>
              </a:rPr>
              <a:t>.</a:t>
            </a:r>
            <a:r>
              <a:rPr lang="en-US" sz="800" b="0" i="0" dirty="0">
                <a:solidFill>
                  <a:srgbClr val="BA0000"/>
                </a:solidFill>
                <a:effectLst/>
                <a:highlight>
                  <a:srgbClr val="F8F9FA"/>
                </a:highlight>
                <a:latin typeface="Arial" panose="020B0604020202020204" pitchFamily="34" charset="0"/>
              </a:rPr>
              <a:t> </a:t>
            </a:r>
            <a:r>
              <a:rPr lang="en-US" sz="800" dirty="0">
                <a:latin typeface="Arial" panose="020B0604020202020204" pitchFamily="34" charset="0"/>
                <a:cs typeface="Arial" panose="020B0604020202020204" pitchFamily="34" charset="0"/>
              </a:rPr>
              <a:t>Licensed under </a:t>
            </a:r>
            <a:r>
              <a:rPr lang="en-US" sz="800" dirty="0">
                <a:latin typeface="Arial" panose="020B0604020202020204" pitchFamily="34" charset="0"/>
                <a:cs typeface="Arial" panose="020B0604020202020204" pitchFamily="34" charset="0"/>
                <a:hlinkClick r:id="rId10"/>
              </a:rPr>
              <a:t>Fair Use for Non-Profit Educational Use</a:t>
            </a:r>
            <a:r>
              <a:rPr lang="en-US" sz="800" dirty="0">
                <a:latin typeface="Arial" panose="020B0604020202020204" pitchFamily="34" charset="0"/>
                <a:cs typeface="Arial" panose="020B0604020202020204" pitchFamily="34" charset="0"/>
              </a:rPr>
              <a:t>. </a:t>
            </a:r>
          </a:p>
        </p:txBody>
      </p:sp>
      <p:sp>
        <p:nvSpPr>
          <p:cNvPr id="8" name="TextBox 7">
            <a:extLst>
              <a:ext uri="{FF2B5EF4-FFF2-40B4-BE49-F238E27FC236}">
                <a16:creationId xmlns:a16="http://schemas.microsoft.com/office/drawing/2014/main" id="{505F5863-AA02-5035-50BE-0A8DC49C6D52}"/>
              </a:ext>
            </a:extLst>
          </p:cNvPr>
          <p:cNvSpPr txBox="1"/>
          <p:nvPr/>
        </p:nvSpPr>
        <p:spPr>
          <a:xfrm>
            <a:off x="9676982" y="1452714"/>
            <a:ext cx="2246128" cy="276999"/>
          </a:xfrm>
          <a:prstGeom prst="rect">
            <a:avLst/>
          </a:prstGeom>
          <a:noFill/>
          <a:ln>
            <a:solidFill>
              <a:schemeClr val="accent1">
                <a:lumMod val="60000"/>
                <a:lumOff val="40000"/>
              </a:schemeClr>
            </a:solidFill>
          </a:ln>
        </p:spPr>
        <p:txBody>
          <a:bodyPr wrap="none" rtlCol="0">
            <a:spAutoFit/>
          </a:bodyPr>
          <a:lstStyle/>
          <a:p>
            <a:r>
              <a:rPr lang="en-US" sz="1200" dirty="0">
                <a:latin typeface="Arial" panose="020B0604020202020204" pitchFamily="34" charset="0"/>
                <a:cs typeface="Arial" panose="020B0604020202020204" pitchFamily="34" charset="0"/>
              </a:rPr>
              <a:t>Abraham Maslow (1908-1970)</a:t>
            </a:r>
          </a:p>
        </p:txBody>
      </p:sp>
      <p:sp>
        <p:nvSpPr>
          <p:cNvPr id="10" name="TextBox 9">
            <a:extLst>
              <a:ext uri="{FF2B5EF4-FFF2-40B4-BE49-F238E27FC236}">
                <a16:creationId xmlns:a16="http://schemas.microsoft.com/office/drawing/2014/main" id="{36FFCBE1-C35D-0BBD-102E-C0D9F5C20B8D}"/>
              </a:ext>
            </a:extLst>
          </p:cNvPr>
          <p:cNvSpPr txBox="1"/>
          <p:nvPr/>
        </p:nvSpPr>
        <p:spPr>
          <a:xfrm>
            <a:off x="7620103" y="4653371"/>
            <a:ext cx="1879041" cy="276999"/>
          </a:xfrm>
          <a:prstGeom prst="rect">
            <a:avLst/>
          </a:prstGeom>
          <a:noFill/>
          <a:ln>
            <a:solidFill>
              <a:schemeClr val="accent1">
                <a:lumMod val="60000"/>
                <a:lumOff val="40000"/>
              </a:schemeClr>
            </a:solidFill>
          </a:ln>
        </p:spPr>
        <p:txBody>
          <a:bodyPr wrap="none" rtlCol="0">
            <a:spAutoFit/>
          </a:bodyPr>
          <a:lstStyle/>
          <a:p>
            <a:r>
              <a:rPr lang="en-US" sz="1200" dirty="0">
                <a:latin typeface="Arial" panose="020B0604020202020204" pitchFamily="34" charset="0"/>
                <a:cs typeface="Arial" panose="020B0604020202020204" pitchFamily="34" charset="0"/>
              </a:rPr>
              <a:t>Carl Rogers (1902-1987)</a:t>
            </a:r>
          </a:p>
        </p:txBody>
      </p:sp>
    </p:spTree>
    <p:extLst>
      <p:ext uri="{BB962C8B-B14F-4D97-AF65-F5344CB8AC3E}">
        <p14:creationId xmlns:p14="http://schemas.microsoft.com/office/powerpoint/2010/main" val="269480864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3CDFA61-965D-64E8-AD16-1055F099B95A}"/>
              </a:ext>
            </a:extLst>
          </p:cNvPr>
          <p:cNvSpPr txBox="1"/>
          <p:nvPr/>
        </p:nvSpPr>
        <p:spPr>
          <a:xfrm>
            <a:off x="1157592" y="6624074"/>
            <a:ext cx="10671142"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p:txBody>
      </p:sp>
      <p:sp>
        <p:nvSpPr>
          <p:cNvPr id="5" name="Title 1">
            <a:extLst>
              <a:ext uri="{FF2B5EF4-FFF2-40B4-BE49-F238E27FC236}">
                <a16:creationId xmlns:a16="http://schemas.microsoft.com/office/drawing/2014/main" id="{7F447F7A-5808-C070-0047-FD829E9ED04C}"/>
              </a:ext>
            </a:extLst>
          </p:cNvPr>
          <p:cNvSpPr txBox="1">
            <a:spLocks/>
          </p:cNvSpPr>
          <p:nvPr/>
        </p:nvSpPr>
        <p:spPr>
          <a:xfrm>
            <a:off x="3971518" y="302183"/>
            <a:ext cx="4248963" cy="53680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Biological Approaches</a:t>
            </a:r>
          </a:p>
        </p:txBody>
      </p:sp>
      <p:sp>
        <p:nvSpPr>
          <p:cNvPr id="8" name="TextBox 7">
            <a:extLst>
              <a:ext uri="{FF2B5EF4-FFF2-40B4-BE49-F238E27FC236}">
                <a16:creationId xmlns:a16="http://schemas.microsoft.com/office/drawing/2014/main" id="{98FE77B0-EB22-6CB9-74C1-F49C9F2E468F}"/>
              </a:ext>
            </a:extLst>
          </p:cNvPr>
          <p:cNvSpPr txBox="1"/>
          <p:nvPr/>
        </p:nvSpPr>
        <p:spPr>
          <a:xfrm>
            <a:off x="271814" y="1222122"/>
            <a:ext cx="11464557" cy="3013646"/>
          </a:xfrm>
          <a:prstGeom prst="rect">
            <a:avLst/>
          </a:prstGeom>
          <a:noFill/>
          <a:ln>
            <a:solidFill>
              <a:schemeClr val="accent1">
                <a:lumMod val="60000"/>
                <a:lumOff val="40000"/>
              </a:schemeClr>
            </a:solidFill>
          </a:ln>
        </p:spPr>
        <p:txBody>
          <a:bodyPr wrap="square">
            <a:spAutoFit/>
          </a:bodyPr>
          <a:lstStyle/>
          <a:p>
            <a:pPr marL="285750" marR="0" lvl="0" indent="-285750" algn="l" defTabSz="914400" rtl="0" eaLnBrk="1" fontAlgn="auto" latinLnBrk="0" hangingPunct="1">
              <a:lnSpc>
                <a:spcPct val="100000"/>
              </a:lnSpc>
              <a:spcBef>
                <a:spcPts val="0"/>
              </a:spcBef>
              <a:spcAft>
                <a:spcPts val="0"/>
              </a:spcAft>
              <a:buClr>
                <a:schemeClr val="accent1">
                  <a:lumMod val="60000"/>
                  <a:lumOff val="40000"/>
                </a:schemeClr>
              </a:buClr>
              <a:buSzPts val="1600"/>
              <a:buFont typeface="Wingdings" panose="05000000000000000000" pitchFamily="2" charset="2"/>
              <a:buChar char="q"/>
              <a:tabLst/>
              <a:defRPr/>
            </a:pPr>
            <a:r>
              <a:rPr kumimoji="0" lang="en-US" i="0" strike="noStrike" kern="0" cap="none" spc="0" normalizeH="0" baseline="0" noProof="0" dirty="0">
                <a:ln>
                  <a:noFill/>
                </a:ln>
                <a:effectLst/>
                <a:uLnTx/>
                <a:uFillTx/>
                <a:latin typeface="Arial"/>
                <a:cs typeface="Arial"/>
                <a:sym typeface="Arial"/>
              </a:rPr>
              <a:t>The biological approach</a:t>
            </a:r>
            <a:r>
              <a:rPr lang="en-US" kern="0" dirty="0">
                <a:latin typeface="Arial"/>
                <a:cs typeface="Arial"/>
                <a:sym typeface="Arial"/>
              </a:rPr>
              <a:t> looks at </a:t>
            </a:r>
            <a:r>
              <a:rPr kumimoji="0" lang="en-US" i="0" strike="noStrike" kern="0" cap="none" spc="0" normalizeH="0" baseline="0" noProof="0" dirty="0">
                <a:ln>
                  <a:noFill/>
                </a:ln>
                <a:effectLst/>
                <a:uLnTx/>
                <a:uFillTx/>
                <a:latin typeface="Arial"/>
                <a:cs typeface="Arial"/>
                <a:sym typeface="Arial"/>
              </a:rPr>
              <a:t>differences in our personalities that can be explained by </a:t>
            </a:r>
            <a:r>
              <a:rPr kumimoji="0" lang="en-US" i="0" u="sng" strike="noStrike" kern="0" cap="none" spc="0" normalizeH="0" baseline="0" noProof="0" dirty="0">
                <a:ln>
                  <a:noFill/>
                </a:ln>
                <a:effectLst/>
                <a:uLnTx/>
                <a:uFillTx/>
                <a:latin typeface="Arial"/>
                <a:cs typeface="Arial"/>
                <a:sym typeface="Arial"/>
              </a:rPr>
              <a:t>inherited predispositions </a:t>
            </a:r>
            <a:r>
              <a:rPr kumimoji="0" lang="en-US" i="0" strike="noStrike" kern="0" cap="none" spc="0" normalizeH="0" baseline="0" noProof="0" dirty="0">
                <a:ln>
                  <a:noFill/>
                </a:ln>
                <a:effectLst/>
                <a:uLnTx/>
                <a:uFillTx/>
                <a:latin typeface="Arial"/>
                <a:cs typeface="Arial"/>
                <a:sym typeface="Arial"/>
              </a:rPr>
              <a:t>and </a:t>
            </a:r>
            <a:r>
              <a:rPr kumimoji="0" lang="en-US" i="0" u="sng" strike="noStrike" kern="0" cap="none" spc="0" normalizeH="0" baseline="0" noProof="0" dirty="0">
                <a:ln>
                  <a:noFill/>
                </a:ln>
                <a:effectLst/>
                <a:uLnTx/>
                <a:uFillTx/>
                <a:latin typeface="Arial"/>
                <a:cs typeface="Arial"/>
                <a:sym typeface="Arial"/>
              </a:rPr>
              <a:t>physiological processes</a:t>
            </a:r>
            <a:r>
              <a:rPr lang="en-US" kern="0" dirty="0">
                <a:latin typeface="Arial"/>
                <a:cs typeface="Arial"/>
                <a:sym typeface="Arial"/>
              </a:rPr>
              <a:t>.</a:t>
            </a:r>
            <a:endParaRPr kumimoji="0" lang="en-US" i="0" strike="noStrike" kern="0" cap="none" spc="0" normalizeH="0" baseline="0" noProof="0" dirty="0">
              <a:ln>
                <a:noFill/>
              </a:ln>
              <a:effectLst/>
              <a:uLnTx/>
              <a:uFillTx/>
              <a:latin typeface="Arial"/>
              <a:cs typeface="Arial"/>
              <a:sym typeface="Arial"/>
            </a:endParaRPr>
          </a:p>
          <a:p>
            <a:pPr marL="285750" marR="0" lvl="0" indent="-285750" algn="l" defTabSz="914400" rtl="0" eaLnBrk="1" fontAlgn="auto" latinLnBrk="0" hangingPunct="1">
              <a:lnSpc>
                <a:spcPct val="100000"/>
              </a:lnSpc>
              <a:spcBef>
                <a:spcPts val="1080"/>
              </a:spcBef>
              <a:spcAft>
                <a:spcPts val="0"/>
              </a:spcAft>
              <a:buClr>
                <a:schemeClr val="accent1">
                  <a:lumMod val="60000"/>
                  <a:lumOff val="40000"/>
                </a:schemeClr>
              </a:buClr>
              <a:buSzPts val="1600"/>
              <a:buFont typeface="Wingdings" panose="05000000000000000000" pitchFamily="2" charset="2"/>
              <a:buChar char="q"/>
              <a:tabLst/>
              <a:defRPr/>
            </a:pPr>
            <a:r>
              <a:rPr kumimoji="0" lang="en-US" i="0" strike="noStrike" kern="0" cap="none" spc="0" normalizeH="0" baseline="0" noProof="0" dirty="0">
                <a:ln>
                  <a:noFill/>
                </a:ln>
                <a:effectLst/>
                <a:uLnTx/>
                <a:uFillTx/>
                <a:latin typeface="Arial"/>
                <a:cs typeface="Arial"/>
                <a:sym typeface="Arial"/>
              </a:rPr>
              <a:t>Heritable Traits</a:t>
            </a:r>
          </a:p>
          <a:p>
            <a:pPr marL="742950" lvl="1" indent="-285750">
              <a:spcBef>
                <a:spcPts val="1080"/>
              </a:spcBef>
              <a:buClr>
                <a:schemeClr val="accent1">
                  <a:lumMod val="60000"/>
                  <a:lumOff val="40000"/>
                </a:schemeClr>
              </a:buClr>
              <a:buSzPts val="1600"/>
              <a:buFont typeface="Wingdings" panose="05000000000000000000" pitchFamily="2" charset="2"/>
              <a:buChar char="ü"/>
              <a:defRPr/>
            </a:pPr>
            <a:r>
              <a:rPr kumimoji="0" lang="en-US" i="0" strike="noStrike" kern="0" cap="none" spc="0" normalizeH="0" baseline="0" noProof="0" dirty="0">
                <a:ln>
                  <a:noFill/>
                </a:ln>
                <a:effectLst/>
                <a:uLnTx/>
                <a:uFillTx/>
                <a:latin typeface="Arial"/>
                <a:cs typeface="Arial"/>
                <a:sym typeface="Arial"/>
              </a:rPr>
              <a:t>Minnesota Study of Twins Reared Apart:</a:t>
            </a:r>
          </a:p>
          <a:p>
            <a:pPr marL="1200150" lvl="2" indent="-285750">
              <a:spcBef>
                <a:spcPts val="1080"/>
              </a:spcBef>
              <a:buClr>
                <a:schemeClr val="accent1">
                  <a:lumMod val="60000"/>
                  <a:lumOff val="40000"/>
                </a:schemeClr>
              </a:buClr>
              <a:buSzPts val="1600"/>
              <a:buFont typeface="Wingdings" panose="05000000000000000000" pitchFamily="2" charset="2"/>
              <a:buChar char="ü"/>
              <a:defRPr/>
            </a:pPr>
            <a:r>
              <a:rPr kumimoji="0" lang="en-US" i="0" strike="noStrike" kern="0" cap="none" spc="0" normalizeH="0" baseline="0" noProof="0" dirty="0">
                <a:ln>
                  <a:noFill/>
                </a:ln>
                <a:effectLst/>
                <a:uLnTx/>
                <a:uFillTx/>
                <a:latin typeface="Arial"/>
                <a:cs typeface="Arial"/>
                <a:sym typeface="Arial"/>
              </a:rPr>
              <a:t>Found that identical twins, whether raised together or apart, have very similar personalities.</a:t>
            </a:r>
          </a:p>
          <a:p>
            <a:pPr marL="1200150" lvl="2" indent="-285750">
              <a:spcBef>
                <a:spcPts val="1080"/>
              </a:spcBef>
              <a:buClr>
                <a:schemeClr val="accent1">
                  <a:lumMod val="60000"/>
                  <a:lumOff val="40000"/>
                </a:schemeClr>
              </a:buClr>
              <a:buSzPts val="1600"/>
              <a:buFont typeface="Wingdings" panose="05000000000000000000" pitchFamily="2" charset="2"/>
              <a:buChar char="ü"/>
              <a:defRPr/>
            </a:pPr>
            <a:r>
              <a:rPr kumimoji="0" lang="en-US" i="0" strike="noStrike" kern="0" cap="none" spc="0" normalizeH="0" baseline="0" noProof="0" dirty="0">
                <a:ln>
                  <a:noFill/>
                </a:ln>
                <a:effectLst/>
                <a:uLnTx/>
                <a:uFillTx/>
                <a:latin typeface="Arial"/>
                <a:cs typeface="Arial"/>
                <a:sym typeface="Arial"/>
              </a:rPr>
              <a:t>Suggests the heritability of some personality traits.</a:t>
            </a:r>
          </a:p>
          <a:p>
            <a:pPr marL="1200150" lvl="2" indent="-285750">
              <a:spcBef>
                <a:spcPts val="1080"/>
              </a:spcBef>
              <a:buClr>
                <a:schemeClr val="accent1">
                  <a:lumMod val="60000"/>
                  <a:lumOff val="40000"/>
                </a:schemeClr>
              </a:buClr>
              <a:buSzPts val="1600"/>
              <a:buFont typeface="Wingdings" panose="05000000000000000000" pitchFamily="2" charset="2"/>
              <a:buChar char="ü"/>
              <a:defRPr/>
            </a:pPr>
            <a:r>
              <a:rPr kumimoji="0" lang="en-US" i="0" strike="noStrike" kern="0" cap="none" spc="0" normalizeH="0" baseline="0" noProof="0" dirty="0">
                <a:ln>
                  <a:noFill/>
                </a:ln>
                <a:effectLst/>
                <a:uLnTx/>
                <a:uFillTx/>
                <a:latin typeface="Arial"/>
                <a:cs typeface="Arial"/>
                <a:sym typeface="Arial"/>
              </a:rPr>
              <a:t>Traits with more than a 0.50 heritability ratio – leadership, obedience to authority, a sense of well-being, alienation, resistance to stress, and fearfulness.</a:t>
            </a:r>
          </a:p>
        </p:txBody>
      </p:sp>
      <p:sp>
        <p:nvSpPr>
          <p:cNvPr id="2" name="TextBox 1">
            <a:extLst>
              <a:ext uri="{FF2B5EF4-FFF2-40B4-BE49-F238E27FC236}">
                <a16:creationId xmlns:a16="http://schemas.microsoft.com/office/drawing/2014/main" id="{920138C3-E18A-0DE1-7F04-F02B2CFAC0FF}"/>
              </a:ext>
            </a:extLst>
          </p:cNvPr>
          <p:cNvSpPr txBox="1"/>
          <p:nvPr/>
        </p:nvSpPr>
        <p:spPr>
          <a:xfrm>
            <a:off x="2226420" y="4640839"/>
            <a:ext cx="7333672" cy="291042"/>
          </a:xfrm>
          <a:prstGeom prst="rect">
            <a:avLst/>
          </a:prstGeom>
          <a:noFill/>
          <a:ln>
            <a:solidFill>
              <a:schemeClr val="accent1">
                <a:lumMod val="60000"/>
                <a:lumOff val="40000"/>
              </a:schemeClr>
            </a:solidFill>
          </a:ln>
        </p:spPr>
        <p:txBody>
          <a:bodyPr wrap="square">
            <a:spAutoFit/>
          </a:bodyPr>
          <a:lstStyle/>
          <a:p>
            <a:pPr marL="0" marR="0">
              <a:lnSpc>
                <a:spcPct val="115000"/>
              </a:lnSpc>
              <a:spcBef>
                <a:spcPts val="0"/>
              </a:spcBef>
              <a:spcAft>
                <a:spcPts val="1000"/>
              </a:spcAft>
            </a:pPr>
            <a:r>
              <a:rPr lang="en-US" sz="1200" b="1" kern="100" dirty="0">
                <a:effectLst/>
                <a:latin typeface="Arial" panose="020B0604020202020204" pitchFamily="34" charset="0"/>
                <a:ea typeface="Calibri" panose="020F0502020204030204" pitchFamily="34" charset="0"/>
                <a:cs typeface="Arial" panose="020B0604020202020204" pitchFamily="34" charset="0"/>
              </a:rPr>
              <a:t>Link to Learning Video</a:t>
            </a:r>
            <a:r>
              <a:rPr lang="en-US" sz="1200" kern="100" dirty="0">
                <a:effectLst/>
                <a:latin typeface="Arial" panose="020B0604020202020204" pitchFamily="34" charset="0"/>
                <a:ea typeface="Calibri" panose="020F0502020204030204" pitchFamily="34" charset="0"/>
                <a:cs typeface="Arial" panose="020B0604020202020204" pitchFamily="34" charset="0"/>
              </a:rPr>
              <a:t>: </a:t>
            </a:r>
            <a:r>
              <a:rPr lang="en-US" sz="1200" dirty="0"/>
              <a:t>Watch this </a:t>
            </a:r>
            <a:r>
              <a:rPr lang="en-US" sz="1200" dirty="0">
                <a:hlinkClick r:id="rId4"/>
              </a:rPr>
              <a:t>video about genetic makeup's influence on personality</a:t>
            </a:r>
            <a:r>
              <a:rPr lang="en-US" sz="1200" dirty="0"/>
              <a:t> to learn more (5:28)</a:t>
            </a:r>
            <a:endParaRPr lang="en-US" sz="1200" kern="100"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0819228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8AF9F4-9260-848E-8CE9-C9B8DE945B7F}"/>
              </a:ext>
            </a:extLst>
          </p:cNvPr>
          <p:cNvSpPr txBox="1">
            <a:spLocks/>
          </p:cNvSpPr>
          <p:nvPr/>
        </p:nvSpPr>
        <p:spPr>
          <a:xfrm>
            <a:off x="794327" y="220581"/>
            <a:ext cx="10337303" cy="53680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Biological Approaches: Continued</a:t>
            </a:r>
          </a:p>
        </p:txBody>
      </p:sp>
      <p:sp>
        <p:nvSpPr>
          <p:cNvPr id="6" name="TextBox 5">
            <a:extLst>
              <a:ext uri="{FF2B5EF4-FFF2-40B4-BE49-F238E27FC236}">
                <a16:creationId xmlns:a16="http://schemas.microsoft.com/office/drawing/2014/main" id="{C6EE1EE8-5A61-5EE2-3AC6-6256C4E74A26}"/>
              </a:ext>
            </a:extLst>
          </p:cNvPr>
          <p:cNvSpPr txBox="1"/>
          <p:nvPr/>
        </p:nvSpPr>
        <p:spPr>
          <a:xfrm>
            <a:off x="825489" y="6600406"/>
            <a:ext cx="10671142"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Text and image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p:txBody>
      </p:sp>
      <p:sp>
        <p:nvSpPr>
          <p:cNvPr id="5" name="TextBox 4">
            <a:extLst>
              <a:ext uri="{FF2B5EF4-FFF2-40B4-BE49-F238E27FC236}">
                <a16:creationId xmlns:a16="http://schemas.microsoft.com/office/drawing/2014/main" id="{09A2774C-1562-52F5-05DA-A0D64C7581C5}"/>
              </a:ext>
            </a:extLst>
          </p:cNvPr>
          <p:cNvSpPr txBox="1"/>
          <p:nvPr/>
        </p:nvSpPr>
        <p:spPr>
          <a:xfrm>
            <a:off x="1066415" y="1016626"/>
            <a:ext cx="9793125" cy="2274982"/>
          </a:xfrm>
          <a:prstGeom prst="rect">
            <a:avLst/>
          </a:prstGeom>
          <a:noFill/>
          <a:ln>
            <a:solidFill>
              <a:schemeClr val="accent1">
                <a:lumMod val="60000"/>
                <a:lumOff val="40000"/>
              </a:schemeClr>
            </a:solidFill>
          </a:ln>
        </p:spPr>
        <p:txBody>
          <a:bodyPr wrap="square">
            <a:spAutoFit/>
          </a:bodyPr>
          <a:lstStyle/>
          <a:p>
            <a:pPr marL="285750" marR="0" lvl="0" indent="-285750" algn="l" defTabSz="914400" rtl="0" eaLnBrk="1" fontAlgn="auto" latinLnBrk="0" hangingPunct="1">
              <a:lnSpc>
                <a:spcPct val="100000"/>
              </a:lnSpc>
              <a:spcBef>
                <a:spcPts val="1080"/>
              </a:spcBef>
              <a:spcAft>
                <a:spcPts val="0"/>
              </a:spcAft>
              <a:buClr>
                <a:schemeClr val="accent1">
                  <a:lumMod val="60000"/>
                  <a:lumOff val="40000"/>
                </a:schemeClr>
              </a:buClr>
              <a:buSzPts val="1600"/>
              <a:buFont typeface="Wingdings" panose="05000000000000000000" pitchFamily="2" charset="2"/>
              <a:buChar char="q"/>
              <a:tabLst/>
              <a:defRPr/>
            </a:pPr>
            <a:r>
              <a:rPr kumimoji="0" lang="en-US" sz="1600" i="0" u="sng" strike="noStrike" kern="0" cap="none" spc="0" normalizeH="0" baseline="0" noProof="0" dirty="0">
                <a:ln>
                  <a:noFill/>
                </a:ln>
                <a:solidFill>
                  <a:srgbClr val="000000"/>
                </a:solidFill>
                <a:effectLst/>
                <a:uLnTx/>
                <a:uFillTx/>
                <a:latin typeface="Arial"/>
                <a:cs typeface="Arial"/>
                <a:sym typeface="Arial"/>
              </a:rPr>
              <a:t>Temperament* </a:t>
            </a:r>
            <a:r>
              <a:rPr kumimoji="0" lang="en-US" sz="1600" i="0" u="none" strike="noStrike" kern="0" cap="none" spc="0" normalizeH="0" baseline="0" noProof="0" dirty="0">
                <a:ln>
                  <a:noFill/>
                </a:ln>
                <a:solidFill>
                  <a:srgbClr val="000000"/>
                </a:solidFill>
                <a:effectLst/>
                <a:uLnTx/>
                <a:uFillTx/>
                <a:latin typeface="Arial"/>
                <a:cs typeface="Arial"/>
                <a:sym typeface="Arial"/>
              </a:rPr>
              <a:t>appears very early in life (suggesting a biological basis).</a:t>
            </a:r>
            <a:endParaRPr kumimoji="0" lang="en-US" sz="2000" i="0" u="none" strike="noStrike" kern="0" cap="none" spc="0" normalizeH="0" baseline="0" noProof="0" dirty="0">
              <a:ln>
                <a:noFill/>
              </a:ln>
              <a:solidFill>
                <a:srgbClr val="000000"/>
              </a:solidFill>
              <a:effectLst/>
              <a:uLnTx/>
              <a:uFillTx/>
              <a:latin typeface="Arial"/>
              <a:cs typeface="Arial"/>
              <a:sym typeface="Arial"/>
            </a:endParaRPr>
          </a:p>
          <a:p>
            <a:pPr marL="742950" lvl="1" indent="-285750">
              <a:spcBef>
                <a:spcPts val="1080"/>
              </a:spcBef>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solidFill>
                  <a:srgbClr val="000000"/>
                </a:solidFill>
                <a:effectLst/>
                <a:uLnTx/>
                <a:uFillTx/>
                <a:latin typeface="Arial"/>
                <a:cs typeface="Arial"/>
                <a:sym typeface="Arial"/>
              </a:rPr>
              <a:t>Babies can be categorized into one of </a:t>
            </a:r>
            <a:r>
              <a:rPr kumimoji="0" lang="en-US" sz="1600" i="0" u="sng" strike="noStrike" kern="0" cap="none" spc="0" normalizeH="0" baseline="0" noProof="0" dirty="0">
                <a:ln>
                  <a:noFill/>
                </a:ln>
                <a:solidFill>
                  <a:srgbClr val="000000"/>
                </a:solidFill>
                <a:effectLst/>
                <a:uLnTx/>
                <a:uFillTx/>
                <a:latin typeface="Arial"/>
                <a:cs typeface="Arial"/>
                <a:sym typeface="Arial"/>
              </a:rPr>
              <a:t>three temperaments – easy, difficult, or slow to warm up</a:t>
            </a:r>
            <a:r>
              <a:rPr kumimoji="0" lang="en-US" sz="1600" i="0" u="none" strike="noStrike" kern="0" cap="none" spc="0" normalizeH="0" baseline="0" noProof="0" dirty="0">
                <a:ln>
                  <a:noFill/>
                </a:ln>
                <a:solidFill>
                  <a:srgbClr val="000000"/>
                </a:solidFill>
                <a:effectLst/>
                <a:uLnTx/>
                <a:uFillTx/>
                <a:latin typeface="Arial"/>
                <a:cs typeface="Arial"/>
                <a:sym typeface="Arial"/>
              </a:rPr>
              <a:t>.</a:t>
            </a:r>
            <a:endParaRPr kumimoji="0" lang="en-US" sz="2000" i="0" u="none" strike="noStrike" kern="0" cap="none" spc="0" normalizeH="0" baseline="0" noProof="0" dirty="0">
              <a:ln>
                <a:noFill/>
              </a:ln>
              <a:solidFill>
                <a:srgbClr val="000000"/>
              </a:solidFill>
              <a:effectLst/>
              <a:uLnTx/>
              <a:uFillTx/>
              <a:latin typeface="Arial"/>
              <a:cs typeface="Arial"/>
              <a:sym typeface="Arial"/>
            </a:endParaRPr>
          </a:p>
          <a:p>
            <a:pPr marL="285750" marR="0" lvl="0" indent="-285750" algn="l" defTabSz="914400" rtl="0" eaLnBrk="1" fontAlgn="auto" latinLnBrk="0" hangingPunct="1">
              <a:lnSpc>
                <a:spcPct val="100000"/>
              </a:lnSpc>
              <a:spcBef>
                <a:spcPts val="1080"/>
              </a:spcBef>
              <a:spcAft>
                <a:spcPts val="0"/>
              </a:spcAft>
              <a:buClr>
                <a:schemeClr val="accent1">
                  <a:lumMod val="60000"/>
                  <a:lumOff val="40000"/>
                </a:schemeClr>
              </a:buClr>
              <a:buSzPts val="1600"/>
              <a:buFont typeface="Wingdings" panose="05000000000000000000" pitchFamily="2" charset="2"/>
              <a:buChar char="q"/>
              <a:tabLst/>
              <a:defRPr/>
            </a:pPr>
            <a:r>
              <a:rPr kumimoji="0" lang="en-US" sz="1600" i="0" u="none" strike="noStrike" kern="0" cap="none" spc="0" normalizeH="0" baseline="0" noProof="0" dirty="0">
                <a:ln>
                  <a:noFill/>
                </a:ln>
                <a:solidFill>
                  <a:srgbClr val="000000"/>
                </a:solidFill>
                <a:effectLst/>
                <a:uLnTx/>
                <a:uFillTx/>
                <a:latin typeface="Arial"/>
                <a:cs typeface="Arial"/>
                <a:sym typeface="Arial"/>
              </a:rPr>
              <a:t>Environmental factors and maturation can affect expression of personality.</a:t>
            </a:r>
            <a:endParaRPr kumimoji="0" lang="en-US" sz="2000" i="0" u="none" strike="noStrike" kern="0" cap="none" spc="0" normalizeH="0" baseline="0" noProof="0" dirty="0">
              <a:ln>
                <a:noFill/>
              </a:ln>
              <a:solidFill>
                <a:srgbClr val="000000"/>
              </a:solidFill>
              <a:effectLst/>
              <a:uLnTx/>
              <a:uFillTx/>
              <a:latin typeface="Arial"/>
              <a:cs typeface="Arial"/>
              <a:sym typeface="Arial"/>
            </a:endParaRPr>
          </a:p>
          <a:p>
            <a:pPr marL="742950" lvl="1" indent="-285750">
              <a:spcBef>
                <a:spcPts val="1080"/>
              </a:spcBef>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solidFill>
                  <a:srgbClr val="000000"/>
                </a:solidFill>
                <a:effectLst/>
                <a:uLnTx/>
                <a:uFillTx/>
                <a:latin typeface="Arial"/>
                <a:cs typeface="Arial"/>
                <a:sym typeface="Arial"/>
              </a:rPr>
              <a:t>Two dimensions of temperament important to adult personality:</a:t>
            </a:r>
            <a:endParaRPr kumimoji="0" lang="en-US" sz="2000" i="0" u="none" strike="noStrike" kern="0" cap="none" spc="0" normalizeH="0" baseline="0" noProof="0" dirty="0">
              <a:ln>
                <a:noFill/>
              </a:ln>
              <a:solidFill>
                <a:srgbClr val="000000"/>
              </a:solidFill>
              <a:effectLst/>
              <a:uLnTx/>
              <a:uFillTx/>
              <a:latin typeface="Arial"/>
              <a:cs typeface="Arial"/>
              <a:sym typeface="Arial"/>
            </a:endParaRPr>
          </a:p>
          <a:p>
            <a:pPr marL="1257300" lvl="2" indent="-342900">
              <a:spcBef>
                <a:spcPts val="1080"/>
              </a:spcBef>
              <a:buClr>
                <a:schemeClr val="accent1">
                  <a:lumMod val="60000"/>
                  <a:lumOff val="40000"/>
                </a:schemeClr>
              </a:buClr>
              <a:buSzPts val="1600"/>
              <a:buFont typeface="Wingdings" panose="05000000000000000000" pitchFamily="2" charset="2"/>
              <a:buChar char="ü"/>
              <a:defRPr/>
            </a:pPr>
            <a:r>
              <a:rPr kumimoji="0" lang="en-US" sz="1600" i="0" u="sng" strike="noStrike" kern="0" cap="none" spc="0" normalizeH="0" baseline="0" noProof="0" dirty="0">
                <a:ln>
                  <a:noFill/>
                </a:ln>
                <a:solidFill>
                  <a:srgbClr val="000000"/>
                </a:solidFill>
                <a:effectLst/>
                <a:uLnTx/>
                <a:uFillTx/>
                <a:latin typeface="Arial"/>
                <a:cs typeface="Arial"/>
                <a:sym typeface="Arial"/>
              </a:rPr>
              <a:t>Reactivity</a:t>
            </a:r>
            <a:r>
              <a:rPr kumimoji="0" lang="en-US" sz="1600" i="0" u="none" strike="noStrike" kern="0" cap="none" spc="0" normalizeH="0" baseline="0" noProof="0" dirty="0">
                <a:ln>
                  <a:noFill/>
                </a:ln>
                <a:solidFill>
                  <a:srgbClr val="000000"/>
                </a:solidFill>
                <a:effectLst/>
                <a:uLnTx/>
                <a:uFillTx/>
                <a:latin typeface="Arial"/>
                <a:cs typeface="Arial"/>
                <a:sym typeface="Arial"/>
              </a:rPr>
              <a:t> – how we respond to new or challenging environmental stimuli.</a:t>
            </a:r>
            <a:endParaRPr kumimoji="0" lang="en-US" sz="2000" i="0" u="none" strike="noStrike" kern="0" cap="none" spc="0" normalizeH="0" baseline="0" noProof="0" dirty="0">
              <a:ln>
                <a:noFill/>
              </a:ln>
              <a:solidFill>
                <a:srgbClr val="000000"/>
              </a:solidFill>
              <a:effectLst/>
              <a:uLnTx/>
              <a:uFillTx/>
              <a:latin typeface="Arial"/>
              <a:cs typeface="Arial"/>
              <a:sym typeface="Arial"/>
            </a:endParaRPr>
          </a:p>
          <a:p>
            <a:pPr marL="1257300" lvl="2" indent="-342900">
              <a:spcBef>
                <a:spcPts val="1080"/>
              </a:spcBef>
              <a:buClr>
                <a:schemeClr val="accent1">
                  <a:lumMod val="60000"/>
                  <a:lumOff val="40000"/>
                </a:schemeClr>
              </a:buClr>
              <a:buSzPts val="1600"/>
              <a:buFont typeface="Wingdings" panose="05000000000000000000" pitchFamily="2" charset="2"/>
              <a:buChar char="ü"/>
              <a:defRPr/>
            </a:pPr>
            <a:r>
              <a:rPr kumimoji="0" lang="en-US" sz="1600" i="0" u="sng" strike="noStrike" kern="0" cap="none" spc="0" normalizeH="0" baseline="0" noProof="0" dirty="0">
                <a:ln>
                  <a:noFill/>
                </a:ln>
                <a:solidFill>
                  <a:srgbClr val="000000"/>
                </a:solidFill>
                <a:effectLst/>
                <a:uLnTx/>
                <a:uFillTx/>
                <a:latin typeface="Arial"/>
                <a:cs typeface="Arial"/>
                <a:sym typeface="Arial"/>
              </a:rPr>
              <a:t>Self-regulation</a:t>
            </a:r>
            <a:r>
              <a:rPr kumimoji="0" lang="en-US" sz="1600" i="0" u="none" strike="noStrike" kern="0" cap="none" spc="0" normalizeH="0" baseline="0" noProof="0" dirty="0">
                <a:ln>
                  <a:noFill/>
                </a:ln>
                <a:solidFill>
                  <a:srgbClr val="000000"/>
                </a:solidFill>
                <a:effectLst/>
                <a:uLnTx/>
                <a:uFillTx/>
                <a:latin typeface="Arial"/>
                <a:cs typeface="Arial"/>
                <a:sym typeface="Arial"/>
              </a:rPr>
              <a:t> – ability to control responses.</a:t>
            </a:r>
          </a:p>
        </p:txBody>
      </p:sp>
      <p:sp>
        <p:nvSpPr>
          <p:cNvPr id="3" name="TextBox 2">
            <a:extLst>
              <a:ext uri="{FF2B5EF4-FFF2-40B4-BE49-F238E27FC236}">
                <a16:creationId xmlns:a16="http://schemas.microsoft.com/office/drawing/2014/main" id="{F2797556-888C-9B96-CCF4-05ABF19ADC65}"/>
              </a:ext>
            </a:extLst>
          </p:cNvPr>
          <p:cNvSpPr txBox="1"/>
          <p:nvPr/>
        </p:nvSpPr>
        <p:spPr>
          <a:xfrm>
            <a:off x="2128606" y="3759084"/>
            <a:ext cx="7668741" cy="486865"/>
          </a:xfrm>
          <a:prstGeom prst="rect">
            <a:avLst/>
          </a:prstGeom>
          <a:noFill/>
          <a:ln>
            <a:solidFill>
              <a:schemeClr val="accent1">
                <a:lumMod val="60000"/>
                <a:lumOff val="40000"/>
              </a:schemeClr>
            </a:solidFill>
          </a:ln>
        </p:spPr>
        <p:txBody>
          <a:bodyPr wrap="square">
            <a:spAutoFit/>
          </a:bodyPr>
          <a:lstStyle/>
          <a:p>
            <a:pPr marL="0" marR="0">
              <a:lnSpc>
                <a:spcPct val="115000"/>
              </a:lnSpc>
              <a:spcBef>
                <a:spcPts val="0"/>
              </a:spcBef>
              <a:spcAft>
                <a:spcPts val="1000"/>
              </a:spcAft>
            </a:pPr>
            <a:r>
              <a:rPr lang="en-US" sz="1200" b="1" kern="100" dirty="0">
                <a:effectLst/>
                <a:latin typeface="Arial" panose="020B0604020202020204" pitchFamily="34" charset="0"/>
                <a:ea typeface="Calibri" panose="020F0502020204030204" pitchFamily="34" charset="0"/>
                <a:cs typeface="Times New Roman" panose="02020603050405020304" pitchFamily="18" charset="0"/>
              </a:rPr>
              <a:t>Video</a:t>
            </a:r>
            <a:r>
              <a:rPr lang="en-US" sz="1200" kern="100" dirty="0">
                <a:effectLst/>
                <a:latin typeface="Arial" panose="020B0604020202020204" pitchFamily="34" charset="0"/>
                <a:ea typeface="Calibri" panose="020F0502020204030204" pitchFamily="34" charset="0"/>
                <a:cs typeface="Times New Roman" panose="02020603050405020304" pitchFamily="18" charset="0"/>
              </a:rPr>
              <a:t>: </a:t>
            </a:r>
            <a:r>
              <a:rPr lang="en-US" sz="1200" u="sng" kern="100" dirty="0">
                <a:solidFill>
                  <a:srgbClr val="0000FF"/>
                </a:solidFill>
                <a:effectLst/>
                <a:latin typeface="Arial" panose="020B0604020202020204" pitchFamily="34" charset="0"/>
                <a:ea typeface="Calibri" panose="020F0502020204030204" pitchFamily="34" charset="0"/>
                <a:cs typeface="Times New Roman" panose="02020603050405020304" pitchFamily="18" charset="0"/>
                <a:hlinkClick r:id="rId4"/>
              </a:rPr>
              <a:t>Navigating Your Child's Temperament</a:t>
            </a:r>
            <a:r>
              <a:rPr lang="en-US" sz="1200" kern="100" dirty="0">
                <a:solidFill>
                  <a:srgbClr val="0000FF"/>
                </a:solidFill>
                <a:effectLst/>
                <a:latin typeface="Arial" panose="020B0604020202020204" pitchFamily="34" charset="0"/>
                <a:ea typeface="Calibri" panose="020F0502020204030204" pitchFamily="34" charset="0"/>
                <a:cs typeface="Times New Roman" panose="02020603050405020304" pitchFamily="18" charset="0"/>
              </a:rPr>
              <a:t> </a:t>
            </a:r>
            <a:r>
              <a:rPr lang="en-US" sz="1200" kern="100" dirty="0">
                <a:effectLst/>
                <a:latin typeface="Arial" panose="020B0604020202020204" pitchFamily="34" charset="0"/>
                <a:ea typeface="Calibri" panose="020F0502020204030204" pitchFamily="34" charset="0"/>
                <a:cs typeface="Times New Roman" panose="02020603050405020304" pitchFamily="18" charset="0"/>
              </a:rPr>
              <a:t>discusses the different types of temperament styles (</a:t>
            </a:r>
            <a:r>
              <a:rPr lang="en-US" sz="1200" kern="100" dirty="0">
                <a:latin typeface="Arial" panose="020B0604020202020204" pitchFamily="34" charset="0"/>
                <a:ea typeface="Calibri" panose="020F0502020204030204" pitchFamily="34" charset="0"/>
                <a:cs typeface="Times New Roman" panose="02020603050405020304" pitchFamily="18" charset="0"/>
              </a:rPr>
              <a:t>5:01</a:t>
            </a:r>
            <a:r>
              <a:rPr lang="en-US" sz="1200" kern="100" dirty="0">
                <a:effectLst/>
                <a:latin typeface="Arial" panose="020B0604020202020204" pitchFamily="34" charset="0"/>
                <a:ea typeface="Calibri" panose="020F0502020204030204" pitchFamily="34" charset="0"/>
                <a:cs typeface="Times New Roman" panose="02020603050405020304" pitchFamily="18" charset="0"/>
              </a:rPr>
              <a:t>). </a:t>
            </a:r>
            <a:r>
              <a:rPr kumimoji="0" lang="en-US" sz="1100" b="0" i="0" u="none" strike="noStrike" kern="0" cap="none" spc="0" normalizeH="0" baseline="0" noProof="0" dirty="0">
                <a:ln>
                  <a:noFill/>
                </a:ln>
                <a:solidFill>
                  <a:srgbClr val="000000"/>
                </a:solidFill>
                <a:effectLst/>
                <a:uLnTx/>
                <a:uFillTx/>
                <a:latin typeface="Arial"/>
                <a:cs typeface="Arial"/>
                <a:sym typeface="Arial"/>
              </a:rPr>
              <a:t>*Temperament was introduced in Chapter 9: Lifespan Development and this is the same video as presented in chapter 9.</a:t>
            </a:r>
            <a:endParaRPr lang="en-US" sz="11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60372736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61435A-9250-A10C-6755-35F3BE7A5032}"/>
              </a:ext>
            </a:extLst>
          </p:cNvPr>
          <p:cNvSpPr txBox="1">
            <a:spLocks/>
          </p:cNvSpPr>
          <p:nvPr/>
        </p:nvSpPr>
        <p:spPr>
          <a:xfrm>
            <a:off x="1731817" y="273872"/>
            <a:ext cx="7698509" cy="53680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endParaRPr lang="en-US" sz="2400" dirty="0">
              <a:solidFill>
                <a:schemeClr val="accent1">
                  <a:lumMod val="75000"/>
                </a:schemeClr>
              </a:solidFill>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D1505132-8554-FC74-CA9B-397CD79878AB}"/>
              </a:ext>
            </a:extLst>
          </p:cNvPr>
          <p:cNvSpPr txBox="1"/>
          <p:nvPr/>
        </p:nvSpPr>
        <p:spPr>
          <a:xfrm>
            <a:off x="1185301" y="6634045"/>
            <a:ext cx="10671142"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Text and image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a:t>
            </a:r>
          </a:p>
        </p:txBody>
      </p:sp>
      <p:sp>
        <p:nvSpPr>
          <p:cNvPr id="5" name="TextBox 4">
            <a:extLst>
              <a:ext uri="{FF2B5EF4-FFF2-40B4-BE49-F238E27FC236}">
                <a16:creationId xmlns:a16="http://schemas.microsoft.com/office/drawing/2014/main" id="{7B066594-BA8F-2E35-C97A-F23A31605B99}"/>
              </a:ext>
            </a:extLst>
          </p:cNvPr>
          <p:cNvSpPr txBox="1"/>
          <p:nvPr/>
        </p:nvSpPr>
        <p:spPr>
          <a:xfrm>
            <a:off x="166255" y="1063630"/>
            <a:ext cx="7102762" cy="5301451"/>
          </a:xfrm>
          <a:prstGeom prst="rect">
            <a:avLst/>
          </a:prstGeom>
          <a:noFill/>
          <a:ln>
            <a:solidFill>
              <a:schemeClr val="accent1">
                <a:lumMod val="60000"/>
                <a:lumOff val="40000"/>
              </a:schemeClr>
            </a:solidFill>
          </a:ln>
        </p:spPr>
        <p:txBody>
          <a:bodyPr wrap="square">
            <a:spAutoFit/>
          </a:bodyPr>
          <a:lstStyle/>
          <a:p>
            <a:pPr marL="285750" marR="0" lvl="0" indent="-285750" algn="l" defTabSz="914400" rtl="0" eaLnBrk="1" fontAlgn="auto" latinLnBrk="0" hangingPunct="1">
              <a:lnSpc>
                <a:spcPct val="100000"/>
              </a:lnSpc>
              <a:spcBef>
                <a:spcPts val="0"/>
              </a:spcBef>
              <a:spcAft>
                <a:spcPts val="0"/>
              </a:spcAft>
              <a:buClr>
                <a:schemeClr val="accent1">
                  <a:lumMod val="60000"/>
                  <a:lumOff val="40000"/>
                </a:schemeClr>
              </a:buClr>
              <a:buSzPts val="1600"/>
              <a:buFont typeface="Wingdings" panose="05000000000000000000" pitchFamily="2" charset="2"/>
              <a:buChar char="q"/>
              <a:tabLst/>
              <a:defRPr/>
            </a:pPr>
            <a:r>
              <a:rPr lang="en-US" sz="1600" u="sng" kern="0" dirty="0">
                <a:latin typeface="Arial"/>
                <a:cs typeface="Arial"/>
                <a:sym typeface="Arial"/>
              </a:rPr>
              <a:t>Trait theorists </a:t>
            </a:r>
            <a:r>
              <a:rPr lang="en-US" sz="1600" kern="0" dirty="0">
                <a:latin typeface="Arial"/>
                <a:cs typeface="Arial"/>
                <a:sym typeface="Arial"/>
              </a:rPr>
              <a:t>believe </a:t>
            </a:r>
            <a:r>
              <a:rPr kumimoji="0" lang="en-US" sz="1600" i="0" u="none" strike="noStrike" kern="0" cap="none" spc="0" normalizeH="0" baseline="0" noProof="0" dirty="0">
                <a:ln>
                  <a:noFill/>
                </a:ln>
                <a:effectLst/>
                <a:uLnTx/>
                <a:uFillTx/>
                <a:latin typeface="Arial"/>
                <a:cs typeface="Arial"/>
                <a:sym typeface="Arial"/>
              </a:rPr>
              <a:t>that people have certain traits (characteristics or ways of behaving).</a:t>
            </a:r>
          </a:p>
          <a:p>
            <a:pPr marL="742950" lvl="1" indent="-285750">
              <a:spcBef>
                <a:spcPts val="920"/>
              </a:spcBef>
              <a:buClr>
                <a:schemeClr val="accent1">
                  <a:lumMod val="60000"/>
                  <a:lumOff val="40000"/>
                </a:schemeClr>
              </a:buClr>
              <a:buSzPts val="1600"/>
              <a:buFont typeface="Wingdings" panose="05000000000000000000" pitchFamily="2" charset="2"/>
              <a:buChar char="q"/>
              <a:defRPr/>
            </a:pPr>
            <a:r>
              <a:rPr kumimoji="0" lang="en-US" sz="1600" i="0" u="none" strike="noStrike" kern="0" cap="none" spc="0" normalizeH="0" baseline="0" noProof="0" dirty="0">
                <a:ln>
                  <a:noFill/>
                </a:ln>
                <a:effectLst/>
                <a:uLnTx/>
                <a:uFillTx/>
                <a:latin typeface="Arial"/>
                <a:cs typeface="Arial"/>
                <a:sym typeface="Arial"/>
              </a:rPr>
              <a:t>For example, optimistic or pessimistic, sociable or shy.</a:t>
            </a:r>
          </a:p>
          <a:p>
            <a:pPr lvl="1">
              <a:spcBef>
                <a:spcPts val="920"/>
              </a:spcBef>
              <a:buClr>
                <a:schemeClr val="accent1">
                  <a:lumMod val="60000"/>
                  <a:lumOff val="40000"/>
                </a:schemeClr>
              </a:buClr>
              <a:buSzPts val="1600"/>
              <a:defRPr/>
            </a:pPr>
            <a:endParaRPr kumimoji="0" lang="en-US" sz="1600" i="0" u="none" strike="noStrike" kern="0" cap="none" spc="0" normalizeH="0" baseline="0" noProof="0" dirty="0">
              <a:ln>
                <a:noFill/>
              </a:ln>
              <a:effectLst/>
              <a:uLnTx/>
              <a:uFillTx/>
              <a:latin typeface="Arial"/>
              <a:cs typeface="Arial"/>
              <a:sym typeface="Arial"/>
            </a:endParaRPr>
          </a:p>
          <a:p>
            <a:pPr marL="285750" marR="0" lvl="0" indent="-285750" algn="l" defTabSz="914400" rtl="0" eaLnBrk="1" fontAlgn="auto" latinLnBrk="0" hangingPunct="1">
              <a:lnSpc>
                <a:spcPct val="100000"/>
              </a:lnSpc>
              <a:spcBef>
                <a:spcPts val="920"/>
              </a:spcBef>
              <a:spcAft>
                <a:spcPts val="0"/>
              </a:spcAft>
              <a:buClr>
                <a:schemeClr val="accent1">
                  <a:lumMod val="60000"/>
                  <a:lumOff val="40000"/>
                </a:schemeClr>
              </a:buClr>
              <a:buSzPts val="1600"/>
              <a:buFont typeface="Wingdings" panose="05000000000000000000" pitchFamily="2" charset="2"/>
              <a:buChar char="q"/>
              <a:tabLst/>
              <a:defRPr/>
            </a:pPr>
            <a:r>
              <a:rPr kumimoji="0" lang="en-US" sz="1600" i="0" u="sng" strike="noStrike" kern="0" cap="none" spc="0" normalizeH="0" baseline="0" noProof="0" dirty="0">
                <a:ln>
                  <a:noFill/>
                </a:ln>
                <a:effectLst/>
                <a:uLnTx/>
                <a:uFillTx/>
                <a:latin typeface="Arial"/>
                <a:cs typeface="Arial"/>
                <a:sym typeface="Arial"/>
              </a:rPr>
              <a:t>Gordon Allport</a:t>
            </a:r>
          </a:p>
          <a:p>
            <a:pPr marL="742950" lvl="1" indent="-285750">
              <a:spcBef>
                <a:spcPts val="920"/>
              </a:spcBef>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effectLst/>
                <a:uLnTx/>
                <a:uFillTx/>
                <a:latin typeface="Arial"/>
                <a:cs typeface="Arial"/>
                <a:sym typeface="Arial"/>
              </a:rPr>
              <a:t>Found 4,500 words in the English language to describe people and organized them into three categories.</a:t>
            </a:r>
          </a:p>
          <a:p>
            <a:pPr marL="1257300" lvl="2" indent="-342900">
              <a:spcBef>
                <a:spcPts val="920"/>
              </a:spcBef>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effectLst/>
                <a:uLnTx/>
                <a:uFillTx/>
                <a:latin typeface="Arial"/>
                <a:cs typeface="Arial"/>
                <a:sym typeface="Arial"/>
              </a:rPr>
              <a:t>Cardinal traits – dominates entire personality (rare).</a:t>
            </a:r>
          </a:p>
          <a:p>
            <a:pPr marL="1257300" lvl="2" indent="-342900">
              <a:spcBef>
                <a:spcPts val="920"/>
              </a:spcBef>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effectLst/>
                <a:uLnTx/>
                <a:uFillTx/>
                <a:latin typeface="Arial"/>
                <a:cs typeface="Arial"/>
                <a:sym typeface="Arial"/>
              </a:rPr>
              <a:t>Central traits – make up our personality.</a:t>
            </a:r>
          </a:p>
          <a:p>
            <a:pPr marL="1257300" lvl="2" indent="-342900">
              <a:spcBef>
                <a:spcPts val="920"/>
              </a:spcBef>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effectLst/>
                <a:uLnTx/>
                <a:uFillTx/>
                <a:latin typeface="Arial"/>
                <a:cs typeface="Arial"/>
                <a:sym typeface="Arial"/>
              </a:rPr>
              <a:t>Secondary traits – less obvious or consistent, present under certain circumstances (e.g., preferences, attitudes).</a:t>
            </a:r>
          </a:p>
          <a:p>
            <a:pPr marL="1257300" lvl="2" indent="-342900">
              <a:spcBef>
                <a:spcPts val="920"/>
              </a:spcBef>
              <a:buClr>
                <a:schemeClr val="accent1">
                  <a:lumMod val="60000"/>
                  <a:lumOff val="40000"/>
                </a:schemeClr>
              </a:buClr>
              <a:buSzPts val="1600"/>
              <a:buFont typeface="Wingdings" panose="05000000000000000000" pitchFamily="2" charset="2"/>
              <a:buChar char="ü"/>
              <a:defRPr/>
            </a:pPr>
            <a:endParaRPr kumimoji="0" lang="en-US" sz="1600" i="0" u="none" strike="noStrike" kern="0" cap="none" spc="0" normalizeH="0" baseline="0" noProof="0" dirty="0">
              <a:ln>
                <a:noFill/>
              </a:ln>
              <a:effectLst/>
              <a:uLnTx/>
              <a:uFillTx/>
              <a:latin typeface="Arial"/>
              <a:cs typeface="Arial"/>
              <a:sym typeface="Arial"/>
            </a:endParaRPr>
          </a:p>
          <a:p>
            <a:pPr marL="285750" marR="0" lvl="0" indent="-285750" algn="l" defTabSz="914400" rtl="0" eaLnBrk="1" fontAlgn="auto" latinLnBrk="0" hangingPunct="1">
              <a:lnSpc>
                <a:spcPct val="100000"/>
              </a:lnSpc>
              <a:spcBef>
                <a:spcPts val="920"/>
              </a:spcBef>
              <a:spcAft>
                <a:spcPts val="0"/>
              </a:spcAft>
              <a:buClr>
                <a:schemeClr val="accent1">
                  <a:lumMod val="60000"/>
                  <a:lumOff val="40000"/>
                </a:schemeClr>
              </a:buClr>
              <a:buSzPts val="1600"/>
              <a:buFont typeface="Wingdings" panose="05000000000000000000" pitchFamily="2" charset="2"/>
              <a:buChar char="q"/>
              <a:tabLst/>
              <a:defRPr/>
            </a:pPr>
            <a:r>
              <a:rPr kumimoji="0" lang="en-US" sz="1600" i="0" u="sng" strike="noStrike" kern="0" cap="none" spc="0" normalizeH="0" baseline="0" noProof="0" dirty="0">
                <a:ln>
                  <a:noFill/>
                </a:ln>
                <a:effectLst/>
                <a:uLnTx/>
                <a:uFillTx/>
                <a:latin typeface="Arial"/>
                <a:cs typeface="Arial"/>
                <a:sym typeface="Arial"/>
              </a:rPr>
              <a:t>Raymond Cattell</a:t>
            </a:r>
            <a:endParaRPr kumimoji="0" lang="en-US" sz="1600" i="0" u="none" strike="noStrike" kern="0" cap="none" spc="0" normalizeH="0" baseline="0" noProof="0" dirty="0">
              <a:ln>
                <a:noFill/>
              </a:ln>
              <a:effectLst/>
              <a:uLnTx/>
              <a:uFillTx/>
              <a:latin typeface="Arial"/>
              <a:cs typeface="Arial"/>
              <a:sym typeface="Arial"/>
            </a:endParaRPr>
          </a:p>
          <a:p>
            <a:pPr marL="742950" lvl="1" indent="-285750">
              <a:spcBef>
                <a:spcPts val="920"/>
              </a:spcBef>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effectLst/>
                <a:uLnTx/>
                <a:uFillTx/>
                <a:latin typeface="Arial"/>
                <a:cs typeface="Arial"/>
                <a:sym typeface="Arial"/>
              </a:rPr>
              <a:t>Narrowed Allport’s list to about 171 traits.</a:t>
            </a:r>
          </a:p>
          <a:p>
            <a:pPr marL="742950" lvl="1" indent="-285750">
              <a:spcBef>
                <a:spcPts val="920"/>
              </a:spcBef>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effectLst/>
                <a:uLnTx/>
                <a:uFillTx/>
                <a:latin typeface="Arial"/>
                <a:cs typeface="Arial"/>
                <a:sym typeface="Arial"/>
              </a:rPr>
              <a:t>Identified 16 dimensions of personality – instead of a present being present or absent, people are scored on a continuum.</a:t>
            </a:r>
          </a:p>
        </p:txBody>
      </p:sp>
      <p:sp>
        <p:nvSpPr>
          <p:cNvPr id="8" name="Title 1">
            <a:extLst>
              <a:ext uri="{FF2B5EF4-FFF2-40B4-BE49-F238E27FC236}">
                <a16:creationId xmlns:a16="http://schemas.microsoft.com/office/drawing/2014/main" id="{117C2A64-7312-3150-A823-B6760AC94860}"/>
              </a:ext>
            </a:extLst>
          </p:cNvPr>
          <p:cNvSpPr txBox="1">
            <a:spLocks/>
          </p:cNvSpPr>
          <p:nvPr/>
        </p:nvSpPr>
        <p:spPr>
          <a:xfrm>
            <a:off x="2503054" y="143740"/>
            <a:ext cx="7185891" cy="53680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Trait Theorists: Gordon Allport &amp; Raymond Cattell</a:t>
            </a:r>
          </a:p>
        </p:txBody>
      </p:sp>
      <p:pic>
        <p:nvPicPr>
          <p:cNvPr id="9" name="Picture 8">
            <a:extLst>
              <a:ext uri="{FF2B5EF4-FFF2-40B4-BE49-F238E27FC236}">
                <a16:creationId xmlns:a16="http://schemas.microsoft.com/office/drawing/2014/main" id="{EAEC07B3-F780-3D93-44F8-C16C58A0E8AE}"/>
              </a:ext>
            </a:extLst>
          </p:cNvPr>
          <p:cNvPicPr>
            <a:picLocks noChangeAspect="1"/>
          </p:cNvPicPr>
          <p:nvPr/>
        </p:nvPicPr>
        <p:blipFill>
          <a:blip r:embed="rId4"/>
          <a:stretch>
            <a:fillRect/>
          </a:stretch>
        </p:blipFill>
        <p:spPr>
          <a:xfrm>
            <a:off x="7652947" y="1252368"/>
            <a:ext cx="1614368" cy="2103120"/>
          </a:xfrm>
          <a:prstGeom prst="rect">
            <a:avLst/>
          </a:prstGeom>
        </p:spPr>
      </p:pic>
      <p:pic>
        <p:nvPicPr>
          <p:cNvPr id="12" name="Picture 11">
            <a:extLst>
              <a:ext uri="{FF2B5EF4-FFF2-40B4-BE49-F238E27FC236}">
                <a16:creationId xmlns:a16="http://schemas.microsoft.com/office/drawing/2014/main" id="{2BC46195-F967-C8E6-9B12-DE3130138A4B}"/>
              </a:ext>
            </a:extLst>
          </p:cNvPr>
          <p:cNvPicPr>
            <a:picLocks noChangeAspect="1"/>
          </p:cNvPicPr>
          <p:nvPr/>
        </p:nvPicPr>
        <p:blipFill>
          <a:blip r:embed="rId5"/>
          <a:stretch>
            <a:fillRect/>
          </a:stretch>
        </p:blipFill>
        <p:spPr>
          <a:xfrm>
            <a:off x="10083928" y="4036682"/>
            <a:ext cx="1606260" cy="2194560"/>
          </a:xfrm>
          <a:prstGeom prst="rect">
            <a:avLst/>
          </a:prstGeom>
        </p:spPr>
      </p:pic>
      <p:sp>
        <p:nvSpPr>
          <p:cNvPr id="3" name="TextBox 2">
            <a:extLst>
              <a:ext uri="{FF2B5EF4-FFF2-40B4-BE49-F238E27FC236}">
                <a16:creationId xmlns:a16="http://schemas.microsoft.com/office/drawing/2014/main" id="{88D5D60B-8B8F-3A16-66B5-5DAB0EF06FE6}"/>
              </a:ext>
            </a:extLst>
          </p:cNvPr>
          <p:cNvSpPr txBox="1"/>
          <p:nvPr/>
        </p:nvSpPr>
        <p:spPr>
          <a:xfrm>
            <a:off x="9310963" y="1693188"/>
            <a:ext cx="2042097" cy="276999"/>
          </a:xfrm>
          <a:prstGeom prst="rect">
            <a:avLst/>
          </a:prstGeom>
          <a:noFill/>
          <a:ln>
            <a:solidFill>
              <a:schemeClr val="accent1">
                <a:lumMod val="60000"/>
                <a:lumOff val="40000"/>
              </a:schemeClr>
            </a:solidFill>
          </a:ln>
        </p:spPr>
        <p:txBody>
          <a:bodyPr wrap="none" rtlCol="0">
            <a:spAutoFit/>
          </a:bodyPr>
          <a:lstStyle/>
          <a:p>
            <a:r>
              <a:rPr lang="en-US" sz="1200" dirty="0">
                <a:latin typeface="Arial" panose="020B0604020202020204" pitchFamily="34" charset="0"/>
                <a:cs typeface="Arial" panose="020B0604020202020204" pitchFamily="34" charset="0"/>
              </a:rPr>
              <a:t>Gordon Allport (1897-1967)</a:t>
            </a:r>
          </a:p>
        </p:txBody>
      </p:sp>
      <p:sp>
        <p:nvSpPr>
          <p:cNvPr id="4" name="TextBox 3">
            <a:extLst>
              <a:ext uri="{FF2B5EF4-FFF2-40B4-BE49-F238E27FC236}">
                <a16:creationId xmlns:a16="http://schemas.microsoft.com/office/drawing/2014/main" id="{04C88E6A-6263-CA56-718E-FC3E79AD3FB2}"/>
              </a:ext>
            </a:extLst>
          </p:cNvPr>
          <p:cNvSpPr txBox="1"/>
          <p:nvPr/>
        </p:nvSpPr>
        <p:spPr>
          <a:xfrm>
            <a:off x="7652947" y="4346522"/>
            <a:ext cx="2194832" cy="276999"/>
          </a:xfrm>
          <a:prstGeom prst="rect">
            <a:avLst/>
          </a:prstGeom>
          <a:noFill/>
          <a:ln>
            <a:solidFill>
              <a:schemeClr val="accent1">
                <a:lumMod val="60000"/>
                <a:lumOff val="40000"/>
              </a:schemeClr>
            </a:solidFill>
          </a:ln>
        </p:spPr>
        <p:txBody>
          <a:bodyPr wrap="none" rtlCol="0">
            <a:spAutoFit/>
          </a:bodyPr>
          <a:lstStyle/>
          <a:p>
            <a:r>
              <a:rPr lang="en-US" sz="1200" dirty="0">
                <a:latin typeface="Arial" panose="020B0604020202020204" pitchFamily="34" charset="0"/>
                <a:cs typeface="Arial" panose="020B0604020202020204" pitchFamily="34" charset="0"/>
              </a:rPr>
              <a:t>Raymond Cattell (1905-1998)</a:t>
            </a:r>
          </a:p>
        </p:txBody>
      </p:sp>
      <p:sp>
        <p:nvSpPr>
          <p:cNvPr id="6" name="TextBox 5">
            <a:extLst>
              <a:ext uri="{FF2B5EF4-FFF2-40B4-BE49-F238E27FC236}">
                <a16:creationId xmlns:a16="http://schemas.microsoft.com/office/drawing/2014/main" id="{069F4040-0946-37BE-B779-20B86C804701}"/>
              </a:ext>
            </a:extLst>
          </p:cNvPr>
          <p:cNvSpPr txBox="1"/>
          <p:nvPr/>
        </p:nvSpPr>
        <p:spPr>
          <a:xfrm>
            <a:off x="9430326" y="2049011"/>
            <a:ext cx="1803374" cy="461665"/>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from </a:t>
            </a:r>
            <a:r>
              <a:rPr lang="en-US" sz="800" dirty="0">
                <a:latin typeface="Arial" panose="020B0604020202020204" pitchFamily="34" charset="0"/>
                <a:cs typeface="Arial" panose="020B0604020202020204" pitchFamily="34" charset="0"/>
                <a:hlinkClick r:id="rId6"/>
              </a:rPr>
              <a:t>Wikimedia Commons</a:t>
            </a:r>
            <a:r>
              <a:rPr lang="en-US" sz="800" dirty="0">
                <a:latin typeface="Arial" panose="020B0604020202020204" pitchFamily="34" charset="0"/>
                <a:cs typeface="Arial" panose="020B0604020202020204" pitchFamily="34" charset="0"/>
              </a:rPr>
              <a:t> by </a:t>
            </a:r>
            <a:r>
              <a:rPr lang="en-US" sz="800" b="0" i="0" dirty="0">
                <a:solidFill>
                  <a:srgbClr val="BA0000"/>
                </a:solidFill>
                <a:effectLst/>
                <a:highlight>
                  <a:srgbClr val="F8F9FA"/>
                </a:highlight>
                <a:latin typeface="Arial" panose="020B0604020202020204" pitchFamily="34" charset="0"/>
                <a:hlinkClick r:id="rId7" tooltip="User:Biglicks12 (page does not exist)"/>
              </a:rPr>
              <a:t>Dr. C. George </a:t>
            </a:r>
            <a:r>
              <a:rPr lang="en-US" sz="800" b="0" i="0" dirty="0" err="1">
                <a:solidFill>
                  <a:srgbClr val="BA0000"/>
                </a:solidFill>
                <a:effectLst/>
                <a:highlight>
                  <a:srgbClr val="F8F9FA"/>
                </a:highlight>
                <a:latin typeface="Arial" panose="020B0604020202020204" pitchFamily="34" charset="0"/>
                <a:hlinkClick r:id="rId7" tooltip="User:Biglicks12 (page does not exist)"/>
              </a:rPr>
              <a:t>Boeree</a:t>
            </a:r>
            <a:r>
              <a:rPr lang="en-US" sz="800" b="0" i="0" dirty="0">
                <a:solidFill>
                  <a:srgbClr val="BA0000"/>
                </a:solidFill>
                <a:effectLst/>
                <a:highlight>
                  <a:srgbClr val="F8F9FA"/>
                </a:highlight>
                <a:latin typeface="Arial" panose="020B0604020202020204" pitchFamily="34" charset="0"/>
              </a:rPr>
              <a:t>. </a:t>
            </a:r>
            <a:r>
              <a:rPr lang="en-US" sz="800" dirty="0">
                <a:latin typeface="Arial" panose="020B0604020202020204" pitchFamily="34" charset="0"/>
                <a:cs typeface="Arial" panose="020B0604020202020204" pitchFamily="34" charset="0"/>
              </a:rPr>
              <a:t>Licensed under </a:t>
            </a:r>
            <a:r>
              <a:rPr lang="en-US" sz="800" dirty="0">
                <a:latin typeface="Arial" panose="020B0604020202020204" pitchFamily="34" charset="0"/>
                <a:cs typeface="Arial" panose="020B0604020202020204" pitchFamily="34" charset="0"/>
                <a:hlinkClick r:id="rId8"/>
              </a:rPr>
              <a:t>Free Art License</a:t>
            </a:r>
            <a:r>
              <a:rPr lang="en-US" sz="800" dirty="0">
                <a:latin typeface="Arial" panose="020B0604020202020204" pitchFamily="34" charset="0"/>
                <a:cs typeface="Arial" panose="020B0604020202020204" pitchFamily="34" charset="0"/>
              </a:rPr>
              <a:t>. </a:t>
            </a:r>
          </a:p>
        </p:txBody>
      </p:sp>
      <p:sp>
        <p:nvSpPr>
          <p:cNvPr id="10" name="TextBox 9">
            <a:extLst>
              <a:ext uri="{FF2B5EF4-FFF2-40B4-BE49-F238E27FC236}">
                <a16:creationId xmlns:a16="http://schemas.microsoft.com/office/drawing/2014/main" id="{19FD7E43-10EA-6406-B5F7-BB1CA88B7A4A}"/>
              </a:ext>
            </a:extLst>
          </p:cNvPr>
          <p:cNvSpPr txBox="1"/>
          <p:nvPr/>
        </p:nvSpPr>
        <p:spPr>
          <a:xfrm>
            <a:off x="7746414" y="4733936"/>
            <a:ext cx="1860117" cy="584775"/>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from </a:t>
            </a:r>
            <a:r>
              <a:rPr lang="en-US" sz="800" dirty="0">
                <a:latin typeface="Arial" panose="020B0604020202020204" pitchFamily="34" charset="0"/>
                <a:cs typeface="Arial" panose="020B0604020202020204" pitchFamily="34" charset="0"/>
                <a:hlinkClick r:id="rId9"/>
              </a:rPr>
              <a:t>Wikimedia Commons</a:t>
            </a:r>
            <a:r>
              <a:rPr lang="en-US" sz="800" dirty="0">
                <a:latin typeface="Arial" panose="020B0604020202020204" pitchFamily="34" charset="0"/>
                <a:cs typeface="Arial" panose="020B0604020202020204" pitchFamily="34" charset="0"/>
              </a:rPr>
              <a:t>. Permission given from Cattell family to Wikimedia.</a:t>
            </a:r>
            <a:r>
              <a:rPr lang="en-US" sz="800" b="0" i="0" dirty="0">
                <a:solidFill>
                  <a:srgbClr val="BA0000"/>
                </a:solidFill>
                <a:effectLst/>
                <a:highlight>
                  <a:srgbClr val="F8F9FA"/>
                </a:highlight>
                <a:latin typeface="Arial" panose="020B0604020202020204" pitchFamily="34" charset="0"/>
              </a:rPr>
              <a:t> </a:t>
            </a:r>
            <a:r>
              <a:rPr lang="en-US" sz="800" dirty="0">
                <a:latin typeface="Arial" panose="020B0604020202020204" pitchFamily="34" charset="0"/>
                <a:cs typeface="Arial" panose="020B0604020202020204" pitchFamily="34" charset="0"/>
              </a:rPr>
              <a:t>Licensed under </a:t>
            </a:r>
            <a:r>
              <a:rPr lang="en-US" sz="800" dirty="0">
                <a:latin typeface="Arial" panose="020B0604020202020204" pitchFamily="34" charset="0"/>
                <a:cs typeface="Arial" panose="020B0604020202020204" pitchFamily="34" charset="0"/>
                <a:hlinkClick r:id="rId10"/>
              </a:rPr>
              <a:t>CC BY SA 3.0 DEED</a:t>
            </a:r>
            <a:r>
              <a:rPr lang="en-US" sz="800" dirty="0">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418862744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208CAB-8261-94BD-7F02-5BF7189F03A5}"/>
              </a:ext>
            </a:extLst>
          </p:cNvPr>
          <p:cNvSpPr txBox="1">
            <a:spLocks/>
          </p:cNvSpPr>
          <p:nvPr/>
        </p:nvSpPr>
        <p:spPr>
          <a:xfrm>
            <a:off x="2389909" y="192871"/>
            <a:ext cx="7412182" cy="53680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Cattell’s 16 PF (Personality Factor)</a:t>
            </a:r>
          </a:p>
        </p:txBody>
      </p:sp>
      <p:sp>
        <p:nvSpPr>
          <p:cNvPr id="6" name="TextBox 5">
            <a:extLst>
              <a:ext uri="{FF2B5EF4-FFF2-40B4-BE49-F238E27FC236}">
                <a16:creationId xmlns:a16="http://schemas.microsoft.com/office/drawing/2014/main" id="{282D657C-0AA2-2C56-51AE-4C78B76AE7F7}"/>
              </a:ext>
            </a:extLst>
          </p:cNvPr>
          <p:cNvSpPr txBox="1"/>
          <p:nvPr/>
        </p:nvSpPr>
        <p:spPr>
          <a:xfrm>
            <a:off x="1246909" y="6566643"/>
            <a:ext cx="9488446"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a:t>
            </a:r>
          </a:p>
        </p:txBody>
      </p:sp>
      <p:pic>
        <p:nvPicPr>
          <p:cNvPr id="7" name="Picture 6">
            <a:extLst>
              <a:ext uri="{FF2B5EF4-FFF2-40B4-BE49-F238E27FC236}">
                <a16:creationId xmlns:a16="http://schemas.microsoft.com/office/drawing/2014/main" id="{0C38A16B-FCBD-5142-E072-204E875612C4}"/>
              </a:ext>
            </a:extLst>
          </p:cNvPr>
          <p:cNvPicPr>
            <a:picLocks noChangeAspect="1"/>
          </p:cNvPicPr>
          <p:nvPr/>
        </p:nvPicPr>
        <p:blipFill rotWithShape="1">
          <a:blip r:embed="rId4"/>
          <a:srcRect t="12869" b="5152"/>
          <a:stretch/>
        </p:blipFill>
        <p:spPr>
          <a:xfrm>
            <a:off x="7029017" y="1485773"/>
            <a:ext cx="4770784" cy="4206240"/>
          </a:xfrm>
          <a:prstGeom prst="rect">
            <a:avLst/>
          </a:prstGeom>
        </p:spPr>
      </p:pic>
      <p:graphicFrame>
        <p:nvGraphicFramePr>
          <p:cNvPr id="8" name="Table 7">
            <a:extLst>
              <a:ext uri="{FF2B5EF4-FFF2-40B4-BE49-F238E27FC236}">
                <a16:creationId xmlns:a16="http://schemas.microsoft.com/office/drawing/2014/main" id="{DCF50CAF-082E-3A62-AF84-7500DBCC24C1}"/>
              </a:ext>
            </a:extLst>
          </p:cNvPr>
          <p:cNvGraphicFramePr>
            <a:graphicFrameLocks noGrp="1"/>
          </p:cNvGraphicFramePr>
          <p:nvPr>
            <p:extLst>
              <p:ext uri="{D42A27DB-BD31-4B8C-83A1-F6EECF244321}">
                <p14:modId xmlns:p14="http://schemas.microsoft.com/office/powerpoint/2010/main" val="4030196421"/>
              </p:ext>
            </p:extLst>
          </p:nvPr>
        </p:nvGraphicFramePr>
        <p:xfrm>
          <a:off x="213156" y="964836"/>
          <a:ext cx="6473971" cy="4928328"/>
        </p:xfrm>
        <a:graphic>
          <a:graphicData uri="http://schemas.openxmlformats.org/drawingml/2006/table">
            <a:tbl>
              <a:tblPr/>
              <a:tblGrid>
                <a:gridCol w="1837317">
                  <a:extLst>
                    <a:ext uri="{9D8B030D-6E8A-4147-A177-3AD203B41FA5}">
                      <a16:colId xmlns:a16="http://schemas.microsoft.com/office/drawing/2014/main" val="3811124382"/>
                    </a:ext>
                  </a:extLst>
                </a:gridCol>
                <a:gridCol w="2269307">
                  <a:extLst>
                    <a:ext uri="{9D8B030D-6E8A-4147-A177-3AD203B41FA5}">
                      <a16:colId xmlns:a16="http://schemas.microsoft.com/office/drawing/2014/main" val="2604498121"/>
                    </a:ext>
                  </a:extLst>
                </a:gridCol>
                <a:gridCol w="2367347">
                  <a:extLst>
                    <a:ext uri="{9D8B030D-6E8A-4147-A177-3AD203B41FA5}">
                      <a16:colId xmlns:a16="http://schemas.microsoft.com/office/drawing/2014/main" val="837753711"/>
                    </a:ext>
                  </a:extLst>
                </a:gridCol>
              </a:tblGrid>
              <a:tr h="241741">
                <a:tc gridSpan="3">
                  <a:txBody>
                    <a:bodyPr/>
                    <a:lstStyle/>
                    <a:p>
                      <a:pPr algn="ctr" fontAlgn="ctr"/>
                      <a:r>
                        <a:rPr lang="en-US" sz="1400" b="1" dirty="0">
                          <a:effectLst/>
                          <a:latin typeface="Arial" panose="020B0604020202020204" pitchFamily="34" charset="0"/>
                          <a:cs typeface="Arial" panose="020B0604020202020204" pitchFamily="34" charset="0"/>
                        </a:rPr>
                        <a:t>Personality Factors Measured by the 16PF Questionnaire</a:t>
                      </a:r>
                    </a:p>
                  </a:txBody>
                  <a:tcPr marL="60435" marR="60435" marT="30218" marB="30218" anchor="ctr">
                    <a:lnL>
                      <a:noFill/>
                    </a:lnL>
                    <a:lnR>
                      <a:noFill/>
                    </a:lnR>
                    <a:lnT>
                      <a:noFill/>
                    </a:lnT>
                    <a:lnB>
                      <a:noFill/>
                    </a:lnB>
                    <a:solidFill>
                      <a:schemeClr val="accent1">
                        <a:lumMod val="60000"/>
                        <a:lumOff val="40000"/>
                      </a:schemeClr>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670098794"/>
                  </a:ext>
                </a:extLst>
              </a:tr>
              <a:tr h="241741">
                <a:tc>
                  <a:txBody>
                    <a:bodyPr/>
                    <a:lstStyle/>
                    <a:p>
                      <a:pPr algn="l" fontAlgn="ctr"/>
                      <a:r>
                        <a:rPr lang="en-US" sz="1400" b="1" dirty="0">
                          <a:effectLst/>
                          <a:latin typeface="Arial" panose="020B0604020202020204" pitchFamily="34" charset="0"/>
                          <a:cs typeface="Arial" panose="020B0604020202020204" pitchFamily="34" charset="0"/>
                        </a:rPr>
                        <a:t>Factor</a:t>
                      </a:r>
                    </a:p>
                  </a:txBody>
                  <a:tcPr marL="60435" marR="60435" marT="30218" marB="30218" anchor="ctr">
                    <a:lnL>
                      <a:noFill/>
                    </a:lnL>
                    <a:lnR>
                      <a:noFill/>
                    </a:lnR>
                    <a:lnT>
                      <a:noFill/>
                    </a:lnT>
                    <a:lnB>
                      <a:noFill/>
                    </a:lnB>
                    <a:solidFill>
                      <a:schemeClr val="accent1">
                        <a:lumMod val="40000"/>
                        <a:lumOff val="60000"/>
                      </a:schemeClr>
                    </a:solidFill>
                  </a:tcPr>
                </a:tc>
                <a:tc>
                  <a:txBody>
                    <a:bodyPr/>
                    <a:lstStyle/>
                    <a:p>
                      <a:pPr algn="l" fontAlgn="ctr"/>
                      <a:r>
                        <a:rPr lang="en-US" sz="1400" b="1" dirty="0">
                          <a:effectLst/>
                          <a:latin typeface="Arial" panose="020B0604020202020204" pitchFamily="34" charset="0"/>
                          <a:cs typeface="Arial" panose="020B0604020202020204" pitchFamily="34" charset="0"/>
                        </a:rPr>
                        <a:t>Low Score</a:t>
                      </a:r>
                    </a:p>
                  </a:txBody>
                  <a:tcPr marL="60435" marR="60435" marT="30218" marB="30218" anchor="ctr">
                    <a:lnL>
                      <a:noFill/>
                    </a:lnL>
                    <a:lnR>
                      <a:noFill/>
                    </a:lnR>
                    <a:lnT>
                      <a:noFill/>
                    </a:lnT>
                    <a:lnB>
                      <a:noFill/>
                    </a:lnB>
                    <a:solidFill>
                      <a:schemeClr val="accent1">
                        <a:lumMod val="40000"/>
                        <a:lumOff val="60000"/>
                      </a:schemeClr>
                    </a:solidFill>
                  </a:tcPr>
                </a:tc>
                <a:tc>
                  <a:txBody>
                    <a:bodyPr/>
                    <a:lstStyle/>
                    <a:p>
                      <a:pPr algn="l" fontAlgn="ctr"/>
                      <a:r>
                        <a:rPr lang="en-US" sz="1400" b="1" dirty="0">
                          <a:effectLst/>
                          <a:latin typeface="Arial" panose="020B0604020202020204" pitchFamily="34" charset="0"/>
                          <a:cs typeface="Arial" panose="020B0604020202020204" pitchFamily="34" charset="0"/>
                        </a:rPr>
                        <a:t>High Score</a:t>
                      </a:r>
                    </a:p>
                  </a:txBody>
                  <a:tcPr marL="60435" marR="60435" marT="30218" marB="30218" anchor="ctr">
                    <a:lnL>
                      <a:noFill/>
                    </a:lnL>
                    <a:lnR>
                      <a:noFill/>
                    </a:lnR>
                    <a:lnT>
                      <a:noFill/>
                    </a:lnT>
                    <a:lnB>
                      <a:noFill/>
                    </a:lnB>
                    <a:solidFill>
                      <a:schemeClr val="accent1">
                        <a:lumMod val="40000"/>
                        <a:lumOff val="60000"/>
                      </a:schemeClr>
                    </a:solidFill>
                  </a:tcPr>
                </a:tc>
                <a:extLst>
                  <a:ext uri="{0D108BD9-81ED-4DB2-BD59-A6C34878D82A}">
                    <a16:rowId xmlns:a16="http://schemas.microsoft.com/office/drawing/2014/main" val="644753485"/>
                  </a:ext>
                </a:extLst>
              </a:tr>
              <a:tr h="241741">
                <a:tc>
                  <a:txBody>
                    <a:bodyPr/>
                    <a:lstStyle/>
                    <a:p>
                      <a:pPr algn="l" fontAlgn="ctr"/>
                      <a:r>
                        <a:rPr lang="en-US" sz="1400">
                          <a:effectLst/>
                          <a:latin typeface="Arial" panose="020B0604020202020204" pitchFamily="34" charset="0"/>
                          <a:cs typeface="Arial" panose="020B0604020202020204" pitchFamily="34" charset="0"/>
                        </a:rPr>
                        <a:t>Warmth</a:t>
                      </a:r>
                    </a:p>
                  </a:txBody>
                  <a:tcPr marL="60435" marR="60435" marT="30218" marB="30218" anchor="ctr">
                    <a:lnL>
                      <a:noFill/>
                    </a:lnL>
                    <a:lnR>
                      <a:noFill/>
                    </a:lnR>
                    <a:lnT>
                      <a:noFill/>
                    </a:lnT>
                    <a:lnB>
                      <a:noFill/>
                    </a:lnB>
                    <a:solidFill>
                      <a:schemeClr val="accent1">
                        <a:lumMod val="20000"/>
                        <a:lumOff val="80000"/>
                      </a:schemeClr>
                    </a:solidFill>
                  </a:tcPr>
                </a:tc>
                <a:tc>
                  <a:txBody>
                    <a:bodyPr/>
                    <a:lstStyle/>
                    <a:p>
                      <a:pPr algn="l" fontAlgn="ctr"/>
                      <a:r>
                        <a:rPr lang="en-US" sz="1400">
                          <a:effectLst/>
                          <a:latin typeface="Arial" panose="020B0604020202020204" pitchFamily="34" charset="0"/>
                          <a:cs typeface="Arial" panose="020B0604020202020204" pitchFamily="34" charset="0"/>
                        </a:rPr>
                        <a:t>Reserved, detached</a:t>
                      </a:r>
                    </a:p>
                  </a:txBody>
                  <a:tcPr marL="60435" marR="60435" marT="30218" marB="30218" anchor="ctr">
                    <a:lnL>
                      <a:noFill/>
                    </a:lnL>
                    <a:lnR>
                      <a:noFill/>
                    </a:lnR>
                    <a:lnT>
                      <a:noFill/>
                    </a:lnT>
                    <a:lnB>
                      <a:noFill/>
                    </a:lnB>
                    <a:solidFill>
                      <a:schemeClr val="accent1">
                        <a:lumMod val="20000"/>
                        <a:lumOff val="80000"/>
                      </a:schemeClr>
                    </a:solidFill>
                  </a:tcPr>
                </a:tc>
                <a:tc>
                  <a:txBody>
                    <a:bodyPr/>
                    <a:lstStyle/>
                    <a:p>
                      <a:pPr algn="l" fontAlgn="ctr"/>
                      <a:r>
                        <a:rPr lang="en-US" sz="1400">
                          <a:effectLst/>
                          <a:latin typeface="Arial" panose="020B0604020202020204" pitchFamily="34" charset="0"/>
                          <a:cs typeface="Arial" panose="020B0604020202020204" pitchFamily="34" charset="0"/>
                        </a:rPr>
                        <a:t>Outgoing, supportive</a:t>
                      </a:r>
                    </a:p>
                  </a:txBody>
                  <a:tcPr marL="60435" marR="60435" marT="30218" marB="30218" anchor="ctr">
                    <a:lnL>
                      <a:noFill/>
                    </a:lnL>
                    <a:lnR>
                      <a:noFill/>
                    </a:lnR>
                    <a:lnT>
                      <a:noFill/>
                    </a:lnT>
                    <a:lnB>
                      <a:noFill/>
                    </a:lnB>
                    <a:solidFill>
                      <a:schemeClr val="accent1">
                        <a:lumMod val="20000"/>
                        <a:lumOff val="80000"/>
                      </a:schemeClr>
                    </a:solidFill>
                  </a:tcPr>
                </a:tc>
                <a:extLst>
                  <a:ext uri="{0D108BD9-81ED-4DB2-BD59-A6C34878D82A}">
                    <a16:rowId xmlns:a16="http://schemas.microsoft.com/office/drawing/2014/main" val="2798579331"/>
                  </a:ext>
                </a:extLst>
              </a:tr>
              <a:tr h="241741">
                <a:tc>
                  <a:txBody>
                    <a:bodyPr/>
                    <a:lstStyle/>
                    <a:p>
                      <a:pPr algn="l" fontAlgn="ctr"/>
                      <a:r>
                        <a:rPr lang="en-US" sz="1400">
                          <a:effectLst/>
                          <a:latin typeface="Arial" panose="020B0604020202020204" pitchFamily="34" charset="0"/>
                          <a:cs typeface="Arial" panose="020B0604020202020204" pitchFamily="34" charset="0"/>
                        </a:rPr>
                        <a:t>Intellect</a:t>
                      </a:r>
                    </a:p>
                  </a:txBody>
                  <a:tcPr marL="60435" marR="60435" marT="30218" marB="30218" anchor="ctr">
                    <a:lnL>
                      <a:noFill/>
                    </a:lnL>
                    <a:lnR>
                      <a:noFill/>
                    </a:lnR>
                    <a:lnT>
                      <a:noFill/>
                    </a:lnT>
                    <a:lnB>
                      <a:noFill/>
                    </a:lnB>
                    <a:solidFill>
                      <a:schemeClr val="accent1">
                        <a:lumMod val="20000"/>
                        <a:lumOff val="80000"/>
                      </a:schemeClr>
                    </a:solidFill>
                  </a:tcPr>
                </a:tc>
                <a:tc>
                  <a:txBody>
                    <a:bodyPr/>
                    <a:lstStyle/>
                    <a:p>
                      <a:pPr algn="l" fontAlgn="ctr"/>
                      <a:r>
                        <a:rPr lang="en-US" sz="1400" dirty="0">
                          <a:effectLst/>
                          <a:latin typeface="Arial" panose="020B0604020202020204" pitchFamily="34" charset="0"/>
                          <a:cs typeface="Arial" panose="020B0604020202020204" pitchFamily="34" charset="0"/>
                        </a:rPr>
                        <a:t>Concrete thinker</a:t>
                      </a:r>
                    </a:p>
                  </a:txBody>
                  <a:tcPr marL="60435" marR="60435" marT="30218" marB="30218" anchor="ctr">
                    <a:lnL>
                      <a:noFill/>
                    </a:lnL>
                    <a:lnR>
                      <a:noFill/>
                    </a:lnR>
                    <a:lnT>
                      <a:noFill/>
                    </a:lnT>
                    <a:lnB>
                      <a:noFill/>
                    </a:lnB>
                    <a:solidFill>
                      <a:schemeClr val="accent1">
                        <a:lumMod val="20000"/>
                        <a:lumOff val="80000"/>
                      </a:schemeClr>
                    </a:solidFill>
                  </a:tcPr>
                </a:tc>
                <a:tc>
                  <a:txBody>
                    <a:bodyPr/>
                    <a:lstStyle/>
                    <a:p>
                      <a:pPr algn="l" fontAlgn="ctr"/>
                      <a:r>
                        <a:rPr lang="en-US" sz="1400">
                          <a:effectLst/>
                          <a:latin typeface="Arial" panose="020B0604020202020204" pitchFamily="34" charset="0"/>
                          <a:cs typeface="Arial" panose="020B0604020202020204" pitchFamily="34" charset="0"/>
                        </a:rPr>
                        <a:t>Analytical</a:t>
                      </a:r>
                    </a:p>
                  </a:txBody>
                  <a:tcPr marL="60435" marR="60435" marT="30218" marB="30218" anchor="ctr">
                    <a:lnL>
                      <a:noFill/>
                    </a:lnL>
                    <a:lnR>
                      <a:noFill/>
                    </a:lnR>
                    <a:lnT>
                      <a:noFill/>
                    </a:lnT>
                    <a:lnB>
                      <a:noFill/>
                    </a:lnB>
                    <a:solidFill>
                      <a:schemeClr val="accent1">
                        <a:lumMod val="20000"/>
                        <a:lumOff val="80000"/>
                      </a:schemeClr>
                    </a:solidFill>
                  </a:tcPr>
                </a:tc>
                <a:extLst>
                  <a:ext uri="{0D108BD9-81ED-4DB2-BD59-A6C34878D82A}">
                    <a16:rowId xmlns:a16="http://schemas.microsoft.com/office/drawing/2014/main" val="2631932115"/>
                  </a:ext>
                </a:extLst>
              </a:tr>
              <a:tr h="241741">
                <a:tc>
                  <a:txBody>
                    <a:bodyPr/>
                    <a:lstStyle/>
                    <a:p>
                      <a:pPr algn="l" fontAlgn="ctr"/>
                      <a:r>
                        <a:rPr lang="en-US" sz="1400">
                          <a:effectLst/>
                          <a:latin typeface="Arial" panose="020B0604020202020204" pitchFamily="34" charset="0"/>
                          <a:cs typeface="Arial" panose="020B0604020202020204" pitchFamily="34" charset="0"/>
                        </a:rPr>
                        <a:t>Emotional stability</a:t>
                      </a:r>
                    </a:p>
                  </a:txBody>
                  <a:tcPr marL="60435" marR="60435" marT="30218" marB="30218" anchor="ctr">
                    <a:lnL>
                      <a:noFill/>
                    </a:lnL>
                    <a:lnR>
                      <a:noFill/>
                    </a:lnR>
                    <a:lnT>
                      <a:noFill/>
                    </a:lnT>
                    <a:lnB>
                      <a:noFill/>
                    </a:lnB>
                    <a:solidFill>
                      <a:schemeClr val="accent1">
                        <a:lumMod val="20000"/>
                        <a:lumOff val="80000"/>
                      </a:schemeClr>
                    </a:solidFill>
                  </a:tcPr>
                </a:tc>
                <a:tc>
                  <a:txBody>
                    <a:bodyPr/>
                    <a:lstStyle/>
                    <a:p>
                      <a:pPr algn="l" fontAlgn="ctr"/>
                      <a:r>
                        <a:rPr lang="en-US" sz="1400" dirty="0">
                          <a:effectLst/>
                          <a:latin typeface="Arial" panose="020B0604020202020204" pitchFamily="34" charset="0"/>
                          <a:cs typeface="Arial" panose="020B0604020202020204" pitchFamily="34" charset="0"/>
                        </a:rPr>
                        <a:t>Moody, irritable</a:t>
                      </a:r>
                    </a:p>
                  </a:txBody>
                  <a:tcPr marL="60435" marR="60435" marT="30218" marB="30218" anchor="ctr">
                    <a:lnL>
                      <a:noFill/>
                    </a:lnL>
                    <a:lnR>
                      <a:noFill/>
                    </a:lnR>
                    <a:lnT>
                      <a:noFill/>
                    </a:lnT>
                    <a:lnB>
                      <a:noFill/>
                    </a:lnB>
                    <a:solidFill>
                      <a:schemeClr val="accent1">
                        <a:lumMod val="20000"/>
                        <a:lumOff val="80000"/>
                      </a:schemeClr>
                    </a:solidFill>
                  </a:tcPr>
                </a:tc>
                <a:tc>
                  <a:txBody>
                    <a:bodyPr/>
                    <a:lstStyle/>
                    <a:p>
                      <a:pPr algn="l" fontAlgn="ctr"/>
                      <a:r>
                        <a:rPr lang="en-US" sz="1400">
                          <a:effectLst/>
                          <a:latin typeface="Arial" panose="020B0604020202020204" pitchFamily="34" charset="0"/>
                          <a:cs typeface="Arial" panose="020B0604020202020204" pitchFamily="34" charset="0"/>
                        </a:rPr>
                        <a:t>Stable, calm</a:t>
                      </a:r>
                    </a:p>
                  </a:txBody>
                  <a:tcPr marL="60435" marR="60435" marT="30218" marB="30218" anchor="ctr">
                    <a:lnL>
                      <a:noFill/>
                    </a:lnL>
                    <a:lnR>
                      <a:noFill/>
                    </a:lnR>
                    <a:lnT>
                      <a:noFill/>
                    </a:lnT>
                    <a:lnB>
                      <a:noFill/>
                    </a:lnB>
                    <a:solidFill>
                      <a:schemeClr val="accent1">
                        <a:lumMod val="20000"/>
                        <a:lumOff val="80000"/>
                      </a:schemeClr>
                    </a:solidFill>
                  </a:tcPr>
                </a:tc>
                <a:extLst>
                  <a:ext uri="{0D108BD9-81ED-4DB2-BD59-A6C34878D82A}">
                    <a16:rowId xmlns:a16="http://schemas.microsoft.com/office/drawing/2014/main" val="3495461019"/>
                  </a:ext>
                </a:extLst>
              </a:tr>
              <a:tr h="241741">
                <a:tc>
                  <a:txBody>
                    <a:bodyPr/>
                    <a:lstStyle/>
                    <a:p>
                      <a:pPr algn="l" fontAlgn="ctr"/>
                      <a:r>
                        <a:rPr lang="en-US" sz="1400">
                          <a:effectLst/>
                          <a:latin typeface="Arial" panose="020B0604020202020204" pitchFamily="34" charset="0"/>
                          <a:cs typeface="Arial" panose="020B0604020202020204" pitchFamily="34" charset="0"/>
                        </a:rPr>
                        <a:t>Aggressiveness</a:t>
                      </a:r>
                    </a:p>
                  </a:txBody>
                  <a:tcPr marL="60435" marR="60435" marT="30218" marB="30218" anchor="ctr">
                    <a:lnL>
                      <a:noFill/>
                    </a:lnL>
                    <a:lnR>
                      <a:noFill/>
                    </a:lnR>
                    <a:lnT>
                      <a:noFill/>
                    </a:lnT>
                    <a:lnB>
                      <a:noFill/>
                    </a:lnB>
                    <a:solidFill>
                      <a:schemeClr val="accent1">
                        <a:lumMod val="20000"/>
                        <a:lumOff val="80000"/>
                      </a:schemeClr>
                    </a:solidFill>
                  </a:tcPr>
                </a:tc>
                <a:tc>
                  <a:txBody>
                    <a:bodyPr/>
                    <a:lstStyle/>
                    <a:p>
                      <a:pPr algn="l" fontAlgn="ctr"/>
                      <a:r>
                        <a:rPr lang="en-US" sz="1400" dirty="0">
                          <a:effectLst/>
                          <a:latin typeface="Arial" panose="020B0604020202020204" pitchFamily="34" charset="0"/>
                          <a:cs typeface="Arial" panose="020B0604020202020204" pitchFamily="34" charset="0"/>
                        </a:rPr>
                        <a:t>Docile, submissive</a:t>
                      </a:r>
                    </a:p>
                  </a:txBody>
                  <a:tcPr marL="60435" marR="60435" marT="30218" marB="30218" anchor="ctr">
                    <a:lnL>
                      <a:noFill/>
                    </a:lnL>
                    <a:lnR>
                      <a:noFill/>
                    </a:lnR>
                    <a:lnT>
                      <a:noFill/>
                    </a:lnT>
                    <a:lnB>
                      <a:noFill/>
                    </a:lnB>
                    <a:solidFill>
                      <a:schemeClr val="accent1">
                        <a:lumMod val="20000"/>
                        <a:lumOff val="80000"/>
                      </a:schemeClr>
                    </a:solidFill>
                  </a:tcPr>
                </a:tc>
                <a:tc>
                  <a:txBody>
                    <a:bodyPr/>
                    <a:lstStyle/>
                    <a:p>
                      <a:pPr algn="l" fontAlgn="ctr"/>
                      <a:r>
                        <a:rPr lang="en-US" sz="1400" dirty="0">
                          <a:effectLst/>
                          <a:latin typeface="Arial" panose="020B0604020202020204" pitchFamily="34" charset="0"/>
                          <a:cs typeface="Arial" panose="020B0604020202020204" pitchFamily="34" charset="0"/>
                        </a:rPr>
                        <a:t>Controlling, dominant</a:t>
                      </a:r>
                    </a:p>
                  </a:txBody>
                  <a:tcPr marL="60435" marR="60435" marT="30218" marB="30218" anchor="ctr">
                    <a:lnL>
                      <a:noFill/>
                    </a:lnL>
                    <a:lnR>
                      <a:noFill/>
                    </a:lnR>
                    <a:lnT>
                      <a:noFill/>
                    </a:lnT>
                    <a:lnB>
                      <a:noFill/>
                    </a:lnB>
                    <a:solidFill>
                      <a:schemeClr val="accent1">
                        <a:lumMod val="20000"/>
                        <a:lumOff val="80000"/>
                      </a:schemeClr>
                    </a:solidFill>
                  </a:tcPr>
                </a:tc>
                <a:extLst>
                  <a:ext uri="{0D108BD9-81ED-4DB2-BD59-A6C34878D82A}">
                    <a16:rowId xmlns:a16="http://schemas.microsoft.com/office/drawing/2014/main" val="2273725357"/>
                  </a:ext>
                </a:extLst>
              </a:tr>
              <a:tr h="241741">
                <a:tc>
                  <a:txBody>
                    <a:bodyPr/>
                    <a:lstStyle/>
                    <a:p>
                      <a:pPr algn="l" fontAlgn="ctr"/>
                      <a:r>
                        <a:rPr lang="en-US" sz="1400">
                          <a:effectLst/>
                          <a:latin typeface="Arial" panose="020B0604020202020204" pitchFamily="34" charset="0"/>
                          <a:cs typeface="Arial" panose="020B0604020202020204" pitchFamily="34" charset="0"/>
                        </a:rPr>
                        <a:t>Liveliness</a:t>
                      </a:r>
                    </a:p>
                  </a:txBody>
                  <a:tcPr marL="60435" marR="60435" marT="30218" marB="30218" anchor="ctr">
                    <a:lnL>
                      <a:noFill/>
                    </a:lnL>
                    <a:lnR>
                      <a:noFill/>
                    </a:lnR>
                    <a:lnT>
                      <a:noFill/>
                    </a:lnT>
                    <a:lnB>
                      <a:noFill/>
                    </a:lnB>
                    <a:solidFill>
                      <a:schemeClr val="accent1">
                        <a:lumMod val="20000"/>
                        <a:lumOff val="80000"/>
                      </a:schemeClr>
                    </a:solidFill>
                  </a:tcPr>
                </a:tc>
                <a:tc>
                  <a:txBody>
                    <a:bodyPr/>
                    <a:lstStyle/>
                    <a:p>
                      <a:pPr algn="l" fontAlgn="ctr"/>
                      <a:r>
                        <a:rPr lang="en-US" sz="1400">
                          <a:effectLst/>
                          <a:latin typeface="Arial" panose="020B0604020202020204" pitchFamily="34" charset="0"/>
                          <a:cs typeface="Arial" panose="020B0604020202020204" pitchFamily="34" charset="0"/>
                        </a:rPr>
                        <a:t>Somber, prudent</a:t>
                      </a:r>
                    </a:p>
                  </a:txBody>
                  <a:tcPr marL="60435" marR="60435" marT="30218" marB="30218" anchor="ctr">
                    <a:lnL>
                      <a:noFill/>
                    </a:lnL>
                    <a:lnR>
                      <a:noFill/>
                    </a:lnR>
                    <a:lnT>
                      <a:noFill/>
                    </a:lnT>
                    <a:lnB>
                      <a:noFill/>
                    </a:lnB>
                    <a:solidFill>
                      <a:schemeClr val="accent1">
                        <a:lumMod val="20000"/>
                        <a:lumOff val="80000"/>
                      </a:schemeClr>
                    </a:solidFill>
                  </a:tcPr>
                </a:tc>
                <a:tc>
                  <a:txBody>
                    <a:bodyPr/>
                    <a:lstStyle/>
                    <a:p>
                      <a:pPr algn="l" fontAlgn="ctr"/>
                      <a:r>
                        <a:rPr lang="en-US" sz="1400">
                          <a:effectLst/>
                          <a:latin typeface="Arial" panose="020B0604020202020204" pitchFamily="34" charset="0"/>
                          <a:cs typeface="Arial" panose="020B0604020202020204" pitchFamily="34" charset="0"/>
                        </a:rPr>
                        <a:t>Adventurous, spontaneous</a:t>
                      </a:r>
                    </a:p>
                  </a:txBody>
                  <a:tcPr marL="60435" marR="60435" marT="30218" marB="30218" anchor="ctr">
                    <a:lnL>
                      <a:noFill/>
                    </a:lnL>
                    <a:lnR>
                      <a:noFill/>
                    </a:lnR>
                    <a:lnT>
                      <a:noFill/>
                    </a:lnT>
                    <a:lnB>
                      <a:noFill/>
                    </a:lnB>
                    <a:solidFill>
                      <a:schemeClr val="accent1">
                        <a:lumMod val="20000"/>
                        <a:lumOff val="80000"/>
                      </a:schemeClr>
                    </a:solidFill>
                  </a:tcPr>
                </a:tc>
                <a:extLst>
                  <a:ext uri="{0D108BD9-81ED-4DB2-BD59-A6C34878D82A}">
                    <a16:rowId xmlns:a16="http://schemas.microsoft.com/office/drawing/2014/main" val="3679933767"/>
                  </a:ext>
                </a:extLst>
              </a:tr>
              <a:tr h="241741">
                <a:tc>
                  <a:txBody>
                    <a:bodyPr/>
                    <a:lstStyle/>
                    <a:p>
                      <a:pPr algn="l" fontAlgn="ctr"/>
                      <a:r>
                        <a:rPr lang="en-US" sz="1400">
                          <a:effectLst/>
                          <a:latin typeface="Arial" panose="020B0604020202020204" pitchFamily="34" charset="0"/>
                          <a:cs typeface="Arial" panose="020B0604020202020204" pitchFamily="34" charset="0"/>
                        </a:rPr>
                        <a:t>Dutifulness</a:t>
                      </a:r>
                    </a:p>
                  </a:txBody>
                  <a:tcPr marL="60435" marR="60435" marT="30218" marB="30218" anchor="ctr">
                    <a:lnL>
                      <a:noFill/>
                    </a:lnL>
                    <a:lnR>
                      <a:noFill/>
                    </a:lnR>
                    <a:lnT>
                      <a:noFill/>
                    </a:lnT>
                    <a:lnB>
                      <a:noFill/>
                    </a:lnB>
                    <a:solidFill>
                      <a:schemeClr val="accent1">
                        <a:lumMod val="20000"/>
                        <a:lumOff val="80000"/>
                      </a:schemeClr>
                    </a:solidFill>
                  </a:tcPr>
                </a:tc>
                <a:tc>
                  <a:txBody>
                    <a:bodyPr/>
                    <a:lstStyle/>
                    <a:p>
                      <a:pPr algn="l" fontAlgn="ctr"/>
                      <a:r>
                        <a:rPr lang="en-US" sz="1400" dirty="0">
                          <a:effectLst/>
                          <a:latin typeface="Arial" panose="020B0604020202020204" pitchFamily="34" charset="0"/>
                          <a:cs typeface="Arial" panose="020B0604020202020204" pitchFamily="34" charset="0"/>
                        </a:rPr>
                        <a:t>Unreliable</a:t>
                      </a:r>
                    </a:p>
                  </a:txBody>
                  <a:tcPr marL="60435" marR="60435" marT="30218" marB="30218" anchor="ctr">
                    <a:lnL>
                      <a:noFill/>
                    </a:lnL>
                    <a:lnR>
                      <a:noFill/>
                    </a:lnR>
                    <a:lnT>
                      <a:noFill/>
                    </a:lnT>
                    <a:lnB>
                      <a:noFill/>
                    </a:lnB>
                    <a:solidFill>
                      <a:schemeClr val="accent1">
                        <a:lumMod val="20000"/>
                        <a:lumOff val="80000"/>
                      </a:schemeClr>
                    </a:solidFill>
                  </a:tcPr>
                </a:tc>
                <a:tc>
                  <a:txBody>
                    <a:bodyPr/>
                    <a:lstStyle/>
                    <a:p>
                      <a:pPr algn="l" fontAlgn="ctr"/>
                      <a:r>
                        <a:rPr lang="en-US" sz="1400" dirty="0">
                          <a:effectLst/>
                          <a:latin typeface="Arial" panose="020B0604020202020204" pitchFamily="34" charset="0"/>
                          <a:cs typeface="Arial" panose="020B0604020202020204" pitchFamily="34" charset="0"/>
                        </a:rPr>
                        <a:t>Conscientious</a:t>
                      </a:r>
                    </a:p>
                  </a:txBody>
                  <a:tcPr marL="60435" marR="60435" marT="30218" marB="30218" anchor="ctr">
                    <a:lnL>
                      <a:noFill/>
                    </a:lnL>
                    <a:lnR>
                      <a:noFill/>
                    </a:lnR>
                    <a:lnT>
                      <a:noFill/>
                    </a:lnT>
                    <a:lnB>
                      <a:noFill/>
                    </a:lnB>
                    <a:solidFill>
                      <a:schemeClr val="accent1">
                        <a:lumMod val="20000"/>
                        <a:lumOff val="80000"/>
                      </a:schemeClr>
                    </a:solidFill>
                  </a:tcPr>
                </a:tc>
                <a:extLst>
                  <a:ext uri="{0D108BD9-81ED-4DB2-BD59-A6C34878D82A}">
                    <a16:rowId xmlns:a16="http://schemas.microsoft.com/office/drawing/2014/main" val="946806743"/>
                  </a:ext>
                </a:extLst>
              </a:tr>
              <a:tr h="241741">
                <a:tc>
                  <a:txBody>
                    <a:bodyPr/>
                    <a:lstStyle/>
                    <a:p>
                      <a:pPr algn="l" fontAlgn="ctr"/>
                      <a:r>
                        <a:rPr lang="en-US" sz="1400">
                          <a:effectLst/>
                          <a:latin typeface="Arial" panose="020B0604020202020204" pitchFamily="34" charset="0"/>
                          <a:cs typeface="Arial" panose="020B0604020202020204" pitchFamily="34" charset="0"/>
                        </a:rPr>
                        <a:t>Social assertiveness</a:t>
                      </a:r>
                    </a:p>
                  </a:txBody>
                  <a:tcPr marL="60435" marR="60435" marT="30218" marB="30218" anchor="ctr">
                    <a:lnL>
                      <a:noFill/>
                    </a:lnL>
                    <a:lnR>
                      <a:noFill/>
                    </a:lnR>
                    <a:lnT>
                      <a:noFill/>
                    </a:lnT>
                    <a:lnB>
                      <a:noFill/>
                    </a:lnB>
                    <a:solidFill>
                      <a:schemeClr val="accent1">
                        <a:lumMod val="20000"/>
                        <a:lumOff val="80000"/>
                      </a:schemeClr>
                    </a:solidFill>
                  </a:tcPr>
                </a:tc>
                <a:tc>
                  <a:txBody>
                    <a:bodyPr/>
                    <a:lstStyle/>
                    <a:p>
                      <a:pPr algn="l" fontAlgn="ctr"/>
                      <a:r>
                        <a:rPr lang="en-US" sz="1400">
                          <a:effectLst/>
                          <a:latin typeface="Arial" panose="020B0604020202020204" pitchFamily="34" charset="0"/>
                          <a:cs typeface="Arial" panose="020B0604020202020204" pitchFamily="34" charset="0"/>
                        </a:rPr>
                        <a:t>Shy, restrained</a:t>
                      </a:r>
                    </a:p>
                  </a:txBody>
                  <a:tcPr marL="60435" marR="60435" marT="30218" marB="30218" anchor="ctr">
                    <a:lnL>
                      <a:noFill/>
                    </a:lnL>
                    <a:lnR>
                      <a:noFill/>
                    </a:lnR>
                    <a:lnT>
                      <a:noFill/>
                    </a:lnT>
                    <a:lnB>
                      <a:noFill/>
                    </a:lnB>
                    <a:solidFill>
                      <a:schemeClr val="accent1">
                        <a:lumMod val="20000"/>
                        <a:lumOff val="80000"/>
                      </a:schemeClr>
                    </a:solidFill>
                  </a:tcPr>
                </a:tc>
                <a:tc>
                  <a:txBody>
                    <a:bodyPr/>
                    <a:lstStyle/>
                    <a:p>
                      <a:pPr algn="l" fontAlgn="ctr"/>
                      <a:r>
                        <a:rPr lang="en-US" sz="1400">
                          <a:effectLst/>
                          <a:latin typeface="Arial" panose="020B0604020202020204" pitchFamily="34" charset="0"/>
                          <a:cs typeface="Arial" panose="020B0604020202020204" pitchFamily="34" charset="0"/>
                        </a:rPr>
                        <a:t>Uninhibited, bold</a:t>
                      </a:r>
                    </a:p>
                  </a:txBody>
                  <a:tcPr marL="60435" marR="60435" marT="30218" marB="30218" anchor="ctr">
                    <a:lnL>
                      <a:noFill/>
                    </a:lnL>
                    <a:lnR>
                      <a:noFill/>
                    </a:lnR>
                    <a:lnT>
                      <a:noFill/>
                    </a:lnT>
                    <a:lnB>
                      <a:noFill/>
                    </a:lnB>
                    <a:solidFill>
                      <a:schemeClr val="accent1">
                        <a:lumMod val="20000"/>
                        <a:lumOff val="80000"/>
                      </a:schemeClr>
                    </a:solidFill>
                  </a:tcPr>
                </a:tc>
                <a:extLst>
                  <a:ext uri="{0D108BD9-81ED-4DB2-BD59-A6C34878D82A}">
                    <a16:rowId xmlns:a16="http://schemas.microsoft.com/office/drawing/2014/main" val="1612912090"/>
                  </a:ext>
                </a:extLst>
              </a:tr>
              <a:tr h="241741">
                <a:tc>
                  <a:txBody>
                    <a:bodyPr/>
                    <a:lstStyle/>
                    <a:p>
                      <a:pPr algn="l" fontAlgn="ctr"/>
                      <a:r>
                        <a:rPr lang="en-US" sz="1400">
                          <a:effectLst/>
                          <a:latin typeface="Arial" panose="020B0604020202020204" pitchFamily="34" charset="0"/>
                          <a:cs typeface="Arial" panose="020B0604020202020204" pitchFamily="34" charset="0"/>
                        </a:rPr>
                        <a:t>Sensitivity</a:t>
                      </a:r>
                    </a:p>
                  </a:txBody>
                  <a:tcPr marL="60435" marR="60435" marT="30218" marB="30218" anchor="ctr">
                    <a:lnL>
                      <a:noFill/>
                    </a:lnL>
                    <a:lnR>
                      <a:noFill/>
                    </a:lnR>
                    <a:lnT>
                      <a:noFill/>
                    </a:lnT>
                    <a:lnB>
                      <a:noFill/>
                    </a:lnB>
                    <a:solidFill>
                      <a:schemeClr val="accent1">
                        <a:lumMod val="20000"/>
                        <a:lumOff val="80000"/>
                      </a:schemeClr>
                    </a:solidFill>
                  </a:tcPr>
                </a:tc>
                <a:tc>
                  <a:txBody>
                    <a:bodyPr/>
                    <a:lstStyle/>
                    <a:p>
                      <a:pPr algn="l" fontAlgn="ctr"/>
                      <a:r>
                        <a:rPr lang="en-US" sz="1400">
                          <a:effectLst/>
                          <a:latin typeface="Arial" panose="020B0604020202020204" pitchFamily="34" charset="0"/>
                          <a:cs typeface="Arial" panose="020B0604020202020204" pitchFamily="34" charset="0"/>
                        </a:rPr>
                        <a:t>Tough-minded</a:t>
                      </a:r>
                    </a:p>
                  </a:txBody>
                  <a:tcPr marL="60435" marR="60435" marT="30218" marB="30218" anchor="ctr">
                    <a:lnL>
                      <a:noFill/>
                    </a:lnL>
                    <a:lnR>
                      <a:noFill/>
                    </a:lnR>
                    <a:lnT>
                      <a:noFill/>
                    </a:lnT>
                    <a:lnB>
                      <a:noFill/>
                    </a:lnB>
                    <a:solidFill>
                      <a:schemeClr val="accent1">
                        <a:lumMod val="20000"/>
                        <a:lumOff val="80000"/>
                      </a:schemeClr>
                    </a:solidFill>
                  </a:tcPr>
                </a:tc>
                <a:tc>
                  <a:txBody>
                    <a:bodyPr/>
                    <a:lstStyle/>
                    <a:p>
                      <a:pPr algn="l" fontAlgn="ctr"/>
                      <a:r>
                        <a:rPr lang="en-US" sz="1400">
                          <a:effectLst/>
                          <a:latin typeface="Arial" panose="020B0604020202020204" pitchFamily="34" charset="0"/>
                          <a:cs typeface="Arial" panose="020B0604020202020204" pitchFamily="34" charset="0"/>
                        </a:rPr>
                        <a:t>Sensitive, caring</a:t>
                      </a:r>
                    </a:p>
                  </a:txBody>
                  <a:tcPr marL="60435" marR="60435" marT="30218" marB="30218" anchor="ctr">
                    <a:lnL>
                      <a:noFill/>
                    </a:lnL>
                    <a:lnR>
                      <a:noFill/>
                    </a:lnR>
                    <a:lnT>
                      <a:noFill/>
                    </a:lnT>
                    <a:lnB>
                      <a:noFill/>
                    </a:lnB>
                    <a:solidFill>
                      <a:schemeClr val="accent1">
                        <a:lumMod val="20000"/>
                        <a:lumOff val="80000"/>
                      </a:schemeClr>
                    </a:solidFill>
                  </a:tcPr>
                </a:tc>
                <a:extLst>
                  <a:ext uri="{0D108BD9-81ED-4DB2-BD59-A6C34878D82A}">
                    <a16:rowId xmlns:a16="http://schemas.microsoft.com/office/drawing/2014/main" val="1773324522"/>
                  </a:ext>
                </a:extLst>
              </a:tr>
              <a:tr h="241741">
                <a:tc>
                  <a:txBody>
                    <a:bodyPr/>
                    <a:lstStyle/>
                    <a:p>
                      <a:pPr algn="l" fontAlgn="ctr"/>
                      <a:r>
                        <a:rPr lang="en-US" sz="1400">
                          <a:effectLst/>
                          <a:latin typeface="Arial" panose="020B0604020202020204" pitchFamily="34" charset="0"/>
                          <a:cs typeface="Arial" panose="020B0604020202020204" pitchFamily="34" charset="0"/>
                        </a:rPr>
                        <a:t>Paranoia</a:t>
                      </a:r>
                    </a:p>
                  </a:txBody>
                  <a:tcPr marL="60435" marR="60435" marT="30218" marB="30218" anchor="ctr">
                    <a:lnL>
                      <a:noFill/>
                    </a:lnL>
                    <a:lnR>
                      <a:noFill/>
                    </a:lnR>
                    <a:lnT>
                      <a:noFill/>
                    </a:lnT>
                    <a:lnB>
                      <a:noFill/>
                    </a:lnB>
                    <a:solidFill>
                      <a:schemeClr val="accent1">
                        <a:lumMod val="20000"/>
                        <a:lumOff val="80000"/>
                      </a:schemeClr>
                    </a:solidFill>
                  </a:tcPr>
                </a:tc>
                <a:tc>
                  <a:txBody>
                    <a:bodyPr/>
                    <a:lstStyle/>
                    <a:p>
                      <a:pPr algn="l" fontAlgn="ctr"/>
                      <a:r>
                        <a:rPr lang="en-US" sz="1400">
                          <a:effectLst/>
                          <a:latin typeface="Arial" panose="020B0604020202020204" pitchFamily="34" charset="0"/>
                          <a:cs typeface="Arial" panose="020B0604020202020204" pitchFamily="34" charset="0"/>
                        </a:rPr>
                        <a:t>Trusting</a:t>
                      </a:r>
                    </a:p>
                  </a:txBody>
                  <a:tcPr marL="60435" marR="60435" marT="30218" marB="30218" anchor="ctr">
                    <a:lnL>
                      <a:noFill/>
                    </a:lnL>
                    <a:lnR>
                      <a:noFill/>
                    </a:lnR>
                    <a:lnT>
                      <a:noFill/>
                    </a:lnT>
                    <a:lnB>
                      <a:noFill/>
                    </a:lnB>
                    <a:solidFill>
                      <a:schemeClr val="accent1">
                        <a:lumMod val="20000"/>
                        <a:lumOff val="80000"/>
                      </a:schemeClr>
                    </a:solidFill>
                  </a:tcPr>
                </a:tc>
                <a:tc>
                  <a:txBody>
                    <a:bodyPr/>
                    <a:lstStyle/>
                    <a:p>
                      <a:pPr algn="l" fontAlgn="ctr"/>
                      <a:r>
                        <a:rPr lang="en-US" sz="1400">
                          <a:effectLst/>
                          <a:latin typeface="Arial" panose="020B0604020202020204" pitchFamily="34" charset="0"/>
                          <a:cs typeface="Arial" panose="020B0604020202020204" pitchFamily="34" charset="0"/>
                        </a:rPr>
                        <a:t>Suspicious</a:t>
                      </a:r>
                    </a:p>
                  </a:txBody>
                  <a:tcPr marL="60435" marR="60435" marT="30218" marB="30218" anchor="ctr">
                    <a:lnL>
                      <a:noFill/>
                    </a:lnL>
                    <a:lnR>
                      <a:noFill/>
                    </a:lnR>
                    <a:lnT>
                      <a:noFill/>
                    </a:lnT>
                    <a:lnB>
                      <a:noFill/>
                    </a:lnB>
                    <a:solidFill>
                      <a:schemeClr val="accent1">
                        <a:lumMod val="20000"/>
                        <a:lumOff val="80000"/>
                      </a:schemeClr>
                    </a:solidFill>
                  </a:tcPr>
                </a:tc>
                <a:extLst>
                  <a:ext uri="{0D108BD9-81ED-4DB2-BD59-A6C34878D82A}">
                    <a16:rowId xmlns:a16="http://schemas.microsoft.com/office/drawing/2014/main" val="2641595548"/>
                  </a:ext>
                </a:extLst>
              </a:tr>
              <a:tr h="241741">
                <a:tc>
                  <a:txBody>
                    <a:bodyPr/>
                    <a:lstStyle/>
                    <a:p>
                      <a:pPr algn="l" fontAlgn="ctr"/>
                      <a:r>
                        <a:rPr lang="en-US" sz="1400">
                          <a:effectLst/>
                          <a:latin typeface="Arial" panose="020B0604020202020204" pitchFamily="34" charset="0"/>
                          <a:cs typeface="Arial" panose="020B0604020202020204" pitchFamily="34" charset="0"/>
                        </a:rPr>
                        <a:t>Abstractness</a:t>
                      </a:r>
                    </a:p>
                  </a:txBody>
                  <a:tcPr marL="60435" marR="60435" marT="30218" marB="30218" anchor="ctr">
                    <a:lnL>
                      <a:noFill/>
                    </a:lnL>
                    <a:lnR>
                      <a:noFill/>
                    </a:lnR>
                    <a:lnT>
                      <a:noFill/>
                    </a:lnT>
                    <a:lnB>
                      <a:noFill/>
                    </a:lnB>
                    <a:solidFill>
                      <a:schemeClr val="accent1">
                        <a:lumMod val="20000"/>
                        <a:lumOff val="80000"/>
                      </a:schemeClr>
                    </a:solidFill>
                  </a:tcPr>
                </a:tc>
                <a:tc>
                  <a:txBody>
                    <a:bodyPr/>
                    <a:lstStyle/>
                    <a:p>
                      <a:pPr algn="l" fontAlgn="ctr"/>
                      <a:r>
                        <a:rPr lang="en-US" sz="1400">
                          <a:effectLst/>
                          <a:latin typeface="Arial" panose="020B0604020202020204" pitchFamily="34" charset="0"/>
                          <a:cs typeface="Arial" panose="020B0604020202020204" pitchFamily="34" charset="0"/>
                        </a:rPr>
                        <a:t>Conventional</a:t>
                      </a:r>
                    </a:p>
                  </a:txBody>
                  <a:tcPr marL="60435" marR="60435" marT="30218" marB="30218" anchor="ctr">
                    <a:lnL>
                      <a:noFill/>
                    </a:lnL>
                    <a:lnR>
                      <a:noFill/>
                    </a:lnR>
                    <a:lnT>
                      <a:noFill/>
                    </a:lnT>
                    <a:lnB>
                      <a:noFill/>
                    </a:lnB>
                    <a:solidFill>
                      <a:schemeClr val="accent1">
                        <a:lumMod val="20000"/>
                        <a:lumOff val="80000"/>
                      </a:schemeClr>
                    </a:solidFill>
                  </a:tcPr>
                </a:tc>
                <a:tc>
                  <a:txBody>
                    <a:bodyPr/>
                    <a:lstStyle/>
                    <a:p>
                      <a:pPr algn="l" fontAlgn="ctr"/>
                      <a:r>
                        <a:rPr lang="en-US" sz="1400" dirty="0">
                          <a:effectLst/>
                          <a:latin typeface="Arial" panose="020B0604020202020204" pitchFamily="34" charset="0"/>
                          <a:cs typeface="Arial" panose="020B0604020202020204" pitchFamily="34" charset="0"/>
                        </a:rPr>
                        <a:t>Imaginative</a:t>
                      </a:r>
                    </a:p>
                  </a:txBody>
                  <a:tcPr marL="60435" marR="60435" marT="30218" marB="30218" anchor="ctr">
                    <a:lnL>
                      <a:noFill/>
                    </a:lnL>
                    <a:lnR>
                      <a:noFill/>
                    </a:lnR>
                    <a:lnT>
                      <a:noFill/>
                    </a:lnT>
                    <a:lnB>
                      <a:noFill/>
                    </a:lnB>
                    <a:solidFill>
                      <a:schemeClr val="accent1">
                        <a:lumMod val="20000"/>
                        <a:lumOff val="80000"/>
                      </a:schemeClr>
                    </a:solidFill>
                  </a:tcPr>
                </a:tc>
                <a:extLst>
                  <a:ext uri="{0D108BD9-81ED-4DB2-BD59-A6C34878D82A}">
                    <a16:rowId xmlns:a16="http://schemas.microsoft.com/office/drawing/2014/main" val="3962299295"/>
                  </a:ext>
                </a:extLst>
              </a:tr>
              <a:tr h="241741">
                <a:tc>
                  <a:txBody>
                    <a:bodyPr/>
                    <a:lstStyle/>
                    <a:p>
                      <a:pPr algn="l" fontAlgn="ctr"/>
                      <a:r>
                        <a:rPr lang="en-US" sz="1400">
                          <a:effectLst/>
                          <a:latin typeface="Arial" panose="020B0604020202020204" pitchFamily="34" charset="0"/>
                          <a:cs typeface="Arial" panose="020B0604020202020204" pitchFamily="34" charset="0"/>
                        </a:rPr>
                        <a:t>Introversion</a:t>
                      </a:r>
                    </a:p>
                  </a:txBody>
                  <a:tcPr marL="60435" marR="60435" marT="30218" marB="30218" anchor="ctr">
                    <a:lnL>
                      <a:noFill/>
                    </a:lnL>
                    <a:lnR>
                      <a:noFill/>
                    </a:lnR>
                    <a:lnT>
                      <a:noFill/>
                    </a:lnT>
                    <a:lnB>
                      <a:noFill/>
                    </a:lnB>
                    <a:solidFill>
                      <a:schemeClr val="accent1">
                        <a:lumMod val="20000"/>
                        <a:lumOff val="80000"/>
                      </a:schemeClr>
                    </a:solidFill>
                  </a:tcPr>
                </a:tc>
                <a:tc>
                  <a:txBody>
                    <a:bodyPr/>
                    <a:lstStyle/>
                    <a:p>
                      <a:pPr algn="l" fontAlgn="ctr"/>
                      <a:r>
                        <a:rPr lang="en-US" sz="1400">
                          <a:effectLst/>
                          <a:latin typeface="Arial" panose="020B0604020202020204" pitchFamily="34" charset="0"/>
                          <a:cs typeface="Arial" panose="020B0604020202020204" pitchFamily="34" charset="0"/>
                        </a:rPr>
                        <a:t>Open, straightforward</a:t>
                      </a:r>
                    </a:p>
                  </a:txBody>
                  <a:tcPr marL="60435" marR="60435" marT="30218" marB="30218" anchor="ctr">
                    <a:lnL>
                      <a:noFill/>
                    </a:lnL>
                    <a:lnR>
                      <a:noFill/>
                    </a:lnR>
                    <a:lnT>
                      <a:noFill/>
                    </a:lnT>
                    <a:lnB>
                      <a:noFill/>
                    </a:lnB>
                    <a:solidFill>
                      <a:schemeClr val="accent1">
                        <a:lumMod val="20000"/>
                        <a:lumOff val="80000"/>
                      </a:schemeClr>
                    </a:solidFill>
                  </a:tcPr>
                </a:tc>
                <a:tc>
                  <a:txBody>
                    <a:bodyPr/>
                    <a:lstStyle/>
                    <a:p>
                      <a:pPr algn="l" fontAlgn="ctr"/>
                      <a:r>
                        <a:rPr lang="en-US" sz="1400" dirty="0">
                          <a:effectLst/>
                          <a:latin typeface="Arial" panose="020B0604020202020204" pitchFamily="34" charset="0"/>
                          <a:cs typeface="Arial" panose="020B0604020202020204" pitchFamily="34" charset="0"/>
                        </a:rPr>
                        <a:t>Private, shrewd</a:t>
                      </a:r>
                    </a:p>
                  </a:txBody>
                  <a:tcPr marL="60435" marR="60435" marT="30218" marB="30218" anchor="ctr">
                    <a:lnL>
                      <a:noFill/>
                    </a:lnL>
                    <a:lnR>
                      <a:noFill/>
                    </a:lnR>
                    <a:lnT>
                      <a:noFill/>
                    </a:lnT>
                    <a:lnB>
                      <a:noFill/>
                    </a:lnB>
                    <a:solidFill>
                      <a:schemeClr val="accent1">
                        <a:lumMod val="20000"/>
                        <a:lumOff val="80000"/>
                      </a:schemeClr>
                    </a:solidFill>
                  </a:tcPr>
                </a:tc>
                <a:extLst>
                  <a:ext uri="{0D108BD9-81ED-4DB2-BD59-A6C34878D82A}">
                    <a16:rowId xmlns:a16="http://schemas.microsoft.com/office/drawing/2014/main" val="1563899596"/>
                  </a:ext>
                </a:extLst>
              </a:tr>
              <a:tr h="241741">
                <a:tc>
                  <a:txBody>
                    <a:bodyPr/>
                    <a:lstStyle/>
                    <a:p>
                      <a:pPr algn="l" fontAlgn="ctr"/>
                      <a:r>
                        <a:rPr lang="en-US" sz="1400">
                          <a:effectLst/>
                          <a:latin typeface="Arial" panose="020B0604020202020204" pitchFamily="34" charset="0"/>
                          <a:cs typeface="Arial" panose="020B0604020202020204" pitchFamily="34" charset="0"/>
                        </a:rPr>
                        <a:t>Anxiety</a:t>
                      </a:r>
                    </a:p>
                  </a:txBody>
                  <a:tcPr marL="60435" marR="60435" marT="30218" marB="30218" anchor="ctr">
                    <a:lnL>
                      <a:noFill/>
                    </a:lnL>
                    <a:lnR>
                      <a:noFill/>
                    </a:lnR>
                    <a:lnT>
                      <a:noFill/>
                    </a:lnT>
                    <a:lnB>
                      <a:noFill/>
                    </a:lnB>
                    <a:solidFill>
                      <a:schemeClr val="accent1">
                        <a:lumMod val="20000"/>
                        <a:lumOff val="80000"/>
                      </a:schemeClr>
                    </a:solidFill>
                  </a:tcPr>
                </a:tc>
                <a:tc>
                  <a:txBody>
                    <a:bodyPr/>
                    <a:lstStyle/>
                    <a:p>
                      <a:pPr algn="l" fontAlgn="ctr"/>
                      <a:r>
                        <a:rPr lang="en-US" sz="1400" dirty="0">
                          <a:effectLst/>
                          <a:latin typeface="Arial" panose="020B0604020202020204" pitchFamily="34" charset="0"/>
                          <a:cs typeface="Arial" panose="020B0604020202020204" pitchFamily="34" charset="0"/>
                        </a:rPr>
                        <a:t>Confident</a:t>
                      </a:r>
                    </a:p>
                  </a:txBody>
                  <a:tcPr marL="60435" marR="60435" marT="30218" marB="30218" anchor="ctr">
                    <a:lnL>
                      <a:noFill/>
                    </a:lnL>
                    <a:lnR>
                      <a:noFill/>
                    </a:lnR>
                    <a:lnT>
                      <a:noFill/>
                    </a:lnT>
                    <a:lnB>
                      <a:noFill/>
                    </a:lnB>
                    <a:solidFill>
                      <a:schemeClr val="accent1">
                        <a:lumMod val="20000"/>
                        <a:lumOff val="80000"/>
                      </a:schemeClr>
                    </a:solidFill>
                  </a:tcPr>
                </a:tc>
                <a:tc>
                  <a:txBody>
                    <a:bodyPr/>
                    <a:lstStyle/>
                    <a:p>
                      <a:pPr algn="l" fontAlgn="ctr"/>
                      <a:r>
                        <a:rPr lang="en-US" sz="1400">
                          <a:effectLst/>
                          <a:latin typeface="Arial" panose="020B0604020202020204" pitchFamily="34" charset="0"/>
                          <a:cs typeface="Arial" panose="020B0604020202020204" pitchFamily="34" charset="0"/>
                        </a:rPr>
                        <a:t>Apprehensive</a:t>
                      </a:r>
                    </a:p>
                  </a:txBody>
                  <a:tcPr marL="60435" marR="60435" marT="30218" marB="30218" anchor="ctr">
                    <a:lnL>
                      <a:noFill/>
                    </a:lnL>
                    <a:lnR>
                      <a:noFill/>
                    </a:lnR>
                    <a:lnT>
                      <a:noFill/>
                    </a:lnT>
                    <a:lnB>
                      <a:noFill/>
                    </a:lnB>
                    <a:solidFill>
                      <a:schemeClr val="accent1">
                        <a:lumMod val="20000"/>
                        <a:lumOff val="80000"/>
                      </a:schemeClr>
                    </a:solidFill>
                  </a:tcPr>
                </a:tc>
                <a:extLst>
                  <a:ext uri="{0D108BD9-81ED-4DB2-BD59-A6C34878D82A}">
                    <a16:rowId xmlns:a16="http://schemas.microsoft.com/office/drawing/2014/main" val="3271883167"/>
                  </a:ext>
                </a:extLst>
              </a:tr>
              <a:tr h="241741">
                <a:tc>
                  <a:txBody>
                    <a:bodyPr/>
                    <a:lstStyle/>
                    <a:p>
                      <a:pPr algn="l" fontAlgn="ctr"/>
                      <a:r>
                        <a:rPr lang="en-US" sz="1400">
                          <a:effectLst/>
                          <a:latin typeface="Arial" panose="020B0604020202020204" pitchFamily="34" charset="0"/>
                          <a:cs typeface="Arial" panose="020B0604020202020204" pitchFamily="34" charset="0"/>
                        </a:rPr>
                        <a:t>Openmindedness</a:t>
                      </a:r>
                    </a:p>
                  </a:txBody>
                  <a:tcPr marL="60435" marR="60435" marT="30218" marB="30218" anchor="ctr">
                    <a:lnL>
                      <a:noFill/>
                    </a:lnL>
                    <a:lnR>
                      <a:noFill/>
                    </a:lnR>
                    <a:lnT>
                      <a:noFill/>
                    </a:lnT>
                    <a:lnB>
                      <a:noFill/>
                    </a:lnB>
                    <a:solidFill>
                      <a:schemeClr val="accent1">
                        <a:lumMod val="20000"/>
                        <a:lumOff val="80000"/>
                      </a:schemeClr>
                    </a:solidFill>
                  </a:tcPr>
                </a:tc>
                <a:tc>
                  <a:txBody>
                    <a:bodyPr/>
                    <a:lstStyle/>
                    <a:p>
                      <a:pPr algn="l" fontAlgn="ctr"/>
                      <a:r>
                        <a:rPr lang="en-US" sz="1400">
                          <a:effectLst/>
                          <a:latin typeface="Arial" panose="020B0604020202020204" pitchFamily="34" charset="0"/>
                          <a:cs typeface="Arial" panose="020B0604020202020204" pitchFamily="34" charset="0"/>
                        </a:rPr>
                        <a:t>Closeminded, traditional</a:t>
                      </a:r>
                    </a:p>
                  </a:txBody>
                  <a:tcPr marL="60435" marR="60435" marT="30218" marB="30218" anchor="ctr">
                    <a:lnL>
                      <a:noFill/>
                    </a:lnL>
                    <a:lnR>
                      <a:noFill/>
                    </a:lnR>
                    <a:lnT>
                      <a:noFill/>
                    </a:lnT>
                    <a:lnB>
                      <a:noFill/>
                    </a:lnB>
                    <a:solidFill>
                      <a:schemeClr val="accent1">
                        <a:lumMod val="20000"/>
                        <a:lumOff val="80000"/>
                      </a:schemeClr>
                    </a:solidFill>
                  </a:tcPr>
                </a:tc>
                <a:tc>
                  <a:txBody>
                    <a:bodyPr/>
                    <a:lstStyle/>
                    <a:p>
                      <a:pPr algn="l" fontAlgn="ctr"/>
                      <a:r>
                        <a:rPr lang="en-US" sz="1400">
                          <a:effectLst/>
                          <a:latin typeface="Arial" panose="020B0604020202020204" pitchFamily="34" charset="0"/>
                          <a:cs typeface="Arial" panose="020B0604020202020204" pitchFamily="34" charset="0"/>
                        </a:rPr>
                        <a:t>Curious, experimental</a:t>
                      </a:r>
                    </a:p>
                  </a:txBody>
                  <a:tcPr marL="60435" marR="60435" marT="30218" marB="30218" anchor="ctr">
                    <a:lnL>
                      <a:noFill/>
                    </a:lnL>
                    <a:lnR>
                      <a:noFill/>
                    </a:lnR>
                    <a:lnT>
                      <a:noFill/>
                    </a:lnT>
                    <a:lnB>
                      <a:noFill/>
                    </a:lnB>
                    <a:solidFill>
                      <a:schemeClr val="accent1">
                        <a:lumMod val="20000"/>
                        <a:lumOff val="80000"/>
                      </a:schemeClr>
                    </a:solidFill>
                  </a:tcPr>
                </a:tc>
                <a:extLst>
                  <a:ext uri="{0D108BD9-81ED-4DB2-BD59-A6C34878D82A}">
                    <a16:rowId xmlns:a16="http://schemas.microsoft.com/office/drawing/2014/main" val="1399638005"/>
                  </a:ext>
                </a:extLst>
              </a:tr>
              <a:tr h="241741">
                <a:tc>
                  <a:txBody>
                    <a:bodyPr/>
                    <a:lstStyle/>
                    <a:p>
                      <a:pPr algn="l" fontAlgn="ctr"/>
                      <a:r>
                        <a:rPr lang="en-US" sz="1400">
                          <a:effectLst/>
                          <a:latin typeface="Arial" panose="020B0604020202020204" pitchFamily="34" charset="0"/>
                          <a:cs typeface="Arial" panose="020B0604020202020204" pitchFamily="34" charset="0"/>
                        </a:rPr>
                        <a:t>Independence</a:t>
                      </a:r>
                    </a:p>
                  </a:txBody>
                  <a:tcPr marL="60435" marR="60435" marT="30218" marB="30218" anchor="ctr">
                    <a:lnL>
                      <a:noFill/>
                    </a:lnL>
                    <a:lnR>
                      <a:noFill/>
                    </a:lnR>
                    <a:lnT>
                      <a:noFill/>
                    </a:lnT>
                    <a:lnB>
                      <a:noFill/>
                    </a:lnB>
                    <a:solidFill>
                      <a:schemeClr val="accent1">
                        <a:lumMod val="20000"/>
                        <a:lumOff val="80000"/>
                      </a:schemeClr>
                    </a:solidFill>
                  </a:tcPr>
                </a:tc>
                <a:tc>
                  <a:txBody>
                    <a:bodyPr/>
                    <a:lstStyle/>
                    <a:p>
                      <a:pPr algn="l" fontAlgn="ctr"/>
                      <a:r>
                        <a:rPr lang="en-US" sz="1400">
                          <a:effectLst/>
                          <a:latin typeface="Arial" panose="020B0604020202020204" pitchFamily="34" charset="0"/>
                          <a:cs typeface="Arial" panose="020B0604020202020204" pitchFamily="34" charset="0"/>
                        </a:rPr>
                        <a:t>Outgoing, social</a:t>
                      </a:r>
                    </a:p>
                  </a:txBody>
                  <a:tcPr marL="60435" marR="60435" marT="30218" marB="30218" anchor="ctr">
                    <a:lnL>
                      <a:noFill/>
                    </a:lnL>
                    <a:lnR>
                      <a:noFill/>
                    </a:lnR>
                    <a:lnT>
                      <a:noFill/>
                    </a:lnT>
                    <a:lnB>
                      <a:noFill/>
                    </a:lnB>
                    <a:solidFill>
                      <a:schemeClr val="accent1">
                        <a:lumMod val="20000"/>
                        <a:lumOff val="80000"/>
                      </a:schemeClr>
                    </a:solidFill>
                  </a:tcPr>
                </a:tc>
                <a:tc>
                  <a:txBody>
                    <a:bodyPr/>
                    <a:lstStyle/>
                    <a:p>
                      <a:pPr algn="l" fontAlgn="ctr"/>
                      <a:r>
                        <a:rPr lang="en-US" sz="1400">
                          <a:effectLst/>
                          <a:latin typeface="Arial" panose="020B0604020202020204" pitchFamily="34" charset="0"/>
                          <a:cs typeface="Arial" panose="020B0604020202020204" pitchFamily="34" charset="0"/>
                        </a:rPr>
                        <a:t>Self-sufficient</a:t>
                      </a:r>
                    </a:p>
                  </a:txBody>
                  <a:tcPr marL="60435" marR="60435" marT="30218" marB="30218" anchor="ctr">
                    <a:lnL>
                      <a:noFill/>
                    </a:lnL>
                    <a:lnR>
                      <a:noFill/>
                    </a:lnR>
                    <a:lnT>
                      <a:noFill/>
                    </a:lnT>
                    <a:lnB>
                      <a:noFill/>
                    </a:lnB>
                    <a:solidFill>
                      <a:schemeClr val="accent1">
                        <a:lumMod val="20000"/>
                        <a:lumOff val="80000"/>
                      </a:schemeClr>
                    </a:solidFill>
                  </a:tcPr>
                </a:tc>
                <a:extLst>
                  <a:ext uri="{0D108BD9-81ED-4DB2-BD59-A6C34878D82A}">
                    <a16:rowId xmlns:a16="http://schemas.microsoft.com/office/drawing/2014/main" val="1245871326"/>
                  </a:ext>
                </a:extLst>
              </a:tr>
              <a:tr h="241741">
                <a:tc>
                  <a:txBody>
                    <a:bodyPr/>
                    <a:lstStyle/>
                    <a:p>
                      <a:pPr algn="l" fontAlgn="ctr"/>
                      <a:r>
                        <a:rPr lang="en-US" sz="1400">
                          <a:effectLst/>
                          <a:latin typeface="Arial" panose="020B0604020202020204" pitchFamily="34" charset="0"/>
                          <a:cs typeface="Arial" panose="020B0604020202020204" pitchFamily="34" charset="0"/>
                        </a:rPr>
                        <a:t>Perfectionism</a:t>
                      </a:r>
                    </a:p>
                  </a:txBody>
                  <a:tcPr marL="60435" marR="60435" marT="30218" marB="30218" anchor="ctr">
                    <a:lnL>
                      <a:noFill/>
                    </a:lnL>
                    <a:lnR>
                      <a:noFill/>
                    </a:lnR>
                    <a:lnT>
                      <a:noFill/>
                    </a:lnT>
                    <a:lnB>
                      <a:noFill/>
                    </a:lnB>
                    <a:solidFill>
                      <a:schemeClr val="accent1">
                        <a:lumMod val="20000"/>
                        <a:lumOff val="80000"/>
                      </a:schemeClr>
                    </a:solidFill>
                  </a:tcPr>
                </a:tc>
                <a:tc>
                  <a:txBody>
                    <a:bodyPr/>
                    <a:lstStyle/>
                    <a:p>
                      <a:pPr algn="l" fontAlgn="ctr"/>
                      <a:r>
                        <a:rPr lang="en-US" sz="1400">
                          <a:effectLst/>
                          <a:latin typeface="Arial" panose="020B0604020202020204" pitchFamily="34" charset="0"/>
                          <a:cs typeface="Arial" panose="020B0604020202020204" pitchFamily="34" charset="0"/>
                        </a:rPr>
                        <a:t>Disorganized, casual</a:t>
                      </a:r>
                    </a:p>
                  </a:txBody>
                  <a:tcPr marL="60435" marR="60435" marT="30218" marB="30218" anchor="ctr">
                    <a:lnL>
                      <a:noFill/>
                    </a:lnL>
                    <a:lnR>
                      <a:noFill/>
                    </a:lnR>
                    <a:lnT>
                      <a:noFill/>
                    </a:lnT>
                    <a:lnB>
                      <a:noFill/>
                    </a:lnB>
                    <a:solidFill>
                      <a:schemeClr val="accent1">
                        <a:lumMod val="20000"/>
                        <a:lumOff val="80000"/>
                      </a:schemeClr>
                    </a:solidFill>
                  </a:tcPr>
                </a:tc>
                <a:tc>
                  <a:txBody>
                    <a:bodyPr/>
                    <a:lstStyle/>
                    <a:p>
                      <a:pPr algn="l" fontAlgn="ctr"/>
                      <a:r>
                        <a:rPr lang="en-US" sz="1400">
                          <a:effectLst/>
                          <a:latin typeface="Arial" panose="020B0604020202020204" pitchFamily="34" charset="0"/>
                          <a:cs typeface="Arial" panose="020B0604020202020204" pitchFamily="34" charset="0"/>
                        </a:rPr>
                        <a:t>Organized, precise</a:t>
                      </a:r>
                    </a:p>
                  </a:txBody>
                  <a:tcPr marL="60435" marR="60435" marT="30218" marB="30218" anchor="ctr">
                    <a:lnL>
                      <a:noFill/>
                    </a:lnL>
                    <a:lnR>
                      <a:noFill/>
                    </a:lnR>
                    <a:lnT>
                      <a:noFill/>
                    </a:lnT>
                    <a:lnB>
                      <a:noFill/>
                    </a:lnB>
                    <a:solidFill>
                      <a:schemeClr val="accent1">
                        <a:lumMod val="20000"/>
                        <a:lumOff val="80000"/>
                      </a:schemeClr>
                    </a:solidFill>
                  </a:tcPr>
                </a:tc>
                <a:extLst>
                  <a:ext uri="{0D108BD9-81ED-4DB2-BD59-A6C34878D82A}">
                    <a16:rowId xmlns:a16="http://schemas.microsoft.com/office/drawing/2014/main" val="2294524146"/>
                  </a:ext>
                </a:extLst>
              </a:tr>
              <a:tr h="241741">
                <a:tc>
                  <a:txBody>
                    <a:bodyPr/>
                    <a:lstStyle/>
                    <a:p>
                      <a:pPr algn="l" fontAlgn="ctr"/>
                      <a:r>
                        <a:rPr lang="en-US" sz="1400">
                          <a:effectLst/>
                          <a:latin typeface="Arial" panose="020B0604020202020204" pitchFamily="34" charset="0"/>
                          <a:cs typeface="Arial" panose="020B0604020202020204" pitchFamily="34" charset="0"/>
                        </a:rPr>
                        <a:t>Tension</a:t>
                      </a:r>
                    </a:p>
                  </a:txBody>
                  <a:tcPr marL="60435" marR="60435" marT="30218" marB="30218" anchor="ctr">
                    <a:lnL>
                      <a:noFill/>
                    </a:lnL>
                    <a:lnR>
                      <a:noFill/>
                    </a:lnR>
                    <a:lnT>
                      <a:noFill/>
                    </a:lnT>
                    <a:lnB>
                      <a:noFill/>
                    </a:lnB>
                    <a:solidFill>
                      <a:schemeClr val="accent1">
                        <a:lumMod val="20000"/>
                        <a:lumOff val="80000"/>
                      </a:schemeClr>
                    </a:solidFill>
                  </a:tcPr>
                </a:tc>
                <a:tc>
                  <a:txBody>
                    <a:bodyPr/>
                    <a:lstStyle/>
                    <a:p>
                      <a:pPr algn="l" fontAlgn="ctr"/>
                      <a:r>
                        <a:rPr lang="en-US" sz="1400">
                          <a:effectLst/>
                          <a:latin typeface="Arial" panose="020B0604020202020204" pitchFamily="34" charset="0"/>
                          <a:cs typeface="Arial" panose="020B0604020202020204" pitchFamily="34" charset="0"/>
                        </a:rPr>
                        <a:t>Relaxed</a:t>
                      </a:r>
                    </a:p>
                  </a:txBody>
                  <a:tcPr marL="60435" marR="60435" marT="30218" marB="30218" anchor="ctr">
                    <a:lnL>
                      <a:noFill/>
                    </a:lnL>
                    <a:lnR>
                      <a:noFill/>
                    </a:lnR>
                    <a:lnT>
                      <a:noFill/>
                    </a:lnT>
                    <a:lnB>
                      <a:noFill/>
                    </a:lnB>
                    <a:solidFill>
                      <a:schemeClr val="accent1">
                        <a:lumMod val="20000"/>
                        <a:lumOff val="80000"/>
                      </a:schemeClr>
                    </a:solidFill>
                  </a:tcPr>
                </a:tc>
                <a:tc>
                  <a:txBody>
                    <a:bodyPr/>
                    <a:lstStyle/>
                    <a:p>
                      <a:pPr algn="l" fontAlgn="ctr"/>
                      <a:r>
                        <a:rPr lang="en-US" sz="1400" dirty="0">
                          <a:effectLst/>
                          <a:latin typeface="Arial" panose="020B0604020202020204" pitchFamily="34" charset="0"/>
                          <a:cs typeface="Arial" panose="020B0604020202020204" pitchFamily="34" charset="0"/>
                        </a:rPr>
                        <a:t>Stressed</a:t>
                      </a:r>
                    </a:p>
                  </a:txBody>
                  <a:tcPr marL="60435" marR="60435" marT="30218" marB="30218" anchor="ctr">
                    <a:lnL>
                      <a:noFill/>
                    </a:lnL>
                    <a:lnR>
                      <a:noFill/>
                    </a:lnR>
                    <a:lnT>
                      <a:noFill/>
                    </a:lnT>
                    <a:lnB>
                      <a:noFill/>
                    </a:lnB>
                    <a:solidFill>
                      <a:schemeClr val="accent1">
                        <a:lumMod val="20000"/>
                        <a:lumOff val="80000"/>
                      </a:schemeClr>
                    </a:solidFill>
                  </a:tcPr>
                </a:tc>
                <a:extLst>
                  <a:ext uri="{0D108BD9-81ED-4DB2-BD59-A6C34878D82A}">
                    <a16:rowId xmlns:a16="http://schemas.microsoft.com/office/drawing/2014/main" val="3362323483"/>
                  </a:ext>
                </a:extLst>
              </a:tr>
            </a:tbl>
          </a:graphicData>
        </a:graphic>
      </p:graphicFrame>
      <p:sp>
        <p:nvSpPr>
          <p:cNvPr id="3" name="TextBox 2">
            <a:extLst>
              <a:ext uri="{FF2B5EF4-FFF2-40B4-BE49-F238E27FC236}">
                <a16:creationId xmlns:a16="http://schemas.microsoft.com/office/drawing/2014/main" id="{1D01E494-2D17-CCE0-3CAA-9D2E4E48666F}"/>
              </a:ext>
            </a:extLst>
          </p:cNvPr>
          <p:cNvSpPr txBox="1"/>
          <p:nvPr/>
        </p:nvSpPr>
        <p:spPr>
          <a:xfrm>
            <a:off x="1246909" y="6275601"/>
            <a:ext cx="9909900" cy="291042"/>
          </a:xfrm>
          <a:prstGeom prst="rect">
            <a:avLst/>
          </a:prstGeom>
          <a:noFill/>
          <a:ln>
            <a:solidFill>
              <a:schemeClr val="accent1">
                <a:lumMod val="60000"/>
                <a:lumOff val="40000"/>
              </a:schemeClr>
            </a:solidFill>
          </a:ln>
        </p:spPr>
        <p:txBody>
          <a:bodyPr wrap="square">
            <a:spAutoFit/>
          </a:bodyPr>
          <a:lstStyle/>
          <a:p>
            <a:pPr marL="0" marR="0">
              <a:lnSpc>
                <a:spcPct val="115000"/>
              </a:lnSpc>
              <a:spcBef>
                <a:spcPts val="0"/>
              </a:spcBef>
              <a:spcAft>
                <a:spcPts val="1000"/>
              </a:spcAft>
            </a:pPr>
            <a:r>
              <a:rPr lang="en-US" sz="1200" b="1" kern="100" dirty="0">
                <a:effectLst/>
                <a:latin typeface="Arial" panose="020B0604020202020204" pitchFamily="34" charset="0"/>
                <a:ea typeface="Calibri" panose="020F0502020204030204" pitchFamily="34" charset="0"/>
                <a:cs typeface="Arial" panose="020B0604020202020204" pitchFamily="34" charset="0"/>
              </a:rPr>
              <a:t>Link to Learning </a:t>
            </a:r>
            <a:r>
              <a:rPr lang="en-US" sz="1200" b="1" kern="100" dirty="0">
                <a:latin typeface="Arial" panose="020B0604020202020204" pitchFamily="34" charset="0"/>
                <a:ea typeface="Calibri" panose="020F0502020204030204" pitchFamily="34" charset="0"/>
                <a:cs typeface="Arial" panose="020B0604020202020204" pitchFamily="34" charset="0"/>
              </a:rPr>
              <a:t>Assessment</a:t>
            </a:r>
            <a:r>
              <a:rPr lang="en-US" sz="1200" kern="100" dirty="0">
                <a:effectLst/>
                <a:latin typeface="Arial" panose="020B0604020202020204" pitchFamily="34" charset="0"/>
                <a:ea typeface="Calibri" panose="020F0502020204030204" pitchFamily="34" charset="0"/>
                <a:cs typeface="Arial" panose="020B0604020202020204" pitchFamily="34" charset="0"/>
              </a:rPr>
              <a:t>: </a:t>
            </a:r>
            <a:r>
              <a:rPr lang="en-US" sz="1200" dirty="0"/>
              <a:t>Take this </a:t>
            </a:r>
            <a:r>
              <a:rPr lang="en-US" sz="1200" dirty="0">
                <a:hlinkClick r:id="rId5"/>
              </a:rPr>
              <a:t>assessment based on Cattell's 16PF questionnaire</a:t>
            </a:r>
            <a:r>
              <a:rPr lang="en-US" sz="1200" dirty="0"/>
              <a:t> to see which personality traits dominate your personality.</a:t>
            </a:r>
            <a:endParaRPr lang="en-US" sz="1200" kern="100" dirty="0">
              <a:effectLst/>
              <a:latin typeface="Arial" panose="020B0604020202020204" pitchFamily="34" charset="0"/>
              <a:ea typeface="Calibri" panose="020F0502020204030204" pitchFamily="34" charset="0"/>
              <a:cs typeface="Arial" panose="020B0604020202020204" pitchFamily="34" charset="0"/>
            </a:endParaRPr>
          </a:p>
        </p:txBody>
      </p:sp>
      <p:sp>
        <p:nvSpPr>
          <p:cNvPr id="4" name="TextBox 3">
            <a:extLst>
              <a:ext uri="{FF2B5EF4-FFF2-40B4-BE49-F238E27FC236}">
                <a16:creationId xmlns:a16="http://schemas.microsoft.com/office/drawing/2014/main" id="{3A22D97A-4D04-E556-1694-7F9C884D06F8}"/>
              </a:ext>
            </a:extLst>
          </p:cNvPr>
          <p:cNvSpPr txBox="1"/>
          <p:nvPr/>
        </p:nvSpPr>
        <p:spPr>
          <a:xfrm>
            <a:off x="7807109" y="1165987"/>
            <a:ext cx="3349700" cy="276999"/>
          </a:xfrm>
          <a:prstGeom prst="rect">
            <a:avLst/>
          </a:prstGeom>
          <a:noFill/>
        </p:spPr>
        <p:txBody>
          <a:bodyPr wrap="none" rtlCol="0">
            <a:spAutoFit/>
          </a:bodyPr>
          <a:lstStyle/>
          <a:p>
            <a:r>
              <a:rPr lang="en-US" sz="1200" b="1" dirty="0">
                <a:latin typeface="Arial" panose="020B0604020202020204" pitchFamily="34" charset="0"/>
                <a:cs typeface="Arial" panose="020B0604020202020204" pitchFamily="34" charset="0"/>
              </a:rPr>
              <a:t>Cattell’s Sixteen Personality Factors (16PF)</a:t>
            </a:r>
          </a:p>
        </p:txBody>
      </p:sp>
      <p:sp>
        <p:nvSpPr>
          <p:cNvPr id="5" name="TextBox 4">
            <a:extLst>
              <a:ext uri="{FF2B5EF4-FFF2-40B4-BE49-F238E27FC236}">
                <a16:creationId xmlns:a16="http://schemas.microsoft.com/office/drawing/2014/main" id="{8E78F036-CB04-C6B5-03FA-A827211ED9E5}"/>
              </a:ext>
            </a:extLst>
          </p:cNvPr>
          <p:cNvSpPr txBox="1"/>
          <p:nvPr/>
        </p:nvSpPr>
        <p:spPr>
          <a:xfrm>
            <a:off x="5597882" y="5906268"/>
            <a:ext cx="996235" cy="307777"/>
          </a:xfrm>
          <a:prstGeom prst="rect">
            <a:avLst/>
          </a:prstGeom>
          <a:noFill/>
        </p:spPr>
        <p:txBody>
          <a:bodyPr wrap="none" rtlCol="0">
            <a:spAutoFit/>
          </a:bodyPr>
          <a:lstStyle/>
          <a:p>
            <a:r>
              <a:rPr lang="en-US" sz="1400" dirty="0">
                <a:latin typeface="Arial" panose="020B0604020202020204" pitchFamily="34" charset="0"/>
                <a:cs typeface="Arial" panose="020B0604020202020204" pitchFamily="34" charset="0"/>
              </a:rPr>
              <a:t>Table 11.5</a:t>
            </a:r>
          </a:p>
        </p:txBody>
      </p:sp>
    </p:spTree>
    <p:extLst>
      <p:ext uri="{BB962C8B-B14F-4D97-AF65-F5344CB8AC3E}">
        <p14:creationId xmlns:p14="http://schemas.microsoft.com/office/powerpoint/2010/main" val="17199978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89198B-87E7-F786-B8E5-C13A4F4C2486}"/>
              </a:ext>
            </a:extLst>
          </p:cNvPr>
          <p:cNvSpPr txBox="1">
            <a:spLocks/>
          </p:cNvSpPr>
          <p:nvPr/>
        </p:nvSpPr>
        <p:spPr>
          <a:xfrm>
            <a:off x="1849582" y="229818"/>
            <a:ext cx="8492836" cy="53680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Trait Theorists: Hans &amp; Sybil Eysenck</a:t>
            </a:r>
          </a:p>
        </p:txBody>
      </p:sp>
      <p:sp>
        <p:nvSpPr>
          <p:cNvPr id="10" name="TextBox 9">
            <a:extLst>
              <a:ext uri="{FF2B5EF4-FFF2-40B4-BE49-F238E27FC236}">
                <a16:creationId xmlns:a16="http://schemas.microsoft.com/office/drawing/2014/main" id="{84351524-C499-F3DC-CB68-B8804DAF0661}"/>
              </a:ext>
            </a:extLst>
          </p:cNvPr>
          <p:cNvSpPr txBox="1"/>
          <p:nvPr/>
        </p:nvSpPr>
        <p:spPr>
          <a:xfrm>
            <a:off x="1029855" y="6586972"/>
            <a:ext cx="10132290"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Image by Maria Pagano</a:t>
            </a:r>
          </a:p>
        </p:txBody>
      </p:sp>
      <p:sp>
        <p:nvSpPr>
          <p:cNvPr id="5" name="TextBox 4">
            <a:extLst>
              <a:ext uri="{FF2B5EF4-FFF2-40B4-BE49-F238E27FC236}">
                <a16:creationId xmlns:a16="http://schemas.microsoft.com/office/drawing/2014/main" id="{4307F5FA-164A-9DC9-4207-ECAA59AA066F}"/>
              </a:ext>
            </a:extLst>
          </p:cNvPr>
          <p:cNvSpPr txBox="1"/>
          <p:nvPr/>
        </p:nvSpPr>
        <p:spPr>
          <a:xfrm>
            <a:off x="608431" y="1227115"/>
            <a:ext cx="5733182" cy="4403770"/>
          </a:xfrm>
          <a:prstGeom prst="rect">
            <a:avLst/>
          </a:prstGeom>
          <a:noFill/>
          <a:ln>
            <a:solidFill>
              <a:schemeClr val="accent1">
                <a:lumMod val="60000"/>
                <a:lumOff val="40000"/>
              </a:schemeClr>
            </a:solidFill>
          </a:ln>
        </p:spPr>
        <p:txBody>
          <a:bodyPr wrap="square">
            <a:spAutoFit/>
          </a:bodyPr>
          <a:lstStyle/>
          <a:p>
            <a:pPr marL="285750" marR="0" lvl="0" indent="-285750" algn="l" defTabSz="914400" rtl="0" eaLnBrk="1" fontAlgn="auto" latinLnBrk="0" hangingPunct="1">
              <a:lnSpc>
                <a:spcPct val="100000"/>
              </a:lnSpc>
              <a:spcBef>
                <a:spcPts val="0"/>
              </a:spcBef>
              <a:spcAft>
                <a:spcPts val="0"/>
              </a:spcAft>
              <a:buClr>
                <a:schemeClr val="accent1">
                  <a:lumMod val="60000"/>
                  <a:lumOff val="40000"/>
                </a:schemeClr>
              </a:buClr>
              <a:buSzPts val="1600"/>
              <a:buFont typeface="Wingdings" panose="05000000000000000000" pitchFamily="2" charset="2"/>
              <a:buChar char="q"/>
              <a:tabLst/>
              <a:defRPr/>
            </a:pPr>
            <a:r>
              <a:rPr kumimoji="0" lang="en-US" i="0" u="none" strike="noStrike" kern="0" cap="none" spc="0" normalizeH="0" baseline="0" noProof="0" dirty="0">
                <a:ln>
                  <a:noFill/>
                </a:ln>
                <a:solidFill>
                  <a:srgbClr val="000000"/>
                </a:solidFill>
                <a:effectLst/>
                <a:uLnTx/>
                <a:uFillTx/>
                <a:latin typeface="Arial"/>
                <a:cs typeface="Arial"/>
                <a:sym typeface="Arial"/>
              </a:rPr>
              <a:t>Hans and Sybil Eysenck focused on temperament and believed that our personality traits are influenced by our genetic inheritance.</a:t>
            </a:r>
            <a:endParaRPr kumimoji="0" lang="en-US" i="0" u="none" strike="noStrike" kern="0" cap="none" spc="0" normalizeH="0" baseline="0" noProof="0" dirty="0">
              <a:ln>
                <a:noFill/>
              </a:ln>
              <a:solidFill>
                <a:srgbClr val="212F62"/>
              </a:solidFill>
              <a:effectLst/>
              <a:uLnTx/>
              <a:uFillTx/>
              <a:latin typeface="Arial"/>
              <a:cs typeface="Arial"/>
              <a:sym typeface="Arial"/>
            </a:endParaRPr>
          </a:p>
          <a:p>
            <a:pPr marL="285750" marR="0" lvl="0" indent="-285750" algn="l" defTabSz="914400" rtl="0" eaLnBrk="1" fontAlgn="auto" latinLnBrk="0" hangingPunct="1">
              <a:lnSpc>
                <a:spcPct val="100000"/>
              </a:lnSpc>
              <a:spcBef>
                <a:spcPts val="1080"/>
              </a:spcBef>
              <a:spcAft>
                <a:spcPts val="0"/>
              </a:spcAft>
              <a:buClr>
                <a:schemeClr val="accent1">
                  <a:lumMod val="60000"/>
                  <a:lumOff val="40000"/>
                </a:schemeClr>
              </a:buClr>
              <a:buSzPts val="1600"/>
              <a:buFont typeface="Wingdings" panose="05000000000000000000" pitchFamily="2" charset="2"/>
              <a:buChar char="q"/>
              <a:tabLst/>
              <a:defRPr/>
            </a:pPr>
            <a:r>
              <a:rPr kumimoji="0" lang="en-US" i="0" u="none" strike="noStrike" kern="0" cap="none" spc="0" normalizeH="0" baseline="0" noProof="0" dirty="0">
                <a:ln>
                  <a:noFill/>
                </a:ln>
                <a:solidFill>
                  <a:srgbClr val="000000"/>
                </a:solidFill>
                <a:effectLst/>
                <a:uLnTx/>
                <a:uFillTx/>
                <a:latin typeface="Arial"/>
                <a:cs typeface="Arial"/>
                <a:sym typeface="Arial"/>
              </a:rPr>
              <a:t>Claimed 2 specific personality dimensions:</a:t>
            </a:r>
            <a:endParaRPr kumimoji="0" lang="en-US" i="0" u="none" strike="noStrike" kern="0" cap="none" spc="0" normalizeH="0" baseline="0" noProof="0" dirty="0">
              <a:ln>
                <a:noFill/>
              </a:ln>
              <a:solidFill>
                <a:srgbClr val="212F62"/>
              </a:solidFill>
              <a:effectLst/>
              <a:uLnTx/>
              <a:uFillTx/>
              <a:latin typeface="Arial"/>
              <a:cs typeface="Arial"/>
              <a:sym typeface="Arial"/>
            </a:endParaRPr>
          </a:p>
          <a:p>
            <a:pPr marL="800100" lvl="1" indent="-342900">
              <a:spcBef>
                <a:spcPts val="1080"/>
              </a:spcBef>
              <a:buClr>
                <a:schemeClr val="accent1">
                  <a:lumMod val="60000"/>
                  <a:lumOff val="40000"/>
                </a:schemeClr>
              </a:buClr>
              <a:buSzPts val="1600"/>
              <a:buFont typeface="Wingdings" panose="05000000000000000000" pitchFamily="2" charset="2"/>
              <a:buChar char="ü"/>
              <a:defRPr/>
            </a:pPr>
            <a:r>
              <a:rPr kumimoji="0" lang="en-US" i="0" u="none" strike="noStrike" kern="0" cap="none" spc="0" normalizeH="0" baseline="0" noProof="0" dirty="0">
                <a:ln>
                  <a:noFill/>
                </a:ln>
                <a:solidFill>
                  <a:srgbClr val="000000"/>
                </a:solidFill>
                <a:effectLst/>
                <a:uLnTx/>
                <a:uFillTx/>
                <a:latin typeface="Arial"/>
                <a:cs typeface="Arial"/>
                <a:sym typeface="Arial"/>
              </a:rPr>
              <a:t>Extroversion/Introversion.</a:t>
            </a:r>
            <a:endParaRPr kumimoji="0" lang="en-US" i="0" u="none" strike="noStrike" kern="0" cap="none" spc="0" normalizeH="0" baseline="0" noProof="0" dirty="0">
              <a:ln>
                <a:noFill/>
              </a:ln>
              <a:solidFill>
                <a:srgbClr val="212F62"/>
              </a:solidFill>
              <a:effectLst/>
              <a:uLnTx/>
              <a:uFillTx/>
              <a:latin typeface="Arial"/>
              <a:cs typeface="Arial"/>
              <a:sym typeface="Arial"/>
            </a:endParaRPr>
          </a:p>
          <a:p>
            <a:pPr marL="1200150" lvl="2" indent="-285750">
              <a:spcBef>
                <a:spcPts val="1080"/>
              </a:spcBef>
              <a:buClr>
                <a:schemeClr val="accent1">
                  <a:lumMod val="60000"/>
                  <a:lumOff val="40000"/>
                </a:schemeClr>
              </a:buClr>
              <a:buSzPts val="1600"/>
              <a:buFont typeface="Wingdings" panose="05000000000000000000" pitchFamily="2" charset="2"/>
              <a:buChar char="ü"/>
              <a:defRPr/>
            </a:pPr>
            <a:r>
              <a:rPr kumimoji="0" lang="en-US" i="0" u="none" strike="noStrike" kern="0" cap="none" spc="0" normalizeH="0" baseline="0" noProof="0" dirty="0">
                <a:ln>
                  <a:noFill/>
                </a:ln>
                <a:solidFill>
                  <a:srgbClr val="000000"/>
                </a:solidFill>
                <a:effectLst/>
                <a:uLnTx/>
                <a:uFillTx/>
                <a:latin typeface="Arial"/>
                <a:cs typeface="Arial"/>
                <a:sym typeface="Arial"/>
              </a:rPr>
              <a:t>High in extroversion – sociable, outgoing.</a:t>
            </a:r>
            <a:endParaRPr kumimoji="0" lang="en-US" i="0" u="none" strike="noStrike" kern="0" cap="none" spc="0" normalizeH="0" baseline="0" noProof="0" dirty="0">
              <a:ln>
                <a:noFill/>
              </a:ln>
              <a:solidFill>
                <a:srgbClr val="212F62"/>
              </a:solidFill>
              <a:effectLst/>
              <a:uLnTx/>
              <a:uFillTx/>
              <a:latin typeface="Arial"/>
              <a:cs typeface="Arial"/>
              <a:sym typeface="Arial"/>
            </a:endParaRPr>
          </a:p>
          <a:p>
            <a:pPr marL="1200150" lvl="2" indent="-285750">
              <a:spcBef>
                <a:spcPts val="1080"/>
              </a:spcBef>
              <a:buClr>
                <a:schemeClr val="accent1">
                  <a:lumMod val="60000"/>
                  <a:lumOff val="40000"/>
                </a:schemeClr>
              </a:buClr>
              <a:buSzPts val="1600"/>
              <a:buFont typeface="Wingdings" panose="05000000000000000000" pitchFamily="2" charset="2"/>
              <a:buChar char="ü"/>
              <a:defRPr/>
            </a:pPr>
            <a:r>
              <a:rPr kumimoji="0" lang="en-US" i="0" u="none" strike="noStrike" kern="0" cap="none" spc="0" normalizeH="0" baseline="0" noProof="0" dirty="0">
                <a:ln>
                  <a:noFill/>
                </a:ln>
                <a:solidFill>
                  <a:srgbClr val="000000"/>
                </a:solidFill>
                <a:effectLst/>
                <a:uLnTx/>
                <a:uFillTx/>
                <a:latin typeface="Arial"/>
                <a:cs typeface="Arial"/>
                <a:sym typeface="Arial"/>
              </a:rPr>
              <a:t>High in introversion – high need to be alone, engage in solitary behaviors.</a:t>
            </a:r>
          </a:p>
          <a:p>
            <a:pPr marL="800100" lvl="1" indent="-342900">
              <a:spcBef>
                <a:spcPts val="1080"/>
              </a:spcBef>
              <a:buClr>
                <a:schemeClr val="accent1">
                  <a:lumMod val="60000"/>
                  <a:lumOff val="40000"/>
                </a:schemeClr>
              </a:buClr>
              <a:buSzPts val="1600"/>
              <a:buFont typeface="Wingdings" panose="05000000000000000000" pitchFamily="2" charset="2"/>
              <a:buChar char="ü"/>
              <a:defRPr/>
            </a:pPr>
            <a:r>
              <a:rPr kumimoji="0" lang="en-US" i="0" u="none" strike="noStrike" kern="0" cap="none" spc="0" normalizeH="0" baseline="0" noProof="0" dirty="0">
                <a:ln>
                  <a:noFill/>
                </a:ln>
                <a:solidFill>
                  <a:srgbClr val="000000"/>
                </a:solidFill>
                <a:effectLst/>
                <a:uLnTx/>
                <a:uFillTx/>
                <a:latin typeface="Arial"/>
                <a:cs typeface="Arial"/>
                <a:sym typeface="Arial"/>
              </a:rPr>
              <a:t>Neuroticism/Stability.</a:t>
            </a:r>
            <a:endParaRPr kumimoji="0" lang="en-US" i="0" u="none" strike="noStrike" kern="0" cap="none" spc="0" normalizeH="0" baseline="0" noProof="0" dirty="0">
              <a:ln>
                <a:noFill/>
              </a:ln>
              <a:solidFill>
                <a:srgbClr val="212F62"/>
              </a:solidFill>
              <a:effectLst/>
              <a:uLnTx/>
              <a:uFillTx/>
              <a:latin typeface="Arial"/>
              <a:cs typeface="Arial"/>
              <a:sym typeface="Arial"/>
            </a:endParaRPr>
          </a:p>
          <a:p>
            <a:pPr marL="1200150" lvl="2" indent="-285750">
              <a:spcBef>
                <a:spcPts val="1080"/>
              </a:spcBef>
              <a:buClr>
                <a:schemeClr val="accent1">
                  <a:lumMod val="60000"/>
                  <a:lumOff val="40000"/>
                </a:schemeClr>
              </a:buClr>
              <a:buSzPts val="1600"/>
              <a:buFont typeface="Wingdings" panose="05000000000000000000" pitchFamily="2" charset="2"/>
              <a:buChar char="ü"/>
              <a:defRPr/>
            </a:pPr>
            <a:r>
              <a:rPr kumimoji="0" lang="en-US" i="0" u="none" strike="noStrike" kern="0" cap="none" spc="0" normalizeH="0" baseline="0" noProof="0" dirty="0">
                <a:ln>
                  <a:noFill/>
                </a:ln>
                <a:solidFill>
                  <a:srgbClr val="000000"/>
                </a:solidFill>
                <a:effectLst/>
                <a:uLnTx/>
                <a:uFillTx/>
                <a:latin typeface="Arial"/>
                <a:cs typeface="Arial"/>
                <a:sym typeface="Arial"/>
              </a:rPr>
              <a:t>High in neuroticism – anxious, overactive sympathetic nervous system.</a:t>
            </a:r>
            <a:endParaRPr kumimoji="0" lang="en-US" i="0" u="none" strike="noStrike" kern="0" cap="none" spc="0" normalizeH="0" baseline="0" noProof="0" dirty="0">
              <a:ln>
                <a:noFill/>
              </a:ln>
              <a:solidFill>
                <a:srgbClr val="212F62"/>
              </a:solidFill>
              <a:effectLst/>
              <a:uLnTx/>
              <a:uFillTx/>
              <a:latin typeface="Arial"/>
              <a:cs typeface="Arial"/>
              <a:sym typeface="Arial"/>
            </a:endParaRPr>
          </a:p>
          <a:p>
            <a:pPr marL="1200150" lvl="2" indent="-285750">
              <a:spcBef>
                <a:spcPts val="1080"/>
              </a:spcBef>
              <a:buClr>
                <a:schemeClr val="accent1">
                  <a:lumMod val="60000"/>
                  <a:lumOff val="40000"/>
                </a:schemeClr>
              </a:buClr>
              <a:buSzPts val="1600"/>
              <a:buFont typeface="Wingdings" panose="05000000000000000000" pitchFamily="2" charset="2"/>
              <a:buChar char="ü"/>
              <a:defRPr/>
            </a:pPr>
            <a:r>
              <a:rPr kumimoji="0" lang="en-US" i="0" u="none" strike="noStrike" kern="0" cap="none" spc="0" normalizeH="0" baseline="0" noProof="0" dirty="0">
                <a:ln>
                  <a:noFill/>
                </a:ln>
                <a:solidFill>
                  <a:srgbClr val="000000"/>
                </a:solidFill>
                <a:effectLst/>
                <a:uLnTx/>
                <a:uFillTx/>
                <a:latin typeface="Arial"/>
                <a:cs typeface="Arial"/>
                <a:sym typeface="Arial"/>
              </a:rPr>
              <a:t>High in stability – more emotionally stable.</a:t>
            </a:r>
          </a:p>
        </p:txBody>
      </p:sp>
      <p:pic>
        <p:nvPicPr>
          <p:cNvPr id="3" name="Picture 2">
            <a:extLst>
              <a:ext uri="{FF2B5EF4-FFF2-40B4-BE49-F238E27FC236}">
                <a16:creationId xmlns:a16="http://schemas.microsoft.com/office/drawing/2014/main" id="{D73BE110-B456-89E7-6CDD-BF5AB4343311}"/>
              </a:ext>
            </a:extLst>
          </p:cNvPr>
          <p:cNvPicPr>
            <a:picLocks noChangeAspect="1"/>
          </p:cNvPicPr>
          <p:nvPr/>
        </p:nvPicPr>
        <p:blipFill>
          <a:blip r:embed="rId4"/>
          <a:stretch>
            <a:fillRect/>
          </a:stretch>
        </p:blipFill>
        <p:spPr>
          <a:xfrm>
            <a:off x="7449671" y="1280160"/>
            <a:ext cx="3190854" cy="4297680"/>
          </a:xfrm>
          <a:prstGeom prst="rect">
            <a:avLst/>
          </a:prstGeom>
        </p:spPr>
      </p:pic>
      <p:sp>
        <p:nvSpPr>
          <p:cNvPr id="6" name="TextBox 5">
            <a:extLst>
              <a:ext uri="{FF2B5EF4-FFF2-40B4-BE49-F238E27FC236}">
                <a16:creationId xmlns:a16="http://schemas.microsoft.com/office/drawing/2014/main" id="{BA919010-3120-CF40-6037-C7943909E3A0}"/>
              </a:ext>
            </a:extLst>
          </p:cNvPr>
          <p:cNvSpPr txBox="1"/>
          <p:nvPr/>
        </p:nvSpPr>
        <p:spPr>
          <a:xfrm>
            <a:off x="6671387" y="5699771"/>
            <a:ext cx="4616793" cy="738664"/>
          </a:xfrm>
          <a:prstGeom prst="rect">
            <a:avLst/>
          </a:prstGeom>
          <a:noFill/>
          <a:ln>
            <a:solidFill>
              <a:schemeClr val="accent1">
                <a:lumMod val="60000"/>
                <a:lumOff val="40000"/>
              </a:schemeClr>
            </a:solidFill>
          </a:ln>
        </p:spPr>
        <p:txBody>
          <a:bodyPr wrap="square" rtlCol="0">
            <a:spAutoFit/>
          </a:bodyPr>
          <a:lstStyle/>
          <a:p>
            <a:r>
              <a:rPr lang="en-US" sz="1400" dirty="0">
                <a:latin typeface="Arial" panose="020B0604020202020204" pitchFamily="34" charset="0"/>
                <a:cs typeface="Arial" panose="020B0604020202020204" pitchFamily="34" charset="0"/>
              </a:rPr>
              <a:t>Figure 11.12Hans Eysenck (1916-1997) and Sybil Eysenck (1927-2020) believed that our personality traits are influenced by our genetic inheritance.</a:t>
            </a:r>
          </a:p>
        </p:txBody>
      </p:sp>
    </p:spTree>
    <p:extLst>
      <p:ext uri="{BB962C8B-B14F-4D97-AF65-F5344CB8AC3E}">
        <p14:creationId xmlns:p14="http://schemas.microsoft.com/office/powerpoint/2010/main" val="9621588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57C2E5-4F71-C73B-5E54-D955B85340DE}"/>
              </a:ext>
            </a:extLst>
          </p:cNvPr>
          <p:cNvSpPr txBox="1">
            <a:spLocks/>
          </p:cNvSpPr>
          <p:nvPr/>
        </p:nvSpPr>
        <p:spPr>
          <a:xfrm>
            <a:off x="3196881" y="141083"/>
            <a:ext cx="5357062" cy="500123"/>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What is Personality?</a:t>
            </a:r>
          </a:p>
        </p:txBody>
      </p:sp>
      <p:sp>
        <p:nvSpPr>
          <p:cNvPr id="9" name="Google Shape;63;p8">
            <a:extLst>
              <a:ext uri="{FF2B5EF4-FFF2-40B4-BE49-F238E27FC236}">
                <a16:creationId xmlns:a16="http://schemas.microsoft.com/office/drawing/2014/main" id="{3D4A7A3C-1E6B-87B8-7533-5549707CD69E}"/>
              </a:ext>
            </a:extLst>
          </p:cNvPr>
          <p:cNvSpPr txBox="1"/>
          <p:nvPr/>
        </p:nvSpPr>
        <p:spPr>
          <a:xfrm>
            <a:off x="730261" y="978565"/>
            <a:ext cx="10731477" cy="1607453"/>
          </a:xfrm>
          <a:prstGeom prst="rect">
            <a:avLst/>
          </a:prstGeom>
          <a:noFill/>
          <a:ln>
            <a:solidFill>
              <a:schemeClr val="accent1">
                <a:lumMod val="60000"/>
                <a:lumOff val="40000"/>
              </a:schemeClr>
            </a:solidFill>
          </a:ln>
        </p:spPr>
        <p:txBody>
          <a:bodyPr spcFirstLastPara="1" wrap="square" lIns="91425" tIns="45700" rIns="91425" bIns="45700" anchor="t" anchorCtr="0">
            <a:noAutofit/>
          </a:bodyPr>
          <a:lstStyle/>
          <a:p>
            <a:pPr marL="285750" marR="0" lvl="0" indent="-285750" algn="l" defTabSz="914400" rtl="0" eaLnBrk="1" fontAlgn="auto" latinLnBrk="0" hangingPunct="1">
              <a:lnSpc>
                <a:spcPct val="100000"/>
              </a:lnSpc>
              <a:spcBef>
                <a:spcPts val="0"/>
              </a:spcBef>
              <a:spcAft>
                <a:spcPts val="0"/>
              </a:spcAft>
              <a:buClr>
                <a:schemeClr val="accent1">
                  <a:lumMod val="60000"/>
                  <a:lumOff val="40000"/>
                </a:schemeClr>
              </a:buClr>
              <a:buSzTx/>
              <a:buFont typeface="Wingdings" panose="05000000000000000000" pitchFamily="2" charset="2"/>
              <a:buChar char="q"/>
              <a:tabLst/>
              <a:defRPr/>
            </a:pPr>
            <a:r>
              <a:rPr kumimoji="0" lang="en-US" sz="1600" i="0" u="none" strike="noStrike" kern="0" cap="none" spc="0" normalizeH="0" baseline="0" noProof="0" dirty="0">
                <a:ln>
                  <a:noFill/>
                </a:ln>
                <a:solidFill>
                  <a:srgbClr val="000000"/>
                </a:solidFill>
                <a:effectLst/>
                <a:uLnTx/>
                <a:uFillTx/>
                <a:latin typeface="Arial"/>
                <a:ea typeface="Arial"/>
                <a:cs typeface="Arial"/>
                <a:sym typeface="Arial"/>
              </a:rPr>
              <a:t>Personality</a:t>
            </a: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 – the long-standing traits and patterns that propel individuals to consistently think, feel, and behave in specific ways.</a:t>
            </a:r>
            <a:endParaRPr kumimoji="0" lang="en-US" sz="1400" b="0" i="0" u="none" strike="noStrike" kern="0" cap="none" spc="0" normalizeH="0" baseline="0" noProof="0" dirty="0">
              <a:ln>
                <a:noFill/>
              </a:ln>
              <a:solidFill>
                <a:srgbClr val="000000"/>
              </a:solidFill>
              <a:effectLst/>
              <a:uLnTx/>
              <a:uFillTx/>
              <a:latin typeface="Arial"/>
              <a:cs typeface="Arial"/>
              <a:sym typeface="Arial"/>
            </a:endParaRPr>
          </a:p>
          <a:p>
            <a:pPr marL="742950" lvl="1" indent="-285750">
              <a:spcBef>
                <a:spcPts val="1080"/>
              </a:spcBef>
              <a:buClr>
                <a:schemeClr val="accent1">
                  <a:lumMod val="60000"/>
                  <a:lumOff val="40000"/>
                </a:schemeClr>
              </a:buClr>
              <a:buSzPts val="1600"/>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Comes from the Latin word </a:t>
            </a:r>
            <a:r>
              <a:rPr kumimoji="0" lang="en-US" sz="1600" b="0" i="1" u="none" strike="noStrike" kern="0" cap="none" spc="0" normalizeH="0" baseline="0" noProof="0" dirty="0">
                <a:ln>
                  <a:noFill/>
                </a:ln>
                <a:solidFill>
                  <a:srgbClr val="000000"/>
                </a:solidFill>
                <a:effectLst/>
                <a:uLnTx/>
                <a:uFillTx/>
                <a:latin typeface="Arial"/>
                <a:ea typeface="Arial"/>
                <a:cs typeface="Arial"/>
                <a:sym typeface="Arial"/>
              </a:rPr>
              <a:t>persona </a:t>
            </a: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(a mask worn by an actor).</a:t>
            </a:r>
            <a:endParaRPr kumimoji="0" lang="en-US" sz="1400" b="0" i="0" u="none" strike="noStrike" kern="0" cap="none" spc="0" normalizeH="0" baseline="0" noProof="0" dirty="0">
              <a:ln>
                <a:noFill/>
              </a:ln>
              <a:solidFill>
                <a:srgbClr val="000000"/>
              </a:solidFill>
              <a:effectLst/>
              <a:uLnTx/>
              <a:uFillTx/>
              <a:latin typeface="Arial"/>
              <a:cs typeface="Arial"/>
              <a:sym typeface="Arial"/>
            </a:endParaRPr>
          </a:p>
          <a:p>
            <a:pPr marL="742950" lvl="1" indent="-285750">
              <a:spcBef>
                <a:spcPts val="1080"/>
              </a:spcBef>
              <a:buClr>
                <a:schemeClr val="accent1">
                  <a:lumMod val="60000"/>
                  <a:lumOff val="40000"/>
                </a:schemeClr>
              </a:buClr>
              <a:buSzPts val="1600"/>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a:ea typeface="Arial"/>
                <a:cs typeface="Arial"/>
                <a:sym typeface="Arial"/>
              </a:rPr>
              <a:t>In ancient times, theatrical masks were used to represent/project a specific personality trait.</a:t>
            </a:r>
            <a:endParaRPr kumimoji="0" lang="en-US" sz="1400" b="0" i="0" u="none" strike="noStrike" kern="0" cap="none" spc="0" normalizeH="0" baseline="0" noProof="0" dirty="0">
              <a:ln>
                <a:noFill/>
              </a:ln>
              <a:solidFill>
                <a:srgbClr val="000000"/>
              </a:solidFill>
              <a:effectLst/>
              <a:uLnTx/>
              <a:uFillTx/>
              <a:latin typeface="Arial"/>
              <a:cs typeface="Arial"/>
              <a:sym typeface="Arial"/>
            </a:endParaRPr>
          </a:p>
        </p:txBody>
      </p:sp>
      <p:pic>
        <p:nvPicPr>
          <p:cNvPr id="3" name="Picture 2">
            <a:extLst>
              <a:ext uri="{FF2B5EF4-FFF2-40B4-BE49-F238E27FC236}">
                <a16:creationId xmlns:a16="http://schemas.microsoft.com/office/drawing/2014/main" id="{52CA0BAC-1311-1554-40D9-361EC34CEEB9}"/>
              </a:ext>
            </a:extLst>
          </p:cNvPr>
          <p:cNvPicPr>
            <a:picLocks noChangeAspect="1"/>
          </p:cNvPicPr>
          <p:nvPr/>
        </p:nvPicPr>
        <p:blipFill rotWithShape="1">
          <a:blip r:embed="rId2"/>
          <a:srcRect l="6998" r="6752"/>
          <a:stretch/>
        </p:blipFill>
        <p:spPr>
          <a:xfrm>
            <a:off x="3095824" y="2807363"/>
            <a:ext cx="5458119" cy="2749534"/>
          </a:xfrm>
          <a:prstGeom prst="rect">
            <a:avLst/>
          </a:prstGeom>
        </p:spPr>
      </p:pic>
      <p:sp>
        <p:nvSpPr>
          <p:cNvPr id="4" name="TextBox 3">
            <a:extLst>
              <a:ext uri="{FF2B5EF4-FFF2-40B4-BE49-F238E27FC236}">
                <a16:creationId xmlns:a16="http://schemas.microsoft.com/office/drawing/2014/main" id="{01B75A0C-7EDA-19BB-0053-17BF159DA8C3}"/>
              </a:ext>
            </a:extLst>
          </p:cNvPr>
          <p:cNvSpPr txBox="1"/>
          <p:nvPr/>
        </p:nvSpPr>
        <p:spPr>
          <a:xfrm>
            <a:off x="1345900" y="5866842"/>
            <a:ext cx="8957965" cy="307777"/>
          </a:xfrm>
          <a:prstGeom prst="rect">
            <a:avLst/>
          </a:prstGeom>
          <a:noFill/>
          <a:ln>
            <a:solidFill>
              <a:schemeClr val="accent1">
                <a:lumMod val="60000"/>
                <a:lumOff val="40000"/>
              </a:schemeClr>
            </a:solidFill>
          </a:ln>
        </p:spPr>
        <p:txBody>
          <a:bodyPr wrap="none" rtlCol="0">
            <a:spAutoFit/>
          </a:bodyPr>
          <a:lstStyle/>
          <a:p>
            <a:r>
              <a:rPr lang="en-US" sz="1400" dirty="0">
                <a:latin typeface="Arial" panose="020B0604020202020204" pitchFamily="34" charset="0"/>
                <a:cs typeface="Arial" panose="020B0604020202020204" pitchFamily="34" charset="0"/>
              </a:rPr>
              <a:t>Figure 11.2 Happy, sad, impatient, shy, fearful, curious, helpful. What characteristics describe your personality?</a:t>
            </a:r>
          </a:p>
        </p:txBody>
      </p:sp>
      <p:sp>
        <p:nvSpPr>
          <p:cNvPr id="5" name="TextBox 4">
            <a:extLst>
              <a:ext uri="{FF2B5EF4-FFF2-40B4-BE49-F238E27FC236}">
                <a16:creationId xmlns:a16="http://schemas.microsoft.com/office/drawing/2014/main" id="{7D25C762-C4C3-8C69-53F5-0B260D5AF56C}"/>
              </a:ext>
            </a:extLst>
          </p:cNvPr>
          <p:cNvSpPr txBox="1"/>
          <p:nvPr/>
        </p:nvSpPr>
        <p:spPr>
          <a:xfrm>
            <a:off x="968810" y="6557512"/>
            <a:ext cx="10085472"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All text from </a:t>
            </a:r>
            <a:r>
              <a:rPr lang="en-US" sz="800" b="0" i="0" u="sng" dirty="0">
                <a:effectLst/>
                <a:latin typeface="Arial" panose="020B0604020202020204" pitchFamily="34" charset="0"/>
                <a:cs typeface="Arial" panose="020B0604020202020204" pitchFamily="34" charset="0"/>
                <a:hlinkClick r:id="rId3"/>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4"/>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endParaRPr lang="en-US"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3680412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182AA51F-A21C-5E8B-8F5E-9FA536CF0E92}"/>
              </a:ext>
            </a:extLst>
          </p:cNvPr>
          <p:cNvSpPr txBox="1"/>
          <p:nvPr/>
        </p:nvSpPr>
        <p:spPr>
          <a:xfrm>
            <a:off x="1126836" y="6553225"/>
            <a:ext cx="10485581"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p:txBody>
      </p:sp>
      <p:sp>
        <p:nvSpPr>
          <p:cNvPr id="4" name="Title 1">
            <a:extLst>
              <a:ext uri="{FF2B5EF4-FFF2-40B4-BE49-F238E27FC236}">
                <a16:creationId xmlns:a16="http://schemas.microsoft.com/office/drawing/2014/main" id="{844B1D17-0CAA-91C1-6317-76D6A77AB0A6}"/>
              </a:ext>
            </a:extLst>
          </p:cNvPr>
          <p:cNvSpPr txBox="1">
            <a:spLocks/>
          </p:cNvSpPr>
          <p:nvPr/>
        </p:nvSpPr>
        <p:spPr>
          <a:xfrm>
            <a:off x="2311198" y="209560"/>
            <a:ext cx="7729094" cy="53680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Trait Theorists: Hans and Sybil Eysenck: Continued</a:t>
            </a:r>
          </a:p>
        </p:txBody>
      </p:sp>
      <p:pic>
        <p:nvPicPr>
          <p:cNvPr id="2" name="Picture 1">
            <a:extLst>
              <a:ext uri="{FF2B5EF4-FFF2-40B4-BE49-F238E27FC236}">
                <a16:creationId xmlns:a16="http://schemas.microsoft.com/office/drawing/2014/main" id="{36943BB1-0558-9391-ED22-ECCE0B1C6F0A}"/>
              </a:ext>
            </a:extLst>
          </p:cNvPr>
          <p:cNvPicPr>
            <a:picLocks noChangeAspect="1"/>
          </p:cNvPicPr>
          <p:nvPr/>
        </p:nvPicPr>
        <p:blipFill rotWithShape="1">
          <a:blip r:embed="rId4"/>
          <a:srcRect l="24432" r="24232"/>
          <a:stretch/>
        </p:blipFill>
        <p:spPr>
          <a:xfrm>
            <a:off x="3526715" y="859005"/>
            <a:ext cx="5298061" cy="4480560"/>
          </a:xfrm>
          <a:prstGeom prst="rect">
            <a:avLst/>
          </a:prstGeom>
        </p:spPr>
      </p:pic>
      <p:sp>
        <p:nvSpPr>
          <p:cNvPr id="6" name="TextBox 5">
            <a:extLst>
              <a:ext uri="{FF2B5EF4-FFF2-40B4-BE49-F238E27FC236}">
                <a16:creationId xmlns:a16="http://schemas.microsoft.com/office/drawing/2014/main" id="{A2D5548B-7DAA-E50A-4AAA-79FA260D04C6}"/>
              </a:ext>
            </a:extLst>
          </p:cNvPr>
          <p:cNvSpPr txBox="1"/>
          <p:nvPr/>
        </p:nvSpPr>
        <p:spPr>
          <a:xfrm>
            <a:off x="761999" y="5482942"/>
            <a:ext cx="10256984" cy="523220"/>
          </a:xfrm>
          <a:prstGeom prst="rect">
            <a:avLst/>
          </a:prstGeom>
          <a:noFill/>
          <a:ln>
            <a:solidFill>
              <a:schemeClr val="accent1">
                <a:lumMod val="60000"/>
                <a:lumOff val="40000"/>
              </a:schemeClr>
            </a:solidFill>
          </a:ln>
        </p:spPr>
        <p:txBody>
          <a:bodyPr wrap="square">
            <a:spAutoFit/>
          </a:bodyPr>
          <a:lstStyle/>
          <a:p>
            <a:r>
              <a:rPr lang="en-US" sz="1400" dirty="0">
                <a:latin typeface="Arial" panose="020B0604020202020204" pitchFamily="34" charset="0"/>
                <a:cs typeface="Arial" panose="020B0604020202020204" pitchFamily="34" charset="0"/>
              </a:rPr>
              <a:t>Figure 11.13 The </a:t>
            </a:r>
            <a:r>
              <a:rPr lang="en-US" sz="1400" dirty="0" err="1">
                <a:latin typeface="Arial" panose="020B0604020202020204" pitchFamily="34" charset="0"/>
                <a:cs typeface="Arial" panose="020B0604020202020204" pitchFamily="34" charset="0"/>
              </a:rPr>
              <a:t>Eysencks</a:t>
            </a:r>
            <a:r>
              <a:rPr lang="en-US" sz="1400" dirty="0">
                <a:latin typeface="Arial" panose="020B0604020202020204" pitchFamily="34" charset="0"/>
                <a:cs typeface="Arial" panose="020B0604020202020204" pitchFamily="34" charset="0"/>
              </a:rPr>
              <a:t> described two factors to account for variations in our personalities: extroversion/introversion and emotional stability/instability.</a:t>
            </a:r>
          </a:p>
        </p:txBody>
      </p:sp>
      <p:sp>
        <p:nvSpPr>
          <p:cNvPr id="7" name="TextBox 6">
            <a:extLst>
              <a:ext uri="{FF2B5EF4-FFF2-40B4-BE49-F238E27FC236}">
                <a16:creationId xmlns:a16="http://schemas.microsoft.com/office/drawing/2014/main" id="{3D9C6EC4-2124-2C34-52DA-295E618812C4}"/>
              </a:ext>
            </a:extLst>
          </p:cNvPr>
          <p:cNvSpPr txBox="1"/>
          <p:nvPr/>
        </p:nvSpPr>
        <p:spPr>
          <a:xfrm>
            <a:off x="1006764" y="6149539"/>
            <a:ext cx="9929091" cy="291042"/>
          </a:xfrm>
          <a:prstGeom prst="rect">
            <a:avLst/>
          </a:prstGeom>
          <a:noFill/>
          <a:ln>
            <a:solidFill>
              <a:schemeClr val="accent1">
                <a:lumMod val="60000"/>
                <a:lumOff val="40000"/>
              </a:schemeClr>
            </a:solidFill>
          </a:ln>
        </p:spPr>
        <p:txBody>
          <a:bodyPr wrap="square">
            <a:spAutoFit/>
          </a:bodyPr>
          <a:lstStyle/>
          <a:p>
            <a:pPr marL="0" marR="0">
              <a:lnSpc>
                <a:spcPct val="115000"/>
              </a:lnSpc>
              <a:spcBef>
                <a:spcPts val="0"/>
              </a:spcBef>
              <a:spcAft>
                <a:spcPts val="1000"/>
              </a:spcAft>
            </a:pPr>
            <a:r>
              <a:rPr lang="en-US" sz="1200" b="1" kern="100" dirty="0">
                <a:effectLst/>
                <a:latin typeface="Arial" panose="020B0604020202020204" pitchFamily="34" charset="0"/>
                <a:ea typeface="Calibri" panose="020F0502020204030204" pitchFamily="34" charset="0"/>
                <a:cs typeface="Times New Roman" panose="02020603050405020304" pitchFamily="18" charset="0"/>
              </a:rPr>
              <a:t>Video</a:t>
            </a:r>
            <a:r>
              <a:rPr lang="en-US" sz="1200" kern="100" dirty="0">
                <a:effectLst/>
                <a:latin typeface="Arial" panose="020B0604020202020204" pitchFamily="34" charset="0"/>
                <a:ea typeface="Calibri" panose="020F0502020204030204" pitchFamily="34" charset="0"/>
                <a:cs typeface="Times New Roman" panose="02020603050405020304" pitchFamily="18" charset="0"/>
              </a:rPr>
              <a:t>: </a:t>
            </a:r>
            <a:r>
              <a:rPr lang="en-US" sz="1200" u="sng" kern="100" dirty="0">
                <a:solidFill>
                  <a:srgbClr val="0000FF"/>
                </a:solidFill>
                <a:effectLst/>
                <a:latin typeface="Arial" panose="020B0604020202020204" pitchFamily="34" charset="0"/>
                <a:ea typeface="Calibri" panose="020F0502020204030204" pitchFamily="34" charset="0"/>
                <a:cs typeface="Times New Roman" panose="02020603050405020304" pitchFamily="18" charset="0"/>
                <a:hlinkClick r:id="rId5"/>
              </a:rPr>
              <a:t>Eysenck's Theory of Personality - Simplest Explanation Ever</a:t>
            </a:r>
            <a:r>
              <a:rPr lang="en-US" sz="1200" kern="100" dirty="0">
                <a:solidFill>
                  <a:srgbClr val="0000FF"/>
                </a:solidFill>
                <a:effectLst/>
                <a:latin typeface="Arial" panose="020B0604020202020204" pitchFamily="34" charset="0"/>
                <a:ea typeface="Calibri" panose="020F0502020204030204" pitchFamily="34" charset="0"/>
                <a:cs typeface="Times New Roman" panose="02020603050405020304" pitchFamily="18" charset="0"/>
              </a:rPr>
              <a:t> </a:t>
            </a:r>
            <a:r>
              <a:rPr lang="en-US" sz="1200" kern="100" dirty="0">
                <a:effectLst/>
                <a:latin typeface="Arial" panose="020B0604020202020204" pitchFamily="34" charset="0"/>
                <a:ea typeface="Calibri" panose="020F0502020204030204" pitchFamily="34" charset="0"/>
                <a:cs typeface="Times New Roman" panose="02020603050405020304" pitchFamily="18" charset="0"/>
              </a:rPr>
              <a:t>begins the discussion of personality dimensions at timestamp 2:05</a:t>
            </a:r>
            <a:r>
              <a:rPr lang="en-US" sz="1200" kern="100" dirty="0">
                <a:latin typeface="Arial" panose="020B0604020202020204" pitchFamily="34" charset="0"/>
                <a:ea typeface="Calibri" panose="020F0502020204030204" pitchFamily="34" charset="0"/>
                <a:cs typeface="Times New Roman" panose="02020603050405020304" pitchFamily="18" charset="0"/>
              </a:rPr>
              <a:t> </a:t>
            </a:r>
            <a:r>
              <a:rPr lang="en-US" sz="1200" kern="100" dirty="0">
                <a:effectLst/>
                <a:latin typeface="Arial" panose="020B0604020202020204" pitchFamily="34" charset="0"/>
                <a:ea typeface="Calibri" panose="020F0502020204030204" pitchFamily="34" charset="0"/>
                <a:cs typeface="Times New Roman" panose="02020603050405020304" pitchFamily="18" charset="0"/>
              </a:rPr>
              <a:t>(7</a:t>
            </a:r>
            <a:r>
              <a:rPr lang="en-US" sz="1200" kern="100" dirty="0">
                <a:latin typeface="Arial" panose="020B0604020202020204" pitchFamily="34" charset="0"/>
                <a:ea typeface="Calibri" panose="020F0502020204030204" pitchFamily="34" charset="0"/>
                <a:cs typeface="Times New Roman" panose="02020603050405020304" pitchFamily="18" charset="0"/>
              </a:rPr>
              <a:t>:30</a:t>
            </a:r>
            <a:r>
              <a:rPr lang="en-US" sz="1200" kern="100" dirty="0">
                <a:effectLst/>
                <a:latin typeface="Arial" panose="020B0604020202020204" pitchFamily="34" charset="0"/>
                <a:ea typeface="Calibri" panose="020F0502020204030204" pitchFamily="34" charset="0"/>
                <a:cs typeface="Times New Roman" panose="02020603050405020304" pitchFamily="18" charset="0"/>
              </a:rPr>
              <a:t>).</a:t>
            </a:r>
            <a:endParaRPr lang="en-US" sz="11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92204119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F0477F-E920-610C-4EE5-1C0581953379}"/>
              </a:ext>
            </a:extLst>
          </p:cNvPr>
          <p:cNvSpPr txBox="1">
            <a:spLocks/>
          </p:cNvSpPr>
          <p:nvPr/>
        </p:nvSpPr>
        <p:spPr>
          <a:xfrm>
            <a:off x="1849582" y="229818"/>
            <a:ext cx="8492836" cy="53680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Trait Theorists: The Five Factor Model</a:t>
            </a:r>
          </a:p>
        </p:txBody>
      </p:sp>
      <p:sp>
        <p:nvSpPr>
          <p:cNvPr id="6" name="TextBox 5">
            <a:extLst>
              <a:ext uri="{FF2B5EF4-FFF2-40B4-BE49-F238E27FC236}">
                <a16:creationId xmlns:a16="http://schemas.microsoft.com/office/drawing/2014/main" id="{2EF67AB4-D9FF-168F-F7EE-77D0B2DCC8B8}"/>
              </a:ext>
            </a:extLst>
          </p:cNvPr>
          <p:cNvSpPr txBox="1"/>
          <p:nvPr/>
        </p:nvSpPr>
        <p:spPr>
          <a:xfrm>
            <a:off x="120251" y="6492577"/>
            <a:ext cx="11951497" cy="33855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(olfactory bulb, olfactory </a:t>
            </a:r>
            <a:r>
              <a:rPr lang="en-US" sz="800" dirty="0" err="1">
                <a:latin typeface="Arial" panose="020B0604020202020204" pitchFamily="34" charset="0"/>
                <a:cs typeface="Arial" panose="020B0604020202020204" pitchFamily="34" charset="0"/>
              </a:rPr>
              <a:t>recptors</a:t>
            </a:r>
            <a:r>
              <a:rPr lang="en-US" sz="800" dirty="0">
                <a:latin typeface="Arial" panose="020B0604020202020204" pitchFamily="34" charset="0"/>
                <a:cs typeface="Arial" panose="020B0604020202020204" pitchFamily="34" charset="0"/>
              </a:rPr>
              <a:t>, and nasal cavity) and 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a:t>
            </a:r>
            <a:r>
              <a:rPr lang="en-US" sz="800" dirty="0">
                <a:solidFill>
                  <a:srgbClr val="222222"/>
                </a:solidFill>
                <a:latin typeface="Arial" panose="020B0604020202020204" pitchFamily="34" charset="0"/>
                <a:cs typeface="Arial" panose="020B0604020202020204" pitchFamily="34" charset="0"/>
              </a:rPr>
              <a:t> </a:t>
            </a:r>
            <a:r>
              <a:rPr lang="en-US" sz="800" b="0" i="0" dirty="0">
                <a:solidFill>
                  <a:srgbClr val="222222"/>
                </a:solidFill>
                <a:effectLst/>
                <a:latin typeface="Arial" panose="020B0604020202020204" pitchFamily="34" charset="0"/>
                <a:cs typeface="Arial" panose="020B0604020202020204" pitchFamily="34" charset="0"/>
              </a:rPr>
              <a:t>Edited by Maria Pagano</a:t>
            </a:r>
          </a:p>
        </p:txBody>
      </p:sp>
      <p:pic>
        <p:nvPicPr>
          <p:cNvPr id="4" name="Picture 3">
            <a:extLst>
              <a:ext uri="{FF2B5EF4-FFF2-40B4-BE49-F238E27FC236}">
                <a16:creationId xmlns:a16="http://schemas.microsoft.com/office/drawing/2014/main" id="{34A1E26E-3A3B-103E-F528-06F30618C151}"/>
              </a:ext>
            </a:extLst>
          </p:cNvPr>
          <p:cNvPicPr>
            <a:picLocks noChangeAspect="1"/>
          </p:cNvPicPr>
          <p:nvPr/>
        </p:nvPicPr>
        <p:blipFill rotWithShape="1">
          <a:blip r:embed="rId4"/>
          <a:srcRect t="8956" b="10004"/>
          <a:stretch/>
        </p:blipFill>
        <p:spPr>
          <a:xfrm>
            <a:off x="6215118" y="886398"/>
            <a:ext cx="5558387" cy="5486400"/>
          </a:xfrm>
          <a:prstGeom prst="rect">
            <a:avLst/>
          </a:prstGeom>
        </p:spPr>
      </p:pic>
      <p:sp>
        <p:nvSpPr>
          <p:cNvPr id="5" name="TextBox 4">
            <a:extLst>
              <a:ext uri="{FF2B5EF4-FFF2-40B4-BE49-F238E27FC236}">
                <a16:creationId xmlns:a16="http://schemas.microsoft.com/office/drawing/2014/main" id="{75380BA9-67BA-B068-F8EE-2B48C7D9DAE3}"/>
              </a:ext>
            </a:extLst>
          </p:cNvPr>
          <p:cNvSpPr txBox="1"/>
          <p:nvPr/>
        </p:nvSpPr>
        <p:spPr>
          <a:xfrm>
            <a:off x="258617" y="2890934"/>
            <a:ext cx="5837382" cy="738664"/>
          </a:xfrm>
          <a:prstGeom prst="rect">
            <a:avLst/>
          </a:prstGeom>
          <a:noFill/>
          <a:ln>
            <a:solidFill>
              <a:schemeClr val="accent1">
                <a:lumMod val="60000"/>
                <a:lumOff val="40000"/>
              </a:schemeClr>
            </a:solidFill>
          </a:ln>
        </p:spPr>
        <p:txBody>
          <a:bodyPr wrap="square">
            <a:spAutoFit/>
          </a:bodyPr>
          <a:lstStyle/>
          <a:p>
            <a:r>
              <a:rPr lang="en-US" sz="1400" dirty="0">
                <a:latin typeface="Arial" panose="020B0604020202020204" pitchFamily="34" charset="0"/>
                <a:cs typeface="Arial" panose="020B0604020202020204" pitchFamily="34" charset="0"/>
              </a:rPr>
              <a:t>Figure 11.14 In the Five Factor Model, each person has five factors, each scored on a continuum from high to low. In the center column, notice that the first letter of each factor spells the mnemonic </a:t>
            </a:r>
            <a:r>
              <a:rPr lang="en-US" sz="1400" u="sng" dirty="0">
                <a:latin typeface="Arial" panose="020B0604020202020204" pitchFamily="34" charset="0"/>
                <a:cs typeface="Arial" panose="020B0604020202020204" pitchFamily="34" charset="0"/>
              </a:rPr>
              <a:t>OCEAN</a:t>
            </a:r>
            <a:r>
              <a:rPr lang="en-US" sz="1400" dirty="0">
                <a:latin typeface="Arial" panose="020B0604020202020204" pitchFamily="34" charset="0"/>
                <a:cs typeface="Arial" panose="020B0604020202020204" pitchFamily="34" charset="0"/>
              </a:rPr>
              <a:t>.</a:t>
            </a:r>
          </a:p>
        </p:txBody>
      </p:sp>
      <p:sp>
        <p:nvSpPr>
          <p:cNvPr id="8" name="TextBox 7">
            <a:extLst>
              <a:ext uri="{FF2B5EF4-FFF2-40B4-BE49-F238E27FC236}">
                <a16:creationId xmlns:a16="http://schemas.microsoft.com/office/drawing/2014/main" id="{CE7AAF18-EFA4-5B84-8969-B5DFD984EBF2}"/>
              </a:ext>
            </a:extLst>
          </p:cNvPr>
          <p:cNvSpPr txBox="1"/>
          <p:nvPr/>
        </p:nvSpPr>
        <p:spPr>
          <a:xfrm>
            <a:off x="582118" y="3935606"/>
            <a:ext cx="5190380" cy="503408"/>
          </a:xfrm>
          <a:prstGeom prst="rect">
            <a:avLst/>
          </a:prstGeom>
          <a:noFill/>
          <a:ln>
            <a:solidFill>
              <a:schemeClr val="accent1">
                <a:lumMod val="60000"/>
                <a:lumOff val="40000"/>
              </a:schemeClr>
            </a:solidFill>
          </a:ln>
        </p:spPr>
        <p:txBody>
          <a:bodyPr wrap="square">
            <a:spAutoFit/>
          </a:bodyPr>
          <a:lstStyle/>
          <a:p>
            <a:pPr marL="0" marR="0">
              <a:lnSpc>
                <a:spcPct val="115000"/>
              </a:lnSpc>
              <a:spcBef>
                <a:spcPts val="0"/>
              </a:spcBef>
              <a:spcAft>
                <a:spcPts val="1000"/>
              </a:spcAft>
            </a:pPr>
            <a:r>
              <a:rPr lang="en-US" sz="1200" b="1" kern="100" dirty="0">
                <a:effectLst/>
                <a:latin typeface="Arial" panose="020B0604020202020204" pitchFamily="34" charset="0"/>
                <a:ea typeface="Calibri" panose="020F0502020204030204" pitchFamily="34" charset="0"/>
                <a:cs typeface="Arial" panose="020B0604020202020204" pitchFamily="34" charset="0"/>
              </a:rPr>
              <a:t>Link to Learning </a:t>
            </a:r>
            <a:r>
              <a:rPr lang="en-US" sz="1200" b="1" kern="100" dirty="0">
                <a:latin typeface="Arial" panose="020B0604020202020204" pitchFamily="34" charset="0"/>
                <a:ea typeface="Calibri" panose="020F0502020204030204" pitchFamily="34" charset="0"/>
                <a:cs typeface="Arial" panose="020B0604020202020204" pitchFamily="34" charset="0"/>
              </a:rPr>
              <a:t>Assessment</a:t>
            </a:r>
            <a:r>
              <a:rPr lang="en-US" sz="1200" kern="100" dirty="0">
                <a:effectLst/>
                <a:latin typeface="Arial" panose="020B0604020202020204" pitchFamily="34" charset="0"/>
                <a:ea typeface="Calibri" panose="020F0502020204030204" pitchFamily="34" charset="0"/>
                <a:cs typeface="Arial" panose="020B0604020202020204" pitchFamily="34" charset="0"/>
              </a:rPr>
              <a:t>: </a:t>
            </a:r>
            <a:r>
              <a:rPr lang="en-US" sz="1200" dirty="0">
                <a:latin typeface="Arial" panose="020B0604020202020204" pitchFamily="34" charset="0"/>
                <a:cs typeface="Arial" panose="020B0604020202020204" pitchFamily="34" charset="0"/>
              </a:rPr>
              <a:t>Take the </a:t>
            </a:r>
            <a:r>
              <a:rPr lang="en-US" sz="1200" dirty="0">
                <a:latin typeface="Arial" panose="020B0604020202020204" pitchFamily="34" charset="0"/>
                <a:cs typeface="Arial" panose="020B0604020202020204" pitchFamily="34" charset="0"/>
                <a:hlinkClick r:id="rId5"/>
              </a:rPr>
              <a:t>Big Five Personality test</a:t>
            </a:r>
            <a:r>
              <a:rPr lang="en-US" sz="1200" dirty="0">
                <a:latin typeface="Arial" panose="020B0604020202020204" pitchFamily="34" charset="0"/>
                <a:cs typeface="Arial" panose="020B0604020202020204" pitchFamily="34" charset="0"/>
              </a:rPr>
              <a:t> to find out about your personality and where you fall on the Big Five factors.</a:t>
            </a:r>
            <a:endParaRPr lang="en-US" sz="1200" kern="100"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87133202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20D7B1-FA8D-A6D2-338C-AC08922772FD}"/>
              </a:ext>
            </a:extLst>
          </p:cNvPr>
          <p:cNvSpPr txBox="1">
            <a:spLocks/>
          </p:cNvSpPr>
          <p:nvPr/>
        </p:nvSpPr>
        <p:spPr>
          <a:xfrm>
            <a:off x="3244847" y="422366"/>
            <a:ext cx="5840845" cy="53680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Trait Theories: HEXACO Model</a:t>
            </a:r>
          </a:p>
        </p:txBody>
      </p:sp>
      <p:sp>
        <p:nvSpPr>
          <p:cNvPr id="5" name="TextBox 4">
            <a:extLst>
              <a:ext uri="{FF2B5EF4-FFF2-40B4-BE49-F238E27FC236}">
                <a16:creationId xmlns:a16="http://schemas.microsoft.com/office/drawing/2014/main" id="{D8324042-D140-0A9D-90BC-CEE2183729B8}"/>
              </a:ext>
            </a:extLst>
          </p:cNvPr>
          <p:cNvSpPr txBox="1"/>
          <p:nvPr/>
        </p:nvSpPr>
        <p:spPr>
          <a:xfrm>
            <a:off x="637309" y="6585115"/>
            <a:ext cx="11055927"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a:t>
            </a:r>
            <a:r>
              <a:rPr lang="en-US" sz="800" dirty="0">
                <a:solidFill>
                  <a:srgbClr val="222222"/>
                </a:solidFill>
                <a:latin typeface="Arial" panose="020B0604020202020204" pitchFamily="34" charset="0"/>
                <a:cs typeface="Arial" panose="020B0604020202020204" pitchFamily="34" charset="0"/>
              </a:rPr>
              <a:t> </a:t>
            </a:r>
            <a:r>
              <a:rPr lang="en-US" sz="800" b="0" i="0" dirty="0">
                <a:solidFill>
                  <a:srgbClr val="222222"/>
                </a:solidFill>
                <a:effectLst/>
                <a:latin typeface="Arial" panose="020B0604020202020204" pitchFamily="34" charset="0"/>
                <a:cs typeface="Arial" panose="020B0604020202020204" pitchFamily="34" charset="0"/>
              </a:rPr>
              <a:t>Edited by Maria Pagano</a:t>
            </a:r>
          </a:p>
        </p:txBody>
      </p:sp>
      <p:graphicFrame>
        <p:nvGraphicFramePr>
          <p:cNvPr id="3" name="Table 2">
            <a:extLst>
              <a:ext uri="{FF2B5EF4-FFF2-40B4-BE49-F238E27FC236}">
                <a16:creationId xmlns:a16="http://schemas.microsoft.com/office/drawing/2014/main" id="{8BA4A3CF-F133-5580-75C4-FE5653845440}"/>
              </a:ext>
            </a:extLst>
          </p:cNvPr>
          <p:cNvGraphicFramePr>
            <a:graphicFrameLocks noGrp="1"/>
          </p:cNvGraphicFramePr>
          <p:nvPr>
            <p:extLst>
              <p:ext uri="{D42A27DB-BD31-4B8C-83A1-F6EECF244321}">
                <p14:modId xmlns:p14="http://schemas.microsoft.com/office/powerpoint/2010/main" val="2299533698"/>
              </p:ext>
            </p:extLst>
          </p:nvPr>
        </p:nvGraphicFramePr>
        <p:xfrm>
          <a:off x="1965032" y="1556283"/>
          <a:ext cx="8400473" cy="3159060"/>
        </p:xfrm>
        <a:graphic>
          <a:graphicData uri="http://schemas.openxmlformats.org/drawingml/2006/table">
            <a:tbl>
              <a:tblPr/>
              <a:tblGrid>
                <a:gridCol w="3810000">
                  <a:extLst>
                    <a:ext uri="{9D8B030D-6E8A-4147-A177-3AD203B41FA5}">
                      <a16:colId xmlns:a16="http://schemas.microsoft.com/office/drawing/2014/main" val="20000"/>
                    </a:ext>
                  </a:extLst>
                </a:gridCol>
                <a:gridCol w="4590473">
                  <a:extLst>
                    <a:ext uri="{9D8B030D-6E8A-4147-A177-3AD203B41FA5}">
                      <a16:colId xmlns:a16="http://schemas.microsoft.com/office/drawing/2014/main" val="20001"/>
                    </a:ext>
                  </a:extLst>
                </a:gridCol>
              </a:tblGrid>
              <a:tr h="0">
                <a:tc gridSpan="2">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fontAlgn="b"/>
                      <a:r>
                        <a:rPr lang="en-US" sz="2800" b="0" dirty="0">
                          <a:effectLst/>
                        </a:rPr>
                        <a:t>HEXACO Traits</a:t>
                      </a:r>
                    </a:p>
                  </a:txBody>
                  <a:tcPr marL="64789" marR="64789" marT="32394" marB="32394" anchor="b">
                    <a:lnL>
                      <a:noFill/>
                    </a:lnL>
                    <a:lnR>
                      <a:noFill/>
                    </a:lnR>
                    <a:lnT>
                      <a:noFill/>
                    </a:lnT>
                    <a:lnB>
                      <a:noFill/>
                    </a:lnB>
                    <a:lnTlToBr w="12700" cmpd="sng">
                      <a:noFill/>
                      <a:prstDash val="solid"/>
                    </a:lnTlToBr>
                    <a:lnBlToTr w="12700" cmpd="sng">
                      <a:noFill/>
                      <a:prstDash val="solid"/>
                    </a:lnBlToTr>
                    <a:solidFill>
                      <a:schemeClr val="accent1">
                        <a:lumMod val="60000"/>
                        <a:lumOff val="40000"/>
                      </a:schemeClr>
                    </a:solidFill>
                  </a:tcPr>
                </a:tc>
                <a:tc hMerge="1">
                  <a:txBody>
                    <a:bodyPr/>
                    <a:lstStyle/>
                    <a:p>
                      <a:endParaRPr lang="en-US"/>
                    </a:p>
                  </a:txBody>
                  <a:tcPr/>
                </a:tc>
                <a:extLst>
                  <a:ext uri="{0D108BD9-81ED-4DB2-BD59-A6C34878D82A}">
                    <a16:rowId xmlns:a16="http://schemas.microsoft.com/office/drawing/2014/main" val="10000"/>
                  </a:ext>
                </a:extLst>
              </a:tr>
              <a:tr h="133796">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fontAlgn="b"/>
                      <a:r>
                        <a:rPr lang="en-US" sz="1800" b="1" dirty="0">
                          <a:effectLst/>
                        </a:rPr>
                        <a:t>Trait</a:t>
                      </a:r>
                    </a:p>
                  </a:txBody>
                  <a:tcPr marL="64789" marR="64789" marT="32394" marB="32394" anchor="b">
                    <a:lnL>
                      <a:noFill/>
                    </a:lnL>
                    <a:lnR>
                      <a:noFill/>
                    </a:lnR>
                    <a:lnT>
                      <a:noFill/>
                    </a:lnT>
                    <a:lnB>
                      <a:noFill/>
                    </a:lnB>
                    <a:lnTlToBr w="12700" cmpd="sng">
                      <a:noFill/>
                      <a:prstDash val="solid"/>
                    </a:lnTlToBr>
                    <a:lnBlToTr w="12700" cmpd="sng">
                      <a:noFill/>
                      <a:prstDash val="solid"/>
                    </a:lnBlToTr>
                    <a:solidFill>
                      <a:schemeClr val="accent1">
                        <a:lumMod val="40000"/>
                        <a:lumOff val="60000"/>
                      </a:scheme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fontAlgn="b"/>
                      <a:r>
                        <a:rPr lang="en-US" sz="1800" b="1" dirty="0">
                          <a:effectLst/>
                        </a:rPr>
                        <a:t>Example Aspects of Trait</a:t>
                      </a:r>
                    </a:p>
                  </a:txBody>
                  <a:tcPr marL="64789" marR="64789" marT="32394" marB="32394" anchor="b">
                    <a:lnL>
                      <a:noFill/>
                    </a:lnL>
                    <a:lnR>
                      <a:noFill/>
                    </a:lnR>
                    <a:lnT>
                      <a:noFill/>
                    </a:lnT>
                    <a:lnB>
                      <a:noFill/>
                    </a:lnB>
                    <a:lnTlToBr w="12700" cmpd="sng">
                      <a:noFill/>
                      <a:prstDash val="solid"/>
                    </a:lnTlToBr>
                    <a:lnBlToTr w="12700" cmpd="sng">
                      <a:noFill/>
                      <a:prstDash val="solid"/>
                    </a:lnBlToTr>
                    <a:solidFill>
                      <a:schemeClr val="accent1">
                        <a:lumMod val="40000"/>
                        <a:lumOff val="60000"/>
                      </a:schemeClr>
                    </a:solidFill>
                  </a:tcPr>
                </a:tc>
                <a:extLst>
                  <a:ext uri="{0D108BD9-81ED-4DB2-BD59-A6C34878D82A}">
                    <a16:rowId xmlns:a16="http://schemas.microsoft.com/office/drawing/2014/main" val="10001"/>
                  </a:ext>
                </a:extLst>
              </a:tr>
              <a:tr h="388074">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fontAlgn="ctr"/>
                      <a:r>
                        <a:rPr lang="en-US" sz="1800" dirty="0">
                          <a:effectLst/>
                        </a:rPr>
                        <a:t>(H) Honesty-humility</a:t>
                      </a:r>
                    </a:p>
                  </a:txBody>
                  <a:tcPr marL="64789" marR="64789" marT="32394" marB="32394" anchor="ctr">
                    <a:lnL>
                      <a:noFill/>
                    </a:lnL>
                    <a:lnR>
                      <a:noFill/>
                    </a:lnR>
                    <a:lnT>
                      <a:noFill/>
                    </a:lnT>
                    <a:lnB>
                      <a:noFill/>
                    </a:lnB>
                    <a:lnTlToBr w="12700" cmpd="sng">
                      <a:noFill/>
                      <a:prstDash val="solid"/>
                    </a:lnTlToBr>
                    <a:lnBlToTr w="12700" cmpd="sng">
                      <a:noFill/>
                      <a:prstDash val="solid"/>
                    </a:lnBlToTr>
                    <a:solidFill>
                      <a:schemeClr val="accent1">
                        <a:lumMod val="20000"/>
                        <a:lumOff val="80000"/>
                      </a:scheme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fontAlgn="ctr"/>
                      <a:r>
                        <a:rPr lang="en-US" sz="1800" dirty="0">
                          <a:effectLst/>
                        </a:rPr>
                        <a:t>Sincerity, modesty, faithfulness</a:t>
                      </a:r>
                    </a:p>
                  </a:txBody>
                  <a:tcPr marL="64789" marR="64789" marT="32394" marB="32394" anchor="ctr">
                    <a:lnL>
                      <a:noFill/>
                    </a:lnL>
                    <a:lnR>
                      <a:noFill/>
                    </a:lnR>
                    <a:lnT>
                      <a:noFill/>
                    </a:lnT>
                    <a:lnB>
                      <a:noFill/>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10002"/>
                  </a:ext>
                </a:extLst>
              </a:tr>
              <a:tr h="388074">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fontAlgn="ctr"/>
                      <a:r>
                        <a:rPr lang="en-US" sz="1800" dirty="0">
                          <a:effectLst/>
                        </a:rPr>
                        <a:t>(E) Emotionality</a:t>
                      </a:r>
                    </a:p>
                  </a:txBody>
                  <a:tcPr marL="64789" marR="64789" marT="32394" marB="32394" anchor="ctr">
                    <a:lnL>
                      <a:noFill/>
                    </a:lnL>
                    <a:lnR>
                      <a:noFill/>
                    </a:lnR>
                    <a:lnT>
                      <a:noFill/>
                    </a:lnT>
                    <a:lnB>
                      <a:noFill/>
                    </a:lnB>
                    <a:lnTlToBr w="12700" cmpd="sng">
                      <a:noFill/>
                      <a:prstDash val="solid"/>
                    </a:lnTlToBr>
                    <a:lnBlToTr w="12700" cmpd="sng">
                      <a:noFill/>
                      <a:prstDash val="solid"/>
                    </a:lnBlToTr>
                    <a:solidFill>
                      <a:schemeClr val="accent1">
                        <a:lumMod val="20000"/>
                        <a:lumOff val="80000"/>
                      </a:scheme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fontAlgn="ctr"/>
                      <a:r>
                        <a:rPr lang="en-US" sz="1800" dirty="0">
                          <a:effectLst/>
                        </a:rPr>
                        <a:t>Sentimentality, anxiety, sensitivity</a:t>
                      </a:r>
                    </a:p>
                  </a:txBody>
                  <a:tcPr marL="64789" marR="64789" marT="32394" marB="32394" anchor="ctr">
                    <a:lnL>
                      <a:noFill/>
                    </a:lnL>
                    <a:lnR>
                      <a:noFill/>
                    </a:lnR>
                    <a:lnT>
                      <a:noFill/>
                    </a:lnT>
                    <a:lnB>
                      <a:noFill/>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10003"/>
                  </a:ext>
                </a:extLst>
              </a:tr>
              <a:tr h="388074">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fontAlgn="ctr"/>
                      <a:r>
                        <a:rPr lang="en-US" sz="1800">
                          <a:effectLst/>
                        </a:rPr>
                        <a:t>(X) Extraversion</a:t>
                      </a:r>
                    </a:p>
                  </a:txBody>
                  <a:tcPr marL="64789" marR="64789" marT="32394" marB="32394" anchor="ctr">
                    <a:lnL>
                      <a:noFill/>
                    </a:lnL>
                    <a:lnR>
                      <a:noFill/>
                    </a:lnR>
                    <a:lnT>
                      <a:noFill/>
                    </a:lnT>
                    <a:lnB>
                      <a:noFill/>
                    </a:lnB>
                    <a:lnTlToBr w="12700" cmpd="sng">
                      <a:noFill/>
                      <a:prstDash val="solid"/>
                    </a:lnTlToBr>
                    <a:lnBlToTr w="12700" cmpd="sng">
                      <a:noFill/>
                      <a:prstDash val="solid"/>
                    </a:lnBlToTr>
                    <a:solidFill>
                      <a:schemeClr val="accent1">
                        <a:lumMod val="20000"/>
                        <a:lumOff val="80000"/>
                      </a:scheme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fontAlgn="ctr"/>
                      <a:r>
                        <a:rPr lang="en-US" sz="1800" dirty="0">
                          <a:effectLst/>
                        </a:rPr>
                        <a:t>Sociability, talkativeness, boldness</a:t>
                      </a:r>
                    </a:p>
                  </a:txBody>
                  <a:tcPr marL="64789" marR="64789" marT="32394" marB="32394" anchor="ctr">
                    <a:lnL>
                      <a:noFill/>
                    </a:lnL>
                    <a:lnR>
                      <a:noFill/>
                    </a:lnR>
                    <a:lnT>
                      <a:noFill/>
                    </a:lnT>
                    <a:lnB>
                      <a:noFill/>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10004"/>
                  </a:ext>
                </a:extLst>
              </a:tr>
              <a:tr h="388074">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fontAlgn="ctr"/>
                      <a:r>
                        <a:rPr lang="en-US" sz="1800">
                          <a:effectLst/>
                        </a:rPr>
                        <a:t>(A) Agreeableness</a:t>
                      </a:r>
                    </a:p>
                  </a:txBody>
                  <a:tcPr marL="64789" marR="64789" marT="32394" marB="32394" anchor="ctr">
                    <a:lnL>
                      <a:noFill/>
                    </a:lnL>
                    <a:lnR>
                      <a:noFill/>
                    </a:lnR>
                    <a:lnT>
                      <a:noFill/>
                    </a:lnT>
                    <a:lnB>
                      <a:noFill/>
                    </a:lnB>
                    <a:lnTlToBr w="12700" cmpd="sng">
                      <a:noFill/>
                      <a:prstDash val="solid"/>
                    </a:lnTlToBr>
                    <a:lnBlToTr w="12700" cmpd="sng">
                      <a:noFill/>
                      <a:prstDash val="solid"/>
                    </a:lnBlToTr>
                    <a:solidFill>
                      <a:schemeClr val="accent1">
                        <a:lumMod val="20000"/>
                        <a:lumOff val="80000"/>
                      </a:scheme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fontAlgn="ctr"/>
                      <a:r>
                        <a:rPr lang="en-US" sz="1800" dirty="0">
                          <a:effectLst/>
                        </a:rPr>
                        <a:t>Patience, tolerance, gentleness</a:t>
                      </a:r>
                    </a:p>
                  </a:txBody>
                  <a:tcPr marL="64789" marR="64789" marT="32394" marB="32394" anchor="ctr">
                    <a:lnL>
                      <a:noFill/>
                    </a:lnL>
                    <a:lnR>
                      <a:noFill/>
                    </a:lnR>
                    <a:lnT>
                      <a:noFill/>
                    </a:lnT>
                    <a:lnB>
                      <a:noFill/>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10005"/>
                  </a:ext>
                </a:extLst>
              </a:tr>
              <a:tr h="388074">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fontAlgn="ctr"/>
                      <a:r>
                        <a:rPr lang="en-US" sz="1800">
                          <a:effectLst/>
                        </a:rPr>
                        <a:t>(C) Conscientiousness</a:t>
                      </a:r>
                    </a:p>
                  </a:txBody>
                  <a:tcPr marL="64789" marR="64789" marT="32394" marB="32394" anchor="ctr">
                    <a:lnL>
                      <a:noFill/>
                    </a:lnL>
                    <a:lnR>
                      <a:noFill/>
                    </a:lnR>
                    <a:lnT>
                      <a:noFill/>
                    </a:lnT>
                    <a:lnB>
                      <a:noFill/>
                    </a:lnB>
                    <a:lnTlToBr w="12700" cmpd="sng">
                      <a:noFill/>
                      <a:prstDash val="solid"/>
                    </a:lnTlToBr>
                    <a:lnBlToTr w="12700" cmpd="sng">
                      <a:noFill/>
                      <a:prstDash val="solid"/>
                    </a:lnBlToTr>
                    <a:solidFill>
                      <a:schemeClr val="accent1">
                        <a:lumMod val="20000"/>
                        <a:lumOff val="80000"/>
                      </a:scheme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fontAlgn="ctr"/>
                      <a:r>
                        <a:rPr lang="en-US" sz="1800" dirty="0">
                          <a:effectLst/>
                        </a:rPr>
                        <a:t>Organization, thoroughness, precision</a:t>
                      </a:r>
                    </a:p>
                  </a:txBody>
                  <a:tcPr marL="64789" marR="64789" marT="32394" marB="32394" anchor="ctr">
                    <a:lnL>
                      <a:noFill/>
                    </a:lnL>
                    <a:lnR>
                      <a:noFill/>
                    </a:lnR>
                    <a:lnT>
                      <a:noFill/>
                    </a:lnT>
                    <a:lnB>
                      <a:noFill/>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10006"/>
                  </a:ext>
                </a:extLst>
              </a:tr>
              <a:tr h="388074">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fontAlgn="ctr"/>
                      <a:r>
                        <a:rPr lang="en-US" sz="1800">
                          <a:effectLst/>
                        </a:rPr>
                        <a:t>(O) Openness </a:t>
                      </a:r>
                    </a:p>
                  </a:txBody>
                  <a:tcPr marL="64789" marR="64789" marT="32394" marB="32394" anchor="ctr">
                    <a:lnL>
                      <a:noFill/>
                    </a:lnL>
                    <a:lnR>
                      <a:noFill/>
                    </a:lnR>
                    <a:lnT>
                      <a:noFill/>
                    </a:lnT>
                    <a:lnB>
                      <a:noFill/>
                    </a:lnB>
                    <a:lnTlToBr w="12700" cmpd="sng">
                      <a:noFill/>
                      <a:prstDash val="solid"/>
                    </a:lnTlToBr>
                    <a:lnBlToTr w="12700" cmpd="sng">
                      <a:noFill/>
                      <a:prstDash val="solid"/>
                    </a:lnBlToTr>
                    <a:solidFill>
                      <a:schemeClr val="accent1">
                        <a:lumMod val="20000"/>
                        <a:lumOff val="80000"/>
                      </a:scheme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fontAlgn="ctr"/>
                      <a:r>
                        <a:rPr lang="en-US" sz="1800" dirty="0">
                          <a:effectLst/>
                        </a:rPr>
                        <a:t>Creativity, inquisitiveness, innovativeness</a:t>
                      </a:r>
                    </a:p>
                  </a:txBody>
                  <a:tcPr marL="64789" marR="64789" marT="32394" marB="32394" anchor="ctr">
                    <a:lnL>
                      <a:noFill/>
                    </a:lnL>
                    <a:lnR>
                      <a:noFill/>
                    </a:lnR>
                    <a:lnT>
                      <a:noFill/>
                    </a:lnT>
                    <a:lnB>
                      <a:noFill/>
                    </a:lnB>
                    <a:lnTlToBr w="12700" cmpd="sng">
                      <a:noFill/>
                      <a:prstDash val="solid"/>
                    </a:lnTlToBr>
                    <a:lnBlToTr w="12700" cmpd="sng">
                      <a:noFill/>
                      <a:prstDash val="solid"/>
                    </a:lnBlToTr>
                    <a:solidFill>
                      <a:schemeClr val="accent1">
                        <a:lumMod val="20000"/>
                        <a:lumOff val="80000"/>
                      </a:schemeClr>
                    </a:solidFill>
                  </a:tcPr>
                </a:tc>
                <a:extLst>
                  <a:ext uri="{0D108BD9-81ED-4DB2-BD59-A6C34878D82A}">
                    <a16:rowId xmlns:a16="http://schemas.microsoft.com/office/drawing/2014/main" val="10007"/>
                  </a:ext>
                </a:extLst>
              </a:tr>
            </a:tbl>
          </a:graphicData>
        </a:graphic>
      </p:graphicFrame>
      <p:sp>
        <p:nvSpPr>
          <p:cNvPr id="4" name="TextBox 3">
            <a:extLst>
              <a:ext uri="{FF2B5EF4-FFF2-40B4-BE49-F238E27FC236}">
                <a16:creationId xmlns:a16="http://schemas.microsoft.com/office/drawing/2014/main" id="{D656A919-5C44-C19E-1A53-ED9BA880C824}"/>
              </a:ext>
            </a:extLst>
          </p:cNvPr>
          <p:cNvSpPr txBox="1"/>
          <p:nvPr/>
        </p:nvSpPr>
        <p:spPr>
          <a:xfrm>
            <a:off x="267856" y="5696957"/>
            <a:ext cx="11055926" cy="291042"/>
          </a:xfrm>
          <a:prstGeom prst="rect">
            <a:avLst/>
          </a:prstGeom>
          <a:noFill/>
          <a:ln>
            <a:solidFill>
              <a:schemeClr val="accent1">
                <a:lumMod val="60000"/>
                <a:lumOff val="40000"/>
              </a:schemeClr>
            </a:solidFill>
          </a:ln>
        </p:spPr>
        <p:txBody>
          <a:bodyPr wrap="square">
            <a:spAutoFit/>
          </a:bodyPr>
          <a:lstStyle/>
          <a:p>
            <a:pPr marL="0" marR="0">
              <a:lnSpc>
                <a:spcPct val="115000"/>
              </a:lnSpc>
              <a:spcBef>
                <a:spcPts val="0"/>
              </a:spcBef>
              <a:spcAft>
                <a:spcPts val="1000"/>
              </a:spcAft>
            </a:pPr>
            <a:r>
              <a:rPr lang="en-US" sz="1200" b="1" kern="100" dirty="0">
                <a:effectLst/>
                <a:latin typeface="Arial" panose="020B0604020202020204" pitchFamily="34" charset="0"/>
                <a:ea typeface="Calibri" panose="020F0502020204030204" pitchFamily="34" charset="0"/>
                <a:cs typeface="Times New Roman" panose="02020603050405020304" pitchFamily="18" charset="0"/>
              </a:rPr>
              <a:t>Video</a:t>
            </a:r>
            <a:r>
              <a:rPr lang="en-US" sz="1200" kern="100" dirty="0">
                <a:effectLst/>
                <a:latin typeface="Arial" panose="020B0604020202020204" pitchFamily="34" charset="0"/>
                <a:ea typeface="Calibri" panose="020F0502020204030204" pitchFamily="34" charset="0"/>
                <a:cs typeface="Times New Roman" panose="02020603050405020304" pitchFamily="18" charset="0"/>
              </a:rPr>
              <a:t>: </a:t>
            </a:r>
            <a:r>
              <a:rPr lang="en-US" sz="1200" u="sng" kern="100" dirty="0">
                <a:solidFill>
                  <a:srgbClr val="0000FF"/>
                </a:solidFill>
                <a:effectLst/>
                <a:latin typeface="Arial" panose="020B0604020202020204" pitchFamily="34" charset="0"/>
                <a:ea typeface="Calibri" panose="020F0502020204030204" pitchFamily="34" charset="0"/>
                <a:cs typeface="Times New Roman" panose="02020603050405020304" pitchFamily="18" charset="0"/>
                <a:hlinkClick r:id="rId4"/>
              </a:rPr>
              <a:t>The Six HEXACO Personality Factors Explained- Origins and Sub-Facets</a:t>
            </a:r>
            <a:r>
              <a:rPr lang="en-US" sz="1200" kern="100" dirty="0">
                <a:solidFill>
                  <a:srgbClr val="0000FF"/>
                </a:solidFill>
                <a:effectLst/>
                <a:latin typeface="Arial" panose="020B0604020202020204" pitchFamily="34" charset="0"/>
                <a:ea typeface="Calibri" panose="020F0502020204030204" pitchFamily="34" charset="0"/>
                <a:cs typeface="Times New Roman" panose="02020603050405020304" pitchFamily="18" charset="0"/>
              </a:rPr>
              <a:t> </a:t>
            </a:r>
            <a:r>
              <a:rPr lang="en-US" sz="1200" kern="100" dirty="0">
                <a:effectLst/>
                <a:latin typeface="Arial" panose="020B0604020202020204" pitchFamily="34" charset="0"/>
                <a:ea typeface="Calibri" panose="020F0502020204030204" pitchFamily="34" charset="0"/>
                <a:cs typeface="Times New Roman" panose="02020603050405020304" pitchFamily="18" charset="0"/>
              </a:rPr>
              <a:t>explains the HEXACO model and how it differs from the Big Five Model (</a:t>
            </a:r>
            <a:r>
              <a:rPr lang="en-US" sz="1200" kern="100" dirty="0">
                <a:latin typeface="Arial" panose="020B0604020202020204" pitchFamily="34" charset="0"/>
                <a:ea typeface="Calibri" panose="020F0502020204030204" pitchFamily="34" charset="0"/>
                <a:cs typeface="Times New Roman" panose="02020603050405020304" pitchFamily="18" charset="0"/>
              </a:rPr>
              <a:t>2:56</a:t>
            </a:r>
            <a:r>
              <a:rPr lang="en-US" sz="1200" kern="100" dirty="0">
                <a:effectLst/>
                <a:latin typeface="Arial" panose="020B0604020202020204" pitchFamily="34" charset="0"/>
                <a:ea typeface="Calibri" panose="020F0502020204030204" pitchFamily="34" charset="0"/>
                <a:cs typeface="Times New Roman" panose="02020603050405020304" pitchFamily="18" charset="0"/>
              </a:rPr>
              <a:t>).</a:t>
            </a:r>
            <a:endParaRPr lang="en-US" sz="11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 name="TextBox 5">
            <a:extLst>
              <a:ext uri="{FF2B5EF4-FFF2-40B4-BE49-F238E27FC236}">
                <a16:creationId xmlns:a16="http://schemas.microsoft.com/office/drawing/2014/main" id="{537FA2D4-5E52-07F6-4E32-30276729A896}"/>
              </a:ext>
            </a:extLst>
          </p:cNvPr>
          <p:cNvSpPr txBox="1"/>
          <p:nvPr/>
        </p:nvSpPr>
        <p:spPr>
          <a:xfrm>
            <a:off x="9147457" y="4784196"/>
            <a:ext cx="996235" cy="307777"/>
          </a:xfrm>
          <a:prstGeom prst="rect">
            <a:avLst/>
          </a:prstGeom>
          <a:noFill/>
        </p:spPr>
        <p:txBody>
          <a:bodyPr wrap="none" rtlCol="0">
            <a:spAutoFit/>
          </a:bodyPr>
          <a:lstStyle/>
          <a:p>
            <a:r>
              <a:rPr lang="en-US" sz="1400" dirty="0">
                <a:latin typeface="Arial" panose="020B0604020202020204" pitchFamily="34" charset="0"/>
                <a:cs typeface="Arial" panose="020B0604020202020204" pitchFamily="34" charset="0"/>
              </a:rPr>
              <a:t>Table 11.6</a:t>
            </a:r>
          </a:p>
        </p:txBody>
      </p:sp>
    </p:spTree>
    <p:extLst>
      <p:ext uri="{BB962C8B-B14F-4D97-AF65-F5344CB8AC3E}">
        <p14:creationId xmlns:p14="http://schemas.microsoft.com/office/powerpoint/2010/main" val="263601324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D00AE2-06E1-BB54-A4D2-3E564A30EB5B}"/>
              </a:ext>
            </a:extLst>
          </p:cNvPr>
          <p:cNvSpPr txBox="1">
            <a:spLocks/>
          </p:cNvSpPr>
          <p:nvPr/>
        </p:nvSpPr>
        <p:spPr>
          <a:xfrm>
            <a:off x="1849582" y="340655"/>
            <a:ext cx="8492836" cy="53680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Cultural Understanding of Personality</a:t>
            </a:r>
          </a:p>
        </p:txBody>
      </p:sp>
      <p:sp>
        <p:nvSpPr>
          <p:cNvPr id="6" name="TextBox 5">
            <a:extLst>
              <a:ext uri="{FF2B5EF4-FFF2-40B4-BE49-F238E27FC236}">
                <a16:creationId xmlns:a16="http://schemas.microsoft.com/office/drawing/2014/main" id="{0B68E810-4ECE-AC3C-F808-DCBC1F7A94AB}"/>
              </a:ext>
            </a:extLst>
          </p:cNvPr>
          <p:cNvSpPr txBox="1"/>
          <p:nvPr/>
        </p:nvSpPr>
        <p:spPr>
          <a:xfrm>
            <a:off x="1066239" y="6628182"/>
            <a:ext cx="10492509"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a:t>
            </a:r>
            <a:r>
              <a:rPr lang="en-US" sz="800" dirty="0">
                <a:solidFill>
                  <a:srgbClr val="222222"/>
                </a:solidFill>
                <a:latin typeface="Arial" panose="020B0604020202020204" pitchFamily="34" charset="0"/>
                <a:cs typeface="Arial" panose="020B0604020202020204" pitchFamily="34" charset="0"/>
              </a:rPr>
              <a:t> </a:t>
            </a:r>
            <a:r>
              <a:rPr lang="en-US" sz="800" b="0" i="0" dirty="0">
                <a:solidFill>
                  <a:srgbClr val="222222"/>
                </a:solidFill>
                <a:effectLst/>
                <a:latin typeface="Arial" panose="020B0604020202020204" pitchFamily="34" charset="0"/>
                <a:cs typeface="Arial" panose="020B0604020202020204" pitchFamily="34" charset="0"/>
              </a:rPr>
              <a:t>Edited by Maria Pagano</a:t>
            </a:r>
          </a:p>
        </p:txBody>
      </p:sp>
      <p:sp>
        <p:nvSpPr>
          <p:cNvPr id="5" name="TextBox 4">
            <a:extLst>
              <a:ext uri="{FF2B5EF4-FFF2-40B4-BE49-F238E27FC236}">
                <a16:creationId xmlns:a16="http://schemas.microsoft.com/office/drawing/2014/main" id="{691378FE-0DF6-7B1A-E635-A41B9355CF3E}"/>
              </a:ext>
            </a:extLst>
          </p:cNvPr>
          <p:cNvSpPr txBox="1"/>
          <p:nvPr/>
        </p:nvSpPr>
        <p:spPr>
          <a:xfrm>
            <a:off x="920927" y="1621666"/>
            <a:ext cx="10637821" cy="2870016"/>
          </a:xfrm>
          <a:prstGeom prst="rect">
            <a:avLst/>
          </a:prstGeom>
          <a:noFill/>
          <a:ln>
            <a:solidFill>
              <a:schemeClr val="accent1">
                <a:lumMod val="60000"/>
                <a:lumOff val="40000"/>
              </a:schemeClr>
            </a:solidFill>
          </a:ln>
        </p:spPr>
        <p:txBody>
          <a:bodyPr wrap="square">
            <a:spAutoFit/>
          </a:bodyPr>
          <a:lstStyle/>
          <a:p>
            <a:pPr marL="285750" marR="0" lvl="0" indent="-285750" algn="l" defTabSz="914400" rtl="0" eaLnBrk="1" fontAlgn="auto" latinLnBrk="0" hangingPunct="1">
              <a:lnSpc>
                <a:spcPct val="100000"/>
              </a:lnSpc>
              <a:spcBef>
                <a:spcPts val="0"/>
              </a:spcBef>
              <a:spcAft>
                <a:spcPts val="0"/>
              </a:spcAft>
              <a:buClr>
                <a:schemeClr val="accent1">
                  <a:lumMod val="60000"/>
                  <a:lumOff val="40000"/>
                </a:schemeClr>
              </a:buClr>
              <a:buSzPts val="1600"/>
              <a:buFont typeface="Wingdings" panose="05000000000000000000" pitchFamily="2" charset="2"/>
              <a:buChar char="q"/>
              <a:tabLst/>
              <a:defRPr/>
            </a:pPr>
            <a:r>
              <a:rPr kumimoji="0" lang="en-US" sz="1600" i="0" u="none" strike="noStrike" kern="0" cap="none" spc="0" normalizeH="0" baseline="0" noProof="0" dirty="0">
                <a:ln>
                  <a:noFill/>
                </a:ln>
                <a:solidFill>
                  <a:srgbClr val="000000"/>
                </a:solidFill>
                <a:effectLst/>
                <a:uLnTx/>
                <a:uFillTx/>
                <a:latin typeface="Arial"/>
                <a:cs typeface="Arial"/>
                <a:sym typeface="Arial"/>
              </a:rPr>
              <a:t>Culture is one of the most important environmental factors that influences personality.</a:t>
            </a:r>
            <a:endParaRPr kumimoji="0" lang="en-US" sz="2000" i="0" u="none" strike="noStrike" kern="0" cap="none" spc="0" normalizeH="0" baseline="0" noProof="0" dirty="0">
              <a:ln>
                <a:noFill/>
              </a:ln>
              <a:solidFill>
                <a:srgbClr val="000000"/>
              </a:solidFill>
              <a:effectLst/>
              <a:uLnTx/>
              <a:uFillTx/>
              <a:latin typeface="Arial"/>
              <a:cs typeface="Arial"/>
              <a:sym typeface="Arial"/>
            </a:endParaRPr>
          </a:p>
          <a:p>
            <a:pPr marL="742950" lvl="1" indent="-285750">
              <a:spcBef>
                <a:spcPts val="920"/>
              </a:spcBef>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solidFill>
                  <a:srgbClr val="000000"/>
                </a:solidFill>
                <a:effectLst/>
                <a:uLnTx/>
                <a:uFillTx/>
                <a:latin typeface="Arial"/>
                <a:cs typeface="Arial"/>
                <a:sym typeface="Arial"/>
              </a:rPr>
              <a:t>Culture – beliefs, customs, art, and traditions of a particular society.</a:t>
            </a:r>
            <a:endParaRPr kumimoji="0" lang="en-US" sz="2000" i="0" u="none" strike="noStrike" kern="0" cap="none" spc="0" normalizeH="0" baseline="0" noProof="0" dirty="0">
              <a:ln>
                <a:noFill/>
              </a:ln>
              <a:solidFill>
                <a:srgbClr val="000000"/>
              </a:solidFill>
              <a:effectLst/>
              <a:uLnTx/>
              <a:uFillTx/>
              <a:latin typeface="Arial"/>
              <a:cs typeface="Arial"/>
              <a:sym typeface="Arial"/>
            </a:endParaRPr>
          </a:p>
          <a:p>
            <a:pPr marL="285750" marR="0" lvl="0" indent="-285750" algn="l" defTabSz="914400" rtl="0" eaLnBrk="1" fontAlgn="auto" latinLnBrk="0" hangingPunct="1">
              <a:lnSpc>
                <a:spcPct val="100000"/>
              </a:lnSpc>
              <a:spcBef>
                <a:spcPts val="920"/>
              </a:spcBef>
              <a:spcAft>
                <a:spcPts val="0"/>
              </a:spcAft>
              <a:buClr>
                <a:schemeClr val="accent1">
                  <a:lumMod val="60000"/>
                  <a:lumOff val="40000"/>
                </a:schemeClr>
              </a:buClr>
              <a:buSzPts val="1600"/>
              <a:buFont typeface="Wingdings" panose="05000000000000000000" pitchFamily="2" charset="2"/>
              <a:buChar char="q"/>
              <a:tabLst/>
              <a:defRPr/>
            </a:pPr>
            <a:r>
              <a:rPr kumimoji="0" lang="en-US" sz="1600" i="1" u="none" strike="noStrike" kern="0" cap="none" spc="0" normalizeH="0" baseline="0" noProof="0" dirty="0">
                <a:ln>
                  <a:noFill/>
                </a:ln>
                <a:solidFill>
                  <a:srgbClr val="000000"/>
                </a:solidFill>
                <a:effectLst/>
                <a:uLnTx/>
                <a:uFillTx/>
                <a:latin typeface="Arial"/>
                <a:cs typeface="Arial"/>
                <a:sym typeface="Arial"/>
              </a:rPr>
              <a:t>Are personality traits the same across cultures or are there variations?</a:t>
            </a:r>
            <a:endParaRPr kumimoji="0" lang="en-US" sz="2000" i="0" u="none" strike="noStrike" kern="0" cap="none" spc="0" normalizeH="0" baseline="0" noProof="0" dirty="0">
              <a:ln>
                <a:noFill/>
              </a:ln>
              <a:solidFill>
                <a:srgbClr val="000000"/>
              </a:solidFill>
              <a:effectLst/>
              <a:uLnTx/>
              <a:uFillTx/>
              <a:latin typeface="Arial"/>
              <a:cs typeface="Arial"/>
              <a:sym typeface="Arial"/>
            </a:endParaRPr>
          </a:p>
          <a:p>
            <a:pPr marL="742950" lvl="1" indent="-285750">
              <a:spcBef>
                <a:spcPts val="920"/>
              </a:spcBef>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solidFill>
                  <a:srgbClr val="000000"/>
                </a:solidFill>
                <a:effectLst/>
                <a:uLnTx/>
                <a:uFillTx/>
                <a:latin typeface="Arial"/>
                <a:cs typeface="Arial"/>
                <a:sym typeface="Arial"/>
              </a:rPr>
              <a:t>There are both universal and culture-specific aspects that account for variation in personalities.</a:t>
            </a:r>
            <a:endParaRPr kumimoji="0" lang="en-US" sz="2000" i="0" u="none" strike="noStrike" kern="0" cap="none" spc="0" normalizeH="0" baseline="0" noProof="0" dirty="0">
              <a:ln>
                <a:noFill/>
              </a:ln>
              <a:solidFill>
                <a:srgbClr val="000000"/>
              </a:solidFill>
              <a:effectLst/>
              <a:uLnTx/>
              <a:uFillTx/>
              <a:latin typeface="Arial"/>
              <a:cs typeface="Arial"/>
              <a:sym typeface="Arial"/>
            </a:endParaRPr>
          </a:p>
          <a:p>
            <a:pPr marL="1200150" lvl="2" indent="-285750">
              <a:spcBef>
                <a:spcPts val="920"/>
              </a:spcBef>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solidFill>
                  <a:srgbClr val="000000"/>
                </a:solidFill>
                <a:effectLst/>
                <a:uLnTx/>
                <a:uFillTx/>
                <a:latin typeface="Arial"/>
                <a:cs typeface="Arial"/>
                <a:sym typeface="Arial"/>
              </a:rPr>
              <a:t>Examples:</a:t>
            </a:r>
            <a:endParaRPr kumimoji="0" lang="en-US" sz="2000" i="0" u="none" strike="noStrike" kern="0" cap="none" spc="0" normalizeH="0" baseline="0" noProof="0" dirty="0">
              <a:ln>
                <a:noFill/>
              </a:ln>
              <a:solidFill>
                <a:srgbClr val="000000"/>
              </a:solidFill>
              <a:effectLst/>
              <a:uLnTx/>
              <a:uFillTx/>
              <a:latin typeface="Arial"/>
              <a:cs typeface="Arial"/>
              <a:sym typeface="Arial"/>
            </a:endParaRPr>
          </a:p>
          <a:p>
            <a:pPr marL="1200150" lvl="2" indent="-285750">
              <a:spcBef>
                <a:spcPts val="920"/>
              </a:spcBef>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solidFill>
                  <a:srgbClr val="000000"/>
                </a:solidFill>
                <a:effectLst/>
                <a:uLnTx/>
                <a:uFillTx/>
                <a:latin typeface="Arial"/>
                <a:cs typeface="Arial"/>
                <a:sym typeface="Arial"/>
              </a:rPr>
              <a:t>Asian cultures – more collectivist, tend to be less extroverted.</a:t>
            </a:r>
            <a:endParaRPr kumimoji="0" lang="en-US" sz="2000" i="0" u="none" strike="noStrike" kern="0" cap="none" spc="0" normalizeH="0" baseline="0" noProof="0" dirty="0">
              <a:ln>
                <a:noFill/>
              </a:ln>
              <a:solidFill>
                <a:srgbClr val="000000"/>
              </a:solidFill>
              <a:effectLst/>
              <a:uLnTx/>
              <a:uFillTx/>
              <a:latin typeface="Arial"/>
              <a:cs typeface="Arial"/>
              <a:sym typeface="Arial"/>
            </a:endParaRPr>
          </a:p>
          <a:p>
            <a:pPr marL="1200150" lvl="2" indent="-285750">
              <a:spcBef>
                <a:spcPts val="920"/>
              </a:spcBef>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solidFill>
                  <a:srgbClr val="000000"/>
                </a:solidFill>
                <a:effectLst/>
                <a:uLnTx/>
                <a:uFillTx/>
                <a:latin typeface="Arial"/>
                <a:cs typeface="Arial"/>
                <a:sym typeface="Arial"/>
              </a:rPr>
              <a:t>Central and South American cultures – tend to score higher on openness to experience.</a:t>
            </a:r>
            <a:endParaRPr kumimoji="0" lang="en-US" sz="2000" i="0" u="none" strike="noStrike" kern="0" cap="none" spc="0" normalizeH="0" baseline="0" noProof="0" dirty="0">
              <a:ln>
                <a:noFill/>
              </a:ln>
              <a:solidFill>
                <a:srgbClr val="000000"/>
              </a:solidFill>
              <a:effectLst/>
              <a:uLnTx/>
              <a:uFillTx/>
              <a:latin typeface="Arial"/>
              <a:cs typeface="Arial"/>
              <a:sym typeface="Arial"/>
            </a:endParaRPr>
          </a:p>
          <a:p>
            <a:pPr marL="1200150" lvl="2" indent="-285750">
              <a:spcBef>
                <a:spcPts val="920"/>
              </a:spcBef>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solidFill>
                  <a:srgbClr val="000000"/>
                </a:solidFill>
                <a:effectLst/>
                <a:uLnTx/>
                <a:uFillTx/>
                <a:latin typeface="Arial"/>
                <a:cs typeface="Arial"/>
                <a:sym typeface="Arial"/>
              </a:rPr>
              <a:t>Europeans – tend to score higher on neuroticism.</a:t>
            </a:r>
          </a:p>
        </p:txBody>
      </p:sp>
    </p:spTree>
    <p:extLst>
      <p:ext uri="{BB962C8B-B14F-4D97-AF65-F5344CB8AC3E}">
        <p14:creationId xmlns:p14="http://schemas.microsoft.com/office/powerpoint/2010/main" val="418076333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B9B079-1DDC-2768-FE5F-6F9CAF844310}"/>
              </a:ext>
            </a:extLst>
          </p:cNvPr>
          <p:cNvSpPr txBox="1">
            <a:spLocks/>
          </p:cNvSpPr>
          <p:nvPr/>
        </p:nvSpPr>
        <p:spPr>
          <a:xfrm>
            <a:off x="4444195" y="122026"/>
            <a:ext cx="3452091" cy="53680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Regional Differences</a:t>
            </a:r>
          </a:p>
        </p:txBody>
      </p:sp>
      <p:sp>
        <p:nvSpPr>
          <p:cNvPr id="5" name="TextBox 4">
            <a:extLst>
              <a:ext uri="{FF2B5EF4-FFF2-40B4-BE49-F238E27FC236}">
                <a16:creationId xmlns:a16="http://schemas.microsoft.com/office/drawing/2014/main" id="{C3D58475-DB24-0D16-F65A-F53AECA3FA82}"/>
              </a:ext>
            </a:extLst>
          </p:cNvPr>
          <p:cNvSpPr txBox="1"/>
          <p:nvPr/>
        </p:nvSpPr>
        <p:spPr>
          <a:xfrm>
            <a:off x="727789" y="6581804"/>
            <a:ext cx="11094098"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a:t>
            </a:r>
            <a:r>
              <a:rPr lang="en-US" sz="800" dirty="0">
                <a:solidFill>
                  <a:srgbClr val="222222"/>
                </a:solidFill>
                <a:latin typeface="Arial" panose="020B0604020202020204" pitchFamily="34" charset="0"/>
                <a:cs typeface="Arial" panose="020B0604020202020204" pitchFamily="34" charset="0"/>
              </a:rPr>
              <a:t>. </a:t>
            </a:r>
            <a:r>
              <a:rPr lang="en-US" sz="800" b="0" i="0" dirty="0">
                <a:solidFill>
                  <a:srgbClr val="222222"/>
                </a:solidFill>
                <a:effectLst/>
                <a:latin typeface="Arial" panose="020B0604020202020204" pitchFamily="34" charset="0"/>
                <a:cs typeface="Arial" panose="020B0604020202020204" pitchFamily="34" charset="0"/>
              </a:rPr>
              <a:t>Edited by Maria Pagano</a:t>
            </a:r>
          </a:p>
        </p:txBody>
      </p:sp>
      <p:sp>
        <p:nvSpPr>
          <p:cNvPr id="4" name="TextBox 3">
            <a:extLst>
              <a:ext uri="{FF2B5EF4-FFF2-40B4-BE49-F238E27FC236}">
                <a16:creationId xmlns:a16="http://schemas.microsoft.com/office/drawing/2014/main" id="{06693D5A-DCF7-5C41-1C90-F12EACB93973}"/>
              </a:ext>
            </a:extLst>
          </p:cNvPr>
          <p:cNvSpPr txBox="1"/>
          <p:nvPr/>
        </p:nvSpPr>
        <p:spPr>
          <a:xfrm>
            <a:off x="434812" y="766619"/>
            <a:ext cx="11322375" cy="584775"/>
          </a:xfrm>
          <a:prstGeom prst="rect">
            <a:avLst/>
          </a:prstGeom>
          <a:noFill/>
          <a:ln>
            <a:solidFill>
              <a:schemeClr val="accent1">
                <a:lumMod val="60000"/>
                <a:lumOff val="40000"/>
              </a:schemeClr>
            </a:solidFill>
          </a:ln>
        </p:spPr>
        <p:txBody>
          <a:bodyPr wrap="square">
            <a:spAutoFit/>
          </a:bodyPr>
          <a:lstStyle/>
          <a:p>
            <a:pPr marL="285750" marR="0" lvl="0" indent="-285750" algn="l" defTabSz="914400" rtl="0" eaLnBrk="1" fontAlgn="auto" latinLnBrk="0" hangingPunct="1">
              <a:lnSpc>
                <a:spcPct val="100000"/>
              </a:lnSpc>
              <a:spcBef>
                <a:spcPts val="0"/>
              </a:spcBef>
              <a:spcAft>
                <a:spcPts val="0"/>
              </a:spcAft>
              <a:buClr>
                <a:schemeClr val="accent1">
                  <a:lumMod val="60000"/>
                  <a:lumOff val="40000"/>
                </a:schemeClr>
              </a:buClr>
              <a:buSzPts val="1600"/>
              <a:buFont typeface="Wingdings" panose="05000000000000000000" pitchFamily="2" charset="2"/>
              <a:buChar char="q"/>
              <a:tabLst/>
              <a:defRPr/>
            </a:pPr>
            <a:r>
              <a:rPr kumimoji="0" lang="en-US" sz="1600" b="0" i="0" u="none" strike="noStrike" kern="0" cap="none" spc="0" normalizeH="0" baseline="0" noProof="0" dirty="0">
                <a:ln>
                  <a:noFill/>
                </a:ln>
                <a:solidFill>
                  <a:srgbClr val="000000"/>
                </a:solidFill>
                <a:effectLst/>
                <a:uLnTx/>
                <a:uFillTx/>
                <a:latin typeface="Arial"/>
                <a:cs typeface="Arial"/>
                <a:sym typeface="Arial"/>
              </a:rPr>
              <a:t>Researchers found three distinct regional personality clusters in the United States. One explanation for this </a:t>
            </a:r>
            <a:r>
              <a:rPr kumimoji="0" lang="en-US" sz="1600" i="0" u="none" strike="noStrike" kern="0" cap="none" spc="0" normalizeH="0" baseline="0" noProof="0" dirty="0">
                <a:ln>
                  <a:noFill/>
                </a:ln>
                <a:solidFill>
                  <a:srgbClr val="000000"/>
                </a:solidFill>
                <a:effectLst/>
                <a:uLnTx/>
                <a:uFillTx/>
                <a:latin typeface="Arial"/>
                <a:cs typeface="Arial"/>
                <a:sym typeface="Arial"/>
              </a:rPr>
              <a:t>is </a:t>
            </a:r>
            <a:r>
              <a:rPr kumimoji="0" lang="en-US" sz="1600" i="0" u="sng" strike="noStrike" kern="0" cap="none" spc="0" normalizeH="0" baseline="0" noProof="0" dirty="0">
                <a:ln>
                  <a:noFill/>
                </a:ln>
                <a:solidFill>
                  <a:srgbClr val="000000"/>
                </a:solidFill>
                <a:effectLst/>
                <a:uLnTx/>
                <a:uFillTx/>
                <a:latin typeface="Arial"/>
                <a:cs typeface="Arial"/>
                <a:sym typeface="Arial"/>
              </a:rPr>
              <a:t>selective migration </a:t>
            </a:r>
            <a:r>
              <a:rPr kumimoji="0" lang="en-US" sz="1600" b="0" i="0" u="none" strike="noStrike" kern="0" cap="none" spc="0" normalizeH="0" baseline="0" noProof="0" dirty="0">
                <a:ln>
                  <a:noFill/>
                </a:ln>
                <a:solidFill>
                  <a:srgbClr val="000000"/>
                </a:solidFill>
                <a:effectLst/>
                <a:uLnTx/>
                <a:uFillTx/>
                <a:latin typeface="Arial"/>
                <a:cs typeface="Arial"/>
                <a:sym typeface="Arial"/>
              </a:rPr>
              <a:t>- people choose to move to places that are compatible with their personalities and needs.</a:t>
            </a:r>
          </a:p>
        </p:txBody>
      </p:sp>
      <p:pic>
        <p:nvPicPr>
          <p:cNvPr id="6" name="Picture 5">
            <a:extLst>
              <a:ext uri="{FF2B5EF4-FFF2-40B4-BE49-F238E27FC236}">
                <a16:creationId xmlns:a16="http://schemas.microsoft.com/office/drawing/2014/main" id="{3CAD91AA-EC5C-88EC-A13E-45F2BEA7B8BA}"/>
              </a:ext>
            </a:extLst>
          </p:cNvPr>
          <p:cNvPicPr>
            <a:picLocks noChangeAspect="1"/>
          </p:cNvPicPr>
          <p:nvPr/>
        </p:nvPicPr>
        <p:blipFill rotWithShape="1">
          <a:blip r:embed="rId4"/>
          <a:srcRect l="21902" r="20741"/>
          <a:stretch/>
        </p:blipFill>
        <p:spPr>
          <a:xfrm>
            <a:off x="3315613" y="1566978"/>
            <a:ext cx="5560772" cy="4206240"/>
          </a:xfrm>
          <a:prstGeom prst="rect">
            <a:avLst/>
          </a:prstGeom>
        </p:spPr>
      </p:pic>
      <p:sp>
        <p:nvSpPr>
          <p:cNvPr id="7" name="TextBox 6">
            <a:extLst>
              <a:ext uri="{FF2B5EF4-FFF2-40B4-BE49-F238E27FC236}">
                <a16:creationId xmlns:a16="http://schemas.microsoft.com/office/drawing/2014/main" id="{E3D53800-2282-C1DC-D4E1-AF185F1AFE32}"/>
              </a:ext>
            </a:extLst>
          </p:cNvPr>
          <p:cNvSpPr txBox="1"/>
          <p:nvPr/>
        </p:nvSpPr>
        <p:spPr>
          <a:xfrm>
            <a:off x="434811" y="5988802"/>
            <a:ext cx="11470861" cy="523220"/>
          </a:xfrm>
          <a:prstGeom prst="rect">
            <a:avLst/>
          </a:prstGeom>
          <a:noFill/>
          <a:ln>
            <a:solidFill>
              <a:schemeClr val="accent1">
                <a:lumMod val="60000"/>
                <a:lumOff val="40000"/>
              </a:schemeClr>
            </a:solidFill>
          </a:ln>
        </p:spPr>
        <p:txBody>
          <a:bodyPr wrap="square">
            <a:spAutoFit/>
          </a:bodyPr>
          <a:lstStyle/>
          <a:p>
            <a:pPr marR="0" lvl="0" algn="l" defTabSz="914400" rtl="0" eaLnBrk="1" fontAlgn="auto" latinLnBrk="0" hangingPunct="1">
              <a:lnSpc>
                <a:spcPct val="100000"/>
              </a:lnSpc>
              <a:spcBef>
                <a:spcPts val="0"/>
              </a:spcBef>
              <a:spcAft>
                <a:spcPts val="0"/>
              </a:spcAft>
              <a:buClr>
                <a:schemeClr val="accent1">
                  <a:lumMod val="60000"/>
                  <a:lumOff val="40000"/>
                </a:schemeClr>
              </a:buClr>
              <a:buSzPts val="1600"/>
              <a:tabLst/>
              <a:defRPr/>
            </a:pPr>
            <a:r>
              <a:rPr kumimoji="0" lang="en-US" sz="1400" b="0" i="0" u="none" strike="noStrike" kern="0" cap="none" spc="0" normalizeH="0" baseline="0" noProof="0" dirty="0">
                <a:ln>
                  <a:noFill/>
                </a:ln>
                <a:solidFill>
                  <a:srgbClr val="000000"/>
                </a:solidFill>
                <a:effectLst/>
                <a:uLnTx/>
                <a:uFillTx/>
                <a:latin typeface="Arial"/>
                <a:cs typeface="Arial"/>
                <a:sym typeface="Arial"/>
              </a:rPr>
              <a:t>Figure 11.15 People tend to be friendly and conventional in the Upper Midwest and Deep South; relaxed, emotionally stable, and creative in the West; and stressed, irritable, and depressed in the Northeast.</a:t>
            </a:r>
          </a:p>
        </p:txBody>
      </p:sp>
    </p:spTree>
    <p:extLst>
      <p:ext uri="{BB962C8B-B14F-4D97-AF65-F5344CB8AC3E}">
        <p14:creationId xmlns:p14="http://schemas.microsoft.com/office/powerpoint/2010/main" val="289498789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2D22A4-8A9A-21C1-E8B5-3AE33939234D}"/>
              </a:ext>
            </a:extLst>
          </p:cNvPr>
          <p:cNvSpPr txBox="1">
            <a:spLocks/>
          </p:cNvSpPr>
          <p:nvPr/>
        </p:nvSpPr>
        <p:spPr>
          <a:xfrm>
            <a:off x="1849582" y="229818"/>
            <a:ext cx="8492836" cy="53680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Individualist vs. Collectivist Cultures</a:t>
            </a:r>
          </a:p>
        </p:txBody>
      </p:sp>
      <p:sp>
        <p:nvSpPr>
          <p:cNvPr id="8" name="TextBox 7">
            <a:extLst>
              <a:ext uri="{FF2B5EF4-FFF2-40B4-BE49-F238E27FC236}">
                <a16:creationId xmlns:a16="http://schemas.microsoft.com/office/drawing/2014/main" id="{C1A98CEC-EE00-9C1D-52B8-D40BFF6FC6F7}"/>
              </a:ext>
            </a:extLst>
          </p:cNvPr>
          <p:cNvSpPr txBox="1"/>
          <p:nvPr/>
        </p:nvSpPr>
        <p:spPr>
          <a:xfrm>
            <a:off x="1094564" y="6617164"/>
            <a:ext cx="10492509"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a:t>
            </a:r>
            <a:r>
              <a:rPr lang="en-US" sz="800" dirty="0">
                <a:solidFill>
                  <a:srgbClr val="222222"/>
                </a:solidFill>
                <a:latin typeface="Arial" panose="020B0604020202020204" pitchFamily="34" charset="0"/>
                <a:cs typeface="Arial" panose="020B0604020202020204" pitchFamily="34" charset="0"/>
              </a:rPr>
              <a:t> </a:t>
            </a:r>
            <a:r>
              <a:rPr lang="en-US" sz="800" b="0" i="0" dirty="0">
                <a:solidFill>
                  <a:srgbClr val="222222"/>
                </a:solidFill>
                <a:effectLst/>
                <a:latin typeface="Arial" panose="020B0604020202020204" pitchFamily="34" charset="0"/>
                <a:cs typeface="Arial" panose="020B0604020202020204" pitchFamily="34" charset="0"/>
              </a:rPr>
              <a:t>Edited by Maria Pagano</a:t>
            </a:r>
          </a:p>
        </p:txBody>
      </p:sp>
      <p:sp>
        <p:nvSpPr>
          <p:cNvPr id="13" name="TextBox 12">
            <a:extLst>
              <a:ext uri="{FF2B5EF4-FFF2-40B4-BE49-F238E27FC236}">
                <a16:creationId xmlns:a16="http://schemas.microsoft.com/office/drawing/2014/main" id="{825161F5-F4C5-819E-629B-5EEB3CA7483A}"/>
              </a:ext>
            </a:extLst>
          </p:cNvPr>
          <p:cNvSpPr txBox="1"/>
          <p:nvPr/>
        </p:nvSpPr>
        <p:spPr>
          <a:xfrm>
            <a:off x="5735782" y="4102164"/>
            <a:ext cx="720436" cy="369332"/>
          </a:xfrm>
          <a:prstGeom prst="rect">
            <a:avLst/>
          </a:prstGeom>
          <a:noFill/>
        </p:spPr>
        <p:txBody>
          <a:bodyPr wrap="square" rtlCol="0">
            <a:spAutoFit/>
          </a:bodyPr>
          <a:lstStyle/>
          <a:p>
            <a:endParaRPr lang="en-US" dirty="0"/>
          </a:p>
        </p:txBody>
      </p:sp>
      <p:sp>
        <p:nvSpPr>
          <p:cNvPr id="5" name="TextBox 4">
            <a:extLst>
              <a:ext uri="{FF2B5EF4-FFF2-40B4-BE49-F238E27FC236}">
                <a16:creationId xmlns:a16="http://schemas.microsoft.com/office/drawing/2014/main" id="{895D0F0B-6407-E8E6-C520-E002D6EF4E88}"/>
              </a:ext>
            </a:extLst>
          </p:cNvPr>
          <p:cNvSpPr txBox="1"/>
          <p:nvPr/>
        </p:nvSpPr>
        <p:spPr>
          <a:xfrm>
            <a:off x="1195717" y="1488725"/>
            <a:ext cx="9800566" cy="3880549"/>
          </a:xfrm>
          <a:prstGeom prst="rect">
            <a:avLst/>
          </a:prstGeom>
          <a:noFill/>
          <a:ln>
            <a:solidFill>
              <a:schemeClr val="accent1">
                <a:lumMod val="60000"/>
                <a:lumOff val="40000"/>
              </a:schemeClr>
            </a:solidFill>
          </a:ln>
        </p:spPr>
        <p:txBody>
          <a:bodyPr wrap="square">
            <a:spAutoFit/>
          </a:bodyPr>
          <a:lstStyle/>
          <a:p>
            <a:pPr marL="285750" marR="0" lvl="0" indent="-285750" algn="l" defTabSz="914400" rtl="0" eaLnBrk="1" fontAlgn="auto" latinLnBrk="0" hangingPunct="1">
              <a:lnSpc>
                <a:spcPct val="100000"/>
              </a:lnSpc>
              <a:spcBef>
                <a:spcPts val="0"/>
              </a:spcBef>
              <a:spcAft>
                <a:spcPts val="0"/>
              </a:spcAft>
              <a:buClr>
                <a:schemeClr val="accent1">
                  <a:lumMod val="60000"/>
                  <a:lumOff val="40000"/>
                </a:schemeClr>
              </a:buClr>
              <a:buSzPts val="1600"/>
              <a:buFont typeface="Wingdings" panose="05000000000000000000" pitchFamily="2" charset="2"/>
              <a:buChar char="q"/>
              <a:tabLst/>
              <a:defRPr/>
            </a:pPr>
            <a:r>
              <a:rPr kumimoji="0" lang="en-US" i="0" u="sng" strike="noStrike" kern="0" cap="none" spc="0" normalizeH="0" baseline="0" noProof="0" dirty="0">
                <a:ln>
                  <a:noFill/>
                </a:ln>
                <a:effectLst/>
                <a:uLnTx/>
                <a:uFillTx/>
                <a:latin typeface="Arial"/>
                <a:cs typeface="Arial"/>
                <a:sym typeface="Arial"/>
              </a:rPr>
              <a:t>Individualist cultures</a:t>
            </a:r>
            <a:endParaRPr kumimoji="0" lang="en-US" i="0" u="none" strike="noStrike" kern="0" cap="none" spc="0" normalizeH="0" baseline="0" noProof="0" dirty="0">
              <a:ln>
                <a:noFill/>
              </a:ln>
              <a:effectLst/>
              <a:uLnTx/>
              <a:uFillTx/>
              <a:latin typeface="Arial"/>
              <a:cs typeface="Arial"/>
              <a:sym typeface="Arial"/>
            </a:endParaRPr>
          </a:p>
          <a:p>
            <a:pPr marL="742950" lvl="1" indent="-285750">
              <a:spcBef>
                <a:spcPts val="1080"/>
              </a:spcBef>
              <a:buClr>
                <a:schemeClr val="accent1">
                  <a:lumMod val="60000"/>
                  <a:lumOff val="40000"/>
                </a:schemeClr>
              </a:buClr>
              <a:buSzPts val="1600"/>
              <a:buFont typeface="Wingdings" panose="05000000000000000000" pitchFamily="2" charset="2"/>
              <a:buChar char="ü"/>
              <a:defRPr/>
            </a:pPr>
            <a:r>
              <a:rPr kumimoji="0" lang="en-US" i="0" u="none" strike="noStrike" kern="0" cap="none" spc="0" normalizeH="0" baseline="0" noProof="0" dirty="0">
                <a:ln>
                  <a:noFill/>
                </a:ln>
                <a:effectLst/>
                <a:uLnTx/>
                <a:uFillTx/>
                <a:latin typeface="Arial"/>
                <a:cs typeface="Arial"/>
                <a:sym typeface="Arial"/>
              </a:rPr>
              <a:t>Value independence, competition, and personal achievement.</a:t>
            </a:r>
          </a:p>
          <a:p>
            <a:pPr marL="742950" lvl="1" indent="-285750">
              <a:spcBef>
                <a:spcPts val="1080"/>
              </a:spcBef>
              <a:buClr>
                <a:schemeClr val="accent1">
                  <a:lumMod val="60000"/>
                  <a:lumOff val="40000"/>
                </a:schemeClr>
              </a:buClr>
              <a:buSzPts val="1600"/>
              <a:buFont typeface="Wingdings" panose="05000000000000000000" pitchFamily="2" charset="2"/>
              <a:buChar char="ü"/>
              <a:defRPr/>
            </a:pPr>
            <a:r>
              <a:rPr kumimoji="0" lang="en-US" i="0" u="none" strike="noStrike" kern="0" cap="none" spc="0" normalizeH="0" baseline="0" noProof="0" dirty="0">
                <a:ln>
                  <a:noFill/>
                </a:ln>
                <a:effectLst/>
                <a:uLnTx/>
                <a:uFillTx/>
                <a:latin typeface="Arial"/>
                <a:cs typeface="Arial"/>
                <a:sym typeface="Arial"/>
              </a:rPr>
              <a:t>Mainly Western nations such as the U.S. England, and Australia.</a:t>
            </a:r>
          </a:p>
          <a:p>
            <a:pPr marL="742950" lvl="1" indent="-285750">
              <a:spcBef>
                <a:spcPts val="1080"/>
              </a:spcBef>
              <a:buClr>
                <a:schemeClr val="accent1">
                  <a:lumMod val="60000"/>
                  <a:lumOff val="40000"/>
                </a:schemeClr>
              </a:buClr>
              <a:buSzPts val="1600"/>
              <a:buFont typeface="Wingdings" panose="05000000000000000000" pitchFamily="2" charset="2"/>
              <a:buChar char="ü"/>
              <a:defRPr/>
            </a:pPr>
            <a:r>
              <a:rPr kumimoji="0" lang="en-US" i="0" u="none" strike="noStrike" kern="0" cap="none" spc="0" normalizeH="0" baseline="0" noProof="0" dirty="0">
                <a:ln>
                  <a:noFill/>
                </a:ln>
                <a:effectLst/>
                <a:uLnTx/>
                <a:uFillTx/>
                <a:latin typeface="Arial"/>
                <a:cs typeface="Arial"/>
                <a:sym typeface="Arial"/>
              </a:rPr>
              <a:t>People display more personally oriented personality traits.</a:t>
            </a:r>
          </a:p>
          <a:p>
            <a:pPr marL="285750" marR="0" lvl="0" indent="-285750" algn="l" defTabSz="914400" rtl="0" eaLnBrk="1" fontAlgn="auto" latinLnBrk="0" hangingPunct="1">
              <a:lnSpc>
                <a:spcPct val="100000"/>
              </a:lnSpc>
              <a:spcBef>
                <a:spcPts val="1080"/>
              </a:spcBef>
              <a:spcAft>
                <a:spcPts val="0"/>
              </a:spcAft>
              <a:buClr>
                <a:schemeClr val="accent1">
                  <a:lumMod val="60000"/>
                  <a:lumOff val="40000"/>
                </a:schemeClr>
              </a:buClr>
              <a:buSzPts val="1600"/>
              <a:buFont typeface="Wingdings" panose="05000000000000000000" pitchFamily="2" charset="2"/>
              <a:buChar char="q"/>
              <a:tabLst/>
              <a:defRPr/>
            </a:pPr>
            <a:r>
              <a:rPr kumimoji="0" lang="en-US" i="0" u="sng" strike="noStrike" kern="0" cap="none" spc="0" normalizeH="0" baseline="0" noProof="0" dirty="0">
                <a:ln>
                  <a:noFill/>
                </a:ln>
                <a:effectLst/>
                <a:uLnTx/>
                <a:uFillTx/>
                <a:latin typeface="Arial"/>
                <a:cs typeface="Arial"/>
                <a:sym typeface="Arial"/>
              </a:rPr>
              <a:t>Collectivist Cultures</a:t>
            </a:r>
            <a:endParaRPr kumimoji="0" lang="en-US" i="0" u="none" strike="noStrike" kern="0" cap="none" spc="0" normalizeH="0" baseline="0" noProof="0" dirty="0">
              <a:ln>
                <a:noFill/>
              </a:ln>
              <a:effectLst/>
              <a:uLnTx/>
              <a:uFillTx/>
              <a:latin typeface="Arial"/>
              <a:cs typeface="Arial"/>
              <a:sym typeface="Arial"/>
            </a:endParaRPr>
          </a:p>
          <a:p>
            <a:pPr marL="742950" lvl="1" indent="-285750">
              <a:spcBef>
                <a:spcPts val="1080"/>
              </a:spcBef>
              <a:buClr>
                <a:schemeClr val="accent1">
                  <a:lumMod val="60000"/>
                  <a:lumOff val="40000"/>
                </a:schemeClr>
              </a:buClr>
              <a:buSzPts val="1600"/>
              <a:buFont typeface="Wingdings" panose="05000000000000000000" pitchFamily="2" charset="2"/>
              <a:buChar char="ü"/>
              <a:defRPr/>
            </a:pPr>
            <a:r>
              <a:rPr kumimoji="0" lang="en-US" i="0" u="none" strike="noStrike" kern="0" cap="none" spc="0" normalizeH="0" baseline="0" noProof="0" dirty="0">
                <a:ln>
                  <a:noFill/>
                </a:ln>
                <a:effectLst/>
                <a:uLnTx/>
                <a:uFillTx/>
                <a:latin typeface="Arial"/>
                <a:cs typeface="Arial"/>
                <a:sym typeface="Arial"/>
              </a:rPr>
              <a:t>Value social harmony, respectfulness, and group needs over individual needs.</a:t>
            </a:r>
          </a:p>
          <a:p>
            <a:pPr marL="742950" lvl="1" indent="-285750">
              <a:buClr>
                <a:schemeClr val="accent1">
                  <a:lumMod val="60000"/>
                  <a:lumOff val="40000"/>
                </a:schemeClr>
              </a:buClr>
              <a:buSzPts val="1600"/>
              <a:buFont typeface="Wingdings" panose="05000000000000000000" pitchFamily="2" charset="2"/>
              <a:buChar char="ü"/>
              <a:defRPr/>
            </a:pPr>
            <a:endParaRPr kumimoji="0" lang="en-US" i="0" u="none" strike="noStrike" kern="0" cap="none" spc="0" normalizeH="0" baseline="0" noProof="0" dirty="0">
              <a:ln>
                <a:noFill/>
              </a:ln>
              <a:effectLst/>
              <a:uLnTx/>
              <a:uFillTx/>
              <a:latin typeface="Arial"/>
              <a:ea typeface="Arial"/>
              <a:cs typeface="Arial"/>
              <a:sym typeface="Arial"/>
            </a:endParaRPr>
          </a:p>
          <a:p>
            <a:pPr marL="742950" lvl="1" indent="-285750">
              <a:buClr>
                <a:schemeClr val="accent1">
                  <a:lumMod val="60000"/>
                  <a:lumOff val="40000"/>
                </a:schemeClr>
              </a:buClr>
              <a:buSzPts val="1600"/>
              <a:buFont typeface="Wingdings" panose="05000000000000000000" pitchFamily="2" charset="2"/>
              <a:buChar char="ü"/>
              <a:defRPr/>
            </a:pPr>
            <a:r>
              <a:rPr kumimoji="0" lang="en-US" i="0" u="none" strike="noStrike" kern="0" cap="none" spc="0" normalizeH="0" baseline="0" noProof="0" dirty="0">
                <a:ln>
                  <a:noFill/>
                </a:ln>
                <a:effectLst/>
                <a:uLnTx/>
                <a:uFillTx/>
                <a:latin typeface="Arial"/>
                <a:ea typeface="Arial"/>
                <a:cs typeface="Arial"/>
                <a:sym typeface="Arial"/>
              </a:rPr>
              <a:t>Asia, Africa, and South America.</a:t>
            </a:r>
            <a:endParaRPr kumimoji="0" lang="en-US" i="0" u="none" strike="noStrike" kern="0" cap="none" spc="0" normalizeH="0" baseline="0" noProof="0" dirty="0">
              <a:ln>
                <a:noFill/>
              </a:ln>
              <a:effectLst/>
              <a:uLnTx/>
              <a:uFillTx/>
              <a:latin typeface="Arial"/>
              <a:cs typeface="Arial"/>
              <a:sym typeface="Arial"/>
            </a:endParaRPr>
          </a:p>
          <a:p>
            <a:pPr marL="742950" lvl="1" indent="-285750">
              <a:spcBef>
                <a:spcPts val="1080"/>
              </a:spcBef>
              <a:buClr>
                <a:schemeClr val="accent1">
                  <a:lumMod val="60000"/>
                  <a:lumOff val="40000"/>
                </a:schemeClr>
              </a:buClr>
              <a:buSzPts val="1600"/>
              <a:buFont typeface="Wingdings" panose="05000000000000000000" pitchFamily="2" charset="2"/>
              <a:buChar char="ü"/>
              <a:defRPr/>
            </a:pPr>
            <a:r>
              <a:rPr kumimoji="0" lang="en-US" i="0" u="none" strike="noStrike" kern="0" cap="none" spc="0" normalizeH="0" baseline="0" noProof="0" dirty="0">
                <a:ln>
                  <a:noFill/>
                </a:ln>
                <a:effectLst/>
                <a:uLnTx/>
                <a:uFillTx/>
                <a:latin typeface="Arial"/>
                <a:ea typeface="Arial"/>
                <a:cs typeface="Arial"/>
                <a:sym typeface="Arial"/>
              </a:rPr>
              <a:t>People display more socially oriented personality traits.</a:t>
            </a:r>
          </a:p>
          <a:p>
            <a:pPr marR="0" lvl="0" algn="l" defTabSz="914400" rtl="0" eaLnBrk="1" fontAlgn="auto" latinLnBrk="0" hangingPunct="1">
              <a:lnSpc>
                <a:spcPct val="100000"/>
              </a:lnSpc>
              <a:spcBef>
                <a:spcPts val="1080"/>
              </a:spcBef>
              <a:spcAft>
                <a:spcPts val="0"/>
              </a:spcAft>
              <a:buClr>
                <a:srgbClr val="6CB255"/>
              </a:buClr>
              <a:buSzPts val="1600"/>
              <a:tabLst/>
              <a:defRPr/>
            </a:pPr>
            <a:endParaRPr kumimoji="0" lang="en-US" sz="2000" b="0" i="0" u="none" strike="noStrike" kern="0" cap="none" spc="0" normalizeH="0" baseline="0" noProof="0" dirty="0">
              <a:ln>
                <a:noFill/>
              </a:ln>
              <a:solidFill>
                <a:srgbClr val="000000"/>
              </a:solidFill>
              <a:effectLst/>
              <a:uLnTx/>
              <a:uFillTx/>
              <a:latin typeface="Arial"/>
              <a:cs typeface="Arial"/>
              <a:sym typeface="Arial"/>
            </a:endParaRPr>
          </a:p>
        </p:txBody>
      </p:sp>
      <p:sp>
        <p:nvSpPr>
          <p:cNvPr id="18" name="TextBox 17">
            <a:extLst>
              <a:ext uri="{FF2B5EF4-FFF2-40B4-BE49-F238E27FC236}">
                <a16:creationId xmlns:a16="http://schemas.microsoft.com/office/drawing/2014/main" id="{F6FBD041-3B57-BDE4-7820-0DD572B37E76}"/>
              </a:ext>
            </a:extLst>
          </p:cNvPr>
          <p:cNvSpPr txBox="1"/>
          <p:nvPr/>
        </p:nvSpPr>
        <p:spPr>
          <a:xfrm>
            <a:off x="2475345" y="4747491"/>
            <a:ext cx="184731" cy="369332"/>
          </a:xfrm>
          <a:prstGeom prst="rect">
            <a:avLst/>
          </a:prstGeom>
          <a:noFill/>
        </p:spPr>
        <p:txBody>
          <a:bodyPr wrap="none" rtlCol="0">
            <a:spAutoFit/>
          </a:bodyPr>
          <a:lstStyle/>
          <a:p>
            <a:endParaRPr lang="en-US" dirty="0">
              <a:solidFill>
                <a:schemeClr val="accent1">
                  <a:lumMod val="7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6481331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0CB5EF-CCFD-A977-B56B-F3E6146F86D9}"/>
              </a:ext>
            </a:extLst>
          </p:cNvPr>
          <p:cNvSpPr txBox="1">
            <a:spLocks/>
          </p:cNvSpPr>
          <p:nvPr/>
        </p:nvSpPr>
        <p:spPr>
          <a:xfrm>
            <a:off x="2321211" y="205223"/>
            <a:ext cx="7549573" cy="53680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Personality Assessment: Self-Report Inventories</a:t>
            </a:r>
          </a:p>
        </p:txBody>
      </p:sp>
      <p:sp>
        <p:nvSpPr>
          <p:cNvPr id="7" name="TextBox 6">
            <a:extLst>
              <a:ext uri="{FF2B5EF4-FFF2-40B4-BE49-F238E27FC236}">
                <a16:creationId xmlns:a16="http://schemas.microsoft.com/office/drawing/2014/main" id="{348EB607-E631-5E17-85AF-37EA0AC81006}"/>
              </a:ext>
            </a:extLst>
          </p:cNvPr>
          <p:cNvSpPr txBox="1"/>
          <p:nvPr/>
        </p:nvSpPr>
        <p:spPr>
          <a:xfrm>
            <a:off x="637309" y="6437333"/>
            <a:ext cx="10621818"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a:t>
            </a:r>
            <a:r>
              <a:rPr lang="en-US" sz="800" dirty="0">
                <a:solidFill>
                  <a:srgbClr val="222222"/>
                </a:solidFill>
                <a:latin typeface="Arial" panose="020B0604020202020204" pitchFamily="34" charset="0"/>
                <a:cs typeface="Arial" panose="020B0604020202020204" pitchFamily="34" charset="0"/>
              </a:rPr>
              <a:t>. </a:t>
            </a:r>
            <a:r>
              <a:rPr lang="en-US" sz="800" b="0" i="0" dirty="0">
                <a:solidFill>
                  <a:srgbClr val="222222"/>
                </a:solidFill>
                <a:effectLst/>
                <a:latin typeface="Arial" panose="020B0604020202020204" pitchFamily="34" charset="0"/>
                <a:cs typeface="Arial" panose="020B0604020202020204" pitchFamily="34" charset="0"/>
              </a:rPr>
              <a:t>Edited by Maria Pagano</a:t>
            </a:r>
          </a:p>
        </p:txBody>
      </p:sp>
      <p:sp>
        <p:nvSpPr>
          <p:cNvPr id="5" name="TextBox 4">
            <a:extLst>
              <a:ext uri="{FF2B5EF4-FFF2-40B4-BE49-F238E27FC236}">
                <a16:creationId xmlns:a16="http://schemas.microsoft.com/office/drawing/2014/main" id="{D7D1B10E-3691-5A8C-533B-451C8D87841E}"/>
              </a:ext>
            </a:extLst>
          </p:cNvPr>
          <p:cNvSpPr txBox="1"/>
          <p:nvPr/>
        </p:nvSpPr>
        <p:spPr>
          <a:xfrm>
            <a:off x="618835" y="849746"/>
            <a:ext cx="10954327" cy="5286062"/>
          </a:xfrm>
          <a:prstGeom prst="rect">
            <a:avLst/>
          </a:prstGeom>
          <a:noFill/>
          <a:ln>
            <a:solidFill>
              <a:schemeClr val="accent1">
                <a:lumMod val="60000"/>
                <a:lumOff val="40000"/>
              </a:schemeClr>
            </a:solidFill>
          </a:ln>
        </p:spPr>
        <p:txBody>
          <a:bodyPr wrap="square">
            <a:spAutoFit/>
          </a:bodyPr>
          <a:lstStyle/>
          <a:p>
            <a:pPr marL="285750" marR="0" lvl="0" indent="-285750" algn="l" defTabSz="914400" rtl="0" eaLnBrk="1" fontAlgn="auto" latinLnBrk="0" hangingPunct="1">
              <a:lnSpc>
                <a:spcPct val="100000"/>
              </a:lnSpc>
              <a:spcBef>
                <a:spcPts val="0"/>
              </a:spcBef>
              <a:spcAft>
                <a:spcPts val="0"/>
              </a:spcAft>
              <a:buClr>
                <a:schemeClr val="accent1">
                  <a:lumMod val="60000"/>
                  <a:lumOff val="40000"/>
                </a:schemeClr>
              </a:buClr>
              <a:buSzPts val="1600"/>
              <a:buFont typeface="Wingdings" panose="05000000000000000000" pitchFamily="2" charset="2"/>
              <a:buChar char="q"/>
              <a:tabLst/>
              <a:defRPr/>
            </a:pPr>
            <a:r>
              <a:rPr kumimoji="0" lang="en-US" sz="1600" i="0" u="none" strike="noStrike" kern="0" cap="none" spc="0" normalizeH="0" baseline="0" noProof="0" dirty="0">
                <a:ln>
                  <a:noFill/>
                </a:ln>
                <a:effectLst/>
                <a:uLnTx/>
                <a:uFillTx/>
                <a:latin typeface="Arial"/>
                <a:cs typeface="Arial"/>
                <a:sym typeface="Arial"/>
              </a:rPr>
              <a:t>Personality testing is often used: </a:t>
            </a:r>
          </a:p>
          <a:p>
            <a:pPr marL="742950" lvl="1" indent="-285750">
              <a:spcBef>
                <a:spcPts val="920"/>
              </a:spcBef>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effectLst/>
                <a:uLnTx/>
                <a:uFillTx/>
                <a:latin typeface="Arial"/>
                <a:cs typeface="Arial"/>
                <a:sym typeface="Arial"/>
              </a:rPr>
              <a:t>To screen applicants for employment and job training.</a:t>
            </a:r>
          </a:p>
          <a:p>
            <a:pPr marL="742950" lvl="1" indent="-285750">
              <a:spcBef>
                <a:spcPts val="920"/>
              </a:spcBef>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effectLst/>
                <a:uLnTx/>
                <a:uFillTx/>
                <a:latin typeface="Arial"/>
                <a:cs typeface="Arial"/>
                <a:sym typeface="Arial"/>
              </a:rPr>
              <a:t>In criminal cases and custody battles.</a:t>
            </a:r>
          </a:p>
          <a:p>
            <a:pPr marL="742950" lvl="1" indent="-285750">
              <a:spcBef>
                <a:spcPts val="920"/>
              </a:spcBef>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effectLst/>
                <a:uLnTx/>
                <a:uFillTx/>
                <a:latin typeface="Arial"/>
                <a:cs typeface="Arial"/>
                <a:sym typeface="Arial"/>
              </a:rPr>
              <a:t>To assess psychological disorders.</a:t>
            </a:r>
          </a:p>
          <a:p>
            <a:pPr lvl="1">
              <a:spcBef>
                <a:spcPts val="920"/>
              </a:spcBef>
              <a:buClr>
                <a:schemeClr val="accent1">
                  <a:lumMod val="60000"/>
                  <a:lumOff val="40000"/>
                </a:schemeClr>
              </a:buClr>
              <a:buSzPts val="1600"/>
              <a:defRPr/>
            </a:pPr>
            <a:endParaRPr kumimoji="0" lang="en-US" sz="1600" i="0" u="none" strike="noStrike" kern="0" cap="none" spc="0" normalizeH="0" baseline="0" noProof="0" dirty="0">
              <a:ln>
                <a:noFill/>
              </a:ln>
              <a:effectLst/>
              <a:uLnTx/>
              <a:uFillTx/>
              <a:latin typeface="Arial"/>
              <a:cs typeface="Arial"/>
              <a:sym typeface="Arial"/>
            </a:endParaRPr>
          </a:p>
          <a:p>
            <a:pPr marL="285750" marR="0" lvl="0" indent="-285750" algn="l" defTabSz="914400" rtl="0" eaLnBrk="1" fontAlgn="auto" latinLnBrk="0" hangingPunct="1">
              <a:lnSpc>
                <a:spcPct val="100000"/>
              </a:lnSpc>
              <a:spcBef>
                <a:spcPts val="920"/>
              </a:spcBef>
              <a:spcAft>
                <a:spcPts val="0"/>
              </a:spcAft>
              <a:buClr>
                <a:schemeClr val="accent1">
                  <a:lumMod val="60000"/>
                  <a:lumOff val="40000"/>
                </a:schemeClr>
              </a:buClr>
              <a:buSzPts val="1600"/>
              <a:buFont typeface="Wingdings" panose="05000000000000000000" pitchFamily="2" charset="2"/>
              <a:buChar char="q"/>
              <a:tabLst/>
              <a:defRPr/>
            </a:pPr>
            <a:r>
              <a:rPr kumimoji="0" lang="en-US" sz="1600" i="0" u="sng" strike="noStrike" kern="0" cap="none" spc="0" normalizeH="0" baseline="0" noProof="0" dirty="0">
                <a:ln>
                  <a:noFill/>
                </a:ln>
                <a:effectLst/>
                <a:uLnTx/>
                <a:uFillTx/>
                <a:latin typeface="Arial"/>
                <a:cs typeface="Arial"/>
                <a:sym typeface="Arial"/>
              </a:rPr>
              <a:t>Self-Report Inventories</a:t>
            </a:r>
            <a:endParaRPr kumimoji="0" lang="en-US" sz="1600" i="0" u="none" strike="noStrike" kern="0" cap="none" spc="0" normalizeH="0" baseline="0" noProof="0" dirty="0">
              <a:ln>
                <a:noFill/>
              </a:ln>
              <a:effectLst/>
              <a:uLnTx/>
              <a:uFillTx/>
              <a:latin typeface="Arial"/>
              <a:cs typeface="Arial"/>
              <a:sym typeface="Arial"/>
            </a:endParaRPr>
          </a:p>
          <a:p>
            <a:pPr marL="742950" lvl="1" indent="-285750">
              <a:spcBef>
                <a:spcPts val="920"/>
              </a:spcBef>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effectLst/>
                <a:uLnTx/>
                <a:uFillTx/>
                <a:latin typeface="Arial"/>
                <a:cs typeface="Arial"/>
                <a:sym typeface="Arial"/>
              </a:rPr>
              <a:t>Objective test to assess personality.</a:t>
            </a:r>
          </a:p>
          <a:p>
            <a:pPr marL="742950" lvl="1" indent="-285750">
              <a:spcBef>
                <a:spcPts val="920"/>
              </a:spcBef>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effectLst/>
                <a:uLnTx/>
                <a:uFillTx/>
                <a:latin typeface="Arial"/>
                <a:cs typeface="Arial"/>
                <a:sym typeface="Arial"/>
              </a:rPr>
              <a:t>Often use multiple-choice items or numbered scales (Likert scales).</a:t>
            </a:r>
          </a:p>
          <a:p>
            <a:pPr marL="742950" lvl="1" indent="-285750">
              <a:spcBef>
                <a:spcPts val="920"/>
              </a:spcBef>
              <a:buClr>
                <a:schemeClr val="accent1">
                  <a:lumMod val="60000"/>
                  <a:lumOff val="40000"/>
                </a:schemeClr>
              </a:buClr>
              <a:buSzPts val="1600"/>
              <a:buFont typeface="Wingdings" panose="05000000000000000000" pitchFamily="2" charset="2"/>
              <a:buChar char="ü"/>
              <a:defRPr/>
            </a:pPr>
            <a:endParaRPr kumimoji="0" lang="en-US" sz="1600" i="0" u="none" strike="noStrike" kern="0" cap="none" spc="0" normalizeH="0" baseline="0" noProof="0" dirty="0">
              <a:ln>
                <a:noFill/>
              </a:ln>
              <a:effectLst/>
              <a:uLnTx/>
              <a:uFillTx/>
              <a:latin typeface="Arial"/>
              <a:cs typeface="Arial"/>
              <a:sym typeface="Arial"/>
            </a:endParaRPr>
          </a:p>
          <a:p>
            <a:pPr marL="285750" marR="0" lvl="0" indent="-285750" algn="l" defTabSz="914400" rtl="0" eaLnBrk="1" fontAlgn="auto" latinLnBrk="0" hangingPunct="1">
              <a:lnSpc>
                <a:spcPct val="100000"/>
              </a:lnSpc>
              <a:spcBef>
                <a:spcPts val="920"/>
              </a:spcBef>
              <a:spcAft>
                <a:spcPts val="0"/>
              </a:spcAft>
              <a:buClr>
                <a:schemeClr val="accent1">
                  <a:lumMod val="60000"/>
                  <a:lumOff val="40000"/>
                </a:schemeClr>
              </a:buClr>
              <a:buSzPts val="1600"/>
              <a:buFont typeface="Wingdings" panose="05000000000000000000" pitchFamily="2" charset="2"/>
              <a:buChar char="q"/>
              <a:tabLst/>
              <a:defRPr/>
            </a:pPr>
            <a:r>
              <a:rPr kumimoji="0" lang="en-US" sz="1600" i="0" u="none" strike="noStrike" kern="0" cap="none" spc="0" normalizeH="0" baseline="0" noProof="0" dirty="0">
                <a:ln>
                  <a:noFill/>
                </a:ln>
                <a:effectLst/>
                <a:uLnTx/>
                <a:uFillTx/>
                <a:latin typeface="Arial"/>
                <a:cs typeface="Arial"/>
                <a:sym typeface="Arial"/>
              </a:rPr>
              <a:t>Minnesota Multiphasic Personality Inventory (MMPI):</a:t>
            </a:r>
          </a:p>
          <a:p>
            <a:pPr marL="742950" lvl="1" indent="-285750">
              <a:spcBef>
                <a:spcPts val="920"/>
              </a:spcBef>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effectLst/>
                <a:uLnTx/>
                <a:uFillTx/>
                <a:latin typeface="Arial"/>
                <a:cs typeface="Arial"/>
                <a:sym typeface="Arial"/>
              </a:rPr>
              <a:t>One of the most widely used personality inventories.</a:t>
            </a:r>
          </a:p>
          <a:p>
            <a:pPr marL="742950" lvl="1" indent="-285750">
              <a:spcBef>
                <a:spcPts val="920"/>
              </a:spcBef>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effectLst/>
                <a:uLnTx/>
                <a:uFillTx/>
                <a:latin typeface="Arial"/>
                <a:cs typeface="Arial"/>
                <a:sym typeface="Arial"/>
              </a:rPr>
              <a:t>Originally developed to assist in diagnosing psychological disorders.</a:t>
            </a:r>
          </a:p>
          <a:p>
            <a:pPr marL="742950" lvl="1" indent="-285750">
              <a:spcBef>
                <a:spcPts val="920"/>
              </a:spcBef>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effectLst/>
                <a:uLnTx/>
                <a:uFillTx/>
                <a:latin typeface="Arial"/>
                <a:cs typeface="Arial"/>
                <a:sym typeface="Arial"/>
              </a:rPr>
              <a:t>Newest version (MMPI-2-RF) has 338 questions.</a:t>
            </a:r>
          </a:p>
          <a:p>
            <a:pPr marL="742950" lvl="1" indent="-285750">
              <a:spcBef>
                <a:spcPts val="920"/>
              </a:spcBef>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effectLst/>
                <a:uLnTx/>
                <a:uFillTx/>
                <a:latin typeface="Arial"/>
                <a:cs typeface="Arial"/>
                <a:sym typeface="Arial"/>
              </a:rPr>
              <a:t>Scored on 10 scales – hypochondriasis, depression, hysteria, psychopathic deviance, masculinity vs femininity, paranoia, psychasthenia (obsessive/compulsive qualities), schizophrenia, hypomania, and social introversion.</a:t>
            </a:r>
          </a:p>
        </p:txBody>
      </p:sp>
    </p:spTree>
    <p:extLst>
      <p:ext uri="{BB962C8B-B14F-4D97-AF65-F5344CB8AC3E}">
        <p14:creationId xmlns:p14="http://schemas.microsoft.com/office/powerpoint/2010/main" val="31385387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A769F1-2673-E2A0-2FCE-7AACECF01EFB}"/>
              </a:ext>
            </a:extLst>
          </p:cNvPr>
          <p:cNvSpPr txBox="1">
            <a:spLocks/>
          </p:cNvSpPr>
          <p:nvPr/>
        </p:nvSpPr>
        <p:spPr>
          <a:xfrm>
            <a:off x="4057072" y="329392"/>
            <a:ext cx="4077854" cy="53680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Likert Scales</a:t>
            </a:r>
          </a:p>
        </p:txBody>
      </p:sp>
      <p:sp>
        <p:nvSpPr>
          <p:cNvPr id="6" name="TextBox 5">
            <a:extLst>
              <a:ext uri="{FF2B5EF4-FFF2-40B4-BE49-F238E27FC236}">
                <a16:creationId xmlns:a16="http://schemas.microsoft.com/office/drawing/2014/main" id="{EBC5EA3E-3C84-EABC-2397-A8C2A5152AC0}"/>
              </a:ext>
            </a:extLst>
          </p:cNvPr>
          <p:cNvSpPr txBox="1"/>
          <p:nvPr/>
        </p:nvSpPr>
        <p:spPr>
          <a:xfrm>
            <a:off x="833581" y="6447546"/>
            <a:ext cx="10524837"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a:t>
            </a:r>
            <a:r>
              <a:rPr lang="en-US" sz="800" dirty="0">
                <a:solidFill>
                  <a:srgbClr val="222222"/>
                </a:solidFill>
                <a:latin typeface="Arial" panose="020B0604020202020204" pitchFamily="34" charset="0"/>
                <a:cs typeface="Arial" panose="020B0604020202020204" pitchFamily="34" charset="0"/>
              </a:rPr>
              <a:t>. </a:t>
            </a:r>
            <a:r>
              <a:rPr lang="en-US" sz="800" b="0" i="0" dirty="0">
                <a:solidFill>
                  <a:srgbClr val="222222"/>
                </a:solidFill>
                <a:effectLst/>
                <a:latin typeface="Arial" panose="020B0604020202020204" pitchFamily="34" charset="0"/>
                <a:cs typeface="Arial" panose="020B0604020202020204" pitchFamily="34" charset="0"/>
              </a:rPr>
              <a:t>Edited by Maria Pagano</a:t>
            </a:r>
          </a:p>
        </p:txBody>
      </p:sp>
      <p:sp>
        <p:nvSpPr>
          <p:cNvPr id="9" name="TextBox 8">
            <a:extLst>
              <a:ext uri="{FF2B5EF4-FFF2-40B4-BE49-F238E27FC236}">
                <a16:creationId xmlns:a16="http://schemas.microsoft.com/office/drawing/2014/main" id="{5B02B945-594F-7675-EF01-EE8ADA41DEDC}"/>
              </a:ext>
            </a:extLst>
          </p:cNvPr>
          <p:cNvSpPr txBox="1"/>
          <p:nvPr/>
        </p:nvSpPr>
        <p:spPr>
          <a:xfrm>
            <a:off x="700366" y="5271837"/>
            <a:ext cx="10791266" cy="523220"/>
          </a:xfrm>
          <a:prstGeom prst="rect">
            <a:avLst/>
          </a:prstGeom>
          <a:noFill/>
          <a:ln>
            <a:solidFill>
              <a:schemeClr val="accent1">
                <a:lumMod val="60000"/>
                <a:lumOff val="40000"/>
              </a:schemeClr>
            </a:solidFill>
          </a:ln>
        </p:spPr>
        <p:txBody>
          <a:bodyPr wrap="square">
            <a:spAutoFit/>
          </a:bodyPr>
          <a:lstStyle/>
          <a:p>
            <a:pPr marL="0" marR="0" lvl="0" indent="0" algn="l" defTabSz="914400" rtl="0" eaLnBrk="1" fontAlgn="auto" latinLnBrk="0" hangingPunct="1">
              <a:lnSpc>
                <a:spcPct val="100000"/>
              </a:lnSpc>
              <a:spcBef>
                <a:spcPts val="0"/>
              </a:spcBef>
              <a:spcAft>
                <a:spcPts val="0"/>
              </a:spcAft>
              <a:buClr>
                <a:srgbClr val="6CB255"/>
              </a:buClr>
              <a:buSzPts val="1600"/>
              <a:buFont typeface="Arial"/>
              <a:buNone/>
              <a:tabLst/>
              <a:defRPr/>
            </a:pPr>
            <a:r>
              <a:rPr kumimoji="0" lang="en-US" sz="1400" b="0" i="0" u="none" strike="noStrike" kern="0" cap="none" spc="0" normalizeH="0" baseline="0" noProof="0" dirty="0">
                <a:ln>
                  <a:noFill/>
                </a:ln>
                <a:solidFill>
                  <a:srgbClr val="000000"/>
                </a:solidFill>
                <a:effectLst/>
                <a:uLnTx/>
                <a:uFillTx/>
                <a:latin typeface="Arial"/>
                <a:cs typeface="Arial"/>
                <a:sym typeface="Arial"/>
              </a:rPr>
              <a:t>Figure 11.16 If you’ve ever taken a survey, you are probably familiar with Likert-type scale questions. Most personality inventories employ these types of response scales.</a:t>
            </a:r>
          </a:p>
        </p:txBody>
      </p:sp>
      <p:pic>
        <p:nvPicPr>
          <p:cNvPr id="3" name="Picture 2">
            <a:extLst>
              <a:ext uri="{FF2B5EF4-FFF2-40B4-BE49-F238E27FC236}">
                <a16:creationId xmlns:a16="http://schemas.microsoft.com/office/drawing/2014/main" id="{CC15517D-BA23-D50F-6893-07F3C6A54A47}"/>
              </a:ext>
            </a:extLst>
          </p:cNvPr>
          <p:cNvPicPr>
            <a:picLocks noChangeAspect="1"/>
          </p:cNvPicPr>
          <p:nvPr/>
        </p:nvPicPr>
        <p:blipFill rotWithShape="1">
          <a:blip r:embed="rId4"/>
          <a:srcRect l="8319" r="8394"/>
          <a:stretch/>
        </p:blipFill>
        <p:spPr>
          <a:xfrm>
            <a:off x="2354451" y="1316263"/>
            <a:ext cx="6717672" cy="3505504"/>
          </a:xfrm>
          <a:prstGeom prst="rect">
            <a:avLst/>
          </a:prstGeom>
        </p:spPr>
      </p:pic>
    </p:spTree>
    <p:extLst>
      <p:ext uri="{BB962C8B-B14F-4D97-AF65-F5344CB8AC3E}">
        <p14:creationId xmlns:p14="http://schemas.microsoft.com/office/powerpoint/2010/main" val="375550382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1D623769-9BC2-F399-EB22-BD9F4297ABD8}"/>
              </a:ext>
            </a:extLst>
          </p:cNvPr>
          <p:cNvSpPr txBox="1">
            <a:spLocks/>
          </p:cNvSpPr>
          <p:nvPr/>
        </p:nvSpPr>
        <p:spPr>
          <a:xfrm>
            <a:off x="1112980" y="306823"/>
            <a:ext cx="9966036" cy="53680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MMPI</a:t>
            </a:r>
          </a:p>
        </p:txBody>
      </p:sp>
      <p:sp>
        <p:nvSpPr>
          <p:cNvPr id="7" name="TextBox 6">
            <a:extLst>
              <a:ext uri="{FF2B5EF4-FFF2-40B4-BE49-F238E27FC236}">
                <a16:creationId xmlns:a16="http://schemas.microsoft.com/office/drawing/2014/main" id="{C77290DA-4DD9-F248-EA2D-84AC0C0758F4}"/>
              </a:ext>
            </a:extLst>
          </p:cNvPr>
          <p:cNvSpPr txBox="1"/>
          <p:nvPr/>
        </p:nvSpPr>
        <p:spPr>
          <a:xfrm>
            <a:off x="770485" y="6547042"/>
            <a:ext cx="10651025"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a:t>
            </a:r>
            <a:r>
              <a:rPr lang="en-US" sz="800" dirty="0">
                <a:solidFill>
                  <a:srgbClr val="222222"/>
                </a:solidFill>
                <a:latin typeface="Arial" panose="020B0604020202020204" pitchFamily="34" charset="0"/>
                <a:cs typeface="Arial" panose="020B0604020202020204" pitchFamily="34" charset="0"/>
              </a:rPr>
              <a:t>. </a:t>
            </a:r>
            <a:r>
              <a:rPr lang="en-US" sz="800" b="0" i="0" dirty="0">
                <a:solidFill>
                  <a:srgbClr val="222222"/>
                </a:solidFill>
                <a:effectLst/>
                <a:latin typeface="Arial" panose="020B0604020202020204" pitchFamily="34" charset="0"/>
                <a:cs typeface="Arial" panose="020B0604020202020204" pitchFamily="34" charset="0"/>
              </a:rPr>
              <a:t>Edited by Maria Pagano</a:t>
            </a:r>
          </a:p>
        </p:txBody>
      </p:sp>
      <p:sp>
        <p:nvSpPr>
          <p:cNvPr id="9" name="TextBox 8">
            <a:extLst>
              <a:ext uri="{FF2B5EF4-FFF2-40B4-BE49-F238E27FC236}">
                <a16:creationId xmlns:a16="http://schemas.microsoft.com/office/drawing/2014/main" id="{A233615F-66AB-9EB1-6BD1-BC715F79F407}"/>
              </a:ext>
            </a:extLst>
          </p:cNvPr>
          <p:cNvSpPr txBox="1"/>
          <p:nvPr/>
        </p:nvSpPr>
        <p:spPr>
          <a:xfrm>
            <a:off x="2031999" y="4984519"/>
            <a:ext cx="8283599" cy="307777"/>
          </a:xfrm>
          <a:prstGeom prst="rect">
            <a:avLst/>
          </a:prstGeom>
          <a:noFill/>
          <a:ln>
            <a:solidFill>
              <a:schemeClr val="accent1">
                <a:lumMod val="60000"/>
                <a:lumOff val="40000"/>
              </a:schemeClr>
            </a:solidFill>
          </a:ln>
        </p:spPr>
        <p:txBody>
          <a:bodyPr wrap="square">
            <a:spAutoFit/>
          </a:bodyPr>
          <a:lstStyle/>
          <a:p>
            <a:pPr marL="0" marR="0" lvl="0" indent="0" algn="l" defTabSz="914400" rtl="0" eaLnBrk="1" fontAlgn="auto" latinLnBrk="0" hangingPunct="1">
              <a:lnSpc>
                <a:spcPct val="100000"/>
              </a:lnSpc>
              <a:spcBef>
                <a:spcPts val="0"/>
              </a:spcBef>
              <a:spcAft>
                <a:spcPts val="0"/>
              </a:spcAft>
              <a:buClr>
                <a:srgbClr val="6CB255"/>
              </a:buClr>
              <a:buSzPts val="1600"/>
              <a:buFont typeface="Arial"/>
              <a:buNone/>
              <a:tabLst/>
              <a:defRPr/>
            </a:pPr>
            <a:r>
              <a:rPr kumimoji="0" lang="en-US" sz="1400" b="0" i="0" u="none" strike="noStrike" kern="0" cap="none" spc="0" normalizeH="0" baseline="0" noProof="0" dirty="0">
                <a:ln>
                  <a:noFill/>
                </a:ln>
                <a:solidFill>
                  <a:srgbClr val="000000"/>
                </a:solidFill>
                <a:effectLst/>
                <a:uLnTx/>
                <a:uFillTx/>
                <a:latin typeface="Arial"/>
                <a:cs typeface="Arial"/>
                <a:sym typeface="Arial"/>
              </a:rPr>
              <a:t>Figure 11.17 These true/false questions resemble the kinds of questions you would find on the MMPI.</a:t>
            </a:r>
          </a:p>
        </p:txBody>
      </p:sp>
      <p:pic>
        <p:nvPicPr>
          <p:cNvPr id="2" name="Picture 1">
            <a:extLst>
              <a:ext uri="{FF2B5EF4-FFF2-40B4-BE49-F238E27FC236}">
                <a16:creationId xmlns:a16="http://schemas.microsoft.com/office/drawing/2014/main" id="{E02BCA81-01E5-AEBA-9D10-4E3358D9978E}"/>
              </a:ext>
            </a:extLst>
          </p:cNvPr>
          <p:cNvPicPr>
            <a:picLocks noChangeAspect="1"/>
          </p:cNvPicPr>
          <p:nvPr/>
        </p:nvPicPr>
        <p:blipFill rotWithShape="1">
          <a:blip r:embed="rId4"/>
          <a:srcRect l="4839" r="4354"/>
          <a:stretch/>
        </p:blipFill>
        <p:spPr>
          <a:xfrm>
            <a:off x="2433871" y="1252862"/>
            <a:ext cx="7324254" cy="3499407"/>
          </a:xfrm>
          <a:prstGeom prst="rect">
            <a:avLst/>
          </a:prstGeom>
        </p:spPr>
      </p:pic>
      <p:sp>
        <p:nvSpPr>
          <p:cNvPr id="4" name="TextBox 3">
            <a:extLst>
              <a:ext uri="{FF2B5EF4-FFF2-40B4-BE49-F238E27FC236}">
                <a16:creationId xmlns:a16="http://schemas.microsoft.com/office/drawing/2014/main" id="{0C8621B7-9440-1C4E-0E72-40B48554F268}"/>
              </a:ext>
            </a:extLst>
          </p:cNvPr>
          <p:cNvSpPr txBox="1"/>
          <p:nvPr/>
        </p:nvSpPr>
        <p:spPr>
          <a:xfrm>
            <a:off x="526473" y="5832325"/>
            <a:ext cx="11268363" cy="503408"/>
          </a:xfrm>
          <a:prstGeom prst="rect">
            <a:avLst/>
          </a:prstGeom>
          <a:noFill/>
          <a:ln>
            <a:solidFill>
              <a:schemeClr val="accent1">
                <a:lumMod val="60000"/>
                <a:lumOff val="40000"/>
              </a:schemeClr>
            </a:solidFill>
          </a:ln>
        </p:spPr>
        <p:txBody>
          <a:bodyPr wrap="square">
            <a:spAutoFit/>
          </a:bodyPr>
          <a:lstStyle/>
          <a:p>
            <a:pPr marL="0" marR="0">
              <a:lnSpc>
                <a:spcPct val="115000"/>
              </a:lnSpc>
              <a:spcBef>
                <a:spcPts val="0"/>
              </a:spcBef>
              <a:spcAft>
                <a:spcPts val="1000"/>
              </a:spcAft>
            </a:pPr>
            <a:r>
              <a:rPr lang="en-US" sz="1200" b="1" kern="100" dirty="0">
                <a:effectLst/>
                <a:latin typeface="Arial" panose="020B0604020202020204" pitchFamily="34" charset="0"/>
                <a:ea typeface="Calibri" panose="020F0502020204030204" pitchFamily="34" charset="0"/>
                <a:cs typeface="Times New Roman" panose="02020603050405020304" pitchFamily="18" charset="0"/>
              </a:rPr>
              <a:t>Video</a:t>
            </a:r>
            <a:r>
              <a:rPr lang="en-US" sz="1200" kern="100" dirty="0">
                <a:effectLst/>
                <a:latin typeface="Arial" panose="020B0604020202020204" pitchFamily="34" charset="0"/>
                <a:ea typeface="Calibri" panose="020F0502020204030204" pitchFamily="34" charset="0"/>
                <a:cs typeface="Times New Roman" panose="02020603050405020304" pitchFamily="18" charset="0"/>
              </a:rPr>
              <a:t>: </a:t>
            </a:r>
            <a:r>
              <a:rPr lang="en-US" sz="1200" u="sng" kern="100" dirty="0">
                <a:solidFill>
                  <a:srgbClr val="0000FF"/>
                </a:solidFill>
                <a:effectLst/>
                <a:latin typeface="Arial" panose="020B0604020202020204" pitchFamily="34" charset="0"/>
                <a:ea typeface="Calibri" panose="020F0502020204030204" pitchFamily="34" charset="0"/>
                <a:cs typeface="Times New Roman" panose="02020603050405020304" pitchFamily="18" charset="0"/>
                <a:hlinkClick r:id="rId5"/>
              </a:rPr>
              <a:t>The Minnesota Multiphasic Personality Inventory - MMPI (Intro Psych Tutorial #136)</a:t>
            </a:r>
            <a:r>
              <a:rPr lang="en-US" sz="1200" kern="100" dirty="0">
                <a:solidFill>
                  <a:srgbClr val="0000FF"/>
                </a:solidFill>
                <a:effectLst/>
                <a:latin typeface="Arial" panose="020B0604020202020204" pitchFamily="34" charset="0"/>
                <a:ea typeface="Calibri" panose="020F0502020204030204" pitchFamily="34" charset="0"/>
                <a:cs typeface="Times New Roman" panose="02020603050405020304" pitchFamily="18" charset="0"/>
              </a:rPr>
              <a:t> </a:t>
            </a:r>
            <a:r>
              <a:rPr lang="en-US" sz="1200" kern="100" dirty="0">
                <a:effectLst/>
                <a:latin typeface="Arial" panose="020B0604020202020204" pitchFamily="34" charset="0"/>
                <a:ea typeface="Calibri" panose="020F0502020204030204" pitchFamily="34" charset="0"/>
                <a:cs typeface="Times New Roman" panose="02020603050405020304" pitchFamily="18" charset="0"/>
              </a:rPr>
              <a:t>describes the MMPI, </a:t>
            </a:r>
            <a:r>
              <a:rPr lang="en-US" sz="1200" kern="100" dirty="0">
                <a:latin typeface="Arial" panose="020B0604020202020204" pitchFamily="34" charset="0"/>
                <a:ea typeface="Calibri" panose="020F0502020204030204" pitchFamily="34" charset="0"/>
                <a:cs typeface="Times New Roman" panose="02020603050405020304" pitchFamily="18" charset="0"/>
              </a:rPr>
              <a:t>and the criterion key for finding patters of responses for groups of individuals who differ in some way </a:t>
            </a:r>
            <a:r>
              <a:rPr lang="en-US" sz="1200" kern="100" dirty="0">
                <a:effectLst/>
                <a:latin typeface="Arial" panose="020B0604020202020204" pitchFamily="34" charset="0"/>
                <a:ea typeface="Calibri" panose="020F0502020204030204" pitchFamily="34" charset="0"/>
                <a:cs typeface="Times New Roman" panose="02020603050405020304" pitchFamily="18" charset="0"/>
              </a:rPr>
              <a:t>(3:15).</a:t>
            </a:r>
            <a:endParaRPr lang="en-US" sz="11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7376378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CF8080-52C2-8564-3C7F-F2A1E49D37CE}"/>
              </a:ext>
            </a:extLst>
          </p:cNvPr>
          <p:cNvSpPr txBox="1">
            <a:spLocks/>
          </p:cNvSpPr>
          <p:nvPr/>
        </p:nvSpPr>
        <p:spPr>
          <a:xfrm>
            <a:off x="4489835" y="113878"/>
            <a:ext cx="3855473" cy="53680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Projective Tests</a:t>
            </a:r>
          </a:p>
        </p:txBody>
      </p:sp>
      <p:sp>
        <p:nvSpPr>
          <p:cNvPr id="4" name="TextBox 3">
            <a:extLst>
              <a:ext uri="{FF2B5EF4-FFF2-40B4-BE49-F238E27FC236}">
                <a16:creationId xmlns:a16="http://schemas.microsoft.com/office/drawing/2014/main" id="{897B651B-5052-A4ED-FE23-23F92AFCA0CA}"/>
              </a:ext>
            </a:extLst>
          </p:cNvPr>
          <p:cNvSpPr txBox="1"/>
          <p:nvPr/>
        </p:nvSpPr>
        <p:spPr>
          <a:xfrm>
            <a:off x="1086626" y="6520248"/>
            <a:ext cx="10018746"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a:t>
            </a:r>
            <a:r>
              <a:rPr lang="en-US" sz="800" dirty="0">
                <a:solidFill>
                  <a:srgbClr val="222222"/>
                </a:solidFill>
                <a:latin typeface="Arial" panose="020B0604020202020204" pitchFamily="34" charset="0"/>
                <a:cs typeface="Arial" panose="020B0604020202020204" pitchFamily="34" charset="0"/>
              </a:rPr>
              <a:t>. </a:t>
            </a:r>
            <a:r>
              <a:rPr lang="en-US" sz="800" b="0" i="0" dirty="0">
                <a:solidFill>
                  <a:srgbClr val="222222"/>
                </a:solidFill>
                <a:effectLst/>
                <a:latin typeface="Arial" panose="020B0604020202020204" pitchFamily="34" charset="0"/>
                <a:cs typeface="Arial" panose="020B0604020202020204" pitchFamily="34" charset="0"/>
              </a:rPr>
              <a:t>Edited by Maria Pagano</a:t>
            </a:r>
          </a:p>
        </p:txBody>
      </p:sp>
      <p:sp>
        <p:nvSpPr>
          <p:cNvPr id="5" name="Google Shape;407;p47">
            <a:extLst>
              <a:ext uri="{FF2B5EF4-FFF2-40B4-BE49-F238E27FC236}">
                <a16:creationId xmlns:a16="http://schemas.microsoft.com/office/drawing/2014/main" id="{214F6D09-313A-F5EC-88D8-4DD90A6E5CF9}"/>
              </a:ext>
            </a:extLst>
          </p:cNvPr>
          <p:cNvSpPr txBox="1"/>
          <p:nvPr/>
        </p:nvSpPr>
        <p:spPr>
          <a:xfrm>
            <a:off x="36353" y="683131"/>
            <a:ext cx="5560852" cy="5491738"/>
          </a:xfrm>
          <a:prstGeom prst="rect">
            <a:avLst/>
          </a:prstGeom>
          <a:noFill/>
          <a:ln>
            <a:solidFill>
              <a:schemeClr val="accent1">
                <a:lumMod val="60000"/>
                <a:lumOff val="40000"/>
              </a:schemeClr>
            </a:solidFill>
          </a:ln>
        </p:spPr>
        <p:txBody>
          <a:bodyPr spcFirstLastPara="1" wrap="square" lIns="91425" tIns="45700" rIns="91425" bIns="45700" anchor="t" anchorCtr="0">
            <a:noAutofit/>
          </a:bodyPr>
          <a:lstStyle/>
          <a:p>
            <a:pPr marL="285750" marR="0" lvl="0" indent="-285750" algn="l" defTabSz="914400" rtl="0" eaLnBrk="1" fontAlgn="auto" latinLnBrk="0" hangingPunct="1">
              <a:lnSpc>
                <a:spcPct val="100000"/>
              </a:lnSpc>
              <a:spcBef>
                <a:spcPts val="0"/>
              </a:spcBef>
              <a:spcAft>
                <a:spcPts val="0"/>
              </a:spcAft>
              <a:buClr>
                <a:schemeClr val="accent1">
                  <a:lumMod val="60000"/>
                  <a:lumOff val="40000"/>
                </a:schemeClr>
              </a:buClr>
              <a:buSzPts val="1600"/>
              <a:buFont typeface="Wingdings" panose="05000000000000000000" pitchFamily="2" charset="2"/>
              <a:buChar char="q"/>
              <a:tabLst/>
              <a:defRPr/>
            </a:pPr>
            <a:r>
              <a:rPr kumimoji="0" lang="en-US" sz="1600" b="0" i="0" u="sng"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Arial"/>
              </a:rPr>
              <a:t>Projective testing </a:t>
            </a:r>
            <a:r>
              <a:rPr kumimoji="0" lang="en-US" sz="16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Arial"/>
              </a:rPr>
              <a:t>relies on projection (defense mechanism) to assess unconscious processes.</a:t>
            </a:r>
          </a:p>
          <a:p>
            <a:pPr marL="742950" lvl="1" indent="-285750">
              <a:spcBef>
                <a:spcPts val="920"/>
              </a:spcBef>
              <a:buClr>
                <a:schemeClr val="accent1">
                  <a:lumMod val="60000"/>
                  <a:lumOff val="40000"/>
                </a:schemeClr>
              </a:buClr>
              <a:buSzPts val="1600"/>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Arial"/>
              </a:rPr>
              <a:t>Ambiguous cards are shown to individual who is asked to tell a story, interpret an image, or complete a sentence.</a:t>
            </a:r>
          </a:p>
          <a:p>
            <a:pPr marL="742950" lvl="1" indent="-285750">
              <a:spcBef>
                <a:spcPts val="920"/>
              </a:spcBef>
              <a:buClr>
                <a:schemeClr val="accent1">
                  <a:lumMod val="60000"/>
                  <a:lumOff val="40000"/>
                </a:schemeClr>
              </a:buClr>
              <a:buSzPts val="1600"/>
              <a:buFont typeface="Wingdings" panose="05000000000000000000" pitchFamily="2" charset="2"/>
              <a:buChar char="ü"/>
              <a:defRPr/>
            </a:pPr>
            <a:r>
              <a:rPr kumimoji="0" lang="en-US" sz="16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Arial"/>
              </a:rPr>
              <a:t>Individual will project feelings, impulses, and desires onto the cards.</a:t>
            </a:r>
          </a:p>
          <a:p>
            <a:pPr marL="1200150" lvl="2" indent="-285750">
              <a:spcBef>
                <a:spcPts val="920"/>
              </a:spcBef>
              <a:buClr>
                <a:schemeClr val="accent1">
                  <a:lumMod val="60000"/>
                  <a:lumOff val="40000"/>
                </a:schemeClr>
              </a:buClr>
              <a:buSzPts val="1600"/>
              <a:buFont typeface="Wingdings" panose="05000000000000000000" pitchFamily="2" charset="2"/>
              <a:buChar char="ü"/>
              <a:defRPr/>
            </a:pPr>
            <a:r>
              <a:rPr kumimoji="0" lang="en-US" sz="1600" i="0" u="sng"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Arial"/>
              </a:rPr>
              <a:t>Rorschach Inkblot Test </a:t>
            </a:r>
            <a:r>
              <a:rPr kumimoji="0" lang="en-US" sz="160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Arial"/>
              </a:rPr>
              <a:t>– </a:t>
            </a:r>
            <a:r>
              <a:rPr kumimoji="0" lang="en-US" sz="16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Arial"/>
              </a:rPr>
              <a:t>individual interprets a series of symmetrical inkblot cards, revealing unconscious feelings and struggles.</a:t>
            </a:r>
          </a:p>
          <a:p>
            <a:pPr lvl="2">
              <a:spcBef>
                <a:spcPts val="920"/>
              </a:spcBef>
              <a:buClr>
                <a:schemeClr val="accent1">
                  <a:lumMod val="60000"/>
                  <a:lumOff val="40000"/>
                </a:schemeClr>
              </a:buClr>
              <a:buSzPts val="1600"/>
              <a:defRPr/>
            </a:pPr>
            <a:endParaRPr kumimoji="0" lang="en-US" sz="16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Arial"/>
            </a:endParaRPr>
          </a:p>
          <a:p>
            <a:pPr marL="1200150" lvl="2" indent="-285750">
              <a:buClr>
                <a:schemeClr val="accent1">
                  <a:lumMod val="60000"/>
                  <a:lumOff val="40000"/>
                </a:schemeClr>
              </a:buClr>
              <a:buFont typeface="Wingdings" panose="05000000000000000000" pitchFamily="2" charset="2"/>
              <a:buChar char="ü"/>
              <a:defRPr/>
            </a:pPr>
            <a:r>
              <a:rPr kumimoji="0" lang="en-US" sz="1600" i="0" u="sng" strike="noStrike" kern="0" cap="none" spc="0" normalizeH="0" baseline="0" noProof="0" dirty="0">
                <a:ln>
                  <a:noFill/>
                </a:ln>
                <a:solidFill>
                  <a:srgbClr val="000000"/>
                </a:solidFill>
                <a:effectLst/>
                <a:uLnTx/>
                <a:uFillTx/>
                <a:latin typeface="Arial" panose="020B0604020202020204" pitchFamily="34" charset="0"/>
                <a:ea typeface="Arial"/>
                <a:cs typeface="Arial" panose="020B0604020202020204" pitchFamily="34" charset="0"/>
                <a:sym typeface="Arial"/>
              </a:rPr>
              <a:t>Thematic Apperception Test (TAT) </a:t>
            </a:r>
            <a:r>
              <a:rPr kumimoji="0" lang="en-US" sz="1600" i="0" u="none" strike="noStrike" kern="0" cap="none" spc="0" normalizeH="0" baseline="0" noProof="0" dirty="0">
                <a:ln>
                  <a:noFill/>
                </a:ln>
                <a:solidFill>
                  <a:srgbClr val="000000"/>
                </a:solidFill>
                <a:effectLst/>
                <a:uLnTx/>
                <a:uFillTx/>
                <a:latin typeface="Arial" panose="020B0604020202020204" pitchFamily="34" charset="0"/>
                <a:ea typeface="Arial"/>
                <a:cs typeface="Arial" panose="020B0604020202020204" pitchFamily="34" charset="0"/>
                <a:sym typeface="Arial"/>
              </a:rPr>
              <a:t>– </a:t>
            </a:r>
            <a:r>
              <a:rPr kumimoji="0" lang="en-US" sz="1600" b="0" i="0" u="none" strike="noStrike" kern="0" cap="none" spc="0" normalizeH="0" baseline="0" noProof="0" dirty="0">
                <a:ln>
                  <a:noFill/>
                </a:ln>
                <a:solidFill>
                  <a:srgbClr val="000000"/>
                </a:solidFill>
                <a:effectLst/>
                <a:uLnTx/>
                <a:uFillTx/>
                <a:latin typeface="Arial" panose="020B0604020202020204" pitchFamily="34" charset="0"/>
                <a:ea typeface="Arial"/>
                <a:cs typeface="Arial" panose="020B0604020202020204" pitchFamily="34" charset="0"/>
                <a:sym typeface="Arial"/>
              </a:rPr>
              <a:t>individual tells a story about 8-12 ambiguous cards, giving insight into their social world, revealing hopes, fears, interests, and goals.</a:t>
            </a:r>
            <a:endParaRPr kumimoji="0" lang="en-US" sz="16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Arial"/>
            </a:endParaRPr>
          </a:p>
          <a:p>
            <a:pPr marL="1200150" lvl="2" indent="-285750">
              <a:spcBef>
                <a:spcPts val="1080"/>
              </a:spcBef>
              <a:buClr>
                <a:schemeClr val="accent1">
                  <a:lumMod val="60000"/>
                  <a:lumOff val="40000"/>
                </a:schemeClr>
              </a:buClr>
              <a:buFont typeface="Wingdings" panose="05000000000000000000" pitchFamily="2" charset="2"/>
              <a:buChar char="ü"/>
              <a:defRPr/>
            </a:pPr>
            <a:r>
              <a:rPr kumimoji="0" lang="en-US" sz="1600" i="0" u="sng" strike="noStrike" kern="0" cap="none" spc="0" normalizeH="0" baseline="0" noProof="0" dirty="0">
                <a:ln>
                  <a:noFill/>
                </a:ln>
                <a:solidFill>
                  <a:srgbClr val="000000"/>
                </a:solidFill>
                <a:effectLst/>
                <a:uLnTx/>
                <a:uFillTx/>
                <a:latin typeface="Arial" panose="020B0604020202020204" pitchFamily="34" charset="0"/>
                <a:ea typeface="Arial"/>
                <a:cs typeface="Arial" panose="020B0604020202020204" pitchFamily="34" charset="0"/>
                <a:sym typeface="Arial"/>
              </a:rPr>
              <a:t>Rotter Incomplete Sentence Blank (RISB) </a:t>
            </a:r>
            <a:r>
              <a:rPr kumimoji="0" lang="en-US" sz="1600" i="0" u="none" strike="noStrike" kern="0" cap="none" spc="0" normalizeH="0" baseline="0" noProof="0" dirty="0">
                <a:ln>
                  <a:noFill/>
                </a:ln>
                <a:solidFill>
                  <a:srgbClr val="000000"/>
                </a:solidFill>
                <a:effectLst/>
                <a:uLnTx/>
                <a:uFillTx/>
                <a:latin typeface="Arial" panose="020B0604020202020204" pitchFamily="34" charset="0"/>
                <a:ea typeface="Arial"/>
                <a:cs typeface="Arial" panose="020B0604020202020204" pitchFamily="34" charset="0"/>
                <a:sym typeface="Arial"/>
              </a:rPr>
              <a:t>– </a:t>
            </a:r>
            <a:r>
              <a:rPr kumimoji="0" lang="en-US" sz="1600" b="0" i="0" u="none" strike="noStrike" kern="0" cap="none" spc="0" normalizeH="0" baseline="0" noProof="0" dirty="0">
                <a:ln>
                  <a:noFill/>
                </a:ln>
                <a:solidFill>
                  <a:srgbClr val="000000"/>
                </a:solidFill>
                <a:effectLst/>
                <a:uLnTx/>
                <a:uFillTx/>
                <a:latin typeface="Arial" panose="020B0604020202020204" pitchFamily="34" charset="0"/>
                <a:ea typeface="Arial"/>
                <a:cs typeface="Arial" panose="020B0604020202020204" pitchFamily="34" charset="0"/>
                <a:sym typeface="Arial"/>
              </a:rPr>
              <a:t>Individual is asked to complete 40 incomplete sentences as quickly as possible to reveal desires, fears, and struggles.</a:t>
            </a:r>
            <a:endParaRPr kumimoji="0" lang="en-US" sz="16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Arial"/>
            </a:endParaRPr>
          </a:p>
        </p:txBody>
      </p:sp>
      <p:pic>
        <p:nvPicPr>
          <p:cNvPr id="11" name="Picture 10">
            <a:extLst>
              <a:ext uri="{FF2B5EF4-FFF2-40B4-BE49-F238E27FC236}">
                <a16:creationId xmlns:a16="http://schemas.microsoft.com/office/drawing/2014/main" id="{9C2A58E5-6860-9364-4EB9-D41EBC2AA4E9}"/>
              </a:ext>
            </a:extLst>
          </p:cNvPr>
          <p:cNvPicPr>
            <a:picLocks noChangeAspect="1"/>
          </p:cNvPicPr>
          <p:nvPr/>
        </p:nvPicPr>
        <p:blipFill>
          <a:blip r:embed="rId4"/>
          <a:stretch>
            <a:fillRect/>
          </a:stretch>
        </p:blipFill>
        <p:spPr>
          <a:xfrm>
            <a:off x="5696193" y="1040622"/>
            <a:ext cx="3603236" cy="2651760"/>
          </a:xfrm>
          <a:prstGeom prst="rect">
            <a:avLst/>
          </a:prstGeom>
        </p:spPr>
      </p:pic>
      <p:sp>
        <p:nvSpPr>
          <p:cNvPr id="12" name="TextBox 11">
            <a:extLst>
              <a:ext uri="{FF2B5EF4-FFF2-40B4-BE49-F238E27FC236}">
                <a16:creationId xmlns:a16="http://schemas.microsoft.com/office/drawing/2014/main" id="{13DF4652-21AF-39CF-0CBE-DB5A23F1A788}"/>
              </a:ext>
            </a:extLst>
          </p:cNvPr>
          <p:cNvSpPr txBox="1"/>
          <p:nvPr/>
        </p:nvSpPr>
        <p:spPr>
          <a:xfrm>
            <a:off x="8955000" y="1136029"/>
            <a:ext cx="3101658" cy="1415772"/>
          </a:xfrm>
          <a:prstGeom prst="rect">
            <a:avLst/>
          </a:prstGeom>
          <a:noFill/>
          <a:ln>
            <a:solidFill>
              <a:schemeClr val="accent1">
                <a:lumMod val="60000"/>
                <a:lumOff val="40000"/>
              </a:schemeClr>
            </a:solidFill>
          </a:ln>
        </p:spPr>
        <p:txBody>
          <a:bodyPr wrap="square">
            <a:spAutoFit/>
          </a:bodyPr>
          <a:lstStyle/>
          <a:p>
            <a:pPr marL="0" marR="0" lvl="0" indent="0" algn="l" defTabSz="914400" rtl="0" eaLnBrk="1" fontAlgn="auto" latinLnBrk="0" hangingPunct="1">
              <a:lnSpc>
                <a:spcPct val="100000"/>
              </a:lnSpc>
              <a:spcBef>
                <a:spcPts val="0"/>
              </a:spcBef>
              <a:spcAft>
                <a:spcPts val="0"/>
              </a:spcAft>
              <a:buClr>
                <a:srgbClr val="6CB255"/>
              </a:buClr>
              <a:buSzPts val="1600"/>
              <a:buFont typeface="Arial"/>
              <a:buNone/>
              <a:tabLst/>
              <a:defRPr/>
            </a:pPr>
            <a:r>
              <a:rPr kumimoji="0" lang="en-US" sz="1400" b="0" i="0" u="none" strike="noStrike" kern="0" cap="none" spc="0" normalizeH="0" baseline="0" noProof="0" dirty="0">
                <a:ln>
                  <a:noFill/>
                </a:ln>
                <a:solidFill>
                  <a:srgbClr val="000000"/>
                </a:solidFill>
                <a:effectLst/>
                <a:uLnTx/>
                <a:uFillTx/>
                <a:latin typeface="Arial"/>
                <a:cs typeface="Arial"/>
                <a:sym typeface="Arial"/>
              </a:rPr>
              <a:t>Projective tests, such as the famous Rorschach inkblot test require a person to give spontaneous answers that “project” their unique personality onto an ambiguous stimulus. </a:t>
            </a:r>
            <a:r>
              <a:rPr kumimoji="0" lang="en-US" sz="800" b="0" i="0" u="none" strike="noStrike" kern="0" cap="none" spc="0" normalizeH="0" baseline="0" noProof="0" dirty="0">
                <a:ln>
                  <a:noFill/>
                </a:ln>
                <a:solidFill>
                  <a:srgbClr val="000000"/>
                </a:solidFill>
                <a:effectLst/>
                <a:uLnTx/>
                <a:uFillTx/>
                <a:latin typeface="Arial"/>
                <a:cs typeface="Arial"/>
                <a:sym typeface="Arial"/>
              </a:rPr>
              <a:t>(Text and image from </a:t>
            </a:r>
            <a:r>
              <a:rPr kumimoji="0" lang="en-US" sz="800" b="0" i="0" u="none" strike="noStrike" kern="0" cap="none" spc="0" normalizeH="0" baseline="0" noProof="0" dirty="0">
                <a:ln>
                  <a:noFill/>
                </a:ln>
                <a:solidFill>
                  <a:srgbClr val="000000"/>
                </a:solidFill>
                <a:effectLst/>
                <a:uLnTx/>
                <a:uFillTx/>
                <a:latin typeface="Arial"/>
                <a:cs typeface="Arial"/>
                <a:sym typeface="Arial"/>
                <a:hlinkClick r:id="rId5"/>
              </a:rPr>
              <a:t>Personality Assessment </a:t>
            </a:r>
            <a:r>
              <a:rPr kumimoji="0" lang="en-US" sz="800" b="0" i="0" u="none" strike="noStrike" kern="0" cap="none" spc="0" normalizeH="0" baseline="0" noProof="0" dirty="0">
                <a:ln>
                  <a:noFill/>
                </a:ln>
                <a:solidFill>
                  <a:srgbClr val="000000"/>
                </a:solidFill>
                <a:effectLst/>
                <a:uLnTx/>
                <a:uFillTx/>
                <a:latin typeface="Arial"/>
                <a:cs typeface="Arial"/>
                <a:sym typeface="Arial"/>
              </a:rPr>
              <a:t>by </a:t>
            </a:r>
            <a:r>
              <a:rPr kumimoji="0" lang="en-US" sz="800" b="0" i="0" u="none" strike="noStrike" kern="0" cap="none" spc="0" normalizeH="0" baseline="0" noProof="0" dirty="0">
                <a:ln>
                  <a:noFill/>
                </a:ln>
                <a:solidFill>
                  <a:srgbClr val="000000"/>
                </a:solidFill>
                <a:effectLst/>
                <a:uLnTx/>
                <a:uFillTx/>
                <a:latin typeface="Arial"/>
                <a:cs typeface="Arial"/>
                <a:sym typeface="Arial"/>
                <a:hlinkClick r:id="rId6"/>
              </a:rPr>
              <a:t>David Watson</a:t>
            </a:r>
            <a:r>
              <a:rPr kumimoji="0" lang="en-US" sz="800" b="0" i="0" u="none" strike="noStrike" kern="0" cap="none" spc="0" normalizeH="0" baseline="0" noProof="0" dirty="0">
                <a:ln>
                  <a:noFill/>
                </a:ln>
                <a:solidFill>
                  <a:srgbClr val="000000"/>
                </a:solidFill>
                <a:effectLst/>
                <a:uLnTx/>
                <a:uFillTx/>
                <a:latin typeface="Arial"/>
                <a:cs typeface="Arial"/>
                <a:sym typeface="Arial"/>
              </a:rPr>
              <a:t>.  Licensed under </a:t>
            </a:r>
            <a:r>
              <a:rPr kumimoji="0" lang="en-US" sz="800" b="0" i="0" u="none" strike="noStrike" kern="0" cap="none" spc="0" normalizeH="0" baseline="0" noProof="0" dirty="0">
                <a:ln>
                  <a:noFill/>
                </a:ln>
                <a:solidFill>
                  <a:srgbClr val="000000"/>
                </a:solidFill>
                <a:effectLst/>
                <a:uLnTx/>
                <a:uFillTx/>
                <a:latin typeface="Arial"/>
                <a:cs typeface="Arial"/>
                <a:sym typeface="Arial"/>
                <a:hlinkClick r:id="rId7"/>
              </a:rPr>
              <a:t>CC BY NC SA 4.0</a:t>
            </a:r>
            <a:r>
              <a:rPr kumimoji="0" lang="en-US" sz="800" b="0" i="0" u="none" strike="noStrike" kern="0" cap="none" spc="0" normalizeH="0" baseline="0" noProof="0" dirty="0">
                <a:ln>
                  <a:noFill/>
                </a:ln>
                <a:solidFill>
                  <a:srgbClr val="000000"/>
                </a:solidFill>
                <a:effectLst/>
                <a:uLnTx/>
                <a:uFillTx/>
                <a:latin typeface="Arial"/>
                <a:cs typeface="Arial"/>
                <a:sym typeface="Arial"/>
              </a:rPr>
              <a:t>)</a:t>
            </a:r>
          </a:p>
        </p:txBody>
      </p:sp>
      <p:pic>
        <p:nvPicPr>
          <p:cNvPr id="15" name="Picture 14">
            <a:extLst>
              <a:ext uri="{FF2B5EF4-FFF2-40B4-BE49-F238E27FC236}">
                <a16:creationId xmlns:a16="http://schemas.microsoft.com/office/drawing/2014/main" id="{6FB386C4-B0EC-696B-F819-90D240DC22FD}"/>
              </a:ext>
            </a:extLst>
          </p:cNvPr>
          <p:cNvPicPr>
            <a:picLocks noChangeAspect="1"/>
          </p:cNvPicPr>
          <p:nvPr/>
        </p:nvPicPr>
        <p:blipFill>
          <a:blip r:embed="rId8"/>
          <a:stretch>
            <a:fillRect/>
          </a:stretch>
        </p:blipFill>
        <p:spPr>
          <a:xfrm>
            <a:off x="8345308" y="3868488"/>
            <a:ext cx="3734056" cy="2377440"/>
          </a:xfrm>
          <a:prstGeom prst="rect">
            <a:avLst/>
          </a:prstGeom>
        </p:spPr>
      </p:pic>
      <p:sp>
        <p:nvSpPr>
          <p:cNvPr id="17" name="TextBox 16">
            <a:extLst>
              <a:ext uri="{FF2B5EF4-FFF2-40B4-BE49-F238E27FC236}">
                <a16:creationId xmlns:a16="http://schemas.microsoft.com/office/drawing/2014/main" id="{B307FBE8-B69C-7552-F391-FBC569C41085}"/>
              </a:ext>
            </a:extLst>
          </p:cNvPr>
          <p:cNvSpPr txBox="1"/>
          <p:nvPr/>
        </p:nvSpPr>
        <p:spPr>
          <a:xfrm>
            <a:off x="5694685" y="5428981"/>
            <a:ext cx="2553143" cy="954107"/>
          </a:xfrm>
          <a:prstGeom prst="rect">
            <a:avLst/>
          </a:prstGeom>
          <a:noFill/>
          <a:ln>
            <a:solidFill>
              <a:schemeClr val="accent1">
                <a:lumMod val="60000"/>
                <a:lumOff val="40000"/>
              </a:schemeClr>
            </a:solidFill>
          </a:ln>
        </p:spPr>
        <p:txBody>
          <a:bodyPr wrap="square">
            <a:spAutoFit/>
          </a:bodyPr>
          <a:lstStyle/>
          <a:p>
            <a:r>
              <a:rPr lang="en-US" sz="1400" dirty="0">
                <a:latin typeface="Arial" panose="020B0604020202020204" pitchFamily="34" charset="0"/>
                <a:cs typeface="Arial" panose="020B0604020202020204" pitchFamily="34" charset="0"/>
              </a:rPr>
              <a:t>Figure 11.18 This image from the Thematic Apperception Tests (TAT) can be used in counseling settings.</a:t>
            </a:r>
          </a:p>
        </p:txBody>
      </p:sp>
    </p:spTree>
    <p:extLst>
      <p:ext uri="{BB962C8B-B14F-4D97-AF65-F5344CB8AC3E}">
        <p14:creationId xmlns:p14="http://schemas.microsoft.com/office/powerpoint/2010/main" val="25274918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09ED50A3-BBEA-986C-C253-4C92AEE054F2}"/>
              </a:ext>
            </a:extLst>
          </p:cNvPr>
          <p:cNvSpPr txBox="1">
            <a:spLocks/>
          </p:cNvSpPr>
          <p:nvPr/>
        </p:nvSpPr>
        <p:spPr>
          <a:xfrm>
            <a:off x="2521094" y="98434"/>
            <a:ext cx="7347896" cy="500123"/>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Historical Perspectives: Hippocrates and Galen</a:t>
            </a:r>
          </a:p>
        </p:txBody>
      </p:sp>
      <p:sp>
        <p:nvSpPr>
          <p:cNvPr id="10" name="TextBox 9">
            <a:extLst>
              <a:ext uri="{FF2B5EF4-FFF2-40B4-BE49-F238E27FC236}">
                <a16:creationId xmlns:a16="http://schemas.microsoft.com/office/drawing/2014/main" id="{2AD4F6CE-28E1-30F9-C650-E417B09524F4}"/>
              </a:ext>
            </a:extLst>
          </p:cNvPr>
          <p:cNvSpPr txBox="1"/>
          <p:nvPr/>
        </p:nvSpPr>
        <p:spPr>
          <a:xfrm>
            <a:off x="319023" y="598557"/>
            <a:ext cx="7433719" cy="5909310"/>
          </a:xfrm>
          <a:prstGeom prst="rect">
            <a:avLst/>
          </a:prstGeom>
          <a:noFill/>
          <a:ln>
            <a:solidFill>
              <a:schemeClr val="accent1">
                <a:lumMod val="60000"/>
                <a:lumOff val="40000"/>
              </a:schemeClr>
            </a:solidFill>
          </a:ln>
        </p:spPr>
        <p:txBody>
          <a:bodyPr wrap="square">
            <a:spAutoFit/>
          </a:bodyPr>
          <a:lstStyle/>
          <a:p>
            <a:pPr marL="285750" marR="0" lvl="0" indent="-285750" algn="l" defTabSz="914400" rtl="0" eaLnBrk="1" fontAlgn="auto" latinLnBrk="0" hangingPunct="1">
              <a:lnSpc>
                <a:spcPct val="100000"/>
              </a:lnSpc>
              <a:spcBef>
                <a:spcPts val="0"/>
              </a:spcBef>
              <a:spcAft>
                <a:spcPts val="0"/>
              </a:spcAft>
              <a:buClr>
                <a:schemeClr val="accent1">
                  <a:lumMod val="60000"/>
                  <a:lumOff val="40000"/>
                </a:schemeClr>
              </a:buClr>
              <a:buSzPts val="1600"/>
              <a:buFont typeface="Wingdings" panose="05000000000000000000" pitchFamily="2" charset="2"/>
              <a:buChar char="q"/>
              <a:tabLst/>
              <a:defRPr/>
            </a:pPr>
            <a:r>
              <a:rPr kumimoji="0" lang="en-US" sz="1600" i="0" u="sng" strike="noStrike" kern="0" cap="none" spc="0" normalizeH="0" baseline="0" noProof="0" dirty="0">
                <a:ln>
                  <a:noFill/>
                </a:ln>
                <a:effectLst/>
                <a:uLnTx/>
                <a:uFillTx/>
                <a:latin typeface="Arial"/>
                <a:cs typeface="Arial"/>
                <a:sym typeface="Arial"/>
              </a:rPr>
              <a:t>Hippocrates (370 BCE)</a:t>
            </a:r>
            <a:endParaRPr kumimoji="0" lang="en-US" sz="2000" i="0" u="none" strike="noStrike" kern="0" cap="none" spc="0" normalizeH="0" baseline="0" noProof="0" dirty="0">
              <a:ln>
                <a:noFill/>
              </a:ln>
              <a:effectLst/>
              <a:uLnTx/>
              <a:uFillTx/>
              <a:latin typeface="Arial"/>
              <a:cs typeface="Arial"/>
              <a:sym typeface="Arial"/>
            </a:endParaRPr>
          </a:p>
          <a:p>
            <a:pPr marL="742950" lvl="1" indent="-285750">
              <a:spcBef>
                <a:spcPts val="900"/>
              </a:spcBef>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effectLst/>
                <a:uLnTx/>
                <a:uFillTx/>
                <a:latin typeface="Arial"/>
                <a:cs typeface="Arial"/>
                <a:sym typeface="Arial"/>
              </a:rPr>
              <a:t>Theorized that personality traits and human behaviors are based on four separate temperaments associated with four fluids (“humors”) of the body.</a:t>
            </a:r>
            <a:endParaRPr kumimoji="0" lang="en-US" sz="2000" i="0" u="none" strike="noStrike" kern="0" cap="none" spc="0" normalizeH="0" baseline="0" noProof="0" dirty="0">
              <a:ln>
                <a:noFill/>
              </a:ln>
              <a:effectLst/>
              <a:uLnTx/>
              <a:uFillTx/>
              <a:latin typeface="Arial"/>
              <a:cs typeface="Arial"/>
              <a:sym typeface="Arial"/>
            </a:endParaRPr>
          </a:p>
          <a:p>
            <a:pPr marL="1257300" lvl="2" indent="-342900">
              <a:spcBef>
                <a:spcPts val="900"/>
              </a:spcBef>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effectLst/>
                <a:uLnTx/>
                <a:uFillTx/>
                <a:latin typeface="Arial"/>
                <a:cs typeface="Arial"/>
                <a:sym typeface="Arial"/>
              </a:rPr>
              <a:t>Choleric  – yellow bile from the liver.</a:t>
            </a:r>
            <a:endParaRPr kumimoji="0" lang="en-US" sz="2000" i="0" u="none" strike="noStrike" kern="0" cap="none" spc="0" normalizeH="0" baseline="0" noProof="0" dirty="0">
              <a:ln>
                <a:noFill/>
              </a:ln>
              <a:effectLst/>
              <a:uLnTx/>
              <a:uFillTx/>
              <a:latin typeface="Arial"/>
              <a:cs typeface="Arial"/>
              <a:sym typeface="Arial"/>
            </a:endParaRPr>
          </a:p>
          <a:p>
            <a:pPr marL="1257300" lvl="2" indent="-342900">
              <a:spcBef>
                <a:spcPts val="900"/>
              </a:spcBef>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effectLst/>
                <a:uLnTx/>
                <a:uFillTx/>
                <a:latin typeface="Arial"/>
                <a:cs typeface="Arial"/>
                <a:sym typeface="Arial"/>
              </a:rPr>
              <a:t>Melancholic – black bile from the kidneys.</a:t>
            </a:r>
            <a:endParaRPr kumimoji="0" lang="en-US" sz="2000" i="0" u="none" strike="noStrike" kern="0" cap="none" spc="0" normalizeH="0" baseline="0" noProof="0" dirty="0">
              <a:ln>
                <a:noFill/>
              </a:ln>
              <a:effectLst/>
              <a:uLnTx/>
              <a:uFillTx/>
              <a:latin typeface="Arial"/>
              <a:cs typeface="Arial"/>
              <a:sym typeface="Arial"/>
            </a:endParaRPr>
          </a:p>
          <a:p>
            <a:pPr marL="1257300" lvl="2" indent="-342900">
              <a:spcBef>
                <a:spcPts val="900"/>
              </a:spcBef>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effectLst/>
                <a:uLnTx/>
                <a:uFillTx/>
                <a:latin typeface="Arial"/>
                <a:cs typeface="Arial"/>
                <a:sym typeface="Arial"/>
              </a:rPr>
              <a:t>Sanguine  – red blood from the heart.</a:t>
            </a:r>
            <a:endParaRPr kumimoji="0" lang="en-US" sz="2000" i="0" u="none" strike="noStrike" kern="0" cap="none" spc="0" normalizeH="0" baseline="0" noProof="0" dirty="0">
              <a:ln>
                <a:noFill/>
              </a:ln>
              <a:effectLst/>
              <a:uLnTx/>
              <a:uFillTx/>
              <a:latin typeface="Arial"/>
              <a:cs typeface="Arial"/>
              <a:sym typeface="Arial"/>
            </a:endParaRPr>
          </a:p>
          <a:p>
            <a:pPr marL="1257300" lvl="2" indent="-342900">
              <a:spcBef>
                <a:spcPts val="900"/>
              </a:spcBef>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effectLst/>
                <a:uLnTx/>
                <a:uFillTx/>
                <a:latin typeface="Arial"/>
                <a:cs typeface="Arial"/>
                <a:sym typeface="Arial"/>
              </a:rPr>
              <a:t>Phlegmatic – white phlegm from the lungs.</a:t>
            </a:r>
            <a:endParaRPr kumimoji="0" lang="en-US" sz="2000" i="0" u="none" strike="noStrike" kern="0" cap="none" spc="0" normalizeH="0" baseline="0" noProof="0" dirty="0">
              <a:ln>
                <a:noFill/>
              </a:ln>
              <a:effectLst/>
              <a:uLnTx/>
              <a:uFillTx/>
              <a:latin typeface="Arial"/>
              <a:cs typeface="Arial"/>
              <a:sym typeface="Arial"/>
            </a:endParaRPr>
          </a:p>
          <a:p>
            <a:pPr marL="285750" marR="0" lvl="0" indent="-285750" algn="l" defTabSz="914400" rtl="0" eaLnBrk="1" fontAlgn="auto" latinLnBrk="0" hangingPunct="1">
              <a:lnSpc>
                <a:spcPct val="100000"/>
              </a:lnSpc>
              <a:spcBef>
                <a:spcPts val="500"/>
              </a:spcBef>
              <a:spcAft>
                <a:spcPts val="0"/>
              </a:spcAft>
              <a:buClr>
                <a:schemeClr val="accent1">
                  <a:lumMod val="60000"/>
                  <a:lumOff val="40000"/>
                </a:schemeClr>
              </a:buClr>
              <a:buSzPts val="1600"/>
              <a:buFont typeface="Wingdings" panose="05000000000000000000" pitchFamily="2" charset="2"/>
              <a:buChar char="q"/>
              <a:tabLst/>
              <a:defRPr/>
            </a:pPr>
            <a:endParaRPr kumimoji="0" lang="en-US" sz="1600" i="0" u="none" strike="noStrike" kern="0" cap="none" spc="0" normalizeH="0" baseline="0" noProof="0" dirty="0">
              <a:ln>
                <a:noFill/>
              </a:ln>
              <a:effectLst/>
              <a:uLnTx/>
              <a:uFillTx/>
              <a:latin typeface="Arial"/>
              <a:cs typeface="Arial"/>
              <a:sym typeface="Arial"/>
            </a:endParaRPr>
          </a:p>
          <a:p>
            <a:pPr marL="285750" marR="0" lvl="0" indent="-285750" algn="l" defTabSz="914400" rtl="0" eaLnBrk="1" fontAlgn="auto" latinLnBrk="0" hangingPunct="1">
              <a:lnSpc>
                <a:spcPct val="100000"/>
              </a:lnSpc>
              <a:spcBef>
                <a:spcPts val="400"/>
              </a:spcBef>
              <a:spcAft>
                <a:spcPts val="0"/>
              </a:spcAft>
              <a:buClr>
                <a:schemeClr val="accent1">
                  <a:lumMod val="60000"/>
                  <a:lumOff val="40000"/>
                </a:schemeClr>
              </a:buClr>
              <a:buSzPts val="1600"/>
              <a:buFont typeface="Wingdings" panose="05000000000000000000" pitchFamily="2" charset="2"/>
              <a:buChar char="q"/>
              <a:tabLst/>
              <a:defRPr/>
            </a:pPr>
            <a:r>
              <a:rPr kumimoji="0" lang="en-US" sz="1600" i="0" u="sng" strike="noStrike" kern="0" cap="none" spc="0" normalizeH="0" baseline="0" noProof="0" dirty="0">
                <a:ln>
                  <a:noFill/>
                </a:ln>
                <a:effectLst/>
                <a:uLnTx/>
                <a:uFillTx/>
                <a:latin typeface="Arial"/>
                <a:cs typeface="Arial"/>
                <a:sym typeface="Arial"/>
              </a:rPr>
              <a:t>Galen (129AD-216AD)</a:t>
            </a:r>
            <a:endParaRPr kumimoji="0" lang="en-US" sz="2000" i="0" u="none" strike="noStrike" kern="0" cap="none" spc="0" normalizeH="0" baseline="0" noProof="0" dirty="0">
              <a:ln>
                <a:noFill/>
              </a:ln>
              <a:effectLst/>
              <a:uLnTx/>
              <a:uFillTx/>
              <a:latin typeface="Arial"/>
              <a:cs typeface="Arial"/>
              <a:sym typeface="Arial"/>
            </a:endParaRPr>
          </a:p>
          <a:p>
            <a:pPr marL="742950" lvl="1" indent="-285750">
              <a:spcBef>
                <a:spcPts val="900"/>
              </a:spcBef>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effectLst/>
                <a:uLnTx/>
                <a:uFillTx/>
                <a:latin typeface="Arial"/>
                <a:cs typeface="Arial"/>
                <a:sym typeface="Arial"/>
              </a:rPr>
              <a:t>Believed both diseases and personality differences could be explained by imbalances in the humors and that each person exhibits one of the four temperaments.</a:t>
            </a:r>
            <a:endParaRPr kumimoji="0" lang="en-US" sz="2000" i="0" u="none" strike="noStrike" kern="0" cap="none" spc="0" normalizeH="0" baseline="0" noProof="0" dirty="0">
              <a:ln>
                <a:noFill/>
              </a:ln>
              <a:effectLst/>
              <a:uLnTx/>
              <a:uFillTx/>
              <a:latin typeface="Arial"/>
              <a:cs typeface="Arial"/>
              <a:sym typeface="Arial"/>
            </a:endParaRPr>
          </a:p>
          <a:p>
            <a:pPr marL="742950" lvl="1" indent="-285750">
              <a:spcBef>
                <a:spcPts val="900"/>
              </a:spcBef>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effectLst/>
                <a:uLnTx/>
                <a:uFillTx/>
                <a:latin typeface="Arial"/>
                <a:cs typeface="Arial"/>
                <a:sym typeface="Arial"/>
              </a:rPr>
              <a:t>Prevalent view for over 1000 years and through the Middle Ages.</a:t>
            </a:r>
            <a:endParaRPr kumimoji="0" lang="en-US" sz="2000" i="0" u="none" strike="noStrike" kern="0" cap="none" spc="0" normalizeH="0" baseline="0" noProof="0" dirty="0">
              <a:ln>
                <a:noFill/>
              </a:ln>
              <a:effectLst/>
              <a:uLnTx/>
              <a:uFillTx/>
              <a:latin typeface="Arial"/>
              <a:cs typeface="Arial"/>
              <a:sym typeface="Arial"/>
            </a:endParaRPr>
          </a:p>
          <a:p>
            <a:pPr marL="1200150" lvl="2" indent="-285750">
              <a:spcBef>
                <a:spcPts val="900"/>
              </a:spcBef>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effectLst/>
                <a:uLnTx/>
                <a:uFillTx/>
                <a:latin typeface="Arial"/>
                <a:cs typeface="Arial"/>
                <a:sym typeface="Arial"/>
              </a:rPr>
              <a:t>Choleric – passionate, ambitious, and bold.</a:t>
            </a:r>
            <a:endParaRPr kumimoji="0" lang="en-US" sz="2000" i="0" u="none" strike="noStrike" kern="0" cap="none" spc="0" normalizeH="0" baseline="0" noProof="0" dirty="0">
              <a:ln>
                <a:noFill/>
              </a:ln>
              <a:effectLst/>
              <a:uLnTx/>
              <a:uFillTx/>
              <a:latin typeface="Arial"/>
              <a:cs typeface="Arial"/>
              <a:sym typeface="Arial"/>
            </a:endParaRPr>
          </a:p>
          <a:p>
            <a:pPr marL="1200150" lvl="2" indent="-285750">
              <a:spcBef>
                <a:spcPts val="900"/>
              </a:spcBef>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effectLst/>
                <a:uLnTx/>
                <a:uFillTx/>
                <a:latin typeface="Arial"/>
                <a:cs typeface="Arial"/>
                <a:sym typeface="Arial"/>
              </a:rPr>
              <a:t>Melancholic  – reserved, anxious, and unhappy.</a:t>
            </a:r>
            <a:endParaRPr kumimoji="0" lang="en-US" sz="2000" i="0" u="none" strike="noStrike" kern="0" cap="none" spc="0" normalizeH="0" baseline="0" noProof="0" dirty="0">
              <a:ln>
                <a:noFill/>
              </a:ln>
              <a:effectLst/>
              <a:uLnTx/>
              <a:uFillTx/>
              <a:latin typeface="Arial"/>
              <a:cs typeface="Arial"/>
              <a:sym typeface="Arial"/>
            </a:endParaRPr>
          </a:p>
          <a:p>
            <a:pPr marL="1200150" lvl="2" indent="-285750">
              <a:spcBef>
                <a:spcPts val="900"/>
              </a:spcBef>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effectLst/>
                <a:uLnTx/>
                <a:uFillTx/>
                <a:latin typeface="Arial"/>
                <a:cs typeface="Arial"/>
                <a:sym typeface="Arial"/>
              </a:rPr>
              <a:t>Sanguine – joyful, eager, and optimistic.</a:t>
            </a:r>
            <a:endParaRPr kumimoji="0" lang="en-US" sz="2000" i="0" u="none" strike="noStrike" kern="0" cap="none" spc="0" normalizeH="0" baseline="0" noProof="0" dirty="0">
              <a:ln>
                <a:noFill/>
              </a:ln>
              <a:effectLst/>
              <a:uLnTx/>
              <a:uFillTx/>
              <a:latin typeface="Arial"/>
              <a:cs typeface="Arial"/>
              <a:sym typeface="Arial"/>
            </a:endParaRPr>
          </a:p>
          <a:p>
            <a:pPr marL="1200150" lvl="2" indent="-285750">
              <a:spcBef>
                <a:spcPts val="900"/>
              </a:spcBef>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effectLst/>
                <a:uLnTx/>
                <a:uFillTx/>
                <a:latin typeface="Arial"/>
                <a:cs typeface="Arial"/>
                <a:sym typeface="Arial"/>
              </a:rPr>
              <a:t>Phlegmatic  – calm, reliable, and thoughtful.</a:t>
            </a:r>
          </a:p>
        </p:txBody>
      </p:sp>
      <p:pic>
        <p:nvPicPr>
          <p:cNvPr id="4" name="Picture 3">
            <a:extLst>
              <a:ext uri="{FF2B5EF4-FFF2-40B4-BE49-F238E27FC236}">
                <a16:creationId xmlns:a16="http://schemas.microsoft.com/office/drawing/2014/main" id="{ED2FD78C-F4CF-3A12-2D56-EF830022EE38}"/>
              </a:ext>
            </a:extLst>
          </p:cNvPr>
          <p:cNvPicPr>
            <a:picLocks noChangeAspect="1"/>
          </p:cNvPicPr>
          <p:nvPr/>
        </p:nvPicPr>
        <p:blipFill>
          <a:blip r:embed="rId2"/>
          <a:stretch>
            <a:fillRect/>
          </a:stretch>
        </p:blipFill>
        <p:spPr>
          <a:xfrm>
            <a:off x="8156118" y="861197"/>
            <a:ext cx="1987708" cy="2651760"/>
          </a:xfrm>
          <a:prstGeom prst="rect">
            <a:avLst/>
          </a:prstGeom>
        </p:spPr>
      </p:pic>
      <p:pic>
        <p:nvPicPr>
          <p:cNvPr id="9" name="Picture 8">
            <a:extLst>
              <a:ext uri="{FF2B5EF4-FFF2-40B4-BE49-F238E27FC236}">
                <a16:creationId xmlns:a16="http://schemas.microsoft.com/office/drawing/2014/main" id="{6C5929B7-8EBA-A1CB-6688-C467D9D1BAB5}"/>
              </a:ext>
            </a:extLst>
          </p:cNvPr>
          <p:cNvPicPr>
            <a:picLocks noChangeAspect="1"/>
          </p:cNvPicPr>
          <p:nvPr/>
        </p:nvPicPr>
        <p:blipFill rotWithShape="1">
          <a:blip r:embed="rId3"/>
          <a:srcRect b="18919"/>
          <a:stretch/>
        </p:blipFill>
        <p:spPr>
          <a:xfrm>
            <a:off x="8156118" y="3775597"/>
            <a:ext cx="2044651" cy="2743200"/>
          </a:xfrm>
          <a:prstGeom prst="rect">
            <a:avLst/>
          </a:prstGeom>
        </p:spPr>
      </p:pic>
      <p:sp>
        <p:nvSpPr>
          <p:cNvPr id="2" name="TextBox 1">
            <a:extLst>
              <a:ext uri="{FF2B5EF4-FFF2-40B4-BE49-F238E27FC236}">
                <a16:creationId xmlns:a16="http://schemas.microsoft.com/office/drawing/2014/main" id="{8F6C38C0-C927-2715-7B02-8D7EF9CEC2E0}"/>
              </a:ext>
            </a:extLst>
          </p:cNvPr>
          <p:cNvSpPr txBox="1"/>
          <p:nvPr/>
        </p:nvSpPr>
        <p:spPr>
          <a:xfrm>
            <a:off x="10282980" y="5826357"/>
            <a:ext cx="1898137" cy="461665"/>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from </a:t>
            </a:r>
            <a:r>
              <a:rPr lang="en-US" sz="800" dirty="0">
                <a:latin typeface="Arial" panose="020B0604020202020204" pitchFamily="34" charset="0"/>
                <a:cs typeface="Arial" panose="020B0604020202020204" pitchFamily="34" charset="0"/>
                <a:hlinkClick r:id="rId4"/>
              </a:rPr>
              <a:t>Wikimedia Commons</a:t>
            </a:r>
            <a:r>
              <a:rPr lang="en-US" sz="800" dirty="0">
                <a:latin typeface="Arial" panose="020B0604020202020204" pitchFamily="34" charset="0"/>
                <a:cs typeface="Arial" panose="020B0604020202020204" pitchFamily="34" charset="0"/>
              </a:rPr>
              <a:t> from  </a:t>
            </a:r>
            <a:r>
              <a:rPr lang="en-US" sz="800" dirty="0">
                <a:latin typeface="Arial" panose="020B0604020202020204" pitchFamily="34" charset="0"/>
                <a:cs typeface="Arial" panose="020B0604020202020204" pitchFamily="34" charset="0"/>
                <a:hlinkClick r:id="rId5"/>
              </a:rPr>
              <a:t>The Lancet</a:t>
            </a:r>
            <a:r>
              <a:rPr lang="en-US" sz="800" dirty="0">
                <a:latin typeface="Arial" panose="020B0604020202020204" pitchFamily="34" charset="0"/>
                <a:cs typeface="Arial" panose="020B0604020202020204" pitchFamily="34" charset="0"/>
              </a:rPr>
              <a:t>. Licensed under </a:t>
            </a:r>
            <a:r>
              <a:rPr lang="en-US" sz="800" dirty="0">
                <a:latin typeface="Arial" panose="020B0604020202020204" pitchFamily="34" charset="0"/>
                <a:cs typeface="Arial" panose="020B0604020202020204" pitchFamily="34" charset="0"/>
                <a:hlinkClick r:id="rId6"/>
              </a:rPr>
              <a:t>Public Domain</a:t>
            </a:r>
            <a:r>
              <a:rPr lang="en-US" sz="800" dirty="0">
                <a:latin typeface="Arial" panose="020B0604020202020204" pitchFamily="34" charset="0"/>
                <a:cs typeface="Arial" panose="020B0604020202020204" pitchFamily="34" charset="0"/>
              </a:rPr>
              <a:t>. </a:t>
            </a:r>
          </a:p>
        </p:txBody>
      </p:sp>
      <p:sp>
        <p:nvSpPr>
          <p:cNvPr id="3" name="TextBox 2">
            <a:extLst>
              <a:ext uri="{FF2B5EF4-FFF2-40B4-BE49-F238E27FC236}">
                <a16:creationId xmlns:a16="http://schemas.microsoft.com/office/drawing/2014/main" id="{1439756B-7A83-1E00-06B8-53575F41B8EC}"/>
              </a:ext>
            </a:extLst>
          </p:cNvPr>
          <p:cNvSpPr txBox="1"/>
          <p:nvPr/>
        </p:nvSpPr>
        <p:spPr>
          <a:xfrm>
            <a:off x="10282981" y="2911416"/>
            <a:ext cx="1898137" cy="461665"/>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from </a:t>
            </a:r>
            <a:r>
              <a:rPr lang="en-US" sz="800" dirty="0">
                <a:latin typeface="Arial" panose="020B0604020202020204" pitchFamily="34" charset="0"/>
                <a:cs typeface="Arial" panose="020B0604020202020204" pitchFamily="34" charset="0"/>
                <a:hlinkClick r:id="rId7"/>
              </a:rPr>
              <a:t>Wikimedia Commons</a:t>
            </a:r>
            <a:r>
              <a:rPr lang="en-US" sz="800" dirty="0">
                <a:latin typeface="Arial" panose="020B0604020202020204" pitchFamily="34" charset="0"/>
                <a:cs typeface="Arial" panose="020B0604020202020204" pitchFamily="34" charset="0"/>
              </a:rPr>
              <a:t> by </a:t>
            </a:r>
            <a:r>
              <a:rPr lang="en-US" sz="800" dirty="0">
                <a:latin typeface="Arial" panose="020B0604020202020204" pitchFamily="34" charset="0"/>
                <a:cs typeface="Arial" panose="020B0604020202020204" pitchFamily="34" charset="0"/>
                <a:hlinkClick r:id="rId8"/>
              </a:rPr>
              <a:t>Shakko</a:t>
            </a:r>
            <a:r>
              <a:rPr lang="en-US" sz="800" dirty="0">
                <a:latin typeface="Arial" panose="020B0604020202020204" pitchFamily="34" charset="0"/>
                <a:cs typeface="Arial" panose="020B0604020202020204" pitchFamily="34" charset="0"/>
              </a:rPr>
              <a:t> (Own work). Licensed under </a:t>
            </a:r>
            <a:r>
              <a:rPr lang="en-US" sz="800" dirty="0">
                <a:latin typeface="Arial" panose="020B0604020202020204" pitchFamily="34" charset="0"/>
                <a:cs typeface="Arial" panose="020B0604020202020204" pitchFamily="34" charset="0"/>
                <a:hlinkClick r:id="rId6"/>
              </a:rPr>
              <a:t>Public </a:t>
            </a:r>
            <a:r>
              <a:rPr lang="en-US" sz="800" dirty="0">
                <a:latin typeface="Arial" panose="020B0604020202020204" pitchFamily="34" charset="0"/>
                <a:cs typeface="Arial" panose="020B0604020202020204" pitchFamily="34" charset="0"/>
                <a:hlinkClick r:id="rId9"/>
              </a:rPr>
              <a:t>CC BY SA 3.0 DEED</a:t>
            </a:r>
            <a:r>
              <a:rPr lang="en-US" sz="800" dirty="0">
                <a:latin typeface="Arial" panose="020B0604020202020204" pitchFamily="34" charset="0"/>
                <a:cs typeface="Arial" panose="020B0604020202020204" pitchFamily="34" charset="0"/>
              </a:rPr>
              <a:t>.</a:t>
            </a:r>
          </a:p>
        </p:txBody>
      </p:sp>
      <p:sp>
        <p:nvSpPr>
          <p:cNvPr id="7" name="TextBox 6">
            <a:extLst>
              <a:ext uri="{FF2B5EF4-FFF2-40B4-BE49-F238E27FC236}">
                <a16:creationId xmlns:a16="http://schemas.microsoft.com/office/drawing/2014/main" id="{FAC3566E-80CF-FDFF-B996-3C51F6AE735D}"/>
              </a:ext>
            </a:extLst>
          </p:cNvPr>
          <p:cNvSpPr txBox="1"/>
          <p:nvPr/>
        </p:nvSpPr>
        <p:spPr>
          <a:xfrm>
            <a:off x="968810" y="6557512"/>
            <a:ext cx="10085472"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All text from </a:t>
            </a:r>
            <a:r>
              <a:rPr lang="en-US" sz="800" b="0" i="0" u="sng" dirty="0">
                <a:effectLst/>
                <a:latin typeface="Arial" panose="020B0604020202020204" pitchFamily="34" charset="0"/>
                <a:cs typeface="Arial" panose="020B0604020202020204" pitchFamily="34" charset="0"/>
                <a:hlinkClick r:id="rId10"/>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11"/>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endParaRPr lang="en-US" sz="800" dirty="0">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9C2D3CFE-A708-C888-EDD2-EBC3090B142C}"/>
              </a:ext>
            </a:extLst>
          </p:cNvPr>
          <p:cNvSpPr txBox="1"/>
          <p:nvPr/>
        </p:nvSpPr>
        <p:spPr>
          <a:xfrm>
            <a:off x="10484254" y="2578816"/>
            <a:ext cx="1140056" cy="307777"/>
          </a:xfrm>
          <a:prstGeom prst="rect">
            <a:avLst/>
          </a:prstGeom>
          <a:noFill/>
          <a:ln>
            <a:solidFill>
              <a:schemeClr val="accent1">
                <a:lumMod val="60000"/>
                <a:lumOff val="40000"/>
              </a:schemeClr>
            </a:solidFill>
          </a:ln>
        </p:spPr>
        <p:txBody>
          <a:bodyPr wrap="none" rtlCol="0">
            <a:spAutoFit/>
          </a:bodyPr>
          <a:lstStyle/>
          <a:p>
            <a:r>
              <a:rPr lang="en-US" sz="1400" dirty="0">
                <a:latin typeface="Arial" panose="020B0604020202020204" pitchFamily="34" charset="0"/>
                <a:cs typeface="Arial" panose="020B0604020202020204" pitchFamily="34" charset="0"/>
              </a:rPr>
              <a:t>Hippocrates</a:t>
            </a:r>
          </a:p>
        </p:txBody>
      </p:sp>
      <p:sp>
        <p:nvSpPr>
          <p:cNvPr id="11" name="TextBox 10">
            <a:extLst>
              <a:ext uri="{FF2B5EF4-FFF2-40B4-BE49-F238E27FC236}">
                <a16:creationId xmlns:a16="http://schemas.microsoft.com/office/drawing/2014/main" id="{3BA787E9-8B70-7DBA-64D8-20ECADD7A6D9}"/>
              </a:ext>
            </a:extLst>
          </p:cNvPr>
          <p:cNvSpPr txBox="1"/>
          <p:nvPr/>
        </p:nvSpPr>
        <p:spPr>
          <a:xfrm>
            <a:off x="10484254" y="5402978"/>
            <a:ext cx="662361" cy="307777"/>
          </a:xfrm>
          <a:prstGeom prst="rect">
            <a:avLst/>
          </a:prstGeom>
          <a:noFill/>
          <a:ln>
            <a:solidFill>
              <a:schemeClr val="accent1">
                <a:lumMod val="60000"/>
                <a:lumOff val="40000"/>
              </a:schemeClr>
            </a:solidFill>
          </a:ln>
        </p:spPr>
        <p:txBody>
          <a:bodyPr wrap="none" rtlCol="0">
            <a:spAutoFit/>
          </a:bodyPr>
          <a:lstStyle/>
          <a:p>
            <a:r>
              <a:rPr lang="en-US" sz="1400" dirty="0">
                <a:latin typeface="Arial" panose="020B0604020202020204" pitchFamily="34" charset="0"/>
                <a:cs typeface="Arial" panose="020B0604020202020204" pitchFamily="34" charset="0"/>
              </a:rPr>
              <a:t>Galen</a:t>
            </a:r>
          </a:p>
        </p:txBody>
      </p:sp>
    </p:spTree>
    <p:extLst>
      <p:ext uri="{BB962C8B-B14F-4D97-AF65-F5344CB8AC3E}">
        <p14:creationId xmlns:p14="http://schemas.microsoft.com/office/powerpoint/2010/main" val="253951022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3492893-273D-F8B7-790A-79C2AF46F5DF}"/>
              </a:ext>
            </a:extLst>
          </p:cNvPr>
          <p:cNvSpPr txBox="1"/>
          <p:nvPr/>
        </p:nvSpPr>
        <p:spPr>
          <a:xfrm>
            <a:off x="2916794" y="360650"/>
            <a:ext cx="6097508" cy="461665"/>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dirty="0">
                <a:ln>
                  <a:noFill/>
                </a:ln>
                <a:solidFill>
                  <a:srgbClr val="4472C4">
                    <a:lumMod val="75000"/>
                  </a:srgbClr>
                </a:solidFill>
                <a:effectLst/>
                <a:uLnTx/>
                <a:uFillTx/>
                <a:latin typeface="Arial" panose="020B0604020202020204" pitchFamily="34" charset="0"/>
                <a:ea typeface="+mn-ea"/>
                <a:cs typeface="Arial" panose="020B0604020202020204" pitchFamily="34" charset="0"/>
              </a:rPr>
              <a:t>Rotter Incomplete Sentence Blank</a:t>
            </a:r>
          </a:p>
        </p:txBody>
      </p:sp>
      <p:sp>
        <p:nvSpPr>
          <p:cNvPr id="7" name="TextBox 6">
            <a:extLst>
              <a:ext uri="{FF2B5EF4-FFF2-40B4-BE49-F238E27FC236}">
                <a16:creationId xmlns:a16="http://schemas.microsoft.com/office/drawing/2014/main" id="{BA4A5D40-EFB0-83C9-8B59-B7D7411445BE}"/>
              </a:ext>
            </a:extLst>
          </p:cNvPr>
          <p:cNvSpPr txBox="1"/>
          <p:nvPr/>
        </p:nvSpPr>
        <p:spPr>
          <a:xfrm>
            <a:off x="785091" y="6473197"/>
            <a:ext cx="10621817"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a:t>
            </a:r>
            <a:r>
              <a:rPr lang="en-US" sz="800" dirty="0">
                <a:solidFill>
                  <a:srgbClr val="222222"/>
                </a:solidFill>
                <a:latin typeface="Arial" panose="020B0604020202020204" pitchFamily="34" charset="0"/>
                <a:cs typeface="Arial" panose="020B0604020202020204" pitchFamily="34" charset="0"/>
              </a:rPr>
              <a:t>. </a:t>
            </a:r>
            <a:r>
              <a:rPr lang="en-US" sz="800" b="0" i="0" dirty="0">
                <a:solidFill>
                  <a:srgbClr val="222222"/>
                </a:solidFill>
                <a:effectLst/>
                <a:latin typeface="Arial" panose="020B0604020202020204" pitchFamily="34" charset="0"/>
                <a:cs typeface="Arial" panose="020B0604020202020204" pitchFamily="34" charset="0"/>
              </a:rPr>
              <a:t>Edited by Maria Pagano</a:t>
            </a:r>
          </a:p>
        </p:txBody>
      </p:sp>
      <p:sp>
        <p:nvSpPr>
          <p:cNvPr id="12" name="TextBox 11">
            <a:extLst>
              <a:ext uri="{FF2B5EF4-FFF2-40B4-BE49-F238E27FC236}">
                <a16:creationId xmlns:a16="http://schemas.microsoft.com/office/drawing/2014/main" id="{5C64379D-0F7A-C2FB-7083-C53B7805DC59}"/>
              </a:ext>
            </a:extLst>
          </p:cNvPr>
          <p:cNvSpPr txBox="1"/>
          <p:nvPr/>
        </p:nvSpPr>
        <p:spPr>
          <a:xfrm>
            <a:off x="785091" y="5086201"/>
            <a:ext cx="10621817" cy="307777"/>
          </a:xfrm>
          <a:prstGeom prst="rect">
            <a:avLst/>
          </a:prstGeom>
          <a:noFill/>
          <a:ln>
            <a:solidFill>
              <a:schemeClr val="accent1">
                <a:lumMod val="60000"/>
                <a:lumOff val="40000"/>
              </a:schemeClr>
            </a:solidFill>
          </a:ln>
        </p:spPr>
        <p:txBody>
          <a:bodyPr wrap="square">
            <a:spAutoFit/>
          </a:bodyPr>
          <a:lstStyle/>
          <a:p>
            <a:pPr marL="0" marR="0" lvl="0" indent="0" algn="l" defTabSz="914400" rtl="0" eaLnBrk="1" fontAlgn="auto" latinLnBrk="0" hangingPunct="1">
              <a:lnSpc>
                <a:spcPct val="100000"/>
              </a:lnSpc>
              <a:spcBef>
                <a:spcPts val="0"/>
              </a:spcBef>
              <a:spcAft>
                <a:spcPts val="0"/>
              </a:spcAft>
              <a:buClr>
                <a:srgbClr val="6CB255"/>
              </a:buClr>
              <a:buSzPts val="1600"/>
              <a:buFont typeface="Arial"/>
              <a:buNone/>
              <a:tabLst/>
              <a:defRPr/>
            </a:pPr>
            <a:r>
              <a:rPr kumimoji="0" lang="en-US" sz="1400" b="0" i="0" u="none" strike="noStrike" kern="0" cap="none" spc="0" normalizeH="0" baseline="0" noProof="0" dirty="0">
                <a:ln>
                  <a:noFill/>
                </a:ln>
                <a:solidFill>
                  <a:srgbClr val="000000"/>
                </a:solidFill>
                <a:effectLst/>
                <a:uLnTx/>
                <a:uFillTx/>
                <a:latin typeface="Arial"/>
                <a:cs typeface="Arial"/>
                <a:sym typeface="Arial"/>
              </a:rPr>
              <a:t>Figure 11.19 These incomplete sentences resemble the types of questions on the RISB. How would you complete these sentences?</a:t>
            </a:r>
          </a:p>
        </p:txBody>
      </p:sp>
      <p:pic>
        <p:nvPicPr>
          <p:cNvPr id="4" name="Picture 3">
            <a:extLst>
              <a:ext uri="{FF2B5EF4-FFF2-40B4-BE49-F238E27FC236}">
                <a16:creationId xmlns:a16="http://schemas.microsoft.com/office/drawing/2014/main" id="{338797B9-40CF-C12F-79C1-D3F02741B47B}"/>
              </a:ext>
            </a:extLst>
          </p:cNvPr>
          <p:cNvPicPr>
            <a:picLocks noChangeAspect="1"/>
          </p:cNvPicPr>
          <p:nvPr/>
        </p:nvPicPr>
        <p:blipFill>
          <a:blip r:embed="rId4"/>
          <a:stretch>
            <a:fillRect/>
          </a:stretch>
        </p:blipFill>
        <p:spPr>
          <a:xfrm>
            <a:off x="2063143" y="1281499"/>
            <a:ext cx="8065707" cy="3499407"/>
          </a:xfrm>
          <a:prstGeom prst="rect">
            <a:avLst/>
          </a:prstGeom>
        </p:spPr>
      </p:pic>
    </p:spTree>
    <p:extLst>
      <p:ext uri="{BB962C8B-B14F-4D97-AF65-F5344CB8AC3E}">
        <p14:creationId xmlns:p14="http://schemas.microsoft.com/office/powerpoint/2010/main" val="75416290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033220-A514-40B4-21D6-40AC3085D9DA}"/>
              </a:ext>
            </a:extLst>
          </p:cNvPr>
          <p:cNvSpPr txBox="1">
            <a:spLocks/>
          </p:cNvSpPr>
          <p:nvPr/>
        </p:nvSpPr>
        <p:spPr>
          <a:xfrm>
            <a:off x="1948870" y="134961"/>
            <a:ext cx="8294258" cy="522611"/>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Historical Perspectives: Phrenology</a:t>
            </a:r>
          </a:p>
        </p:txBody>
      </p:sp>
      <p:sp>
        <p:nvSpPr>
          <p:cNvPr id="7" name="Google Shape;88;p11">
            <a:extLst>
              <a:ext uri="{FF2B5EF4-FFF2-40B4-BE49-F238E27FC236}">
                <a16:creationId xmlns:a16="http://schemas.microsoft.com/office/drawing/2014/main" id="{541FABCD-1E58-86D3-4871-7C9A7CB9A888}"/>
              </a:ext>
            </a:extLst>
          </p:cNvPr>
          <p:cNvSpPr txBox="1"/>
          <p:nvPr/>
        </p:nvSpPr>
        <p:spPr>
          <a:xfrm>
            <a:off x="373728" y="662307"/>
            <a:ext cx="11444541" cy="1411539"/>
          </a:xfrm>
          <a:prstGeom prst="rect">
            <a:avLst/>
          </a:prstGeom>
          <a:noFill/>
          <a:ln w="9525" cap="flat" cmpd="sng">
            <a:solidFill>
              <a:schemeClr val="accent1">
                <a:lumMod val="60000"/>
                <a:lumOff val="40000"/>
              </a:schemeClr>
            </a:solidFill>
            <a:prstDash val="solid"/>
            <a:round/>
            <a:headEnd type="none" w="sm" len="sm"/>
            <a:tailEnd type="none" w="sm" len="sm"/>
          </a:ln>
        </p:spPr>
        <p:txBody>
          <a:bodyPr spcFirstLastPara="1" wrap="square" lIns="91425" tIns="45700" rIns="91425" bIns="45700" anchor="t" anchorCtr="0">
            <a:noAutofit/>
          </a:bodyPr>
          <a:lstStyle/>
          <a:p>
            <a:pPr marL="285750" marR="0" lvl="0" indent="-285750" algn="l" defTabSz="914400" rtl="0" eaLnBrk="1" fontAlgn="auto" latinLnBrk="0" hangingPunct="1">
              <a:lnSpc>
                <a:spcPct val="100000"/>
              </a:lnSpc>
              <a:spcBef>
                <a:spcPts val="0"/>
              </a:spcBef>
              <a:spcAft>
                <a:spcPts val="0"/>
              </a:spcAft>
              <a:buClr>
                <a:schemeClr val="accent1">
                  <a:lumMod val="60000"/>
                  <a:lumOff val="40000"/>
                </a:schemeClr>
              </a:buClr>
              <a:buSzTx/>
              <a:buFont typeface="Wingdings" panose="05000000000000000000" pitchFamily="2" charset="2"/>
              <a:buChar char="q"/>
              <a:tabLst/>
              <a:defRPr/>
            </a:pPr>
            <a:r>
              <a:rPr kumimoji="0" lang="en-US" sz="1600" i="0" strike="noStrike" kern="0" cap="none" spc="0" normalizeH="0" baseline="0" noProof="0" dirty="0">
                <a:ln>
                  <a:noFill/>
                </a:ln>
                <a:effectLst/>
                <a:uLnTx/>
                <a:uFillTx/>
                <a:latin typeface="Arial"/>
                <a:ea typeface="Arial"/>
                <a:cs typeface="Arial"/>
                <a:sym typeface="Arial"/>
              </a:rPr>
              <a:t>Franz Gall (1780)</a:t>
            </a:r>
          </a:p>
          <a:p>
            <a:pPr marL="742950" lvl="1" indent="-285750">
              <a:spcBef>
                <a:spcPts val="1080"/>
              </a:spcBef>
              <a:buClr>
                <a:schemeClr val="accent1">
                  <a:lumMod val="60000"/>
                  <a:lumOff val="40000"/>
                </a:schemeClr>
              </a:buClr>
              <a:buFont typeface="Wingdings" panose="05000000000000000000" pitchFamily="2" charset="2"/>
              <a:buChar char="ü"/>
              <a:defRPr/>
            </a:pPr>
            <a:r>
              <a:rPr kumimoji="0" lang="en-US" sz="1600" i="0" strike="noStrike" kern="0" cap="none" spc="0" normalizeH="0" baseline="0" noProof="0" dirty="0">
                <a:ln>
                  <a:noFill/>
                </a:ln>
                <a:effectLst/>
                <a:uLnTx/>
                <a:uFillTx/>
                <a:latin typeface="Arial"/>
                <a:ea typeface="Arial"/>
                <a:cs typeface="Arial"/>
                <a:sym typeface="Arial"/>
              </a:rPr>
              <a:t>Proposed that the distances between bumps on the skull reveal a person’s personality traits, character, and mental abilities.</a:t>
            </a:r>
            <a:endParaRPr kumimoji="0" lang="en-US" sz="1600" i="0" strike="noStrike" kern="0" cap="none" spc="0" normalizeH="0" baseline="0" noProof="0" dirty="0">
              <a:ln>
                <a:noFill/>
              </a:ln>
              <a:effectLst/>
              <a:uLnTx/>
              <a:uFillTx/>
              <a:latin typeface="Arial"/>
              <a:cs typeface="Arial"/>
              <a:sym typeface="Arial"/>
            </a:endParaRPr>
          </a:p>
          <a:p>
            <a:pPr marL="742950" lvl="1" indent="-285750">
              <a:spcBef>
                <a:spcPts val="1080"/>
              </a:spcBef>
              <a:buClr>
                <a:schemeClr val="accent1">
                  <a:lumMod val="60000"/>
                  <a:lumOff val="40000"/>
                </a:schemeClr>
              </a:buClr>
              <a:buFont typeface="Wingdings" panose="05000000000000000000" pitchFamily="2" charset="2"/>
              <a:buChar char="ü"/>
              <a:defRPr/>
            </a:pPr>
            <a:r>
              <a:rPr lang="en-US" sz="1600" u="sng" kern="0" dirty="0">
                <a:latin typeface="Arial"/>
                <a:ea typeface="Arial"/>
                <a:cs typeface="Arial"/>
                <a:sym typeface="Arial"/>
              </a:rPr>
              <a:t>Phrenology</a:t>
            </a:r>
            <a:r>
              <a:rPr lang="en-US" sz="1600" kern="0" dirty="0">
                <a:latin typeface="Arial"/>
                <a:ea typeface="Arial"/>
                <a:cs typeface="Arial"/>
                <a:sym typeface="Arial"/>
              </a:rPr>
              <a:t> was dis</a:t>
            </a:r>
            <a:r>
              <a:rPr kumimoji="0" lang="en-US" sz="1600" i="0" strike="noStrike" kern="0" cap="none" spc="0" normalizeH="0" baseline="0" noProof="0" dirty="0">
                <a:ln>
                  <a:noFill/>
                </a:ln>
                <a:effectLst/>
                <a:uLnTx/>
                <a:uFillTx/>
                <a:latin typeface="Arial"/>
                <a:ea typeface="Arial"/>
                <a:cs typeface="Arial"/>
                <a:sym typeface="Arial"/>
              </a:rPr>
              <a:t>credited for lack of empirical support.</a:t>
            </a:r>
            <a:endParaRPr kumimoji="0" lang="en-US" sz="1600" i="0" strike="noStrike" kern="0" cap="none" spc="0" normalizeH="0" baseline="0" noProof="0" dirty="0">
              <a:ln>
                <a:noFill/>
              </a:ln>
              <a:effectLst/>
              <a:uLnTx/>
              <a:uFillTx/>
              <a:latin typeface="Arial"/>
              <a:cs typeface="Arial"/>
              <a:sym typeface="Arial"/>
            </a:endParaRPr>
          </a:p>
        </p:txBody>
      </p:sp>
      <p:sp>
        <p:nvSpPr>
          <p:cNvPr id="6" name="TextBox 5">
            <a:extLst>
              <a:ext uri="{FF2B5EF4-FFF2-40B4-BE49-F238E27FC236}">
                <a16:creationId xmlns:a16="http://schemas.microsoft.com/office/drawing/2014/main" id="{CD85A1CB-93AE-B8E0-8A74-02BA64155160}"/>
              </a:ext>
            </a:extLst>
          </p:cNvPr>
          <p:cNvSpPr txBox="1"/>
          <p:nvPr/>
        </p:nvSpPr>
        <p:spPr>
          <a:xfrm>
            <a:off x="1323673" y="5481530"/>
            <a:ext cx="9544652" cy="1021883"/>
          </a:xfrm>
          <a:prstGeom prst="rect">
            <a:avLst/>
          </a:prstGeom>
          <a:noFill/>
          <a:ln>
            <a:solidFill>
              <a:schemeClr val="accent1">
                <a:lumMod val="60000"/>
                <a:lumOff val="40000"/>
              </a:schemeClr>
            </a:solidFill>
          </a:ln>
        </p:spPr>
        <p:txBody>
          <a:bodyPr wrap="square">
            <a:spAutoFit/>
          </a:bodyPr>
          <a:lstStyle/>
          <a:p>
            <a:pPr marL="0" marR="0" lvl="0" indent="0" algn="l" defTabSz="914400" rtl="0" eaLnBrk="1" fontAlgn="auto" latinLnBrk="0" hangingPunct="1">
              <a:lnSpc>
                <a:spcPct val="150000"/>
              </a:lnSpc>
              <a:spcBef>
                <a:spcPts val="0"/>
              </a:spcBef>
              <a:spcAft>
                <a:spcPts val="0"/>
              </a:spcAft>
              <a:buClr>
                <a:srgbClr val="000000"/>
              </a:buClr>
              <a:buSzTx/>
              <a:buFont typeface="Arial"/>
              <a:buNone/>
              <a:tabLst/>
              <a:defRPr/>
            </a:pPr>
            <a:r>
              <a:rPr lang="en-US" sz="1400" dirty="0">
                <a:latin typeface="Arial" panose="020B0604020202020204" pitchFamily="34" charset="0"/>
                <a:cs typeface="Arial" panose="020B0604020202020204" pitchFamily="34" charset="0"/>
              </a:rPr>
              <a:t>Figure 11.3 The pseudoscience of measuring the areas of a person’s skull is known as </a:t>
            </a:r>
            <a:r>
              <a:rPr lang="en-US" sz="1400" u="sng" dirty="0">
                <a:latin typeface="Arial" panose="020B0604020202020204" pitchFamily="34" charset="0"/>
                <a:cs typeface="Arial" panose="020B0604020202020204" pitchFamily="34" charset="0"/>
              </a:rPr>
              <a:t>phrenology</a:t>
            </a:r>
            <a:r>
              <a:rPr lang="en-US" sz="1400" dirty="0">
                <a:latin typeface="Arial" panose="020B0604020202020204" pitchFamily="34" charset="0"/>
                <a:cs typeface="Arial" panose="020B0604020202020204" pitchFamily="34" charset="0"/>
              </a:rPr>
              <a:t>. (a) Gall developed a chart that depicted which areas of the skull corresponded to particular personality traits or characteristics. (b) An 1825 lithograph depicts Gall examining the skull of a young woman. </a:t>
            </a:r>
            <a:endParaRPr kumimoji="0" lang="en-US" sz="1400" b="0" i="0" u="none" strike="noStrike" kern="0" cap="none" spc="0" normalizeH="0" baseline="0" noProof="0" dirty="0">
              <a:ln>
                <a:noFill/>
              </a:ln>
              <a:solidFill>
                <a:srgbClr val="000000"/>
              </a:solidFill>
              <a:effectLst/>
              <a:uLnTx/>
              <a:uFillTx/>
              <a:latin typeface="Arial" panose="020B0604020202020204" pitchFamily="34" charset="0"/>
              <a:cs typeface="Arial" panose="020B0604020202020204" pitchFamily="34" charset="0"/>
              <a:sym typeface="Arial"/>
            </a:endParaRPr>
          </a:p>
        </p:txBody>
      </p:sp>
      <p:pic>
        <p:nvPicPr>
          <p:cNvPr id="3" name="Picture 2">
            <a:extLst>
              <a:ext uri="{FF2B5EF4-FFF2-40B4-BE49-F238E27FC236}">
                <a16:creationId xmlns:a16="http://schemas.microsoft.com/office/drawing/2014/main" id="{CCEF1899-75B7-B5B7-AD13-EE2305D0A09D}"/>
              </a:ext>
            </a:extLst>
          </p:cNvPr>
          <p:cNvPicPr>
            <a:picLocks noChangeAspect="1"/>
          </p:cNvPicPr>
          <p:nvPr/>
        </p:nvPicPr>
        <p:blipFill rotWithShape="1">
          <a:blip r:embed="rId2"/>
          <a:srcRect l="7413" r="7282"/>
          <a:stretch/>
        </p:blipFill>
        <p:spPr>
          <a:xfrm>
            <a:off x="2950300" y="2177488"/>
            <a:ext cx="6291396" cy="3200400"/>
          </a:xfrm>
          <a:prstGeom prst="rect">
            <a:avLst/>
          </a:prstGeom>
        </p:spPr>
      </p:pic>
      <p:sp>
        <p:nvSpPr>
          <p:cNvPr id="4" name="TextBox 3">
            <a:extLst>
              <a:ext uri="{FF2B5EF4-FFF2-40B4-BE49-F238E27FC236}">
                <a16:creationId xmlns:a16="http://schemas.microsoft.com/office/drawing/2014/main" id="{AC8F6CEE-2863-B9F5-9B3E-5E8AC8A36B8F}"/>
              </a:ext>
            </a:extLst>
          </p:cNvPr>
          <p:cNvSpPr txBox="1"/>
          <p:nvPr/>
        </p:nvSpPr>
        <p:spPr>
          <a:xfrm>
            <a:off x="968810" y="6557512"/>
            <a:ext cx="10085472"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All text from </a:t>
            </a:r>
            <a:r>
              <a:rPr lang="en-US" sz="800" b="0" i="0" u="sng" dirty="0">
                <a:effectLst/>
                <a:latin typeface="Arial" panose="020B0604020202020204" pitchFamily="34" charset="0"/>
                <a:cs typeface="Arial" panose="020B0604020202020204" pitchFamily="34" charset="0"/>
                <a:hlinkClick r:id="rId3"/>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4"/>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endParaRPr lang="en-US"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147617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5D3B1D-DEE5-37A8-42FE-CF994A7B8F75}"/>
              </a:ext>
            </a:extLst>
          </p:cNvPr>
          <p:cNvSpPr txBox="1">
            <a:spLocks/>
          </p:cNvSpPr>
          <p:nvPr/>
        </p:nvSpPr>
        <p:spPr>
          <a:xfrm>
            <a:off x="1584268" y="176712"/>
            <a:ext cx="9470014" cy="508940"/>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Historical Perspectives: Immanuel Kant and Wilhelm Wundt</a:t>
            </a:r>
          </a:p>
        </p:txBody>
      </p:sp>
      <p:sp>
        <p:nvSpPr>
          <p:cNvPr id="11" name="TextBox 10">
            <a:extLst>
              <a:ext uri="{FF2B5EF4-FFF2-40B4-BE49-F238E27FC236}">
                <a16:creationId xmlns:a16="http://schemas.microsoft.com/office/drawing/2014/main" id="{B9F48D69-FB77-A118-29E6-784261ED1B63}"/>
              </a:ext>
            </a:extLst>
          </p:cNvPr>
          <p:cNvSpPr txBox="1"/>
          <p:nvPr/>
        </p:nvSpPr>
        <p:spPr>
          <a:xfrm>
            <a:off x="968810" y="6557512"/>
            <a:ext cx="10085472"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All 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endParaRPr lang="en-US" sz="800" dirty="0">
              <a:latin typeface="Arial" panose="020B0604020202020204" pitchFamily="34" charset="0"/>
              <a:cs typeface="Arial" panose="020B0604020202020204" pitchFamily="34" charset="0"/>
            </a:endParaRPr>
          </a:p>
        </p:txBody>
      </p:sp>
      <p:sp>
        <p:nvSpPr>
          <p:cNvPr id="5" name="Google Shape;96;p12">
            <a:extLst>
              <a:ext uri="{FF2B5EF4-FFF2-40B4-BE49-F238E27FC236}">
                <a16:creationId xmlns:a16="http://schemas.microsoft.com/office/drawing/2014/main" id="{BB85F863-D456-E7DD-8A6D-01C666FC31C5}"/>
              </a:ext>
            </a:extLst>
          </p:cNvPr>
          <p:cNvSpPr txBox="1">
            <a:spLocks/>
          </p:cNvSpPr>
          <p:nvPr/>
        </p:nvSpPr>
        <p:spPr>
          <a:xfrm>
            <a:off x="387927" y="719546"/>
            <a:ext cx="6299201" cy="5752976"/>
          </a:xfrm>
          <a:prstGeom prst="rect">
            <a:avLst/>
          </a:prstGeom>
          <a:noFill/>
          <a:ln>
            <a:solidFill>
              <a:schemeClr val="accent1">
                <a:lumMod val="60000"/>
                <a:lumOff val="40000"/>
              </a:schemeClr>
            </a:solidFill>
          </a:ln>
        </p:spPr>
        <p:txBody>
          <a:bodyPr spcFirstLastPara="1" vert="horz" wrap="square" lIns="91425" tIns="45700" rIns="91425" bIns="45700" rtlCol="0" anchor="t" anchorCtr="0">
            <a:noAutofit/>
          </a:bodyPr>
          <a:lstStyle>
            <a:lvl1pPr marL="457200" lvl="0" indent="-228600" algn="l" defTabSz="914400" rtl="0" eaLnBrk="1" latinLnBrk="0" hangingPunct="1">
              <a:spcBef>
                <a:spcPts val="400"/>
              </a:spcBef>
              <a:spcAft>
                <a:spcPts val="0"/>
              </a:spcAft>
              <a:buClr>
                <a:srgbClr val="6CB255"/>
              </a:buClr>
              <a:buSzPts val="2000"/>
              <a:buFont typeface="Arial" pitchFamily="34" charset="0"/>
              <a:buNone/>
              <a:defRPr sz="2000" b="0" kern="1200">
                <a:solidFill>
                  <a:srgbClr val="000000"/>
                </a:solidFill>
                <a:latin typeface="+mn-lt"/>
                <a:ea typeface="+mn-ea"/>
                <a:cs typeface="+mn-cs"/>
              </a:defRPr>
            </a:lvl1pPr>
            <a:lvl2pPr marL="914400" lvl="1" indent="-355600" algn="l" defTabSz="914400" rtl="0" eaLnBrk="1" latinLnBrk="0" hangingPunct="1">
              <a:spcBef>
                <a:spcPts val="600"/>
              </a:spcBef>
              <a:spcAft>
                <a:spcPts val="0"/>
              </a:spcAft>
              <a:buClr>
                <a:srgbClr val="6CB255"/>
              </a:buClr>
              <a:buSzPts val="2000"/>
              <a:buFont typeface="Arial Black"/>
              <a:buAutoNum type="alphaLcParenR"/>
              <a:defRPr sz="2000" kern="1200">
                <a:solidFill>
                  <a:schemeClr val="dk1"/>
                </a:solidFill>
                <a:latin typeface="+mn-lt"/>
                <a:ea typeface="+mn-ea"/>
                <a:cs typeface="+mn-cs"/>
              </a:defRPr>
            </a:lvl2pPr>
            <a:lvl3pPr marL="1371600" lvl="2" indent="-342900" algn="l" defTabSz="914400" rtl="0" eaLnBrk="1" latinLnBrk="0" hangingPunct="1">
              <a:spcBef>
                <a:spcPts val="360"/>
              </a:spcBef>
              <a:spcAft>
                <a:spcPts val="0"/>
              </a:spcAft>
              <a:buClr>
                <a:srgbClr val="6CB255"/>
              </a:buClr>
              <a:buSzPts val="1800"/>
              <a:buFont typeface="Arial Black"/>
              <a:buAutoNum type="alphaLcParenR"/>
              <a:defRPr sz="1800" kern="1200">
                <a:solidFill>
                  <a:schemeClr val="dk1"/>
                </a:solidFill>
                <a:latin typeface="+mn-lt"/>
                <a:ea typeface="+mn-ea"/>
                <a:cs typeface="+mn-cs"/>
              </a:defRPr>
            </a:lvl3pPr>
            <a:lvl4pPr marL="1828800" lvl="3" indent="-342900" algn="l" defTabSz="914400" rtl="0" eaLnBrk="1" latinLnBrk="0" hangingPunct="1">
              <a:spcBef>
                <a:spcPts val="360"/>
              </a:spcBef>
              <a:spcAft>
                <a:spcPts val="0"/>
              </a:spcAft>
              <a:buClr>
                <a:srgbClr val="6CB255"/>
              </a:buClr>
              <a:buSzPts val="1800"/>
              <a:buFont typeface="Arial Black"/>
              <a:buAutoNum type="alphaLcParenR"/>
              <a:defRPr sz="1800" kern="1200">
                <a:solidFill>
                  <a:schemeClr val="dk1"/>
                </a:solidFill>
                <a:latin typeface="+mn-lt"/>
                <a:ea typeface="+mn-ea"/>
                <a:cs typeface="+mn-cs"/>
              </a:defRPr>
            </a:lvl4pPr>
            <a:lvl5pPr marL="2286000" lvl="4" indent="-342900" algn="l" defTabSz="914400" rtl="0" eaLnBrk="1" latinLnBrk="0" hangingPunct="1">
              <a:spcBef>
                <a:spcPts val="360"/>
              </a:spcBef>
              <a:spcAft>
                <a:spcPts val="0"/>
              </a:spcAft>
              <a:buClr>
                <a:srgbClr val="6CB255"/>
              </a:buClr>
              <a:buSzPts val="1800"/>
              <a:buFont typeface="Arial Black"/>
              <a:buAutoNum type="alphaLcParenR"/>
              <a:defRPr sz="1800" kern="1200" baseline="0">
                <a:solidFill>
                  <a:schemeClr val="dk1"/>
                </a:solidFill>
                <a:latin typeface="+mn-lt"/>
                <a:ea typeface="+mn-ea"/>
                <a:cs typeface="+mn-cs"/>
              </a:defRPr>
            </a:lvl5pPr>
            <a:lvl6pPr marL="2743200" lvl="5"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6pPr>
            <a:lvl7pPr marL="3200400" lvl="6"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7pPr>
            <a:lvl8pPr marL="3657600" lvl="7"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8pPr>
            <a:lvl9pPr marL="4114800" lvl="8"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9pPr>
          </a:lstStyle>
          <a:p>
            <a:pPr marL="285750" marR="0" lvl="0" indent="-285750" algn="l" defTabSz="914400" rtl="0" eaLnBrk="1" fontAlgn="auto" latinLnBrk="0" hangingPunct="1">
              <a:lnSpc>
                <a:spcPct val="150000"/>
              </a:lnSpc>
              <a:spcBef>
                <a:spcPts val="0"/>
              </a:spcBef>
              <a:spcAft>
                <a:spcPts val="0"/>
              </a:spcAft>
              <a:buClr>
                <a:schemeClr val="accent1">
                  <a:lumMod val="60000"/>
                  <a:lumOff val="40000"/>
                </a:schemeClr>
              </a:buClr>
              <a:buSzPts val="1600"/>
              <a:buFont typeface="Wingdings" panose="05000000000000000000" pitchFamily="2" charset="2"/>
              <a:buChar char="q"/>
              <a:tabLst/>
              <a:defRPr/>
            </a:pPr>
            <a:r>
              <a:rPr kumimoji="0" lang="en-US" sz="1400" i="0" strike="noStrike" kern="0" cap="none" spc="0" normalizeH="0" baseline="0" noProof="0" dirty="0">
                <a:ln>
                  <a:noFill/>
                </a:ln>
                <a:solidFill>
                  <a:schemeClr val="tx1"/>
                </a:solidFill>
                <a:effectLst/>
                <a:uLnTx/>
                <a:uFillTx/>
                <a:latin typeface="Arial"/>
                <a:cs typeface="Arial"/>
                <a:sym typeface="Arial"/>
              </a:rPr>
              <a:t>Immanuel Kant (18</a:t>
            </a:r>
            <a:r>
              <a:rPr kumimoji="0" lang="en-US" sz="1400" i="0" strike="noStrike" kern="0" cap="none" spc="0" normalizeH="0" baseline="30000" noProof="0" dirty="0">
                <a:ln>
                  <a:noFill/>
                </a:ln>
                <a:solidFill>
                  <a:schemeClr val="tx1"/>
                </a:solidFill>
                <a:effectLst/>
                <a:uLnTx/>
                <a:uFillTx/>
                <a:latin typeface="Arial"/>
                <a:cs typeface="Arial"/>
                <a:sym typeface="Arial"/>
              </a:rPr>
              <a:t>th</a:t>
            </a:r>
            <a:r>
              <a:rPr kumimoji="0" lang="en-US" sz="1400" i="0" strike="noStrike" kern="0" cap="none" spc="0" normalizeH="0" baseline="0" noProof="0" dirty="0">
                <a:ln>
                  <a:noFill/>
                </a:ln>
                <a:solidFill>
                  <a:schemeClr val="tx1"/>
                </a:solidFill>
                <a:effectLst/>
                <a:uLnTx/>
                <a:uFillTx/>
                <a:latin typeface="Arial"/>
                <a:cs typeface="Arial"/>
                <a:sym typeface="Arial"/>
              </a:rPr>
              <a:t> century)</a:t>
            </a:r>
          </a:p>
          <a:p>
            <a:pPr marL="742950" lvl="1" indent="-285750">
              <a:lnSpc>
                <a:spcPct val="150000"/>
              </a:lnSpc>
              <a:spcBef>
                <a:spcPts val="880"/>
              </a:spcBef>
              <a:buClr>
                <a:schemeClr val="accent1">
                  <a:lumMod val="60000"/>
                  <a:lumOff val="40000"/>
                </a:schemeClr>
              </a:buClr>
              <a:buSzPts val="1600"/>
              <a:buFont typeface="Wingdings" panose="05000000000000000000" pitchFamily="2" charset="2"/>
              <a:buChar char="ü"/>
              <a:defRPr/>
            </a:pPr>
            <a:r>
              <a:rPr kumimoji="0" lang="en-US" sz="1400" i="0" u="none" strike="noStrike" kern="0" cap="none" spc="0" normalizeH="0" baseline="0" noProof="0" dirty="0">
                <a:ln>
                  <a:noFill/>
                </a:ln>
                <a:solidFill>
                  <a:schemeClr val="tx1"/>
                </a:solidFill>
                <a:effectLst/>
                <a:uLnTx/>
                <a:uFillTx/>
                <a:latin typeface="Arial"/>
                <a:cs typeface="Arial"/>
                <a:sym typeface="Arial"/>
              </a:rPr>
              <a:t>Agreed with Galen that individuals could be categorized into one of the four temperaments.</a:t>
            </a:r>
          </a:p>
          <a:p>
            <a:pPr marL="742950" lvl="1" indent="-285750">
              <a:lnSpc>
                <a:spcPct val="150000"/>
              </a:lnSpc>
              <a:spcBef>
                <a:spcPts val="880"/>
              </a:spcBef>
              <a:buClr>
                <a:schemeClr val="accent1">
                  <a:lumMod val="60000"/>
                  <a:lumOff val="40000"/>
                </a:schemeClr>
              </a:buClr>
              <a:buSzPts val="1600"/>
              <a:buFont typeface="Wingdings" panose="05000000000000000000" pitchFamily="2" charset="2"/>
              <a:buChar char="ü"/>
              <a:defRPr/>
            </a:pPr>
            <a:r>
              <a:rPr kumimoji="0" lang="en-US" sz="1400" i="0" u="none" strike="noStrike" kern="0" cap="none" spc="0" normalizeH="0" baseline="0" noProof="0" dirty="0">
                <a:ln>
                  <a:noFill/>
                </a:ln>
                <a:solidFill>
                  <a:schemeClr val="tx1"/>
                </a:solidFill>
                <a:effectLst/>
                <a:uLnTx/>
                <a:uFillTx/>
                <a:latin typeface="Arial"/>
                <a:cs typeface="Arial"/>
                <a:sym typeface="Arial"/>
              </a:rPr>
              <a:t>Developed a list of traits to describe the personality of each of the four temperaments.</a:t>
            </a:r>
          </a:p>
          <a:p>
            <a:pPr marL="285750" marR="0" lvl="0" indent="-285750" algn="l" defTabSz="914400" rtl="0" eaLnBrk="1" fontAlgn="auto" latinLnBrk="0" hangingPunct="1">
              <a:lnSpc>
                <a:spcPct val="150000"/>
              </a:lnSpc>
              <a:spcBef>
                <a:spcPts val="880"/>
              </a:spcBef>
              <a:spcAft>
                <a:spcPts val="0"/>
              </a:spcAft>
              <a:buClr>
                <a:schemeClr val="accent1">
                  <a:lumMod val="60000"/>
                  <a:lumOff val="40000"/>
                </a:schemeClr>
              </a:buClr>
              <a:buSzPts val="1600"/>
              <a:buFont typeface="Wingdings" panose="05000000000000000000" pitchFamily="2" charset="2"/>
              <a:buChar char="q"/>
              <a:tabLst/>
              <a:defRPr/>
            </a:pPr>
            <a:endParaRPr kumimoji="0" lang="en-US" sz="1400" i="0" u="none" strike="noStrike" kern="0" cap="none" spc="0" normalizeH="0" baseline="0" noProof="0" dirty="0">
              <a:ln>
                <a:noFill/>
              </a:ln>
              <a:solidFill>
                <a:schemeClr val="tx1"/>
              </a:solidFill>
              <a:effectLst/>
              <a:uLnTx/>
              <a:uFillTx/>
              <a:latin typeface="Arial"/>
              <a:cs typeface="Arial"/>
              <a:sym typeface="Arial"/>
            </a:endParaRPr>
          </a:p>
          <a:p>
            <a:pPr marL="285750" marR="0" lvl="0" indent="-285750" algn="l" defTabSz="914400" rtl="0" eaLnBrk="1" fontAlgn="auto" latinLnBrk="0" hangingPunct="1">
              <a:lnSpc>
                <a:spcPct val="150000"/>
              </a:lnSpc>
              <a:spcBef>
                <a:spcPts val="0"/>
              </a:spcBef>
              <a:spcAft>
                <a:spcPts val="0"/>
              </a:spcAft>
              <a:buClr>
                <a:schemeClr val="accent1">
                  <a:lumMod val="60000"/>
                  <a:lumOff val="40000"/>
                </a:schemeClr>
              </a:buClr>
              <a:buSzTx/>
              <a:buFont typeface="Wingdings" panose="05000000000000000000" pitchFamily="2" charset="2"/>
              <a:buChar char="q"/>
              <a:tabLst/>
              <a:defRPr/>
            </a:pPr>
            <a:r>
              <a:rPr kumimoji="0" lang="en-US" sz="1400" i="0" strike="noStrike" kern="0" cap="none" spc="0" normalizeH="0" baseline="0" noProof="0" dirty="0">
                <a:ln>
                  <a:noFill/>
                </a:ln>
                <a:solidFill>
                  <a:schemeClr val="tx1"/>
                </a:solidFill>
                <a:effectLst/>
                <a:uLnTx/>
                <a:uFillTx/>
                <a:latin typeface="Arial"/>
                <a:ea typeface="Arial"/>
                <a:cs typeface="Arial"/>
                <a:sym typeface="Arial"/>
              </a:rPr>
              <a:t>Wilhelm Wundt (19</a:t>
            </a:r>
            <a:r>
              <a:rPr kumimoji="0" lang="en-US" sz="1400" i="0" strike="noStrike" kern="0" cap="none" spc="0" normalizeH="0" baseline="30000" noProof="0" dirty="0">
                <a:ln>
                  <a:noFill/>
                </a:ln>
                <a:solidFill>
                  <a:schemeClr val="tx1"/>
                </a:solidFill>
                <a:effectLst/>
                <a:uLnTx/>
                <a:uFillTx/>
                <a:latin typeface="Arial"/>
                <a:ea typeface="Arial"/>
                <a:cs typeface="Arial"/>
                <a:sym typeface="Arial"/>
              </a:rPr>
              <a:t>th</a:t>
            </a:r>
            <a:r>
              <a:rPr kumimoji="0" lang="en-US" sz="1400" i="0" strike="noStrike" kern="0" cap="none" spc="0" normalizeH="0" baseline="0" noProof="0" dirty="0">
                <a:ln>
                  <a:noFill/>
                </a:ln>
                <a:solidFill>
                  <a:schemeClr val="tx1"/>
                </a:solidFill>
                <a:effectLst/>
                <a:uLnTx/>
                <a:uFillTx/>
                <a:latin typeface="Arial"/>
                <a:ea typeface="Arial"/>
                <a:cs typeface="Arial"/>
                <a:sym typeface="Arial"/>
              </a:rPr>
              <a:t> century)</a:t>
            </a:r>
          </a:p>
          <a:p>
            <a:pPr marL="742950" lvl="1" indent="-285750">
              <a:lnSpc>
                <a:spcPct val="150000"/>
              </a:lnSpc>
              <a:spcBef>
                <a:spcPts val="1080"/>
              </a:spcBef>
              <a:buClr>
                <a:schemeClr val="accent1">
                  <a:lumMod val="60000"/>
                  <a:lumOff val="40000"/>
                </a:schemeClr>
              </a:buClr>
              <a:buSzTx/>
              <a:buFont typeface="Wingdings" panose="05000000000000000000" pitchFamily="2" charset="2"/>
              <a:buChar char="ü"/>
              <a:defRPr/>
            </a:pPr>
            <a:r>
              <a:rPr kumimoji="0" lang="en-US" sz="1400" i="0" u="none" strike="noStrike" kern="0" cap="none" spc="0" normalizeH="0" baseline="0" noProof="0" dirty="0">
                <a:ln>
                  <a:noFill/>
                </a:ln>
                <a:solidFill>
                  <a:schemeClr val="tx1"/>
                </a:solidFill>
                <a:effectLst/>
                <a:uLnTx/>
                <a:uFillTx/>
                <a:latin typeface="Arial"/>
                <a:ea typeface="Arial"/>
                <a:cs typeface="Arial"/>
                <a:sym typeface="Arial"/>
              </a:rPr>
              <a:t>Suggested that personality could be described using two major axes:</a:t>
            </a:r>
            <a:endParaRPr kumimoji="0" lang="en-US" sz="1400" i="0" u="none" strike="noStrike" kern="0" cap="none" spc="0" normalizeH="0" baseline="0" noProof="0" dirty="0">
              <a:ln>
                <a:noFill/>
              </a:ln>
              <a:solidFill>
                <a:schemeClr val="tx1"/>
              </a:solidFill>
              <a:effectLst/>
              <a:uLnTx/>
              <a:uFillTx/>
              <a:latin typeface="Arial"/>
              <a:cs typeface="Arial"/>
              <a:sym typeface="Arial"/>
            </a:endParaRPr>
          </a:p>
          <a:p>
            <a:pPr marL="1257300" lvl="2">
              <a:lnSpc>
                <a:spcPct val="150000"/>
              </a:lnSpc>
              <a:spcBef>
                <a:spcPts val="1080"/>
              </a:spcBef>
              <a:buClr>
                <a:schemeClr val="accent1">
                  <a:lumMod val="60000"/>
                  <a:lumOff val="40000"/>
                </a:schemeClr>
              </a:buClr>
              <a:buSzPts val="1600"/>
              <a:buFont typeface="Wingdings" panose="05000000000000000000" pitchFamily="2" charset="2"/>
              <a:buChar char="ü"/>
              <a:defRPr/>
            </a:pPr>
            <a:r>
              <a:rPr kumimoji="0" lang="en-US" sz="1400" i="0" u="none" strike="noStrike" kern="0" cap="none" spc="0" normalizeH="0" baseline="0" noProof="0" dirty="0">
                <a:ln>
                  <a:noFill/>
                </a:ln>
                <a:solidFill>
                  <a:schemeClr val="tx1"/>
                </a:solidFill>
                <a:effectLst/>
                <a:uLnTx/>
                <a:uFillTx/>
                <a:latin typeface="Arial"/>
                <a:ea typeface="Arial"/>
                <a:cs typeface="Arial"/>
                <a:sym typeface="Arial"/>
              </a:rPr>
              <a:t>Emotional/non-emotional – separated strong emotions (melancholic, choleric) from the weak emotions (phlegmatic, sanguine).</a:t>
            </a:r>
          </a:p>
          <a:p>
            <a:pPr marL="1257300" lvl="2">
              <a:lnSpc>
                <a:spcPct val="150000"/>
              </a:lnSpc>
              <a:spcBef>
                <a:spcPts val="1080"/>
              </a:spcBef>
              <a:buClr>
                <a:schemeClr val="accent1">
                  <a:lumMod val="60000"/>
                  <a:lumOff val="40000"/>
                </a:schemeClr>
              </a:buClr>
              <a:buSzPts val="1600"/>
              <a:buFont typeface="Wingdings" panose="05000000000000000000" pitchFamily="2" charset="2"/>
              <a:buChar char="ü"/>
              <a:defRPr/>
            </a:pPr>
            <a:r>
              <a:rPr kumimoji="0" lang="en-US" sz="1400" i="0" u="none" strike="noStrike" kern="0" cap="none" spc="0" normalizeH="0" baseline="0" noProof="0" dirty="0">
                <a:ln>
                  <a:noFill/>
                </a:ln>
                <a:solidFill>
                  <a:schemeClr val="tx1"/>
                </a:solidFill>
                <a:effectLst/>
                <a:uLnTx/>
                <a:uFillTx/>
                <a:latin typeface="Arial"/>
                <a:ea typeface="Arial"/>
                <a:cs typeface="Arial"/>
                <a:sym typeface="Arial"/>
              </a:rPr>
              <a:t>Changeable/unchangeable – divided the changeable temperaments (choleric, sanguine) from the unchangeable ones (melancholic, phlegmatic).</a:t>
            </a:r>
            <a:endParaRPr kumimoji="0" lang="en-US" sz="1400" i="0" u="none" strike="noStrike" kern="0" cap="none" spc="0" normalizeH="0" baseline="0" noProof="0" dirty="0">
              <a:ln>
                <a:noFill/>
              </a:ln>
              <a:solidFill>
                <a:schemeClr val="tx1"/>
              </a:solidFill>
              <a:effectLst/>
              <a:uLnTx/>
              <a:uFillTx/>
              <a:latin typeface="Arial"/>
              <a:cs typeface="Arial"/>
              <a:sym typeface="Arial"/>
            </a:endParaRPr>
          </a:p>
          <a:p>
            <a:pPr marL="0" marR="0" lvl="0" indent="0" algn="l" defTabSz="914400" rtl="0" eaLnBrk="1" fontAlgn="auto" latinLnBrk="0" hangingPunct="1">
              <a:lnSpc>
                <a:spcPct val="150000"/>
              </a:lnSpc>
              <a:spcBef>
                <a:spcPts val="880"/>
              </a:spcBef>
              <a:spcAft>
                <a:spcPts val="0"/>
              </a:spcAft>
              <a:buClr>
                <a:srgbClr val="6CB255"/>
              </a:buClr>
              <a:buSzPts val="1600"/>
              <a:buFont typeface="Arial"/>
              <a:buNone/>
              <a:tabLst/>
              <a:defRPr/>
            </a:pPr>
            <a:endParaRPr kumimoji="0" lang="en-US" sz="2000" b="0" i="0" u="none" strike="noStrike" kern="0" cap="none" spc="0" normalizeH="0" baseline="0" noProof="0" dirty="0">
              <a:ln>
                <a:noFill/>
              </a:ln>
              <a:solidFill>
                <a:srgbClr val="000000"/>
              </a:solidFill>
              <a:effectLst/>
              <a:uLnTx/>
              <a:uFillTx/>
              <a:latin typeface="Arial"/>
              <a:cs typeface="Arial"/>
              <a:sym typeface="Arial"/>
            </a:endParaRPr>
          </a:p>
        </p:txBody>
      </p:sp>
      <p:pic>
        <p:nvPicPr>
          <p:cNvPr id="4" name="Google Shape;91;p11" descr="A circle is divided vertically and horizontally into four sections by lines with arrows at the ends. Clockwise from the top, the arrows are labeled “Strong Emotions,” “Changeable Temperaments,” “Weak Emotions,” and “Unchangeable Temperaments.” The arcs around the perimeter of the circle, clockwise beginning with the top right segment are labeled “Choleric,” “Sanguine,” “Phlegmatic,” and “Melancholic.” The sections inside each arc contain descriptive words. Inside the Choleric arc are the words “excitable, egocentric, exhibitionist, impulsive, histrionic, and active.” Inside the Sanguine arc are the words “playful, easygoing, sociable, carefree, hopeful, and contented.” Inside the Phlegmatic arc are the words “reasonable, principled, controlled, persistent, steadfast, and calm.” Inside the Melancholic arc are the words “anxious, worried, unhappy, suspicious, serious, and thoughtful.”">
            <a:extLst>
              <a:ext uri="{FF2B5EF4-FFF2-40B4-BE49-F238E27FC236}">
                <a16:creationId xmlns:a16="http://schemas.microsoft.com/office/drawing/2014/main" id="{AA0166B2-A49D-0185-E4DA-0F0570E74758}"/>
              </a:ext>
            </a:extLst>
          </p:cNvPr>
          <p:cNvPicPr preferRelativeResize="0">
            <a:picLocks/>
          </p:cNvPicPr>
          <p:nvPr/>
        </p:nvPicPr>
        <p:blipFill rotWithShape="1">
          <a:blip r:embed="rId4">
            <a:alphaModFix/>
          </a:blip>
          <a:srcRect l="1012" r="3222"/>
          <a:stretch/>
        </p:blipFill>
        <p:spPr>
          <a:xfrm>
            <a:off x="6782984" y="884996"/>
            <a:ext cx="5394960" cy="4480560"/>
          </a:xfrm>
          <a:prstGeom prst="rect">
            <a:avLst/>
          </a:prstGeom>
          <a:noFill/>
          <a:ln>
            <a:noFill/>
          </a:ln>
        </p:spPr>
      </p:pic>
      <p:sp>
        <p:nvSpPr>
          <p:cNvPr id="6" name="TextBox 5">
            <a:extLst>
              <a:ext uri="{FF2B5EF4-FFF2-40B4-BE49-F238E27FC236}">
                <a16:creationId xmlns:a16="http://schemas.microsoft.com/office/drawing/2014/main" id="{ED864C1E-55A9-BD25-68F1-D0A7B583CCAC}"/>
              </a:ext>
            </a:extLst>
          </p:cNvPr>
          <p:cNvSpPr txBox="1"/>
          <p:nvPr/>
        </p:nvSpPr>
        <p:spPr>
          <a:xfrm>
            <a:off x="7165172" y="5532864"/>
            <a:ext cx="4883924" cy="954107"/>
          </a:xfrm>
          <a:prstGeom prst="rect">
            <a:avLst/>
          </a:prstGeom>
          <a:noFill/>
          <a:ln>
            <a:solidFill>
              <a:schemeClr val="accent1">
                <a:lumMod val="60000"/>
                <a:lumOff val="40000"/>
              </a:schemeClr>
            </a:solidFill>
          </a:ln>
        </p:spPr>
        <p:txBody>
          <a:bodyPr wrap="square">
            <a:spAutoFit/>
          </a:bodyPr>
          <a:lstStyle/>
          <a:p>
            <a:r>
              <a:rPr lang="en-US" sz="1400" dirty="0">
                <a:latin typeface="Arial" panose="020B0604020202020204" pitchFamily="34" charset="0"/>
                <a:cs typeface="Arial" panose="020B0604020202020204" pitchFamily="34" charset="0"/>
              </a:rPr>
              <a:t>Figure 11.4 Developed from Galen’s theory of the four temperaments, Kant proposed trait words to describe each temperament. Wundt later suggested the arrangement of the traits on two major axes.</a:t>
            </a:r>
          </a:p>
        </p:txBody>
      </p:sp>
    </p:spTree>
    <p:extLst>
      <p:ext uri="{BB962C8B-B14F-4D97-AF65-F5344CB8AC3E}">
        <p14:creationId xmlns:p14="http://schemas.microsoft.com/office/powerpoint/2010/main" val="33638772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7B60A406-C5F2-57A8-4D3C-F58390CFF670}"/>
              </a:ext>
            </a:extLst>
          </p:cNvPr>
          <p:cNvSpPr txBox="1"/>
          <p:nvPr/>
        </p:nvSpPr>
        <p:spPr>
          <a:xfrm>
            <a:off x="711201" y="6628873"/>
            <a:ext cx="10557162"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endParaRPr lang="en-US" sz="800" dirty="0">
              <a:latin typeface="Arial" panose="020B0604020202020204" pitchFamily="34" charset="0"/>
              <a:cs typeface="Arial" panose="020B0604020202020204" pitchFamily="34" charset="0"/>
            </a:endParaRPr>
          </a:p>
        </p:txBody>
      </p:sp>
      <p:sp>
        <p:nvSpPr>
          <p:cNvPr id="3" name="Figure Legend">
            <a:extLst>
              <a:ext uri="{FF2B5EF4-FFF2-40B4-BE49-F238E27FC236}">
                <a16:creationId xmlns:a16="http://schemas.microsoft.com/office/drawing/2014/main" id="{FB08EF8E-4CAA-425D-A8C4-A4081915B5B1}"/>
              </a:ext>
            </a:extLst>
          </p:cNvPr>
          <p:cNvSpPr txBox="1">
            <a:spLocks/>
          </p:cNvSpPr>
          <p:nvPr/>
        </p:nvSpPr>
        <p:spPr>
          <a:xfrm>
            <a:off x="304800" y="952532"/>
            <a:ext cx="11610109" cy="1365156"/>
          </a:xfrm>
          <a:prstGeom prst="rect">
            <a:avLst/>
          </a:prstGeom>
        </p:spPr>
        <p:txBody>
          <a:bodyPr vert="horz" lIns="91440" tIns="45720" rIns="91440" bIns="45720" rtlCol="0">
            <a:noAutofit/>
          </a:bodyPr>
          <a:lstStyle>
            <a:lvl1pPr marL="0" indent="0" algn="l" defTabSz="914400" rtl="0" eaLnBrk="1" latinLnBrk="0" hangingPunct="1">
              <a:spcBef>
                <a:spcPct val="20000"/>
              </a:spcBef>
              <a:spcAft>
                <a:spcPts val="600"/>
              </a:spcAft>
              <a:buClr>
                <a:srgbClr val="6CB255"/>
              </a:buClr>
              <a:buFont typeface="Arial" pitchFamily="34" charset="0"/>
              <a:buNone/>
              <a:defRPr sz="2000" b="0" kern="1200">
                <a:solidFill>
                  <a:srgbClr val="000000"/>
                </a:solidFill>
                <a:latin typeface="+mn-lt"/>
                <a:ea typeface="+mn-ea"/>
                <a:cs typeface="+mn-cs"/>
              </a:defRPr>
            </a:lvl1pPr>
            <a:lvl2pPr marL="731520" indent="-457200" algn="l" defTabSz="914400" rtl="0" eaLnBrk="1" latinLnBrk="0" hangingPunct="1">
              <a:spcBef>
                <a:spcPct val="20000"/>
              </a:spcBef>
              <a:buClr>
                <a:srgbClr val="6CB255"/>
              </a:buClr>
              <a:buFont typeface="+mj-lt"/>
              <a:buAutoNum type="alphaLcParenR"/>
              <a:defRPr sz="2000" kern="1200">
                <a:solidFill>
                  <a:schemeClr val="tx1"/>
                </a:solidFill>
                <a:latin typeface="+mn-lt"/>
                <a:ea typeface="+mn-ea"/>
                <a:cs typeface="+mn-cs"/>
              </a:defRPr>
            </a:lvl2pPr>
            <a:lvl3pPr marL="1257300" indent="-342900" algn="l" defTabSz="914400" rtl="0" eaLnBrk="1" latinLnBrk="0" hangingPunct="1">
              <a:spcBef>
                <a:spcPct val="20000"/>
              </a:spcBef>
              <a:buClr>
                <a:srgbClr val="6CB255"/>
              </a:buClr>
              <a:buFont typeface="+mj-lt"/>
              <a:buAutoNum type="alphaLcParenR"/>
              <a:defRPr sz="1800" kern="1200">
                <a:solidFill>
                  <a:schemeClr val="tx1"/>
                </a:solidFill>
                <a:latin typeface="+mn-lt"/>
                <a:ea typeface="+mn-ea"/>
                <a:cs typeface="+mn-cs"/>
              </a:defRPr>
            </a:lvl3pPr>
            <a:lvl4pPr marL="1714500" indent="-342900" algn="l" defTabSz="914400" rtl="0" eaLnBrk="1" latinLnBrk="0" hangingPunct="1">
              <a:spcBef>
                <a:spcPct val="20000"/>
              </a:spcBef>
              <a:buClr>
                <a:srgbClr val="6CB255"/>
              </a:buClr>
              <a:buFont typeface="+mj-lt"/>
              <a:buAutoNum type="alphaLcParenR"/>
              <a:defRPr sz="1800" kern="1200">
                <a:solidFill>
                  <a:schemeClr val="tx1"/>
                </a:solidFill>
                <a:latin typeface="+mn-lt"/>
                <a:ea typeface="+mn-ea"/>
                <a:cs typeface="+mn-cs"/>
              </a:defRPr>
            </a:lvl4pPr>
            <a:lvl5pPr marL="2171700" indent="-342900" algn="l" defTabSz="914400" rtl="0" eaLnBrk="1" latinLnBrk="0" hangingPunct="1">
              <a:spcBef>
                <a:spcPct val="20000"/>
              </a:spcBef>
              <a:buClr>
                <a:srgbClr val="6CB255"/>
              </a:buClr>
              <a:buFont typeface="+mj-lt"/>
              <a:buAutoNum type="alphaLcParenR"/>
              <a:defRPr sz="1800" kern="1200" baseline="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a:lstStyle>
          <a:p>
            <a:pPr marL="342900" marR="0" lvl="0" indent="-342900" algn="l" defTabSz="914400" rtl="0" eaLnBrk="1" fontAlgn="auto" latinLnBrk="0" hangingPunct="1">
              <a:lnSpc>
                <a:spcPct val="100000"/>
              </a:lnSpc>
              <a:spcBef>
                <a:spcPct val="20000"/>
              </a:spcBef>
              <a:spcAft>
                <a:spcPts val="600"/>
              </a:spcAft>
              <a:buClr>
                <a:schemeClr val="accent1">
                  <a:lumMod val="60000"/>
                  <a:lumOff val="40000"/>
                </a:schemeClr>
              </a:buClr>
              <a:buSzTx/>
              <a:buFont typeface="Wingdings" panose="05000000000000000000" pitchFamily="2" charset="2"/>
              <a:buChar char="q"/>
              <a:tabLst/>
              <a:defRPr/>
            </a:pPr>
            <a:endParaRPr kumimoji="0" lang="en-US" sz="1200" b="0" i="0" u="none" strike="noStrike" kern="1200" cap="none" spc="0" normalizeH="0" baseline="0" noProof="0" dirty="0">
              <a:ln>
                <a:noFill/>
              </a:ln>
              <a:solidFill>
                <a:srgbClr val="000000"/>
              </a:solidFill>
              <a:effectLst/>
              <a:uLnTx/>
              <a:uFillTx/>
              <a:latin typeface="Arial"/>
              <a:ea typeface="+mn-ea"/>
              <a:cs typeface="+mn-cs"/>
            </a:endParaRPr>
          </a:p>
        </p:txBody>
      </p:sp>
      <p:sp>
        <p:nvSpPr>
          <p:cNvPr id="2" name="Title 1">
            <a:extLst>
              <a:ext uri="{FF2B5EF4-FFF2-40B4-BE49-F238E27FC236}">
                <a16:creationId xmlns:a16="http://schemas.microsoft.com/office/drawing/2014/main" id="{52F98066-24D7-B43F-5487-EB6C42309D12}"/>
              </a:ext>
            </a:extLst>
          </p:cNvPr>
          <p:cNvSpPr txBox="1">
            <a:spLocks/>
          </p:cNvSpPr>
          <p:nvPr/>
        </p:nvSpPr>
        <p:spPr>
          <a:xfrm>
            <a:off x="1463131" y="241912"/>
            <a:ext cx="9544525" cy="508940"/>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Historical Perspectives: Psychodynamic Perspectives (20</a:t>
            </a:r>
            <a:r>
              <a:rPr lang="en-US" sz="2400" baseline="30000" dirty="0">
                <a:solidFill>
                  <a:schemeClr val="accent1">
                    <a:lumMod val="75000"/>
                  </a:schemeClr>
                </a:solidFill>
                <a:latin typeface="Arial" panose="020B0604020202020204" pitchFamily="34" charset="0"/>
                <a:cs typeface="Arial" panose="020B0604020202020204" pitchFamily="34" charset="0"/>
              </a:rPr>
              <a:t>th</a:t>
            </a:r>
            <a:r>
              <a:rPr lang="en-US" sz="2400" dirty="0">
                <a:solidFill>
                  <a:schemeClr val="accent1">
                    <a:lumMod val="75000"/>
                  </a:schemeClr>
                </a:solidFill>
                <a:latin typeface="Arial" panose="020B0604020202020204" pitchFamily="34" charset="0"/>
                <a:cs typeface="Arial" panose="020B0604020202020204" pitchFamily="34" charset="0"/>
              </a:rPr>
              <a:t> Century)</a:t>
            </a:r>
          </a:p>
        </p:txBody>
      </p:sp>
      <p:sp>
        <p:nvSpPr>
          <p:cNvPr id="7" name="TextBox 6">
            <a:extLst>
              <a:ext uri="{FF2B5EF4-FFF2-40B4-BE49-F238E27FC236}">
                <a16:creationId xmlns:a16="http://schemas.microsoft.com/office/drawing/2014/main" id="{984685AD-10EE-3CD9-D354-6776CAEB26DB}"/>
              </a:ext>
            </a:extLst>
          </p:cNvPr>
          <p:cNvSpPr txBox="1"/>
          <p:nvPr/>
        </p:nvSpPr>
        <p:spPr>
          <a:xfrm>
            <a:off x="428072" y="989274"/>
            <a:ext cx="6785527" cy="4955716"/>
          </a:xfrm>
          <a:prstGeom prst="rect">
            <a:avLst/>
          </a:prstGeom>
          <a:noFill/>
          <a:ln>
            <a:solidFill>
              <a:schemeClr val="accent1">
                <a:lumMod val="60000"/>
                <a:lumOff val="40000"/>
              </a:schemeClr>
            </a:solidFill>
          </a:ln>
        </p:spPr>
        <p:txBody>
          <a:bodyPr wrap="square">
            <a:spAutoFit/>
          </a:bodyPr>
          <a:lstStyle/>
          <a:p>
            <a:pPr marL="285750" marR="0" lvl="0" indent="-285750" algn="l" defTabSz="914400" rtl="0" eaLnBrk="1" fontAlgn="auto" latinLnBrk="0" hangingPunct="1">
              <a:lnSpc>
                <a:spcPct val="150000"/>
              </a:lnSpc>
              <a:spcBef>
                <a:spcPts val="1080"/>
              </a:spcBef>
              <a:spcAft>
                <a:spcPts val="0"/>
              </a:spcAft>
              <a:buClr>
                <a:schemeClr val="accent1">
                  <a:lumMod val="60000"/>
                  <a:lumOff val="40000"/>
                </a:schemeClr>
              </a:buClr>
              <a:buSzPts val="1600"/>
              <a:buFont typeface="Wingdings" panose="05000000000000000000" pitchFamily="2" charset="2"/>
              <a:buChar char="q"/>
              <a:tabLst/>
              <a:defRPr/>
            </a:pPr>
            <a:r>
              <a:rPr kumimoji="0" lang="en-US" sz="1600" i="0" strike="noStrike" kern="0" cap="none" spc="0" normalizeH="0" baseline="0" noProof="0" dirty="0">
                <a:ln>
                  <a:noFill/>
                </a:ln>
                <a:effectLst/>
                <a:uLnTx/>
                <a:uFillTx/>
                <a:latin typeface="Arial"/>
                <a:cs typeface="Arial"/>
                <a:sym typeface="Arial"/>
              </a:rPr>
              <a:t>Sigmund Freud:</a:t>
            </a:r>
          </a:p>
          <a:p>
            <a:pPr marL="742950" lvl="1" indent="-285750">
              <a:lnSpc>
                <a:spcPct val="150000"/>
              </a:lnSpc>
              <a:spcBef>
                <a:spcPts val="1080"/>
              </a:spcBef>
              <a:buClr>
                <a:schemeClr val="accent1">
                  <a:lumMod val="60000"/>
                  <a:lumOff val="40000"/>
                </a:schemeClr>
              </a:buClr>
              <a:buSzPts val="1600"/>
              <a:buFont typeface="Wingdings" panose="05000000000000000000" pitchFamily="2" charset="2"/>
              <a:buChar char="ü"/>
              <a:defRPr/>
            </a:pPr>
            <a:r>
              <a:rPr kumimoji="0" lang="en-US" sz="1600" i="0" strike="noStrike" kern="0" cap="none" spc="0" normalizeH="0" baseline="0" noProof="0" dirty="0">
                <a:ln>
                  <a:noFill/>
                </a:ln>
                <a:effectLst/>
                <a:uLnTx/>
                <a:uFillTx/>
                <a:latin typeface="Arial"/>
                <a:cs typeface="Arial"/>
                <a:sym typeface="Arial"/>
              </a:rPr>
              <a:t>First comprehensive theory of personality explaining both normal and abnormal behaviors.</a:t>
            </a:r>
          </a:p>
          <a:p>
            <a:pPr marL="1200150" lvl="2" indent="-285750">
              <a:lnSpc>
                <a:spcPct val="150000"/>
              </a:lnSpc>
              <a:spcBef>
                <a:spcPts val="1080"/>
              </a:spcBef>
              <a:buClr>
                <a:schemeClr val="accent1">
                  <a:lumMod val="60000"/>
                  <a:lumOff val="40000"/>
                </a:schemeClr>
              </a:buClr>
              <a:buSzPts val="1600"/>
              <a:buFont typeface="Wingdings" panose="05000000000000000000" pitchFamily="2" charset="2"/>
              <a:buChar char="ü"/>
              <a:defRPr/>
            </a:pPr>
            <a:r>
              <a:rPr kumimoji="0" lang="en-US" sz="1600" i="0" strike="noStrike" kern="0" cap="none" spc="0" normalizeH="0" baseline="0" noProof="0" dirty="0">
                <a:ln>
                  <a:noFill/>
                </a:ln>
                <a:effectLst/>
                <a:uLnTx/>
                <a:uFillTx/>
                <a:latin typeface="Arial"/>
                <a:cs typeface="Arial"/>
                <a:sym typeface="Arial"/>
              </a:rPr>
              <a:t>Proposed that unconscious drives influenced by sex, aggression and childhood sexuality influence personality.</a:t>
            </a:r>
          </a:p>
          <a:p>
            <a:pPr marL="285750" marR="0" lvl="0" indent="-285750" algn="l" defTabSz="914400" rtl="0" eaLnBrk="1" fontAlgn="auto" latinLnBrk="0" hangingPunct="1">
              <a:lnSpc>
                <a:spcPct val="150000"/>
              </a:lnSpc>
              <a:spcBef>
                <a:spcPts val="1080"/>
              </a:spcBef>
              <a:spcAft>
                <a:spcPts val="0"/>
              </a:spcAft>
              <a:buClr>
                <a:schemeClr val="accent1">
                  <a:lumMod val="60000"/>
                  <a:lumOff val="40000"/>
                </a:schemeClr>
              </a:buClr>
              <a:buSzPts val="1600"/>
              <a:buFont typeface="Wingdings" panose="05000000000000000000" pitchFamily="2" charset="2"/>
              <a:buChar char="q"/>
              <a:tabLst/>
              <a:defRPr/>
            </a:pPr>
            <a:r>
              <a:rPr kumimoji="0" lang="en-US" sz="1600" i="0" u="sng" strike="noStrike" kern="0" cap="none" spc="0" normalizeH="0" baseline="0" noProof="0" dirty="0">
                <a:ln>
                  <a:noFill/>
                </a:ln>
                <a:effectLst/>
                <a:uLnTx/>
                <a:uFillTx/>
                <a:latin typeface="Arial"/>
                <a:cs typeface="Arial"/>
                <a:sym typeface="Arial"/>
              </a:rPr>
              <a:t>Neo-Freudians</a:t>
            </a:r>
            <a:r>
              <a:rPr kumimoji="0" lang="en-US" sz="1600" i="0" strike="noStrike" kern="0" cap="none" spc="0" normalizeH="0" baseline="0" noProof="0" dirty="0">
                <a:ln>
                  <a:noFill/>
                </a:ln>
                <a:effectLst/>
                <a:uLnTx/>
                <a:uFillTx/>
                <a:latin typeface="Arial"/>
                <a:cs typeface="Arial"/>
                <a:sym typeface="Arial"/>
              </a:rPr>
              <a:t> (Psychologists who agreed with many of the fundamental ideas put forward by Freud):</a:t>
            </a:r>
          </a:p>
          <a:p>
            <a:pPr marL="742950" lvl="1" indent="-285750">
              <a:lnSpc>
                <a:spcPct val="150000"/>
              </a:lnSpc>
              <a:spcBef>
                <a:spcPts val="1080"/>
              </a:spcBef>
              <a:buClr>
                <a:schemeClr val="accent1">
                  <a:lumMod val="60000"/>
                  <a:lumOff val="40000"/>
                </a:schemeClr>
              </a:buClr>
              <a:buSzPts val="1600"/>
              <a:buFont typeface="Wingdings" panose="05000000000000000000" pitchFamily="2" charset="2"/>
              <a:buChar char="ü"/>
              <a:defRPr/>
            </a:pPr>
            <a:r>
              <a:rPr kumimoji="0" lang="en-US" sz="1600" i="0" strike="noStrike" kern="0" cap="none" spc="0" normalizeH="0" baseline="0" noProof="0" dirty="0">
                <a:ln>
                  <a:noFill/>
                </a:ln>
                <a:effectLst/>
                <a:uLnTx/>
                <a:uFillTx/>
                <a:latin typeface="Arial"/>
                <a:cs typeface="Arial"/>
                <a:sym typeface="Arial"/>
              </a:rPr>
              <a:t>Agreed that childhood experiences matter.</a:t>
            </a:r>
          </a:p>
          <a:p>
            <a:pPr marL="742950" lvl="1" indent="-285750">
              <a:lnSpc>
                <a:spcPct val="150000"/>
              </a:lnSpc>
              <a:spcBef>
                <a:spcPts val="1080"/>
              </a:spcBef>
              <a:buClr>
                <a:schemeClr val="accent1">
                  <a:lumMod val="60000"/>
                  <a:lumOff val="40000"/>
                </a:schemeClr>
              </a:buClr>
              <a:buSzPts val="1600"/>
              <a:buFont typeface="Wingdings" panose="05000000000000000000" pitchFamily="2" charset="2"/>
              <a:buChar char="ü"/>
              <a:defRPr/>
            </a:pPr>
            <a:r>
              <a:rPr kumimoji="0" lang="en-US" sz="1600" i="0" strike="noStrike" kern="0" cap="none" spc="0" normalizeH="0" baseline="0" noProof="0" dirty="0">
                <a:ln>
                  <a:noFill/>
                </a:ln>
                <a:effectLst/>
                <a:uLnTx/>
                <a:uFillTx/>
                <a:latin typeface="Arial"/>
                <a:cs typeface="Arial"/>
                <a:sym typeface="Arial"/>
              </a:rPr>
              <a:t>Less emphasis on sex.</a:t>
            </a:r>
          </a:p>
          <a:p>
            <a:pPr marL="742950" lvl="1" indent="-285750">
              <a:lnSpc>
                <a:spcPct val="150000"/>
              </a:lnSpc>
              <a:spcBef>
                <a:spcPts val="1080"/>
              </a:spcBef>
              <a:buClr>
                <a:schemeClr val="accent1">
                  <a:lumMod val="60000"/>
                  <a:lumOff val="40000"/>
                </a:schemeClr>
              </a:buClr>
              <a:buSzPts val="1600"/>
              <a:buFont typeface="Wingdings" panose="05000000000000000000" pitchFamily="2" charset="2"/>
              <a:buChar char="ü"/>
              <a:defRPr/>
            </a:pPr>
            <a:r>
              <a:rPr kumimoji="0" lang="en-US" sz="1600" i="0" strike="noStrike" kern="0" cap="none" spc="0" normalizeH="0" baseline="0" noProof="0" dirty="0">
                <a:ln>
                  <a:noFill/>
                </a:ln>
                <a:effectLst/>
                <a:uLnTx/>
                <a:uFillTx/>
                <a:latin typeface="Arial"/>
                <a:cs typeface="Arial"/>
                <a:sym typeface="Arial"/>
              </a:rPr>
              <a:t>Focused on the social environment and effects of culture on personality.</a:t>
            </a:r>
          </a:p>
        </p:txBody>
      </p:sp>
      <p:pic>
        <p:nvPicPr>
          <p:cNvPr id="4" name="Picture 3">
            <a:extLst>
              <a:ext uri="{FF2B5EF4-FFF2-40B4-BE49-F238E27FC236}">
                <a16:creationId xmlns:a16="http://schemas.microsoft.com/office/drawing/2014/main" id="{25C696C7-9E19-2171-6908-610DDBF743A5}"/>
              </a:ext>
            </a:extLst>
          </p:cNvPr>
          <p:cNvPicPr>
            <a:picLocks noChangeAspect="1"/>
          </p:cNvPicPr>
          <p:nvPr/>
        </p:nvPicPr>
        <p:blipFill rotWithShape="1">
          <a:blip r:embed="rId4"/>
          <a:srcRect t="7543"/>
          <a:stretch/>
        </p:blipFill>
        <p:spPr>
          <a:xfrm>
            <a:off x="7624304" y="1059148"/>
            <a:ext cx="3800225" cy="4846320"/>
          </a:xfrm>
          <a:prstGeom prst="rect">
            <a:avLst/>
          </a:prstGeom>
        </p:spPr>
      </p:pic>
      <p:sp>
        <p:nvSpPr>
          <p:cNvPr id="5" name="TextBox 4">
            <a:extLst>
              <a:ext uri="{FF2B5EF4-FFF2-40B4-BE49-F238E27FC236}">
                <a16:creationId xmlns:a16="http://schemas.microsoft.com/office/drawing/2014/main" id="{C1CFB4D4-9592-1B23-1C39-FFB8F3422D08}"/>
              </a:ext>
            </a:extLst>
          </p:cNvPr>
          <p:cNvSpPr txBox="1"/>
          <p:nvPr/>
        </p:nvSpPr>
        <p:spPr>
          <a:xfrm>
            <a:off x="7689272" y="6351774"/>
            <a:ext cx="3906981"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from </a:t>
            </a:r>
            <a:r>
              <a:rPr lang="en-US" sz="800" dirty="0">
                <a:latin typeface="Arial" panose="020B0604020202020204" pitchFamily="34" charset="0"/>
                <a:cs typeface="Arial" panose="020B0604020202020204" pitchFamily="34" charset="0"/>
                <a:hlinkClick r:id="rId5"/>
              </a:rPr>
              <a:t>Wikimedia Commons</a:t>
            </a:r>
            <a:r>
              <a:rPr lang="en-US" sz="800" dirty="0">
                <a:latin typeface="Arial" panose="020B0604020202020204" pitchFamily="34" charset="0"/>
                <a:cs typeface="Arial" panose="020B0604020202020204" pitchFamily="34" charset="0"/>
              </a:rPr>
              <a:t> from  </a:t>
            </a:r>
            <a:r>
              <a:rPr lang="en-US" sz="800" dirty="0">
                <a:latin typeface="Arial" panose="020B0604020202020204" pitchFamily="34" charset="0"/>
                <a:cs typeface="Arial" panose="020B0604020202020204" pitchFamily="34" charset="0"/>
                <a:hlinkClick r:id="rId6"/>
              </a:rPr>
              <a:t>Bonhams</a:t>
            </a:r>
            <a:r>
              <a:rPr lang="en-US" sz="800" dirty="0">
                <a:latin typeface="Arial" panose="020B0604020202020204" pitchFamily="34" charset="0"/>
                <a:cs typeface="Arial" panose="020B0604020202020204" pitchFamily="34" charset="0"/>
              </a:rPr>
              <a:t>. Licensed under </a:t>
            </a:r>
            <a:r>
              <a:rPr lang="en-US" sz="800" dirty="0">
                <a:latin typeface="Arial" panose="020B0604020202020204" pitchFamily="34" charset="0"/>
                <a:cs typeface="Arial" panose="020B0604020202020204" pitchFamily="34" charset="0"/>
                <a:hlinkClick r:id="rId7"/>
              </a:rPr>
              <a:t>Public Domain</a:t>
            </a:r>
            <a:r>
              <a:rPr lang="en-US" sz="800" dirty="0">
                <a:latin typeface="Arial" panose="020B0604020202020204" pitchFamily="34" charset="0"/>
                <a:cs typeface="Arial" panose="020B0604020202020204" pitchFamily="34" charset="0"/>
              </a:rPr>
              <a:t>. </a:t>
            </a:r>
          </a:p>
        </p:txBody>
      </p:sp>
      <p:sp>
        <p:nvSpPr>
          <p:cNvPr id="6" name="TextBox 5">
            <a:extLst>
              <a:ext uri="{FF2B5EF4-FFF2-40B4-BE49-F238E27FC236}">
                <a16:creationId xmlns:a16="http://schemas.microsoft.com/office/drawing/2014/main" id="{8824D866-133D-4215-2345-966C9FEF1699}"/>
              </a:ext>
            </a:extLst>
          </p:cNvPr>
          <p:cNvSpPr txBox="1"/>
          <p:nvPr/>
        </p:nvSpPr>
        <p:spPr>
          <a:xfrm>
            <a:off x="8587825" y="6013120"/>
            <a:ext cx="2109873" cy="276999"/>
          </a:xfrm>
          <a:prstGeom prst="rect">
            <a:avLst/>
          </a:prstGeom>
          <a:noFill/>
          <a:ln>
            <a:solidFill>
              <a:schemeClr val="accent1">
                <a:lumMod val="60000"/>
                <a:lumOff val="40000"/>
              </a:schemeClr>
            </a:solidFill>
          </a:ln>
        </p:spPr>
        <p:txBody>
          <a:bodyPr wrap="none" rtlCol="0">
            <a:spAutoFit/>
          </a:bodyPr>
          <a:lstStyle/>
          <a:p>
            <a:r>
              <a:rPr lang="en-US" sz="1200" dirty="0">
                <a:latin typeface="Arial" panose="020B0604020202020204" pitchFamily="34" charset="0"/>
                <a:cs typeface="Arial" panose="020B0604020202020204" pitchFamily="34" charset="0"/>
              </a:rPr>
              <a:t>Sigmund Freud (1856-1939)</a:t>
            </a:r>
          </a:p>
        </p:txBody>
      </p:sp>
    </p:spTree>
    <p:extLst>
      <p:ext uri="{BB962C8B-B14F-4D97-AF65-F5344CB8AC3E}">
        <p14:creationId xmlns:p14="http://schemas.microsoft.com/office/powerpoint/2010/main" val="41087694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D30249DD-2616-F193-AA3C-EE626C15E0F7}"/>
              </a:ext>
            </a:extLst>
          </p:cNvPr>
          <p:cNvSpPr txBox="1">
            <a:spLocks/>
          </p:cNvSpPr>
          <p:nvPr/>
        </p:nvSpPr>
        <p:spPr>
          <a:xfrm>
            <a:off x="3768436" y="61939"/>
            <a:ext cx="4655128" cy="540418"/>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Levels of Consciousness</a:t>
            </a:r>
          </a:p>
        </p:txBody>
      </p:sp>
      <p:sp>
        <p:nvSpPr>
          <p:cNvPr id="7" name="TextBox 6">
            <a:extLst>
              <a:ext uri="{FF2B5EF4-FFF2-40B4-BE49-F238E27FC236}">
                <a16:creationId xmlns:a16="http://schemas.microsoft.com/office/drawing/2014/main" id="{801BB501-31F6-BFA9-5D85-EAD52A080BB2}"/>
              </a:ext>
            </a:extLst>
          </p:cNvPr>
          <p:cNvSpPr txBox="1"/>
          <p:nvPr/>
        </p:nvSpPr>
        <p:spPr>
          <a:xfrm>
            <a:off x="650386" y="6574577"/>
            <a:ext cx="10617977"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endParaRPr lang="en-US" sz="800" dirty="0">
              <a:latin typeface="Arial" panose="020B0604020202020204" pitchFamily="34" charset="0"/>
              <a:cs typeface="Arial" panose="020B0604020202020204" pitchFamily="34" charset="0"/>
            </a:endParaRPr>
          </a:p>
        </p:txBody>
      </p:sp>
      <p:sp>
        <p:nvSpPr>
          <p:cNvPr id="2" name="Google Shape;113;p14">
            <a:extLst>
              <a:ext uri="{FF2B5EF4-FFF2-40B4-BE49-F238E27FC236}">
                <a16:creationId xmlns:a16="http://schemas.microsoft.com/office/drawing/2014/main" id="{83343EC0-222B-4B24-5B1C-E640927DEACF}"/>
              </a:ext>
            </a:extLst>
          </p:cNvPr>
          <p:cNvSpPr txBox="1">
            <a:spLocks/>
          </p:cNvSpPr>
          <p:nvPr/>
        </p:nvSpPr>
        <p:spPr>
          <a:xfrm>
            <a:off x="240145" y="688254"/>
            <a:ext cx="6166524" cy="4986112"/>
          </a:xfrm>
          <a:prstGeom prst="rect">
            <a:avLst/>
          </a:prstGeom>
          <a:noFill/>
          <a:ln>
            <a:solidFill>
              <a:schemeClr val="accent1">
                <a:lumMod val="60000"/>
                <a:lumOff val="40000"/>
              </a:schemeClr>
            </a:solidFill>
          </a:ln>
        </p:spPr>
        <p:txBody>
          <a:bodyPr spcFirstLastPara="1" vert="horz" wrap="square" lIns="91425" tIns="45700" rIns="91425" bIns="45700" rtlCol="0" anchor="t" anchorCtr="0">
            <a:noAutofit/>
          </a:bodyPr>
          <a:lstStyle>
            <a:lvl1pPr marL="457200" lvl="0" indent="-228600" algn="l" defTabSz="914400" rtl="0" eaLnBrk="1" latinLnBrk="0" hangingPunct="1">
              <a:spcBef>
                <a:spcPts val="400"/>
              </a:spcBef>
              <a:spcAft>
                <a:spcPts val="0"/>
              </a:spcAft>
              <a:buClr>
                <a:srgbClr val="6CB255"/>
              </a:buClr>
              <a:buSzPts val="2000"/>
              <a:buFont typeface="Arial" pitchFamily="34" charset="0"/>
              <a:buNone/>
              <a:defRPr sz="2000" b="0" kern="1200">
                <a:solidFill>
                  <a:srgbClr val="000000"/>
                </a:solidFill>
                <a:latin typeface="+mn-lt"/>
                <a:ea typeface="+mn-ea"/>
                <a:cs typeface="+mn-cs"/>
              </a:defRPr>
            </a:lvl1pPr>
            <a:lvl2pPr marL="914400" lvl="1" indent="-355600" algn="l" defTabSz="914400" rtl="0" eaLnBrk="1" latinLnBrk="0" hangingPunct="1">
              <a:spcBef>
                <a:spcPts val="600"/>
              </a:spcBef>
              <a:spcAft>
                <a:spcPts val="0"/>
              </a:spcAft>
              <a:buClr>
                <a:srgbClr val="6CB255"/>
              </a:buClr>
              <a:buSzPts val="2000"/>
              <a:buFont typeface="Arial Black"/>
              <a:buAutoNum type="alphaLcParenR"/>
              <a:defRPr sz="2000" kern="1200">
                <a:solidFill>
                  <a:schemeClr val="dk1"/>
                </a:solidFill>
                <a:latin typeface="+mn-lt"/>
                <a:ea typeface="+mn-ea"/>
                <a:cs typeface="+mn-cs"/>
              </a:defRPr>
            </a:lvl2pPr>
            <a:lvl3pPr marL="1371600" lvl="2" indent="-342900" algn="l" defTabSz="914400" rtl="0" eaLnBrk="1" latinLnBrk="0" hangingPunct="1">
              <a:spcBef>
                <a:spcPts val="360"/>
              </a:spcBef>
              <a:spcAft>
                <a:spcPts val="0"/>
              </a:spcAft>
              <a:buClr>
                <a:srgbClr val="6CB255"/>
              </a:buClr>
              <a:buSzPts val="1800"/>
              <a:buFont typeface="Arial Black"/>
              <a:buAutoNum type="alphaLcParenR"/>
              <a:defRPr sz="1800" kern="1200">
                <a:solidFill>
                  <a:schemeClr val="dk1"/>
                </a:solidFill>
                <a:latin typeface="+mn-lt"/>
                <a:ea typeface="+mn-ea"/>
                <a:cs typeface="+mn-cs"/>
              </a:defRPr>
            </a:lvl3pPr>
            <a:lvl4pPr marL="1828800" lvl="3" indent="-342900" algn="l" defTabSz="914400" rtl="0" eaLnBrk="1" latinLnBrk="0" hangingPunct="1">
              <a:spcBef>
                <a:spcPts val="360"/>
              </a:spcBef>
              <a:spcAft>
                <a:spcPts val="0"/>
              </a:spcAft>
              <a:buClr>
                <a:srgbClr val="6CB255"/>
              </a:buClr>
              <a:buSzPts val="1800"/>
              <a:buFont typeface="Arial Black"/>
              <a:buAutoNum type="alphaLcParenR"/>
              <a:defRPr sz="1800" kern="1200">
                <a:solidFill>
                  <a:schemeClr val="dk1"/>
                </a:solidFill>
                <a:latin typeface="+mn-lt"/>
                <a:ea typeface="+mn-ea"/>
                <a:cs typeface="+mn-cs"/>
              </a:defRPr>
            </a:lvl4pPr>
            <a:lvl5pPr marL="2286000" lvl="4" indent="-342900" algn="l" defTabSz="914400" rtl="0" eaLnBrk="1" latinLnBrk="0" hangingPunct="1">
              <a:spcBef>
                <a:spcPts val="360"/>
              </a:spcBef>
              <a:spcAft>
                <a:spcPts val="0"/>
              </a:spcAft>
              <a:buClr>
                <a:srgbClr val="6CB255"/>
              </a:buClr>
              <a:buSzPts val="1800"/>
              <a:buFont typeface="Arial Black"/>
              <a:buAutoNum type="alphaLcParenR"/>
              <a:defRPr sz="1800" kern="1200" baseline="0">
                <a:solidFill>
                  <a:schemeClr val="dk1"/>
                </a:solidFill>
                <a:latin typeface="+mn-lt"/>
                <a:ea typeface="+mn-ea"/>
                <a:cs typeface="+mn-cs"/>
              </a:defRPr>
            </a:lvl5pPr>
            <a:lvl6pPr marL="2743200" lvl="5"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6pPr>
            <a:lvl7pPr marL="3200400" lvl="6"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7pPr>
            <a:lvl8pPr marL="3657600" lvl="7"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8pPr>
            <a:lvl9pPr marL="4114800" lvl="8" indent="-342900" algn="l" defTabSz="914400" rtl="0" eaLnBrk="1" latinLnBrk="0" hangingPunct="1">
              <a:spcBef>
                <a:spcPts val="360"/>
              </a:spcBef>
              <a:spcAft>
                <a:spcPts val="0"/>
              </a:spcAft>
              <a:buClr>
                <a:schemeClr val="tx2"/>
              </a:buClr>
              <a:buSzPts val="1800"/>
              <a:buFont typeface="Arial" pitchFamily="34" charset="0"/>
              <a:buChar char="•"/>
              <a:defRPr sz="1600" kern="1200">
                <a:solidFill>
                  <a:schemeClr val="tx1"/>
                </a:solidFill>
                <a:latin typeface="+mn-lt"/>
                <a:ea typeface="+mn-ea"/>
                <a:cs typeface="+mn-cs"/>
              </a:defRPr>
            </a:lvl9pPr>
          </a:lstStyle>
          <a:p>
            <a:pPr marL="285750" marR="0" lvl="0" indent="-285750" algn="l" defTabSz="914400" rtl="0" eaLnBrk="1" fontAlgn="auto" latinLnBrk="0" hangingPunct="1">
              <a:lnSpc>
                <a:spcPct val="150000"/>
              </a:lnSpc>
              <a:spcBef>
                <a:spcPts val="0"/>
              </a:spcBef>
              <a:spcAft>
                <a:spcPts val="0"/>
              </a:spcAft>
              <a:buClr>
                <a:schemeClr val="accent1">
                  <a:lumMod val="60000"/>
                  <a:lumOff val="40000"/>
                </a:schemeClr>
              </a:buClr>
              <a:buSzPts val="1600"/>
              <a:buFont typeface="Wingdings" panose="05000000000000000000" pitchFamily="2" charset="2"/>
              <a:buChar char="q"/>
              <a:tabLst/>
              <a:defRPr/>
            </a:pPr>
            <a:r>
              <a:rPr kumimoji="0" lang="en-US" sz="1400" i="0" u="sng" strike="noStrike" kern="0" cap="none" spc="0" normalizeH="0" baseline="0" noProof="0" dirty="0">
                <a:ln>
                  <a:noFill/>
                </a:ln>
                <a:solidFill>
                  <a:srgbClr val="000000"/>
                </a:solidFill>
                <a:effectLst/>
                <a:uLnTx/>
                <a:uFillTx/>
                <a:latin typeface="Arial"/>
                <a:cs typeface="Arial"/>
                <a:sym typeface="Arial"/>
              </a:rPr>
              <a:t>Unconscious</a:t>
            </a:r>
            <a:r>
              <a:rPr kumimoji="0" lang="en-US" sz="1400" i="0" u="none" strike="noStrike" kern="0" cap="none" spc="0" normalizeH="0" baseline="0" noProof="0" dirty="0">
                <a:ln>
                  <a:noFill/>
                </a:ln>
                <a:solidFill>
                  <a:srgbClr val="000000"/>
                </a:solidFill>
                <a:effectLst/>
                <a:uLnTx/>
                <a:uFillTx/>
                <a:latin typeface="Arial"/>
                <a:cs typeface="Arial"/>
                <a:sym typeface="Arial"/>
              </a:rPr>
              <a:t> – mental activity that we are unaware of and are unable to access.</a:t>
            </a:r>
          </a:p>
          <a:p>
            <a:pPr marL="285750" marR="0" lvl="0" indent="-285750" algn="l" defTabSz="914400" rtl="0" eaLnBrk="1" fontAlgn="auto" latinLnBrk="0" hangingPunct="1">
              <a:lnSpc>
                <a:spcPct val="150000"/>
              </a:lnSpc>
              <a:spcBef>
                <a:spcPts val="1080"/>
              </a:spcBef>
              <a:spcAft>
                <a:spcPts val="0"/>
              </a:spcAft>
              <a:buClr>
                <a:schemeClr val="accent1">
                  <a:lumMod val="60000"/>
                  <a:lumOff val="40000"/>
                </a:schemeClr>
              </a:buClr>
              <a:buSzPts val="1600"/>
              <a:buFont typeface="Wingdings" panose="05000000000000000000" pitchFamily="2" charset="2"/>
              <a:buChar char="q"/>
              <a:tabLst/>
              <a:defRPr/>
            </a:pPr>
            <a:r>
              <a:rPr kumimoji="0" lang="en-US" sz="1400" i="0" u="none" strike="noStrike" kern="0" cap="none" spc="0" normalizeH="0" baseline="0" noProof="0" dirty="0">
                <a:ln>
                  <a:noFill/>
                </a:ln>
                <a:solidFill>
                  <a:srgbClr val="000000"/>
                </a:solidFill>
                <a:effectLst/>
                <a:uLnTx/>
                <a:uFillTx/>
                <a:latin typeface="Arial"/>
                <a:cs typeface="Arial"/>
                <a:sym typeface="Arial"/>
              </a:rPr>
              <a:t>According to Freud:</a:t>
            </a:r>
          </a:p>
          <a:p>
            <a:pPr marL="742950" lvl="1" indent="-285750">
              <a:lnSpc>
                <a:spcPct val="150000"/>
              </a:lnSpc>
              <a:spcBef>
                <a:spcPts val="1080"/>
              </a:spcBef>
              <a:buClr>
                <a:schemeClr val="accent1">
                  <a:lumMod val="60000"/>
                  <a:lumOff val="40000"/>
                </a:schemeClr>
              </a:buClr>
              <a:buSzPts val="1600"/>
              <a:buFont typeface="Wingdings" panose="05000000000000000000" pitchFamily="2" charset="2"/>
              <a:buChar char="ü"/>
              <a:defRPr/>
            </a:pPr>
            <a:r>
              <a:rPr kumimoji="0" lang="en-US" sz="1400" i="0" u="none" strike="noStrike" kern="0" cap="none" spc="0" normalizeH="0" baseline="0" noProof="0" dirty="0">
                <a:ln>
                  <a:noFill/>
                </a:ln>
                <a:solidFill>
                  <a:srgbClr val="000000"/>
                </a:solidFill>
                <a:effectLst/>
                <a:uLnTx/>
                <a:uFillTx/>
                <a:latin typeface="Arial"/>
                <a:cs typeface="Arial"/>
                <a:sym typeface="Arial"/>
              </a:rPr>
              <a:t>We are only aware of a small amount (about one-tenth) of our mind’s activities and most of it remains hidden from us in our unconscious. </a:t>
            </a:r>
          </a:p>
          <a:p>
            <a:pPr marL="742950" lvl="1" indent="-285750">
              <a:lnSpc>
                <a:spcPct val="150000"/>
              </a:lnSpc>
              <a:spcBef>
                <a:spcPts val="1080"/>
              </a:spcBef>
              <a:buClr>
                <a:schemeClr val="accent1">
                  <a:lumMod val="60000"/>
                  <a:lumOff val="40000"/>
                </a:schemeClr>
              </a:buClr>
              <a:buSzPts val="1600"/>
              <a:buFont typeface="Wingdings" panose="05000000000000000000" pitchFamily="2" charset="2"/>
              <a:buChar char="ü"/>
              <a:defRPr/>
            </a:pPr>
            <a:r>
              <a:rPr kumimoji="0" lang="en-US" sz="1400" i="0" u="none" strike="noStrike" kern="0" cap="none" spc="0" normalizeH="0" baseline="0" noProof="0" dirty="0">
                <a:ln>
                  <a:noFill/>
                </a:ln>
                <a:solidFill>
                  <a:srgbClr val="000000"/>
                </a:solidFill>
                <a:effectLst/>
                <a:uLnTx/>
                <a:uFillTx/>
                <a:latin typeface="Arial"/>
                <a:cs typeface="Arial"/>
                <a:sym typeface="Arial"/>
              </a:rPr>
              <a:t>Unacceptable urges and desires are kept in our unconscious through repression.</a:t>
            </a:r>
            <a:endParaRPr kumimoji="0" lang="en-US" sz="1400" i="0" u="none" strike="noStrike" kern="0" cap="none" spc="0" normalizeH="0" baseline="0" noProof="0" dirty="0">
              <a:ln>
                <a:noFill/>
              </a:ln>
              <a:solidFill>
                <a:srgbClr val="212F62"/>
              </a:solidFill>
              <a:effectLst/>
              <a:uLnTx/>
              <a:uFillTx/>
              <a:latin typeface="Arial"/>
              <a:cs typeface="Arial"/>
              <a:sym typeface="Arial"/>
            </a:endParaRPr>
          </a:p>
          <a:p>
            <a:pPr marL="742950" lvl="1" indent="-285750">
              <a:lnSpc>
                <a:spcPct val="150000"/>
              </a:lnSpc>
              <a:spcBef>
                <a:spcPts val="1080"/>
              </a:spcBef>
              <a:buClr>
                <a:schemeClr val="accent1">
                  <a:lumMod val="60000"/>
                  <a:lumOff val="40000"/>
                </a:schemeClr>
              </a:buClr>
              <a:buSzPts val="1600"/>
              <a:buFont typeface="Wingdings" panose="05000000000000000000" pitchFamily="2" charset="2"/>
              <a:buChar char="ü"/>
              <a:defRPr/>
            </a:pPr>
            <a:r>
              <a:rPr kumimoji="0" lang="en-US" sz="1400" i="0" u="none" strike="noStrike" kern="0" cap="none" spc="0" normalizeH="0" baseline="0" noProof="0" dirty="0">
                <a:ln>
                  <a:noFill/>
                </a:ln>
                <a:solidFill>
                  <a:srgbClr val="000000"/>
                </a:solidFill>
                <a:effectLst/>
                <a:uLnTx/>
                <a:uFillTx/>
                <a:latin typeface="Arial"/>
                <a:cs typeface="Arial"/>
                <a:sym typeface="Arial"/>
              </a:rPr>
              <a:t>The information in our unconscious affects our behavior, although we are unaware of it.</a:t>
            </a:r>
            <a:endParaRPr kumimoji="0" lang="en-US" sz="1400" i="0" u="none" strike="noStrike" kern="0" cap="none" spc="0" normalizeH="0" baseline="0" noProof="0" dirty="0">
              <a:ln>
                <a:noFill/>
              </a:ln>
              <a:solidFill>
                <a:srgbClr val="212F62"/>
              </a:solidFill>
              <a:effectLst/>
              <a:uLnTx/>
              <a:uFillTx/>
              <a:latin typeface="Arial"/>
              <a:cs typeface="Arial"/>
              <a:sym typeface="Arial"/>
            </a:endParaRPr>
          </a:p>
          <a:p>
            <a:pPr marL="285750" marR="0" lvl="0" indent="-285750" algn="l" defTabSz="914400" rtl="0" eaLnBrk="1" fontAlgn="auto" latinLnBrk="0" hangingPunct="1">
              <a:lnSpc>
                <a:spcPct val="150000"/>
              </a:lnSpc>
              <a:spcBef>
                <a:spcPts val="1080"/>
              </a:spcBef>
              <a:spcAft>
                <a:spcPts val="0"/>
              </a:spcAft>
              <a:buClr>
                <a:schemeClr val="accent1">
                  <a:lumMod val="60000"/>
                  <a:lumOff val="40000"/>
                </a:schemeClr>
              </a:buClr>
              <a:buSzPts val="1600"/>
              <a:buFont typeface="Wingdings" panose="05000000000000000000" pitchFamily="2" charset="2"/>
              <a:buChar char="q"/>
              <a:tabLst/>
              <a:defRPr/>
            </a:pPr>
            <a:r>
              <a:rPr kumimoji="0" lang="en-US" sz="1400" i="0" u="sng" strike="noStrike" kern="0" cap="none" spc="0" normalizeH="0" baseline="0" noProof="0" dirty="0">
                <a:ln>
                  <a:noFill/>
                </a:ln>
                <a:solidFill>
                  <a:srgbClr val="000000"/>
                </a:solidFill>
                <a:effectLst/>
                <a:uLnTx/>
                <a:uFillTx/>
                <a:latin typeface="Arial"/>
                <a:cs typeface="Arial"/>
                <a:sym typeface="Arial"/>
              </a:rPr>
              <a:t>Freudian slip </a:t>
            </a:r>
            <a:r>
              <a:rPr kumimoji="0" lang="en-US" sz="1400" i="0" u="none" strike="noStrike" kern="0" cap="none" spc="0" normalizeH="0" baseline="0" noProof="0" dirty="0">
                <a:ln>
                  <a:noFill/>
                </a:ln>
                <a:solidFill>
                  <a:srgbClr val="000000"/>
                </a:solidFill>
                <a:effectLst/>
                <a:uLnTx/>
                <a:uFillTx/>
                <a:latin typeface="Arial"/>
                <a:cs typeface="Arial"/>
                <a:sym typeface="Arial"/>
              </a:rPr>
              <a:t>- Freud suggested that slips of the tongue (saying a word you did not intend to say) are sexual/aggressive urges accidently slipping out of our unconscious.</a:t>
            </a:r>
          </a:p>
        </p:txBody>
      </p:sp>
      <p:pic>
        <p:nvPicPr>
          <p:cNvPr id="3" name="Picture 2">
            <a:extLst>
              <a:ext uri="{FF2B5EF4-FFF2-40B4-BE49-F238E27FC236}">
                <a16:creationId xmlns:a16="http://schemas.microsoft.com/office/drawing/2014/main" id="{FC6C2BAE-CE66-4A76-A45B-67B8EED108E4}"/>
              </a:ext>
            </a:extLst>
          </p:cNvPr>
          <p:cNvPicPr>
            <a:picLocks noChangeAspect="1"/>
          </p:cNvPicPr>
          <p:nvPr/>
        </p:nvPicPr>
        <p:blipFill rotWithShape="1">
          <a:blip r:embed="rId4"/>
          <a:srcRect l="4064" t="3204" r="2237" b="2499"/>
          <a:stretch/>
        </p:blipFill>
        <p:spPr>
          <a:xfrm>
            <a:off x="7473586" y="602357"/>
            <a:ext cx="3692720" cy="4846320"/>
          </a:xfrm>
          <a:prstGeom prst="rect">
            <a:avLst/>
          </a:prstGeom>
        </p:spPr>
      </p:pic>
      <p:sp>
        <p:nvSpPr>
          <p:cNvPr id="6" name="TextBox 5">
            <a:extLst>
              <a:ext uri="{FF2B5EF4-FFF2-40B4-BE49-F238E27FC236}">
                <a16:creationId xmlns:a16="http://schemas.microsoft.com/office/drawing/2014/main" id="{12934722-6F75-C663-B12B-2698CC8726CF}"/>
              </a:ext>
            </a:extLst>
          </p:cNvPr>
          <p:cNvSpPr txBox="1"/>
          <p:nvPr/>
        </p:nvSpPr>
        <p:spPr>
          <a:xfrm>
            <a:off x="6688038" y="5534573"/>
            <a:ext cx="5263817" cy="954107"/>
          </a:xfrm>
          <a:prstGeom prst="rect">
            <a:avLst/>
          </a:prstGeom>
          <a:noFill/>
          <a:ln>
            <a:solidFill>
              <a:schemeClr val="accent1">
                <a:lumMod val="60000"/>
                <a:lumOff val="40000"/>
              </a:schemeClr>
            </a:solidFill>
          </a:ln>
        </p:spPr>
        <p:txBody>
          <a:bodyPr wrap="square">
            <a:spAutoFit/>
          </a:bodyPr>
          <a:lstStyle/>
          <a:p>
            <a:r>
              <a:rPr lang="en-US" sz="1400" dirty="0">
                <a:latin typeface="Arial" panose="020B0604020202020204" pitchFamily="34" charset="0"/>
                <a:cs typeface="Arial" panose="020B0604020202020204" pitchFamily="34" charset="0"/>
              </a:rPr>
              <a:t>Figure 11.5 Freud believed that we are only aware of a small amount of our mind’s activities and that most of it remains hidden from us in our unconscious. The information in our unconscious affects our behavior, although we are unaware of it.</a:t>
            </a:r>
          </a:p>
        </p:txBody>
      </p:sp>
      <p:sp>
        <p:nvSpPr>
          <p:cNvPr id="8" name="TextBox 7">
            <a:extLst>
              <a:ext uri="{FF2B5EF4-FFF2-40B4-BE49-F238E27FC236}">
                <a16:creationId xmlns:a16="http://schemas.microsoft.com/office/drawing/2014/main" id="{11CF0E85-5DB6-A534-D227-E745DDE44B12}"/>
              </a:ext>
            </a:extLst>
          </p:cNvPr>
          <p:cNvSpPr txBox="1"/>
          <p:nvPr/>
        </p:nvSpPr>
        <p:spPr>
          <a:xfrm>
            <a:off x="488370" y="5758852"/>
            <a:ext cx="5607630" cy="715773"/>
          </a:xfrm>
          <a:prstGeom prst="rect">
            <a:avLst/>
          </a:prstGeom>
          <a:noFill/>
          <a:ln>
            <a:solidFill>
              <a:schemeClr val="accent1">
                <a:lumMod val="60000"/>
                <a:lumOff val="40000"/>
              </a:schemeClr>
            </a:solidFill>
          </a:ln>
        </p:spPr>
        <p:txBody>
          <a:bodyPr wrap="square">
            <a:spAutoFit/>
          </a:bodyPr>
          <a:lstStyle/>
          <a:p>
            <a:pPr marL="0" marR="0">
              <a:lnSpc>
                <a:spcPct val="115000"/>
              </a:lnSpc>
              <a:spcBef>
                <a:spcPts val="0"/>
              </a:spcBef>
              <a:spcAft>
                <a:spcPts val="1000"/>
              </a:spcAft>
            </a:pPr>
            <a:r>
              <a:rPr lang="en-US" sz="1200" b="1" kern="100" dirty="0">
                <a:effectLst/>
                <a:latin typeface="Arial" panose="020B0604020202020204" pitchFamily="34" charset="0"/>
                <a:ea typeface="Calibri" panose="020F0502020204030204" pitchFamily="34" charset="0"/>
                <a:cs typeface="Times New Roman" panose="02020603050405020304" pitchFamily="18" charset="0"/>
              </a:rPr>
              <a:t>Video</a:t>
            </a:r>
            <a:r>
              <a:rPr lang="en-US" sz="1200" kern="100" dirty="0">
                <a:effectLst/>
                <a:latin typeface="Arial" panose="020B0604020202020204" pitchFamily="34" charset="0"/>
                <a:ea typeface="Calibri" panose="020F0502020204030204" pitchFamily="34" charset="0"/>
                <a:cs typeface="Times New Roman" panose="02020603050405020304" pitchFamily="18" charset="0"/>
              </a:rPr>
              <a:t>: </a:t>
            </a:r>
            <a:r>
              <a:rPr lang="en-US" sz="1200" u="sng" kern="100" dirty="0">
                <a:solidFill>
                  <a:srgbClr val="0000FF"/>
                </a:solidFill>
                <a:effectLst/>
                <a:latin typeface="Arial" panose="020B0604020202020204" pitchFamily="34" charset="0"/>
                <a:ea typeface="Calibri" panose="020F0502020204030204" pitchFamily="34" charset="0"/>
                <a:cs typeface="Times New Roman" panose="02020603050405020304" pitchFamily="18" charset="0"/>
                <a:hlinkClick r:id="rId5"/>
              </a:rPr>
              <a:t>The Conscious, Preconscious and </a:t>
            </a:r>
            <a:r>
              <a:rPr lang="en-US" sz="1200" u="sng" kern="100" dirty="0" err="1">
                <a:solidFill>
                  <a:srgbClr val="0000FF"/>
                </a:solidFill>
                <a:effectLst/>
                <a:latin typeface="Arial" panose="020B0604020202020204" pitchFamily="34" charset="0"/>
                <a:ea typeface="Calibri" panose="020F0502020204030204" pitchFamily="34" charset="0"/>
                <a:cs typeface="Times New Roman" panose="02020603050405020304" pitchFamily="18" charset="0"/>
                <a:hlinkClick r:id="rId5"/>
              </a:rPr>
              <a:t>Unconscioius</a:t>
            </a:r>
            <a:r>
              <a:rPr lang="en-US" sz="1200" u="sng" kern="100" dirty="0">
                <a:solidFill>
                  <a:srgbClr val="0000FF"/>
                </a:solidFill>
                <a:effectLst/>
                <a:latin typeface="Arial" panose="020B0604020202020204" pitchFamily="34" charset="0"/>
                <a:ea typeface="Calibri" panose="020F0502020204030204" pitchFamily="34" charset="0"/>
                <a:cs typeface="Times New Roman" panose="02020603050405020304" pitchFamily="18" charset="0"/>
                <a:hlinkClick r:id="rId5"/>
              </a:rPr>
              <a:t> Mind. Freud's Topographical Model</a:t>
            </a:r>
            <a:r>
              <a:rPr lang="en-US" sz="1200" kern="100" dirty="0">
                <a:effectLst/>
                <a:latin typeface="Arial" panose="020B0604020202020204" pitchFamily="34" charset="0"/>
                <a:ea typeface="Calibri" panose="020F0502020204030204" pitchFamily="34" charset="0"/>
                <a:cs typeface="Times New Roman" panose="02020603050405020304" pitchFamily="18" charset="0"/>
              </a:rPr>
              <a:t> discusses Freud’s topographical model of the mind and how it can be compared to an iceberg (</a:t>
            </a:r>
            <a:r>
              <a:rPr lang="en-US" sz="1200" kern="100" dirty="0">
                <a:latin typeface="Arial" panose="020B0604020202020204" pitchFamily="34" charset="0"/>
                <a:ea typeface="Calibri" panose="020F0502020204030204" pitchFamily="34" charset="0"/>
                <a:cs typeface="Times New Roman" panose="02020603050405020304" pitchFamily="18" charset="0"/>
              </a:rPr>
              <a:t>4:01</a:t>
            </a:r>
            <a:r>
              <a:rPr lang="en-US" sz="1200" kern="100" dirty="0">
                <a:effectLst/>
                <a:latin typeface="Arial" panose="020B0604020202020204" pitchFamily="34" charset="0"/>
                <a:ea typeface="Calibri" panose="020F0502020204030204" pitchFamily="34" charset="0"/>
                <a:cs typeface="Times New Roman" panose="02020603050405020304" pitchFamily="18" charset="0"/>
              </a:rPr>
              <a:t>).</a:t>
            </a:r>
            <a:endParaRPr lang="en-US" sz="11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5253599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8420B379-1FD8-013F-4305-5ECDF9AF9BA2}"/>
              </a:ext>
            </a:extLst>
          </p:cNvPr>
          <p:cNvSpPr txBox="1">
            <a:spLocks/>
          </p:cNvSpPr>
          <p:nvPr/>
        </p:nvSpPr>
        <p:spPr>
          <a:xfrm>
            <a:off x="1201321" y="103506"/>
            <a:ext cx="9882909" cy="513257"/>
          </a:xfrm>
          <a:prstGeom prst="rect">
            <a:avLst/>
          </a:prstGeom>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400" dirty="0">
                <a:solidFill>
                  <a:schemeClr val="accent1">
                    <a:lumMod val="75000"/>
                  </a:schemeClr>
                </a:solidFill>
                <a:latin typeface="Arial" panose="020B0604020202020204" pitchFamily="34" charset="0"/>
                <a:cs typeface="Arial" panose="020B0604020202020204" pitchFamily="34" charset="0"/>
              </a:rPr>
              <a:t>Id, Ego &amp; Superego</a:t>
            </a:r>
          </a:p>
        </p:txBody>
      </p:sp>
      <p:sp>
        <p:nvSpPr>
          <p:cNvPr id="8" name="TextBox 7">
            <a:extLst>
              <a:ext uri="{FF2B5EF4-FFF2-40B4-BE49-F238E27FC236}">
                <a16:creationId xmlns:a16="http://schemas.microsoft.com/office/drawing/2014/main" id="{077925C8-251C-67CC-BFFC-FE63366FFD05}"/>
              </a:ext>
            </a:extLst>
          </p:cNvPr>
          <p:cNvSpPr txBox="1"/>
          <p:nvPr/>
        </p:nvSpPr>
        <p:spPr>
          <a:xfrm>
            <a:off x="751438" y="6620348"/>
            <a:ext cx="10516925"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Image and text from </a:t>
            </a:r>
            <a:r>
              <a:rPr lang="en-US" sz="800" b="0" i="0" u="sng" dirty="0">
                <a:effectLst/>
                <a:latin typeface="Arial" panose="020B0604020202020204" pitchFamily="34" charset="0"/>
                <a:cs typeface="Arial" panose="020B0604020202020204" pitchFamily="34" charset="0"/>
                <a:hlinkClick r:id="rId2"/>
              </a:rPr>
              <a:t>Psychology 2e OpenStax Revised Version</a:t>
            </a:r>
            <a:r>
              <a:rPr lang="en-US" sz="800" b="0" i="0" dirty="0">
                <a:solidFill>
                  <a:srgbClr val="222222"/>
                </a:solidFill>
                <a:effectLst/>
                <a:latin typeface="Arial" panose="020B0604020202020204" pitchFamily="34" charset="0"/>
                <a:cs typeface="Arial" panose="020B0604020202020204" pitchFamily="34" charset="0"/>
              </a:rPr>
              <a:t> Copyright © 2020 by </a:t>
            </a:r>
            <a:r>
              <a:rPr lang="en-US" sz="800" b="0" i="0" dirty="0" err="1">
                <a:solidFill>
                  <a:srgbClr val="222222"/>
                </a:solidFill>
                <a:effectLst/>
                <a:latin typeface="Arial" panose="020B0604020202020204" pitchFamily="34" charset="0"/>
                <a:cs typeface="Arial" panose="020B0604020202020204" pitchFamily="34" charset="0"/>
              </a:rPr>
              <a:t>Openstax</a:t>
            </a:r>
            <a:r>
              <a:rPr lang="en-US" sz="800" b="0" i="0" dirty="0">
                <a:solidFill>
                  <a:srgbClr val="222222"/>
                </a:solidFill>
                <a:effectLst/>
                <a:latin typeface="Arial" panose="020B0604020202020204" pitchFamily="34" charset="0"/>
                <a:cs typeface="Arial" panose="020B0604020202020204" pitchFamily="34" charset="0"/>
              </a:rPr>
              <a:t> is licensed under a </a:t>
            </a:r>
            <a:r>
              <a:rPr lang="en-US" sz="800" b="0" i="0" u="sng" dirty="0">
                <a:effectLst/>
                <a:latin typeface="Arial" panose="020B0604020202020204" pitchFamily="34" charset="0"/>
                <a:cs typeface="Arial" panose="020B0604020202020204" pitchFamily="34" charset="0"/>
                <a:hlinkClick r:id="rId3"/>
              </a:rPr>
              <a:t>Creative Commons Attribution 4.0 International License</a:t>
            </a:r>
            <a:r>
              <a:rPr lang="en-US" sz="800" b="0" i="0" dirty="0">
                <a:solidFill>
                  <a:srgbClr val="222222"/>
                </a:solidFill>
                <a:effectLst/>
                <a:latin typeface="Arial" panose="020B0604020202020204" pitchFamily="34" charset="0"/>
                <a:cs typeface="Arial" panose="020B0604020202020204" pitchFamily="34" charset="0"/>
              </a:rPr>
              <a:t>, except where otherwise noted. Edited by Maria Pagano</a:t>
            </a:r>
          </a:p>
        </p:txBody>
      </p:sp>
      <p:sp>
        <p:nvSpPr>
          <p:cNvPr id="10" name="TextBox 9">
            <a:extLst>
              <a:ext uri="{FF2B5EF4-FFF2-40B4-BE49-F238E27FC236}">
                <a16:creationId xmlns:a16="http://schemas.microsoft.com/office/drawing/2014/main" id="{1A55B7EE-AF46-612E-ACE5-F4CFDFECDA69}"/>
              </a:ext>
            </a:extLst>
          </p:cNvPr>
          <p:cNvSpPr txBox="1"/>
          <p:nvPr/>
        </p:nvSpPr>
        <p:spPr>
          <a:xfrm>
            <a:off x="387928" y="616763"/>
            <a:ext cx="11416144" cy="5918543"/>
          </a:xfrm>
          <a:prstGeom prst="rect">
            <a:avLst/>
          </a:prstGeom>
          <a:noFill/>
          <a:ln>
            <a:solidFill>
              <a:schemeClr val="accent1">
                <a:lumMod val="60000"/>
                <a:lumOff val="40000"/>
              </a:schemeClr>
            </a:solidFill>
          </a:ln>
        </p:spPr>
        <p:txBody>
          <a:bodyPr wrap="square">
            <a:spAutoFit/>
          </a:bodyPr>
          <a:lstStyle/>
          <a:p>
            <a:pPr marL="285750" marR="0" lvl="0" indent="-285750" algn="l" defTabSz="914400" rtl="0" eaLnBrk="1" fontAlgn="auto" latinLnBrk="0" hangingPunct="1">
              <a:lnSpc>
                <a:spcPct val="90000"/>
              </a:lnSpc>
              <a:spcBef>
                <a:spcPts val="0"/>
              </a:spcBef>
              <a:spcAft>
                <a:spcPts val="0"/>
              </a:spcAft>
              <a:buClr>
                <a:schemeClr val="accent1">
                  <a:lumMod val="60000"/>
                  <a:lumOff val="40000"/>
                </a:schemeClr>
              </a:buClr>
              <a:buSzPts val="1600"/>
              <a:buFont typeface="Wingdings" panose="05000000000000000000" pitchFamily="2" charset="2"/>
              <a:buChar char="q"/>
              <a:tabLst/>
              <a:defRPr/>
            </a:pPr>
            <a:r>
              <a:rPr kumimoji="0" lang="en-US" sz="1600" i="0" u="none" strike="noStrike" kern="0" cap="none" spc="0" normalizeH="0" baseline="0" noProof="0" dirty="0">
                <a:ln>
                  <a:noFill/>
                </a:ln>
                <a:effectLst/>
                <a:uLnTx/>
                <a:uFillTx/>
                <a:latin typeface="Arial"/>
                <a:ea typeface="Arial"/>
                <a:cs typeface="Arial"/>
                <a:sym typeface="Arial"/>
              </a:rPr>
              <a:t>Freud posited that personality results from efforts to balance two competing forces.</a:t>
            </a:r>
            <a:endParaRPr kumimoji="0" lang="en-US" sz="1600" i="0" u="none" strike="noStrike" kern="0" cap="none" spc="0" normalizeH="0" baseline="0" noProof="0" dirty="0">
              <a:ln>
                <a:noFill/>
              </a:ln>
              <a:effectLst/>
              <a:uLnTx/>
              <a:uFillTx/>
              <a:latin typeface="Arial"/>
              <a:cs typeface="Arial"/>
              <a:sym typeface="Arial"/>
            </a:endParaRPr>
          </a:p>
          <a:p>
            <a:pPr marL="800100" lvl="1" indent="-342900">
              <a:lnSpc>
                <a:spcPct val="90000"/>
              </a:lnSpc>
              <a:spcBef>
                <a:spcPts val="700"/>
              </a:spcBef>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effectLst/>
                <a:uLnTx/>
                <a:uFillTx/>
                <a:latin typeface="Arial"/>
                <a:ea typeface="Arial"/>
                <a:cs typeface="Arial"/>
                <a:sym typeface="Arial"/>
              </a:rPr>
              <a:t>Biological aggressive and pleasure-seeking drives.</a:t>
            </a:r>
            <a:endParaRPr kumimoji="0" lang="en-US" sz="1600" i="0" u="none" strike="noStrike" kern="0" cap="none" spc="0" normalizeH="0" baseline="0" noProof="0" dirty="0">
              <a:ln>
                <a:noFill/>
              </a:ln>
              <a:effectLst/>
              <a:uLnTx/>
              <a:uFillTx/>
              <a:latin typeface="Arial"/>
              <a:cs typeface="Arial"/>
              <a:sym typeface="Arial"/>
            </a:endParaRPr>
          </a:p>
          <a:p>
            <a:pPr marL="800100" lvl="1" indent="-342900">
              <a:lnSpc>
                <a:spcPct val="90000"/>
              </a:lnSpc>
              <a:spcBef>
                <a:spcPts val="700"/>
              </a:spcBef>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effectLst/>
                <a:uLnTx/>
                <a:uFillTx/>
                <a:latin typeface="Arial"/>
                <a:ea typeface="Arial"/>
                <a:cs typeface="Arial"/>
                <a:sym typeface="Arial"/>
              </a:rPr>
              <a:t>Internal (socialized) control over these pleasure-seeking drives.</a:t>
            </a:r>
          </a:p>
          <a:p>
            <a:pPr lvl="1">
              <a:lnSpc>
                <a:spcPct val="90000"/>
              </a:lnSpc>
              <a:spcBef>
                <a:spcPts val="700"/>
              </a:spcBef>
              <a:buClr>
                <a:schemeClr val="accent1">
                  <a:lumMod val="60000"/>
                  <a:lumOff val="40000"/>
                </a:schemeClr>
              </a:buClr>
              <a:buSzPts val="1600"/>
              <a:defRPr/>
            </a:pPr>
            <a:endParaRPr kumimoji="0" lang="en-US" sz="1600" i="0" u="none" strike="noStrike" kern="0" cap="none" spc="0" normalizeH="0" baseline="0" noProof="0" dirty="0">
              <a:ln>
                <a:noFill/>
              </a:ln>
              <a:effectLst/>
              <a:uLnTx/>
              <a:uFillTx/>
              <a:latin typeface="Arial"/>
              <a:cs typeface="Arial"/>
              <a:sym typeface="Arial"/>
            </a:endParaRPr>
          </a:p>
          <a:p>
            <a:pPr marL="285750" marR="0" lvl="0" indent="-285750" algn="l" defTabSz="914400" rtl="0" eaLnBrk="1" fontAlgn="auto" latinLnBrk="0" hangingPunct="1">
              <a:lnSpc>
                <a:spcPct val="90000"/>
              </a:lnSpc>
              <a:spcBef>
                <a:spcPts val="700"/>
              </a:spcBef>
              <a:spcAft>
                <a:spcPts val="0"/>
              </a:spcAft>
              <a:buClr>
                <a:schemeClr val="accent1">
                  <a:lumMod val="60000"/>
                  <a:lumOff val="40000"/>
                </a:schemeClr>
              </a:buClr>
              <a:buSzPts val="1600"/>
              <a:buFont typeface="Wingdings" panose="05000000000000000000" pitchFamily="2" charset="2"/>
              <a:buChar char="q"/>
              <a:tabLst/>
              <a:defRPr/>
            </a:pPr>
            <a:r>
              <a:rPr kumimoji="0" lang="en-US" sz="1600" i="0" u="none" strike="noStrike" kern="0" cap="none" spc="0" normalizeH="0" baseline="0" noProof="0" dirty="0">
                <a:ln>
                  <a:noFill/>
                </a:ln>
                <a:effectLst/>
                <a:uLnTx/>
                <a:uFillTx/>
                <a:latin typeface="Arial"/>
                <a:ea typeface="Arial"/>
                <a:cs typeface="Arial"/>
                <a:sym typeface="Arial"/>
              </a:rPr>
              <a:t>Freud described this process as an interaction between three systems.</a:t>
            </a:r>
            <a:endParaRPr kumimoji="0" lang="en-US" sz="1600" i="0" u="none" strike="noStrike" kern="0" cap="none" spc="0" normalizeH="0" baseline="0" noProof="0" dirty="0">
              <a:ln>
                <a:noFill/>
              </a:ln>
              <a:effectLst/>
              <a:uLnTx/>
              <a:uFillTx/>
              <a:latin typeface="Arial"/>
              <a:cs typeface="Arial"/>
              <a:sym typeface="Arial"/>
            </a:endParaRPr>
          </a:p>
          <a:p>
            <a:pPr marL="742950" lvl="1" indent="-285750">
              <a:lnSpc>
                <a:spcPct val="90000"/>
              </a:lnSpc>
              <a:spcBef>
                <a:spcPts val="700"/>
              </a:spcBef>
              <a:buClr>
                <a:schemeClr val="accent1">
                  <a:lumMod val="60000"/>
                  <a:lumOff val="40000"/>
                </a:schemeClr>
              </a:buClr>
              <a:buSzPts val="1600"/>
              <a:buFont typeface="Wingdings" panose="05000000000000000000" pitchFamily="2" charset="2"/>
              <a:buChar char="ü"/>
              <a:defRPr/>
            </a:pPr>
            <a:r>
              <a:rPr kumimoji="0" lang="en-US" sz="1600" i="0" u="sng" strike="noStrike" kern="0" cap="none" spc="0" normalizeH="0" baseline="0" noProof="0" dirty="0">
                <a:ln>
                  <a:noFill/>
                </a:ln>
                <a:effectLst/>
                <a:uLnTx/>
                <a:uFillTx/>
                <a:latin typeface="Arial"/>
                <a:ea typeface="Arial"/>
                <a:cs typeface="Arial"/>
                <a:sym typeface="Arial"/>
              </a:rPr>
              <a:t>Id</a:t>
            </a:r>
            <a:endParaRPr kumimoji="0" lang="en-US" sz="1600" i="0" u="none" strike="noStrike" kern="0" cap="none" spc="0" normalizeH="0" baseline="0" noProof="0" dirty="0">
              <a:ln>
                <a:noFill/>
              </a:ln>
              <a:effectLst/>
              <a:uLnTx/>
              <a:uFillTx/>
              <a:latin typeface="Arial"/>
              <a:cs typeface="Arial"/>
              <a:sym typeface="Arial"/>
            </a:endParaRPr>
          </a:p>
          <a:p>
            <a:pPr marL="1200150" lvl="2" indent="-285750">
              <a:lnSpc>
                <a:spcPct val="90000"/>
              </a:lnSpc>
              <a:spcBef>
                <a:spcPts val="700"/>
              </a:spcBef>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effectLst/>
                <a:uLnTx/>
                <a:uFillTx/>
                <a:latin typeface="Arial"/>
                <a:ea typeface="Arial"/>
                <a:cs typeface="Arial"/>
                <a:sym typeface="Arial"/>
              </a:rPr>
              <a:t>Contains primitive urges (for hunger, thirst, and sex).</a:t>
            </a:r>
            <a:endParaRPr kumimoji="0" lang="en-US" sz="1600" i="0" u="none" strike="noStrike" kern="0" cap="none" spc="0" normalizeH="0" baseline="0" noProof="0" dirty="0">
              <a:ln>
                <a:noFill/>
              </a:ln>
              <a:effectLst/>
              <a:uLnTx/>
              <a:uFillTx/>
              <a:latin typeface="Arial"/>
              <a:cs typeface="Arial"/>
              <a:sym typeface="Arial"/>
            </a:endParaRPr>
          </a:p>
          <a:p>
            <a:pPr marL="1200150" lvl="2" indent="-285750">
              <a:lnSpc>
                <a:spcPct val="90000"/>
              </a:lnSpc>
              <a:spcBef>
                <a:spcPts val="700"/>
              </a:spcBef>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effectLst/>
                <a:uLnTx/>
                <a:uFillTx/>
                <a:latin typeface="Arial"/>
                <a:ea typeface="Arial"/>
                <a:cs typeface="Arial"/>
                <a:sym typeface="Arial"/>
              </a:rPr>
              <a:t>Impulsive, instinctual.</a:t>
            </a:r>
            <a:endParaRPr kumimoji="0" lang="en-US" sz="1600" i="0" u="none" strike="noStrike" kern="0" cap="none" spc="0" normalizeH="0" baseline="0" noProof="0" dirty="0">
              <a:ln>
                <a:noFill/>
              </a:ln>
              <a:effectLst/>
              <a:uLnTx/>
              <a:uFillTx/>
              <a:latin typeface="Arial"/>
              <a:cs typeface="Arial"/>
              <a:sym typeface="Arial"/>
            </a:endParaRPr>
          </a:p>
          <a:p>
            <a:pPr marL="1200150" lvl="2" indent="-285750">
              <a:lnSpc>
                <a:spcPct val="90000"/>
              </a:lnSpc>
              <a:spcBef>
                <a:spcPts val="700"/>
              </a:spcBef>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effectLst/>
                <a:uLnTx/>
                <a:uFillTx/>
                <a:latin typeface="Arial"/>
                <a:ea typeface="Arial"/>
                <a:cs typeface="Arial"/>
                <a:sym typeface="Arial"/>
              </a:rPr>
              <a:t>Operates on the </a:t>
            </a:r>
            <a:r>
              <a:rPr kumimoji="0" lang="en-US" sz="1600" i="0" u="sng" strike="noStrike" kern="0" cap="none" spc="0" normalizeH="0" baseline="0" noProof="0" dirty="0">
                <a:ln>
                  <a:noFill/>
                </a:ln>
                <a:effectLst/>
                <a:uLnTx/>
                <a:uFillTx/>
                <a:latin typeface="Arial"/>
                <a:ea typeface="Arial"/>
                <a:cs typeface="Arial"/>
                <a:sym typeface="Arial"/>
              </a:rPr>
              <a:t>”pleasure principle”</a:t>
            </a:r>
            <a:r>
              <a:rPr kumimoji="0" lang="en-US" sz="1600" i="0" u="none" strike="noStrike" kern="0" cap="none" spc="0" normalizeH="0" baseline="0" noProof="0" dirty="0">
                <a:ln>
                  <a:noFill/>
                </a:ln>
                <a:effectLst/>
                <a:uLnTx/>
                <a:uFillTx/>
                <a:latin typeface="Arial"/>
                <a:ea typeface="Arial"/>
                <a:cs typeface="Arial"/>
                <a:sym typeface="Arial"/>
              </a:rPr>
              <a:t> – seeks immediate gratification.</a:t>
            </a:r>
            <a:endParaRPr lang="en-US" sz="1600" kern="0" dirty="0">
              <a:latin typeface="Arial"/>
              <a:ea typeface="Arial"/>
              <a:cs typeface="Arial"/>
              <a:sym typeface="Arial"/>
            </a:endParaRPr>
          </a:p>
          <a:p>
            <a:pPr marL="742950" lvl="1" indent="-285750">
              <a:lnSpc>
                <a:spcPct val="90000"/>
              </a:lnSpc>
              <a:spcBef>
                <a:spcPts val="700"/>
              </a:spcBef>
              <a:buClr>
                <a:schemeClr val="accent1">
                  <a:lumMod val="60000"/>
                  <a:lumOff val="40000"/>
                </a:schemeClr>
              </a:buClr>
              <a:buSzPts val="1600"/>
              <a:buFont typeface="Wingdings" panose="05000000000000000000" pitchFamily="2" charset="2"/>
              <a:buChar char="ü"/>
              <a:defRPr/>
            </a:pPr>
            <a:r>
              <a:rPr kumimoji="0" lang="en-US" sz="1600" i="0" u="sng" strike="noStrike" kern="0" cap="none" spc="0" normalizeH="0" baseline="0" noProof="0" dirty="0">
                <a:ln>
                  <a:noFill/>
                </a:ln>
                <a:effectLst/>
                <a:uLnTx/>
                <a:uFillTx/>
                <a:latin typeface="Arial"/>
                <a:ea typeface="Arial"/>
                <a:cs typeface="Arial"/>
                <a:sym typeface="Arial"/>
              </a:rPr>
              <a:t>Ego (self)</a:t>
            </a:r>
            <a:endParaRPr kumimoji="0" lang="en-US" sz="1600" i="0" u="none" strike="noStrike" kern="0" cap="none" spc="0" normalizeH="0" baseline="0" noProof="0" dirty="0">
              <a:ln>
                <a:noFill/>
              </a:ln>
              <a:effectLst/>
              <a:uLnTx/>
              <a:uFillTx/>
              <a:latin typeface="Arial"/>
              <a:cs typeface="Arial"/>
              <a:sym typeface="Arial"/>
            </a:endParaRPr>
          </a:p>
          <a:p>
            <a:pPr marL="1200150" lvl="2" indent="-285750">
              <a:lnSpc>
                <a:spcPct val="90000"/>
              </a:lnSpc>
              <a:spcBef>
                <a:spcPts val="700"/>
              </a:spcBef>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effectLst/>
                <a:uLnTx/>
                <a:uFillTx/>
                <a:latin typeface="Arial"/>
                <a:ea typeface="Arial"/>
                <a:cs typeface="Arial"/>
                <a:sym typeface="Arial"/>
              </a:rPr>
              <a:t>Attempts to balance the id with the superego.</a:t>
            </a:r>
            <a:endParaRPr kumimoji="0" lang="en-US" sz="1600" i="0" u="none" strike="noStrike" kern="0" cap="none" spc="0" normalizeH="0" baseline="0" noProof="0" dirty="0">
              <a:ln>
                <a:noFill/>
              </a:ln>
              <a:effectLst/>
              <a:uLnTx/>
              <a:uFillTx/>
              <a:latin typeface="Arial"/>
              <a:cs typeface="Arial"/>
              <a:sym typeface="Arial"/>
            </a:endParaRPr>
          </a:p>
          <a:p>
            <a:pPr marL="1200150" lvl="2" indent="-285750">
              <a:lnSpc>
                <a:spcPct val="90000"/>
              </a:lnSpc>
              <a:spcBef>
                <a:spcPts val="700"/>
              </a:spcBef>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effectLst/>
                <a:uLnTx/>
                <a:uFillTx/>
                <a:latin typeface="Arial"/>
                <a:ea typeface="Arial"/>
                <a:cs typeface="Arial"/>
                <a:sym typeface="Arial"/>
              </a:rPr>
              <a:t>Rational</a:t>
            </a:r>
            <a:endParaRPr kumimoji="0" lang="en-US" sz="1600" i="0" u="none" strike="noStrike" kern="0" cap="none" spc="0" normalizeH="0" baseline="0" noProof="0" dirty="0">
              <a:ln>
                <a:noFill/>
              </a:ln>
              <a:effectLst/>
              <a:uLnTx/>
              <a:uFillTx/>
              <a:latin typeface="Arial"/>
              <a:cs typeface="Arial"/>
              <a:sym typeface="Arial"/>
            </a:endParaRPr>
          </a:p>
          <a:p>
            <a:pPr marL="1200150" lvl="2" indent="-285750">
              <a:lnSpc>
                <a:spcPct val="90000"/>
              </a:lnSpc>
              <a:spcBef>
                <a:spcPts val="700"/>
              </a:spcBef>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effectLst/>
                <a:uLnTx/>
                <a:uFillTx/>
                <a:latin typeface="Arial"/>
                <a:ea typeface="Arial"/>
                <a:cs typeface="Arial"/>
                <a:sym typeface="Arial"/>
              </a:rPr>
              <a:t>Operates on the </a:t>
            </a:r>
            <a:r>
              <a:rPr kumimoji="0" lang="en-US" sz="1600" i="0" u="sng" strike="noStrike" kern="0" cap="none" spc="0" normalizeH="0" baseline="0" noProof="0" dirty="0">
                <a:ln>
                  <a:noFill/>
                </a:ln>
                <a:effectLst/>
                <a:uLnTx/>
                <a:uFillTx/>
                <a:latin typeface="Arial"/>
                <a:ea typeface="Arial"/>
                <a:cs typeface="Arial"/>
                <a:sym typeface="Arial"/>
              </a:rPr>
              <a:t>“reality principle”</a:t>
            </a:r>
            <a:r>
              <a:rPr kumimoji="0" lang="en-US" sz="1600" i="0" u="none" strike="noStrike" kern="0" cap="none" spc="0" normalizeH="0" baseline="0" noProof="0" dirty="0">
                <a:ln>
                  <a:noFill/>
                </a:ln>
                <a:effectLst/>
                <a:uLnTx/>
                <a:uFillTx/>
                <a:latin typeface="Arial"/>
                <a:ea typeface="Arial"/>
                <a:cs typeface="Arial"/>
                <a:sym typeface="Arial"/>
              </a:rPr>
              <a:t> – helps the id satisfy desires in a realistic way.</a:t>
            </a:r>
            <a:endParaRPr kumimoji="0" lang="en-US" sz="1600" i="0" u="none" strike="noStrike" kern="0" cap="none" spc="0" normalizeH="0" baseline="0" noProof="0" dirty="0">
              <a:ln>
                <a:noFill/>
              </a:ln>
              <a:effectLst/>
              <a:uLnTx/>
              <a:uFillTx/>
              <a:latin typeface="Arial"/>
              <a:cs typeface="Arial"/>
              <a:sym typeface="Arial"/>
            </a:endParaRPr>
          </a:p>
          <a:p>
            <a:pPr marL="1200150" lvl="2" indent="-285750">
              <a:lnSpc>
                <a:spcPct val="90000"/>
              </a:lnSpc>
              <a:spcBef>
                <a:spcPts val="700"/>
              </a:spcBef>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effectLst/>
                <a:uLnTx/>
                <a:uFillTx/>
                <a:latin typeface="Arial"/>
                <a:ea typeface="Arial"/>
                <a:cs typeface="Arial"/>
                <a:sym typeface="Arial"/>
              </a:rPr>
              <a:t>The part of the personality seen by others.</a:t>
            </a:r>
            <a:endParaRPr kumimoji="0" lang="en-US" sz="1600" i="0" u="none" strike="noStrike" kern="0" cap="none" spc="0" normalizeH="0" baseline="0" noProof="0" dirty="0">
              <a:ln>
                <a:noFill/>
              </a:ln>
              <a:effectLst/>
              <a:uLnTx/>
              <a:uFillTx/>
              <a:latin typeface="Arial"/>
              <a:cs typeface="Arial"/>
              <a:sym typeface="Arial"/>
            </a:endParaRPr>
          </a:p>
          <a:p>
            <a:pPr marL="742950" lvl="1" indent="-285750">
              <a:lnSpc>
                <a:spcPct val="90000"/>
              </a:lnSpc>
              <a:spcBef>
                <a:spcPts val="700"/>
              </a:spcBef>
              <a:buClr>
                <a:schemeClr val="accent1">
                  <a:lumMod val="60000"/>
                  <a:lumOff val="40000"/>
                </a:schemeClr>
              </a:buClr>
              <a:buSzPts val="1600"/>
              <a:buFont typeface="Wingdings" panose="05000000000000000000" pitchFamily="2" charset="2"/>
              <a:buChar char="ü"/>
              <a:defRPr/>
            </a:pPr>
            <a:r>
              <a:rPr kumimoji="0" lang="en-US" sz="1600" i="0" u="sng" strike="noStrike" kern="0" cap="none" spc="0" normalizeH="0" baseline="0" noProof="0" dirty="0">
                <a:ln>
                  <a:noFill/>
                </a:ln>
                <a:effectLst/>
                <a:uLnTx/>
                <a:uFillTx/>
                <a:latin typeface="Arial"/>
                <a:ea typeface="Arial"/>
                <a:cs typeface="Arial"/>
                <a:sym typeface="Arial"/>
              </a:rPr>
              <a:t>Superego</a:t>
            </a:r>
            <a:endParaRPr kumimoji="0" lang="en-US" sz="1600" i="0" u="none" strike="noStrike" kern="0" cap="none" spc="0" normalizeH="0" baseline="0" noProof="0" dirty="0">
              <a:ln>
                <a:noFill/>
              </a:ln>
              <a:effectLst/>
              <a:uLnTx/>
              <a:uFillTx/>
              <a:latin typeface="Arial"/>
              <a:cs typeface="Arial"/>
              <a:sym typeface="Arial"/>
            </a:endParaRPr>
          </a:p>
          <a:p>
            <a:pPr marL="1200150" lvl="2" indent="-285750">
              <a:lnSpc>
                <a:spcPct val="90000"/>
              </a:lnSpc>
              <a:spcBef>
                <a:spcPts val="700"/>
              </a:spcBef>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effectLst/>
                <a:uLnTx/>
                <a:uFillTx/>
                <a:latin typeface="Arial"/>
                <a:ea typeface="Arial"/>
                <a:cs typeface="Arial"/>
                <a:sym typeface="Arial"/>
              </a:rPr>
              <a:t>Develops through interactions with others, learning social rules for right and wrong.</a:t>
            </a:r>
            <a:endParaRPr kumimoji="0" lang="en-US" sz="1600" i="0" u="none" strike="noStrike" kern="0" cap="none" spc="0" normalizeH="0" baseline="0" noProof="0" dirty="0">
              <a:ln>
                <a:noFill/>
              </a:ln>
              <a:effectLst/>
              <a:uLnTx/>
              <a:uFillTx/>
              <a:latin typeface="Arial"/>
              <a:cs typeface="Arial"/>
              <a:sym typeface="Arial"/>
            </a:endParaRPr>
          </a:p>
          <a:p>
            <a:pPr marL="1200150" lvl="2" indent="-285750">
              <a:lnSpc>
                <a:spcPct val="90000"/>
              </a:lnSpc>
              <a:spcBef>
                <a:spcPts val="700"/>
              </a:spcBef>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effectLst/>
                <a:uLnTx/>
                <a:uFillTx/>
                <a:latin typeface="Arial"/>
                <a:ea typeface="Arial"/>
                <a:cs typeface="Arial"/>
                <a:sym typeface="Arial"/>
              </a:rPr>
              <a:t>Moral compass that tells us how we should behave based on rules..</a:t>
            </a:r>
            <a:endParaRPr kumimoji="0" lang="en-US" sz="1600" i="0" u="none" strike="noStrike" kern="0" cap="none" spc="0" normalizeH="0" baseline="0" noProof="0" dirty="0">
              <a:ln>
                <a:noFill/>
              </a:ln>
              <a:effectLst/>
              <a:uLnTx/>
              <a:uFillTx/>
              <a:latin typeface="Arial"/>
              <a:cs typeface="Arial"/>
              <a:sym typeface="Arial"/>
            </a:endParaRPr>
          </a:p>
          <a:p>
            <a:pPr marL="1200150" lvl="2" indent="-285750">
              <a:lnSpc>
                <a:spcPct val="90000"/>
              </a:lnSpc>
              <a:spcBef>
                <a:spcPts val="700"/>
              </a:spcBef>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effectLst/>
                <a:uLnTx/>
                <a:uFillTx/>
                <a:latin typeface="Arial"/>
                <a:ea typeface="Arial"/>
                <a:cs typeface="Arial"/>
                <a:sym typeface="Arial"/>
              </a:rPr>
              <a:t>Strives for perfection.</a:t>
            </a:r>
            <a:endParaRPr kumimoji="0" lang="en-US" sz="1600" i="0" u="none" strike="noStrike" kern="0" cap="none" spc="0" normalizeH="0" baseline="0" noProof="0" dirty="0">
              <a:ln>
                <a:noFill/>
              </a:ln>
              <a:effectLst/>
              <a:uLnTx/>
              <a:uFillTx/>
              <a:latin typeface="Arial"/>
              <a:cs typeface="Arial"/>
              <a:sym typeface="Arial"/>
            </a:endParaRPr>
          </a:p>
          <a:p>
            <a:pPr marL="1200150" lvl="2" indent="-285750">
              <a:lnSpc>
                <a:spcPct val="90000"/>
              </a:lnSpc>
              <a:spcBef>
                <a:spcPts val="700"/>
              </a:spcBef>
              <a:buClr>
                <a:schemeClr val="accent1">
                  <a:lumMod val="60000"/>
                  <a:lumOff val="40000"/>
                </a:schemeClr>
              </a:buClr>
              <a:buSzPts val="1600"/>
              <a:buFont typeface="Wingdings" panose="05000000000000000000" pitchFamily="2" charset="2"/>
              <a:buChar char="ü"/>
              <a:defRPr/>
            </a:pPr>
            <a:r>
              <a:rPr kumimoji="0" lang="en-US" sz="1600" i="0" u="none" strike="noStrike" kern="0" cap="none" spc="0" normalizeH="0" baseline="0" noProof="0" dirty="0">
                <a:ln>
                  <a:noFill/>
                </a:ln>
                <a:effectLst/>
                <a:uLnTx/>
                <a:uFillTx/>
                <a:latin typeface="Arial"/>
                <a:ea typeface="Arial"/>
                <a:cs typeface="Arial"/>
                <a:sym typeface="Arial"/>
              </a:rPr>
              <a:t>Judges behavior - leads to feelings of pride or guilt.</a:t>
            </a:r>
            <a:endParaRPr kumimoji="0" lang="en-US" sz="1600" i="0" u="none" strike="noStrike" kern="0" cap="none" spc="0" normalizeH="0" baseline="0" noProof="0" dirty="0">
              <a:ln>
                <a:noFill/>
              </a:ln>
              <a:effectLst/>
              <a:uLnTx/>
              <a:uFillTx/>
              <a:latin typeface="Arial"/>
              <a:cs typeface="Arial"/>
              <a:sym typeface="Arial"/>
            </a:endParaRPr>
          </a:p>
        </p:txBody>
      </p:sp>
    </p:spTree>
    <p:extLst>
      <p:ext uri="{BB962C8B-B14F-4D97-AF65-F5344CB8AC3E}">
        <p14:creationId xmlns:p14="http://schemas.microsoft.com/office/powerpoint/2010/main" val="310665537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24595</TotalTime>
  <Words>6192</Words>
  <Application>Microsoft Office PowerPoint</Application>
  <PresentationFormat>Widescreen</PresentationFormat>
  <Paragraphs>488</Paragraphs>
  <Slides>40</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40</vt:i4>
      </vt:variant>
    </vt:vector>
  </HeadingPairs>
  <TitlesOfParts>
    <vt:vector size="46" baseType="lpstr">
      <vt:lpstr>Arial</vt:lpstr>
      <vt:lpstr>Calibri</vt:lpstr>
      <vt:lpstr>Calibri Light</vt:lpstr>
      <vt:lpstr>UniversLight</vt:lpstr>
      <vt:lpstr>Wingdings</vt:lpstr>
      <vt:lpstr>Office Theme</vt:lpstr>
      <vt:lpstr>Chapter 11  Personality</vt:lpstr>
      <vt:lpstr>Personality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 Introduction to Psychology</dc:title>
  <dc:creator>Maria Pagano</dc:creator>
  <cp:lastModifiedBy>Maria Pagano</cp:lastModifiedBy>
  <cp:revision>49</cp:revision>
  <dcterms:created xsi:type="dcterms:W3CDTF">2023-11-20T16:20:52Z</dcterms:created>
  <dcterms:modified xsi:type="dcterms:W3CDTF">2024-07-05T15:28:17Z</dcterms:modified>
</cp:coreProperties>
</file>