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58" r:id="rId1"/>
  </p:sldMasterIdLst>
  <p:notesMasterIdLst>
    <p:notesMasterId r:id="rId12"/>
  </p:notesMasterIdLst>
  <p:sldIdLst>
    <p:sldId id="256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212"/>
    <p:restoredTop sz="94674"/>
  </p:normalViewPr>
  <p:slideViewPr>
    <p:cSldViewPr snapToGrid="0" snapToObjects="1">
      <p:cViewPr varScale="1">
        <p:scale>
          <a:sx n="88" d="100"/>
          <a:sy n="88" d="100"/>
        </p:scale>
        <p:origin x="208" y="8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E131E4-8632-B741-B049-92C75344FB73}" type="datetimeFigureOut">
              <a:rPr lang="en-US" smtClean="0"/>
              <a:t>12/14/16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465DAF-8E32-AC4F-8C4D-FD0F03859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5492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Her dresses are top designer wedding gowns she</a:t>
            </a:r>
            <a:r>
              <a:rPr lang="en-US" baseline="0" dirty="0" smtClean="0"/>
              <a:t> went from being a professional figure skater who's dreams to represent America in the Olympics shattered and turned a negative into a </a:t>
            </a:r>
            <a:r>
              <a:rPr lang="en-US" baseline="0" dirty="0" err="1" smtClean="0"/>
              <a:t>postive</a:t>
            </a:r>
            <a:r>
              <a:rPr lang="en-US" baseline="0" dirty="0" smtClean="0"/>
              <a:t>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465DAF-8E32-AC4F-8C4D-FD0F0385975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6257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48A87A34-81AB-432B-8DAE-1953F412C126}" type="datetimeFigureOut">
              <a:rPr lang="en-US" smtClean="0"/>
              <a:t>12/14/16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cover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12/14/16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cov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12/14/16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cov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12/14/16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cov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48A87A34-81AB-432B-8DAE-1953F412C126}" type="datetimeFigureOut">
              <a:rPr lang="en-US" smtClean="0"/>
              <a:t>12/14/16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cov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12/14/16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cov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12/14/16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cov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12/14/16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cov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12/14/16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cov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12/14/16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transition spd="slow">
    <p:cov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48A87A34-81AB-432B-8DAE-1953F412C126}" type="datetimeFigureOut">
              <a:rPr lang="en-US" smtClean="0"/>
              <a:pPr/>
              <a:t>12/14/16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transition spd="slow">
    <p:cover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12/14/16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2517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9" r:id="rId1"/>
    <p:sldLayoutId id="2147483860" r:id="rId2"/>
    <p:sldLayoutId id="2147483861" r:id="rId3"/>
    <p:sldLayoutId id="2147483862" r:id="rId4"/>
    <p:sldLayoutId id="2147483863" r:id="rId5"/>
    <p:sldLayoutId id="2147483864" r:id="rId6"/>
    <p:sldLayoutId id="2147483865" r:id="rId7"/>
    <p:sldLayoutId id="2147483866" r:id="rId8"/>
    <p:sldLayoutId id="2147483867" r:id="rId9"/>
    <p:sldLayoutId id="2147483868" r:id="rId10"/>
    <p:sldLayoutId id="2147483869" r:id="rId11"/>
  </p:sldLayoutIdLst>
  <p:transition spd="slow">
    <p:cover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ikipedia.com/" TargetMode="External"/><Relationship Id="rId4" Type="http://schemas.openxmlformats.org/officeDocument/2006/relationships/hyperlink" Target="http://www.timesmagazine/com" TargetMode="External"/><Relationship Id="rId5" Type="http://schemas.openxmlformats.org/officeDocument/2006/relationships/hyperlink" Target="http://www.vogue.com/" TargetMode="External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4" Type="http://schemas.openxmlformats.org/officeDocument/2006/relationships/hyperlink" Target="https://en.wikipedia.org/wiki/Han_Chinese" TargetMode="External"/><Relationship Id="rId5" Type="http://schemas.openxmlformats.org/officeDocument/2006/relationships/hyperlink" Target="https://en.wikipedia.org/wiki/United_Nations" TargetMode="External"/><Relationship Id="rId6" Type="http://schemas.openxmlformats.org/officeDocument/2006/relationships/hyperlink" Target="https://en.wikipedia.org/wiki/Medicine" TargetMode="External"/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4" Type="http://schemas.openxmlformats.org/officeDocument/2006/relationships/hyperlink" Target="https://en.wikipedia.org/wiki/Vogue_(magazine)" TargetMode="External"/><Relationship Id="rId5" Type="http://schemas.openxmlformats.org/officeDocument/2006/relationships/hyperlink" Target="https://en.wikipedia.org/wiki/Ralph_Lauren" TargetMode="External"/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hyperlink" Target="https://en.wikipedia.org/wiki/Campbell_Brown" TargetMode="External"/><Relationship Id="rId20" Type="http://schemas.openxmlformats.org/officeDocument/2006/relationships/hyperlink" Target="https://en.wikipedia.org/wiki/Michelle_Obama" TargetMode="External"/><Relationship Id="rId21" Type="http://schemas.openxmlformats.org/officeDocument/2006/relationships/hyperlink" Target="https://en.wikipedia.org/wiki/Vera_Wang#cite_note-11" TargetMode="External"/><Relationship Id="rId22" Type="http://schemas.openxmlformats.org/officeDocument/2006/relationships/hyperlink" Target="https://en.wikipedia.org/wiki/Vera_Wang#cite_note-12" TargetMode="External"/><Relationship Id="rId10" Type="http://schemas.openxmlformats.org/officeDocument/2006/relationships/hyperlink" Target="https://en.wikipedia.org/wiki/Vera_Wang#cite_note-8" TargetMode="External"/><Relationship Id="rId11" Type="http://schemas.openxmlformats.org/officeDocument/2006/relationships/hyperlink" Target="https://en.wikipedia.org/wiki/Alicia_Keys" TargetMode="External"/><Relationship Id="rId12" Type="http://schemas.openxmlformats.org/officeDocument/2006/relationships/hyperlink" Target="https://en.wikipedia.org/wiki/Mariah_Carey" TargetMode="External"/><Relationship Id="rId13" Type="http://schemas.openxmlformats.org/officeDocument/2006/relationships/hyperlink" Target="https://en.wikipedia.org/wiki/Victoria_Beckham" TargetMode="External"/><Relationship Id="rId14" Type="http://schemas.openxmlformats.org/officeDocument/2006/relationships/hyperlink" Target="https://en.wikipedia.org/wiki/Avril_Lavigne" TargetMode="External"/><Relationship Id="rId15" Type="http://schemas.openxmlformats.org/officeDocument/2006/relationships/hyperlink" Target="https://en.wikipedia.org/wiki/Hilary_Duff" TargetMode="External"/><Relationship Id="rId16" Type="http://schemas.openxmlformats.org/officeDocument/2006/relationships/hyperlink" Target="https://en.wikipedia.org/wiki/Khloe_Kardashian" TargetMode="External"/><Relationship Id="rId17" Type="http://schemas.openxmlformats.org/officeDocument/2006/relationships/hyperlink" Target="https://en.wikipedia.org/wiki/Vera_Wang#cite_note-9" TargetMode="External"/><Relationship Id="rId18" Type="http://schemas.openxmlformats.org/officeDocument/2006/relationships/hyperlink" Target="https://en.wikipedia.org/wiki/Kim_Kardashian" TargetMode="External"/><Relationship Id="rId19" Type="http://schemas.openxmlformats.org/officeDocument/2006/relationships/hyperlink" Target="https://en.wikipedia.org/wiki/Vera_Wang#cite_note-10" TargetMode="External"/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3.png"/><Relationship Id="rId3" Type="http://schemas.openxmlformats.org/officeDocument/2006/relationships/image" Target="../media/image6.jpg"/><Relationship Id="rId4" Type="http://schemas.openxmlformats.org/officeDocument/2006/relationships/hyperlink" Target="https://en.wikipedia.org/wiki/Chelsea_Clinton" TargetMode="External"/><Relationship Id="rId5" Type="http://schemas.openxmlformats.org/officeDocument/2006/relationships/hyperlink" Target="https://en.wikipedia.org/wiki/Vera_Wang#cite_note-vog12-6" TargetMode="External"/><Relationship Id="rId6" Type="http://schemas.openxmlformats.org/officeDocument/2006/relationships/hyperlink" Target="https://en.wikipedia.org/wiki/Karenna_Gore" TargetMode="External"/><Relationship Id="rId7" Type="http://schemas.openxmlformats.org/officeDocument/2006/relationships/hyperlink" Target="https://en.wikipedia.org/wiki/Vera_Wang#cite_note-7" TargetMode="External"/><Relationship Id="rId8" Type="http://schemas.openxmlformats.org/officeDocument/2006/relationships/hyperlink" Target="https://en.wikipedia.org/wiki/Ivanka_Trump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7.tiff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3.png"/><Relationship Id="rId3" Type="http://schemas.openxmlformats.org/officeDocument/2006/relationships/image" Target="../media/image8.tif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3.png"/><Relationship Id="rId3" Type="http://schemas.openxmlformats.org/officeDocument/2006/relationships/image" Target="../media/image9.tif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0.png"/><Relationship Id="rId3" Type="http://schemas.openxmlformats.org/officeDocument/2006/relationships/image" Target="../media/image11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0.png"/><Relationship Id="rId3" Type="http://schemas.openxmlformats.org/officeDocument/2006/relationships/image" Target="../media/image1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Vera Wang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My inspiration for design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917653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77257" y="1582057"/>
            <a:ext cx="9564914" cy="1200329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/>
              </a:rPr>
              <a:t>www.wikipedia.com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www.timesmagazine/com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www.vogue.com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5288225"/>
      </p:ext>
    </p:extLst>
  </p:cSld>
  <p:clrMapOvr>
    <a:masterClrMapping/>
  </p:clrMapOvr>
  <p:transition spd="slow">
    <p:cover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Vera Wang </a:t>
            </a:r>
            <a:endParaRPr lang="en-US" dirty="0"/>
          </a:p>
        </p:txBody>
      </p:sp>
      <p:pic>
        <p:nvPicPr>
          <p:cNvPr id="6" name="Picture Placeholder 5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98" b="12598"/>
          <a:stretch>
            <a:fillRect/>
          </a:stretch>
        </p:blipFill>
        <p:spPr>
          <a:xfrm>
            <a:off x="-89188" y="0"/>
            <a:ext cx="9166926" cy="6858000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5999"/>
            <a:ext cx="2432304" cy="4164227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Vera Ellen Wang was born and raised in New York City, and is of </a:t>
            </a:r>
            <a:r>
              <a:rPr lang="en-US" dirty="0">
                <a:solidFill>
                  <a:schemeClr val="tx1"/>
                </a:solidFill>
                <a:hlinkClick r:id="rId4" tooltip="Han Chinese"/>
              </a:rPr>
              <a:t>Chinese</a:t>
            </a:r>
            <a:r>
              <a:rPr lang="en-US" dirty="0">
                <a:solidFill>
                  <a:schemeClr val="tx1"/>
                </a:solidFill>
              </a:rPr>
              <a:t> descent. Her parents were born in China, and came to the United States in the mid-1940s. Her mother, Florence Wu, worked as a translator for the </a:t>
            </a:r>
            <a:r>
              <a:rPr lang="en-US" dirty="0">
                <a:solidFill>
                  <a:schemeClr val="tx1"/>
                </a:solidFill>
                <a:hlinkClick r:id="rId5" tooltip="United Nations"/>
              </a:rPr>
              <a:t>United Nations</a:t>
            </a:r>
            <a:r>
              <a:rPr lang="en-US" dirty="0">
                <a:solidFill>
                  <a:schemeClr val="tx1"/>
                </a:solidFill>
              </a:rPr>
              <a:t>, while her father, Cheng Ching Wang, owned a </a:t>
            </a:r>
            <a:r>
              <a:rPr lang="en-US" dirty="0">
                <a:solidFill>
                  <a:schemeClr val="tx1"/>
                </a:solidFill>
                <a:hlinkClick r:id="rId6" tooltip="Medicine"/>
              </a:rPr>
              <a:t>medicine</a:t>
            </a:r>
            <a:r>
              <a:rPr lang="en-US" dirty="0">
                <a:solidFill>
                  <a:schemeClr val="tx1"/>
                </a:solidFill>
              </a:rPr>
              <a:t> company.</a:t>
            </a:r>
          </a:p>
        </p:txBody>
      </p:sp>
    </p:spTree>
    <p:extLst>
      <p:ext uri="{BB962C8B-B14F-4D97-AF65-F5344CB8AC3E}">
        <p14:creationId xmlns:p14="http://schemas.microsoft.com/office/powerpoint/2010/main" val="138738169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09" r="14909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333632"/>
            <a:ext cx="2432304" cy="5454520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Wang was hired to be an editor at </a:t>
            </a:r>
            <a:r>
              <a:rPr lang="en-US" i="1" dirty="0">
                <a:solidFill>
                  <a:schemeClr val="tx1"/>
                </a:solidFill>
                <a:hlinkClick r:id="rId4" tooltip="Vogue (magazine)"/>
              </a:rPr>
              <a:t>Vogue</a:t>
            </a:r>
            <a:r>
              <a:rPr lang="en-US" dirty="0">
                <a:solidFill>
                  <a:schemeClr val="tx1"/>
                </a:solidFill>
              </a:rPr>
              <a:t> immediately upon graduation from Sarah Lawrence, making her the youngest editor at that magazine. She stayed at </a:t>
            </a:r>
            <a:r>
              <a:rPr lang="en-US" i="1" dirty="0">
                <a:solidFill>
                  <a:schemeClr val="tx1"/>
                </a:solidFill>
              </a:rPr>
              <a:t>Vogue</a:t>
            </a:r>
            <a:r>
              <a:rPr lang="en-US" dirty="0">
                <a:solidFill>
                  <a:schemeClr val="tx1"/>
                </a:solidFill>
              </a:rPr>
              <a:t> for 17 years, leaving in 1987 to join </a:t>
            </a:r>
            <a:r>
              <a:rPr lang="en-US" dirty="0">
                <a:solidFill>
                  <a:schemeClr val="tx1"/>
                </a:solidFill>
                <a:hlinkClick r:id="rId5" tooltip="Ralph Lauren"/>
              </a:rPr>
              <a:t>Ralph Lauren</a:t>
            </a:r>
            <a:r>
              <a:rPr lang="en-US" dirty="0">
                <a:solidFill>
                  <a:schemeClr val="tx1"/>
                </a:solidFill>
              </a:rPr>
              <a:t>, who she worked for 2 years. At 40, she resigned and became an independent bridal wear designer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904174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15" r="5415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59329" y="420129"/>
            <a:ext cx="2432304" cy="5343309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Wang has made wedding gowns for many well-known public figures, such as </a:t>
            </a:r>
            <a:r>
              <a:rPr lang="en-US" dirty="0">
                <a:solidFill>
                  <a:schemeClr val="tx1"/>
                </a:solidFill>
                <a:hlinkClick r:id="rId4" tooltip="Chelsea Clinton"/>
              </a:rPr>
              <a:t>Chelsea Clinton</a:t>
            </a:r>
            <a:r>
              <a:rPr lang="en-US" dirty="0">
                <a:solidFill>
                  <a:schemeClr val="tx1"/>
                </a:solidFill>
              </a:rPr>
              <a:t>,</a:t>
            </a:r>
            <a:r>
              <a:rPr lang="en-US" baseline="30000" dirty="0">
                <a:solidFill>
                  <a:schemeClr val="tx1"/>
                </a:solidFill>
                <a:hlinkClick r:id="rId5"/>
              </a:rPr>
              <a:t>[6]</a:t>
            </a:r>
            <a:r>
              <a:rPr lang="en-US" dirty="0">
                <a:solidFill>
                  <a:schemeClr val="tx1"/>
                </a:solidFill>
              </a:rPr>
              <a:t> </a:t>
            </a:r>
            <a:r>
              <a:rPr lang="en-US" dirty="0">
                <a:solidFill>
                  <a:schemeClr val="tx1"/>
                </a:solidFill>
                <a:hlinkClick r:id="rId6" tooltip="Karenna Gore"/>
              </a:rPr>
              <a:t>Karenna Gore</a:t>
            </a:r>
            <a:r>
              <a:rPr lang="en-US" dirty="0">
                <a:solidFill>
                  <a:schemeClr val="tx1"/>
                </a:solidFill>
              </a:rPr>
              <a:t>,</a:t>
            </a:r>
            <a:r>
              <a:rPr lang="en-US" baseline="30000" dirty="0">
                <a:solidFill>
                  <a:schemeClr val="tx1"/>
                </a:solidFill>
                <a:hlinkClick r:id="rId7"/>
              </a:rPr>
              <a:t>[7]</a:t>
            </a:r>
            <a:r>
              <a:rPr lang="en-US" dirty="0">
                <a:solidFill>
                  <a:schemeClr val="tx1"/>
                </a:solidFill>
              </a:rPr>
              <a:t> </a:t>
            </a:r>
            <a:r>
              <a:rPr lang="en-US" dirty="0">
                <a:solidFill>
                  <a:schemeClr val="tx1"/>
                </a:solidFill>
                <a:hlinkClick r:id="rId8" tooltip="Ivanka Trump"/>
              </a:rPr>
              <a:t>Ivanka Trump</a:t>
            </a:r>
            <a:r>
              <a:rPr lang="en-US" dirty="0">
                <a:solidFill>
                  <a:schemeClr val="tx1"/>
                </a:solidFill>
              </a:rPr>
              <a:t>,</a:t>
            </a:r>
            <a:r>
              <a:rPr lang="en-US" baseline="30000" dirty="0">
                <a:solidFill>
                  <a:schemeClr val="tx1"/>
                </a:solidFill>
                <a:hlinkClick r:id="rId5"/>
              </a:rPr>
              <a:t>[6]</a:t>
            </a:r>
            <a:r>
              <a:rPr lang="en-US" dirty="0">
                <a:solidFill>
                  <a:schemeClr val="tx1"/>
                </a:solidFill>
              </a:rPr>
              <a:t> </a:t>
            </a:r>
            <a:r>
              <a:rPr lang="en-US" dirty="0">
                <a:solidFill>
                  <a:schemeClr val="tx1"/>
                </a:solidFill>
                <a:hlinkClick r:id="rId9" tooltip="Campbell Brown"/>
              </a:rPr>
              <a:t>Campbell Brown</a:t>
            </a:r>
            <a:r>
              <a:rPr lang="en-US" dirty="0">
                <a:solidFill>
                  <a:schemeClr val="tx1"/>
                </a:solidFill>
              </a:rPr>
              <a:t>,</a:t>
            </a:r>
            <a:r>
              <a:rPr lang="en-US" baseline="30000" dirty="0">
                <a:solidFill>
                  <a:schemeClr val="tx1"/>
                </a:solidFill>
                <a:hlinkClick r:id="rId10"/>
              </a:rPr>
              <a:t>[8]</a:t>
            </a:r>
            <a:r>
              <a:rPr lang="en-US" dirty="0">
                <a:solidFill>
                  <a:schemeClr val="tx1"/>
                </a:solidFill>
              </a:rPr>
              <a:t> </a:t>
            </a:r>
            <a:r>
              <a:rPr lang="en-US" dirty="0">
                <a:solidFill>
                  <a:schemeClr val="tx1"/>
                </a:solidFill>
                <a:hlinkClick r:id="rId11" tooltip="Alicia Keys"/>
              </a:rPr>
              <a:t>Alicia Keys</a:t>
            </a:r>
            <a:r>
              <a:rPr lang="en-US" dirty="0">
                <a:solidFill>
                  <a:schemeClr val="tx1"/>
                </a:solidFill>
              </a:rPr>
              <a:t>,</a:t>
            </a:r>
            <a:r>
              <a:rPr lang="en-US" baseline="30000" dirty="0">
                <a:solidFill>
                  <a:schemeClr val="tx1"/>
                </a:solidFill>
                <a:hlinkClick r:id="rId5"/>
              </a:rPr>
              <a:t>[6]</a:t>
            </a:r>
            <a:r>
              <a:rPr lang="en-US" dirty="0">
                <a:solidFill>
                  <a:schemeClr val="tx1"/>
                </a:solidFill>
              </a:rPr>
              <a:t> </a:t>
            </a:r>
            <a:r>
              <a:rPr lang="en-US" dirty="0">
                <a:solidFill>
                  <a:schemeClr val="tx1"/>
                </a:solidFill>
                <a:hlinkClick r:id="rId12" tooltip="Mariah Carey"/>
              </a:rPr>
              <a:t>Mariah Carey</a:t>
            </a:r>
            <a:r>
              <a:rPr lang="en-US" dirty="0">
                <a:solidFill>
                  <a:schemeClr val="tx1"/>
                </a:solidFill>
              </a:rPr>
              <a:t>,</a:t>
            </a:r>
            <a:r>
              <a:rPr lang="en-US" baseline="30000" dirty="0">
                <a:solidFill>
                  <a:schemeClr val="tx1"/>
                </a:solidFill>
                <a:hlinkClick r:id="rId5"/>
              </a:rPr>
              <a:t>[6]</a:t>
            </a:r>
            <a:r>
              <a:rPr lang="en-US" dirty="0">
                <a:solidFill>
                  <a:schemeClr val="tx1"/>
                </a:solidFill>
              </a:rPr>
              <a:t> </a:t>
            </a:r>
            <a:r>
              <a:rPr lang="en-US" dirty="0">
                <a:solidFill>
                  <a:schemeClr val="tx1"/>
                </a:solidFill>
                <a:hlinkClick r:id="rId13" tooltip="Victoria Beckham"/>
              </a:rPr>
              <a:t>Victoria Beckham</a:t>
            </a:r>
            <a:r>
              <a:rPr lang="en-US" dirty="0">
                <a:solidFill>
                  <a:schemeClr val="tx1"/>
                </a:solidFill>
              </a:rPr>
              <a:t>,</a:t>
            </a:r>
            <a:r>
              <a:rPr lang="en-US" baseline="30000" dirty="0">
                <a:solidFill>
                  <a:schemeClr val="tx1"/>
                </a:solidFill>
                <a:hlinkClick r:id="rId5"/>
              </a:rPr>
              <a:t>[6]</a:t>
            </a:r>
            <a:r>
              <a:rPr lang="en-US" dirty="0">
                <a:solidFill>
                  <a:schemeClr val="tx1"/>
                </a:solidFill>
              </a:rPr>
              <a:t> </a:t>
            </a:r>
            <a:r>
              <a:rPr lang="en-US" dirty="0">
                <a:solidFill>
                  <a:schemeClr val="tx1"/>
                </a:solidFill>
                <a:hlinkClick r:id="rId14" tooltip="Avril Lavigne"/>
              </a:rPr>
              <a:t>Avril Lavigne</a:t>
            </a:r>
            <a:r>
              <a:rPr lang="en-US" dirty="0">
                <a:solidFill>
                  <a:schemeClr val="tx1"/>
                </a:solidFill>
              </a:rPr>
              <a:t>,</a:t>
            </a:r>
            <a:r>
              <a:rPr lang="en-US" baseline="30000" dirty="0">
                <a:solidFill>
                  <a:schemeClr val="tx1"/>
                </a:solidFill>
                <a:hlinkClick r:id="rId5"/>
              </a:rPr>
              <a:t>[6]</a:t>
            </a:r>
            <a:r>
              <a:rPr lang="en-US" dirty="0">
                <a:solidFill>
                  <a:schemeClr val="tx1"/>
                </a:solidFill>
              </a:rPr>
              <a:t> </a:t>
            </a:r>
            <a:r>
              <a:rPr lang="en-US" dirty="0">
                <a:solidFill>
                  <a:schemeClr val="tx1"/>
                </a:solidFill>
                <a:hlinkClick r:id="rId15" tooltip="Hilary Duff"/>
              </a:rPr>
              <a:t>Hilary Duff</a:t>
            </a:r>
            <a:r>
              <a:rPr lang="en-US" dirty="0">
                <a:solidFill>
                  <a:schemeClr val="tx1"/>
                </a:solidFill>
              </a:rPr>
              <a:t>,</a:t>
            </a:r>
            <a:r>
              <a:rPr lang="en-US" baseline="30000" dirty="0">
                <a:solidFill>
                  <a:schemeClr val="tx1"/>
                </a:solidFill>
                <a:hlinkClick r:id="rId5"/>
              </a:rPr>
              <a:t>[6]</a:t>
            </a:r>
            <a:r>
              <a:rPr lang="en-US" dirty="0">
                <a:solidFill>
                  <a:schemeClr val="tx1"/>
                </a:solidFill>
              </a:rPr>
              <a:t> </a:t>
            </a:r>
            <a:r>
              <a:rPr lang="en-US" dirty="0">
                <a:solidFill>
                  <a:schemeClr val="tx1"/>
                </a:solidFill>
                <a:hlinkClick r:id="rId16" tooltip="Khloe Kardashian"/>
              </a:rPr>
              <a:t>Khloe Kardashian</a:t>
            </a:r>
            <a:r>
              <a:rPr lang="en-US" dirty="0">
                <a:solidFill>
                  <a:schemeClr val="tx1"/>
                </a:solidFill>
              </a:rPr>
              <a:t>,</a:t>
            </a:r>
            <a:r>
              <a:rPr lang="en-US" baseline="30000" dirty="0">
                <a:solidFill>
                  <a:schemeClr val="tx1"/>
                </a:solidFill>
                <a:hlinkClick r:id="rId17"/>
              </a:rPr>
              <a:t>[9]</a:t>
            </a:r>
            <a:r>
              <a:rPr lang="en-US" dirty="0">
                <a:solidFill>
                  <a:schemeClr val="tx1"/>
                </a:solidFill>
              </a:rPr>
              <a:t> and </a:t>
            </a:r>
            <a:r>
              <a:rPr lang="en-US" dirty="0">
                <a:solidFill>
                  <a:schemeClr val="tx1"/>
                </a:solidFill>
                <a:hlinkClick r:id="rId18" tooltip="Kim Kardashian"/>
              </a:rPr>
              <a:t>Kim Kardashian</a:t>
            </a:r>
            <a:r>
              <a:rPr lang="en-US" dirty="0">
                <a:solidFill>
                  <a:schemeClr val="tx1"/>
                </a:solidFill>
              </a:rPr>
              <a:t>.</a:t>
            </a:r>
            <a:r>
              <a:rPr lang="en-US" baseline="30000" dirty="0">
                <a:solidFill>
                  <a:schemeClr val="tx1"/>
                </a:solidFill>
                <a:hlinkClick r:id="rId19"/>
              </a:rPr>
              <a:t>[10]</a:t>
            </a:r>
            <a:r>
              <a:rPr lang="en-US" dirty="0">
                <a:solidFill>
                  <a:schemeClr val="tx1"/>
                </a:solidFill>
              </a:rPr>
              <a:t>Wang's evening wear has also been worn by </a:t>
            </a:r>
            <a:r>
              <a:rPr lang="en-US" dirty="0">
                <a:solidFill>
                  <a:schemeClr val="tx1"/>
                </a:solidFill>
                <a:hlinkClick r:id="rId20" tooltip="Michelle Obama"/>
              </a:rPr>
              <a:t>Michelle Obama</a:t>
            </a:r>
            <a:r>
              <a:rPr lang="en-US" dirty="0">
                <a:solidFill>
                  <a:schemeClr val="tx1"/>
                </a:solidFill>
              </a:rPr>
              <a:t>.</a:t>
            </a:r>
            <a:r>
              <a:rPr lang="en-US" baseline="30000" dirty="0">
                <a:solidFill>
                  <a:schemeClr val="tx1"/>
                </a:solidFill>
                <a:hlinkClick r:id="rId21"/>
              </a:rPr>
              <a:t>[11]</a:t>
            </a:r>
            <a:r>
              <a:rPr lang="en-US" baseline="30000" dirty="0">
                <a:solidFill>
                  <a:schemeClr val="tx1"/>
                </a:solidFill>
                <a:hlinkClick r:id="rId22"/>
              </a:rPr>
              <a:t>[12]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587507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Vera Wang 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How did Vera Wang inspire me to become a designer ?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She didn't</a:t>
            </a:r>
            <a:r>
              <a:rPr lang="uk-UA" dirty="0" smtClean="0"/>
              <a:t>’</a:t>
            </a:r>
            <a:r>
              <a:rPr lang="en-US" dirty="0" smtClean="0"/>
              <a:t>t start designing dresses until her 40’s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She changed her whole life by following a passion when her dream ended. 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She tells me not give up on your goals and dreams no matter how late in your life. There's always time for improvement. </a:t>
            </a:r>
            <a:endParaRPr lang="en-US" dirty="0"/>
          </a:p>
        </p:txBody>
      </p:sp>
      <p:sp>
        <p:nvSpPr>
          <p:cNvPr id="5" name="Picture Placeholder 2"/>
          <p:cNvSpPr txBox="1">
            <a:spLocks/>
          </p:cNvSpPr>
          <p:nvPr/>
        </p:nvSpPr>
        <p:spPr>
          <a:xfrm>
            <a:off x="228599" y="299389"/>
            <a:ext cx="8531352" cy="638251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598" y="237743"/>
            <a:ext cx="8557821" cy="4960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633697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Vera Wang 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I hope to one day to follow in her footsteps in designing my own brand of clothing. No matter how far in life I am I hope to have her passion and patients. </a:t>
            </a:r>
            <a:endParaRPr lang="en-US" dirty="0"/>
          </a:p>
        </p:txBody>
      </p:sp>
      <p:sp>
        <p:nvSpPr>
          <p:cNvPr id="5" name="Picture Placeholder 2"/>
          <p:cNvSpPr txBox="1">
            <a:spLocks/>
          </p:cNvSpPr>
          <p:nvPr/>
        </p:nvSpPr>
        <p:spPr>
          <a:xfrm>
            <a:off x="218325" y="299389"/>
            <a:ext cx="8531352" cy="638251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87314" y="645845"/>
            <a:ext cx="4445000" cy="568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669652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Vera Wang 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3"/>
          <a:srcRect t="25065" b="25065"/>
          <a:stretch>
            <a:fillRect/>
          </a:stretch>
        </p:blipFill>
        <p:spPr>
          <a:xfrm>
            <a:off x="0" y="1"/>
            <a:ext cx="9026434" cy="685800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I hope to one day run my own clothing line and a business of my own and who know maybe I will be the next Vera Wang who will design beautiful clothing for celebrities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219970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Vera Wang 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I chose Vera Wang as my a person who motivated me to become a designer because she not only makes beautiful clothing and couture dresses she made her name to become fashion legend and that is what she is and I hope to walk in her shoes one day and obtain a portion of her success.</a:t>
            </a:r>
            <a:endParaRPr lang="en-US" dirty="0"/>
          </a:p>
        </p:txBody>
      </p:sp>
      <p:pic>
        <p:nvPicPr>
          <p:cNvPr id="10" name="Picture Placeholder 9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53" r="8253"/>
          <a:stretch>
            <a:fillRect/>
          </a:stretch>
        </p:blipFill>
        <p:spPr>
          <a:xfrm>
            <a:off x="228600" y="266700"/>
            <a:ext cx="8531225" cy="6383338"/>
          </a:xfrm>
        </p:spPr>
      </p:pic>
    </p:spTree>
    <p:extLst>
      <p:ext uri="{BB962C8B-B14F-4D97-AF65-F5344CB8AC3E}">
        <p14:creationId xmlns:p14="http://schemas.microsoft.com/office/powerpoint/2010/main" val="483412224"/>
      </p:ext>
    </p:extLst>
  </p:cSld>
  <p:clrMapOvr>
    <a:masterClrMapping/>
  </p:clrMapOvr>
  <p:transition spd="slow">
    <p:cover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Vera Wang 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Vera is and inspiration to designers everywhere. She gives hope and teaches us when one thing in life </a:t>
            </a:r>
            <a:r>
              <a:rPr lang="en-US" dirty="0" err="1" smtClean="0"/>
              <a:t>doesn</a:t>
            </a:r>
            <a:r>
              <a:rPr lang="fr-FR" dirty="0" smtClean="0"/>
              <a:t>’</a:t>
            </a:r>
            <a:r>
              <a:rPr lang="en-US" dirty="0" smtClean="0"/>
              <a:t>t plan out the way you want don</a:t>
            </a:r>
            <a:r>
              <a:rPr lang="fr-FR" dirty="0" smtClean="0"/>
              <a:t>’</a:t>
            </a:r>
            <a:r>
              <a:rPr lang="en-US" dirty="0" smtClean="0"/>
              <a:t>t dwell on the past move on to anther dream because we all have more than one.</a:t>
            </a:r>
            <a:endParaRPr lang="en-US" dirty="0"/>
          </a:p>
        </p:txBody>
      </p:sp>
      <p:pic>
        <p:nvPicPr>
          <p:cNvPr id="9" name="Picture Placeholder 8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7" r="687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139796447"/>
      </p:ext>
    </p:extLst>
  </p:cSld>
  <p:clrMapOvr>
    <a:masterClrMapping/>
  </p:clrMapOvr>
  <p:transition spd="slow">
    <p:cover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Savon</Template>
  <TotalTime>110</TotalTime>
  <Words>324</Words>
  <Application>Microsoft Macintosh PowerPoint</Application>
  <PresentationFormat>Widescreen</PresentationFormat>
  <Paragraphs>24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Calibri</vt:lpstr>
      <vt:lpstr>Century Gothic</vt:lpstr>
      <vt:lpstr>Garamond</vt:lpstr>
      <vt:lpstr>Arial</vt:lpstr>
      <vt:lpstr>Savon</vt:lpstr>
      <vt:lpstr>Vera Wang </vt:lpstr>
      <vt:lpstr>Vera Wang </vt:lpstr>
      <vt:lpstr>PowerPoint Presentation</vt:lpstr>
      <vt:lpstr>PowerPoint Presentation</vt:lpstr>
      <vt:lpstr>Vera Wang </vt:lpstr>
      <vt:lpstr>Vera Wang </vt:lpstr>
      <vt:lpstr>Vera Wang </vt:lpstr>
      <vt:lpstr>Vera Wang </vt:lpstr>
      <vt:lpstr>Vera Wang </vt:lpstr>
      <vt:lpstr>PowerPoint Presentation</vt:lpstr>
    </vt:vector>
  </TitlesOfParts>
  <Company/>
  <LinksUpToDate>false</LinksUpToDate>
  <SharedDoc>false</SharedDoc>
  <HyperlinksChanged>false</HyperlinksChanged>
  <AppVersion>15.0026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Vera Wang </dc:title>
  <dc:creator>Microsoft Office User</dc:creator>
  <cp:lastModifiedBy>Microsoft Office User</cp:lastModifiedBy>
  <cp:revision>7</cp:revision>
  <dcterms:created xsi:type="dcterms:W3CDTF">2016-12-07T18:58:57Z</dcterms:created>
  <dcterms:modified xsi:type="dcterms:W3CDTF">2016-12-14T18:01:49Z</dcterms:modified>
</cp:coreProperties>
</file>