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1"/>
  </p:sldMasterIdLst>
  <p:notesMasterIdLst>
    <p:notesMasterId r:id="rId12"/>
  </p:notesMasterIdLst>
  <p:sldIdLst>
    <p:sldId id="256" r:id="rId2"/>
    <p:sldId id="257" r:id="rId3"/>
    <p:sldId id="305" r:id="rId4"/>
    <p:sldId id="294" r:id="rId5"/>
    <p:sldId id="296" r:id="rId6"/>
    <p:sldId id="306" r:id="rId7"/>
    <p:sldId id="307" r:id="rId8"/>
    <p:sldId id="308" r:id="rId9"/>
    <p:sldId id="302" r:id="rId10"/>
    <p:sldId id="304" r:id="rId11"/>
  </p:sldIdLst>
  <p:sldSz cx="9144000" cy="5143500" type="screen16x9"/>
  <p:notesSz cx="6858000" cy="9144000"/>
  <p:embeddedFontLst>
    <p:embeddedFont>
      <p:font typeface="Calibri" panose="020F0502020204030204" pitchFamily="34" charset="0"/>
      <p:regular r:id="rId13"/>
      <p:bold r:id="rId14"/>
      <p:italic r:id="rId15"/>
      <p:boldItalic r:id="rId16"/>
    </p:embeddedFont>
    <p:embeddedFont>
      <p:font typeface="Calibri Light" panose="020F0302020204030204" pitchFamily="34" charset="0"/>
      <p:regular r:id="rId17"/>
      <p:italic r:id="rId18"/>
    </p:embeddedFont>
    <p:embeddedFont>
      <p:font typeface="Roboto" panose="020B0604020202020204" charset="0"/>
      <p:regular r:id="rId19"/>
      <p:bold r:id="rId20"/>
      <p:italic r:id="rId21"/>
      <p:boldItalic r:id="rId22"/>
    </p:embeddedFont>
    <p:embeddedFont>
      <p:font typeface="Roboto Slab" panose="020B0604020202020204" charset="0"/>
      <p:regular r:id="rId23"/>
      <p:bold r:id="rId2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66" roundtripDataSignature="AMtx7mjhFyxAClze5nYNwAFNHcl22be9g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2BF4320-DC7E-4D29-92DB-80ADFA22290F}" v="4" dt="2023-09-15T19:51:24.865"/>
  </p1510:revLst>
</p1510:revInfo>
</file>

<file path=ppt/tableStyles.xml><?xml version="1.0" encoding="utf-8"?>
<a:tblStyleLst xmlns:a="http://schemas.openxmlformats.org/drawingml/2006/main" def="{78565A2E-4FC6-43CD-A1C1-19E1D6D660F0}">
  <a:tblStyle styleId="{78565A2E-4FC6-43CD-A1C1-19E1D6D660F0}" styleName="Table_0">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6EBF4"/>
          </a:solidFill>
        </a:fill>
      </a:tcStyle>
    </a:wholeTbl>
    <a:band1H>
      <a:tcTxStyle b="off" i="off"/>
      <a:tcStyle>
        <a:tcBdr/>
        <a:fill>
          <a:solidFill>
            <a:srgbClr val="CAD5E7"/>
          </a:solidFill>
        </a:fill>
      </a:tcStyle>
    </a:band1H>
    <a:band2H>
      <a:tcTxStyle b="off" i="off"/>
      <a:tcStyle>
        <a:tcBdr/>
      </a:tcStyle>
    </a:band2H>
    <a:band1V>
      <a:tcTxStyle b="off" i="off"/>
      <a:tcStyle>
        <a:tcBdr/>
        <a:fill>
          <a:solidFill>
            <a:srgbClr val="CAD5E7"/>
          </a:solidFill>
        </a:fill>
      </a:tcStyle>
    </a:band1V>
    <a:band2V>
      <a:tcTxStyle b="off" i="off"/>
      <a:tcStyle>
        <a:tcBdr/>
      </a:tcStyle>
    </a:band2V>
    <a:lastCol>
      <a:tcTxStyle b="on" i="off">
        <a:font>
          <a:latin typeface="Arial"/>
          <a:ea typeface="Arial"/>
          <a:cs typeface="Arial"/>
        </a:font>
        <a:schemeClr val="lt1"/>
      </a:tcTxStyle>
      <a:tcStyle>
        <a:tcBdr/>
        <a:fill>
          <a:solidFill>
            <a:schemeClr val="accent1"/>
          </a:solidFill>
        </a:fill>
      </a:tcStyle>
    </a:lastCol>
    <a:firstCol>
      <a:tcTxStyle b="on" i="off">
        <a:font>
          <a:latin typeface="Arial"/>
          <a:ea typeface="Arial"/>
          <a:cs typeface="Arial"/>
        </a:font>
        <a:schemeClr val="lt1"/>
      </a:tcTxStyle>
      <a:tcStyle>
        <a:tcBdr/>
        <a:fill>
          <a:solidFill>
            <a:schemeClr val="accent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43" d="100"/>
          <a:sy n="143" d="100"/>
        </p:scale>
        <p:origin x="684" y="11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font" Target="fonts/font9.fntdata"/><Relationship Id="rId68"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67" Type="http://schemas.openxmlformats.org/officeDocument/2006/relationships/presProps" Target="presProps.xml"/><Relationship Id="rId71"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2.fntdata"/><Relationship Id="rId66" Type="http://customschemas.google.com/relationships/presentationmetadata" Target="metadata"/><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font" Target="fonts/font11.fntdata"/><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font" Target="fonts/font10.fntdata"/><Relationship Id="rId69" Type="http://schemas.openxmlformats.org/officeDocument/2006/relationships/theme" Target="theme/theme1.xml"/></Relationships>
</file>

<file path=ppt/diagrams/_rels/data2.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svg"/><Relationship Id="rId1" Type="http://schemas.openxmlformats.org/officeDocument/2006/relationships/image" Target="../media/image5.png"/><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diagrams/_rels/drawing2.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svg"/><Relationship Id="rId1" Type="http://schemas.openxmlformats.org/officeDocument/2006/relationships/image" Target="../media/image5.png"/><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a:alpha val="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E5AA338-2656-4478-AC2F-44FCC5B8FE5A}" type="doc">
      <dgm:prSet loTypeId="urn:microsoft.com/office/officeart/2005/8/layout/hierarchy1" loCatId="hierarchy" qsTypeId="urn:microsoft.com/office/officeart/2005/8/quickstyle/simple1" qsCatId="simple" csTypeId="urn:microsoft.com/office/officeart/2005/8/colors/accent1_2" csCatId="accent1"/>
      <dgm:spPr/>
      <dgm:t>
        <a:bodyPr/>
        <a:lstStyle/>
        <a:p>
          <a:endParaRPr lang="en-US"/>
        </a:p>
      </dgm:t>
    </dgm:pt>
    <dgm:pt modelId="{312994B8-3723-49A4-9730-D5984F79E640}">
      <dgm:prSet/>
      <dgm:spPr/>
      <dgm:t>
        <a:bodyPr/>
        <a:lstStyle/>
        <a:p>
          <a:r>
            <a:rPr lang="en-US"/>
            <a:t>Revisit Growth Mindset</a:t>
          </a:r>
        </a:p>
      </dgm:t>
    </dgm:pt>
    <dgm:pt modelId="{8A9023E7-FE8E-49A3-937E-562C48305FF4}" type="parTrans" cxnId="{FD6776AF-513D-49DC-B895-B1CC382C1D80}">
      <dgm:prSet/>
      <dgm:spPr/>
      <dgm:t>
        <a:bodyPr/>
        <a:lstStyle/>
        <a:p>
          <a:endParaRPr lang="en-US"/>
        </a:p>
      </dgm:t>
    </dgm:pt>
    <dgm:pt modelId="{53D2C4B6-D9D1-4795-A571-C153A6D4197C}" type="sibTrans" cxnId="{FD6776AF-513D-49DC-B895-B1CC382C1D80}">
      <dgm:prSet/>
      <dgm:spPr/>
      <dgm:t>
        <a:bodyPr/>
        <a:lstStyle/>
        <a:p>
          <a:endParaRPr lang="en-US"/>
        </a:p>
      </dgm:t>
    </dgm:pt>
    <dgm:pt modelId="{A67F4BF6-EB34-41FF-8AA6-0A8B0B20315F}">
      <dgm:prSet/>
      <dgm:spPr/>
      <dgm:t>
        <a:bodyPr/>
        <a:lstStyle/>
        <a:p>
          <a:r>
            <a:rPr lang="en-US"/>
            <a:t>Go on a quest for answers</a:t>
          </a:r>
        </a:p>
      </dgm:t>
    </dgm:pt>
    <dgm:pt modelId="{999E7DCC-32BE-443F-B1E7-C555E11FDC51}" type="parTrans" cxnId="{FF57CC74-53E4-4D95-8432-EB9CC7951B65}">
      <dgm:prSet/>
      <dgm:spPr/>
      <dgm:t>
        <a:bodyPr/>
        <a:lstStyle/>
        <a:p>
          <a:endParaRPr lang="en-US"/>
        </a:p>
      </dgm:t>
    </dgm:pt>
    <dgm:pt modelId="{F40A12D2-19FA-46A4-A354-74DAADBE5EFE}" type="sibTrans" cxnId="{FF57CC74-53E4-4D95-8432-EB9CC7951B65}">
      <dgm:prSet/>
      <dgm:spPr/>
      <dgm:t>
        <a:bodyPr/>
        <a:lstStyle/>
        <a:p>
          <a:endParaRPr lang="en-US"/>
        </a:p>
      </dgm:t>
    </dgm:pt>
    <dgm:pt modelId="{1A8BFB94-CBD9-4DBB-8A4A-B69507EB7C24}">
      <dgm:prSet/>
      <dgm:spPr/>
      <dgm:t>
        <a:bodyPr/>
        <a:lstStyle/>
        <a:p>
          <a:r>
            <a:rPr lang="en-US"/>
            <a:t>Listen to a speaker from the Health Sciences Department</a:t>
          </a:r>
        </a:p>
      </dgm:t>
    </dgm:pt>
    <dgm:pt modelId="{B0183020-B481-4AD4-B743-1089338BD14C}" type="parTrans" cxnId="{F8FEB547-78DA-495F-A5D7-B7BE9D443F71}">
      <dgm:prSet/>
      <dgm:spPr/>
      <dgm:t>
        <a:bodyPr/>
        <a:lstStyle/>
        <a:p>
          <a:endParaRPr lang="en-US"/>
        </a:p>
      </dgm:t>
    </dgm:pt>
    <dgm:pt modelId="{86E78D67-4EC0-4C48-8B0C-0BECE0C482A0}" type="sibTrans" cxnId="{F8FEB547-78DA-495F-A5D7-B7BE9D443F71}">
      <dgm:prSet/>
      <dgm:spPr/>
      <dgm:t>
        <a:bodyPr/>
        <a:lstStyle/>
        <a:p>
          <a:endParaRPr lang="en-US"/>
        </a:p>
      </dgm:t>
    </dgm:pt>
    <dgm:pt modelId="{58ADED93-739F-4414-9737-4379C220B795}" type="pres">
      <dgm:prSet presAssocID="{9E5AA338-2656-4478-AC2F-44FCC5B8FE5A}" presName="hierChild1" presStyleCnt="0">
        <dgm:presLayoutVars>
          <dgm:chPref val="1"/>
          <dgm:dir/>
          <dgm:animOne val="branch"/>
          <dgm:animLvl val="lvl"/>
          <dgm:resizeHandles/>
        </dgm:presLayoutVars>
      </dgm:prSet>
      <dgm:spPr/>
    </dgm:pt>
    <dgm:pt modelId="{75C1303B-B761-4C8A-90EE-CF401F26F0ED}" type="pres">
      <dgm:prSet presAssocID="{312994B8-3723-49A4-9730-D5984F79E640}" presName="hierRoot1" presStyleCnt="0"/>
      <dgm:spPr/>
    </dgm:pt>
    <dgm:pt modelId="{11E960A0-65B3-4F8A-9F38-79F956754EA9}" type="pres">
      <dgm:prSet presAssocID="{312994B8-3723-49A4-9730-D5984F79E640}" presName="composite" presStyleCnt="0"/>
      <dgm:spPr/>
    </dgm:pt>
    <dgm:pt modelId="{D707CDC8-974B-4DAF-B341-74F253E9969B}" type="pres">
      <dgm:prSet presAssocID="{312994B8-3723-49A4-9730-D5984F79E640}" presName="background" presStyleLbl="node0" presStyleIdx="0" presStyleCnt="3"/>
      <dgm:spPr/>
    </dgm:pt>
    <dgm:pt modelId="{AF4F0B1C-B3C9-4EDC-BF62-A0E2FC747650}" type="pres">
      <dgm:prSet presAssocID="{312994B8-3723-49A4-9730-D5984F79E640}" presName="text" presStyleLbl="fgAcc0" presStyleIdx="0" presStyleCnt="3">
        <dgm:presLayoutVars>
          <dgm:chPref val="3"/>
        </dgm:presLayoutVars>
      </dgm:prSet>
      <dgm:spPr/>
    </dgm:pt>
    <dgm:pt modelId="{C10DE3D1-B53D-4F27-A8F7-BEC08DFCDB4D}" type="pres">
      <dgm:prSet presAssocID="{312994B8-3723-49A4-9730-D5984F79E640}" presName="hierChild2" presStyleCnt="0"/>
      <dgm:spPr/>
    </dgm:pt>
    <dgm:pt modelId="{4E2D0F6D-24B9-4E77-BB1C-0BB2AEFDE2C4}" type="pres">
      <dgm:prSet presAssocID="{A67F4BF6-EB34-41FF-8AA6-0A8B0B20315F}" presName="hierRoot1" presStyleCnt="0"/>
      <dgm:spPr/>
    </dgm:pt>
    <dgm:pt modelId="{E29ED236-5D15-4248-A143-27B80D989756}" type="pres">
      <dgm:prSet presAssocID="{A67F4BF6-EB34-41FF-8AA6-0A8B0B20315F}" presName="composite" presStyleCnt="0"/>
      <dgm:spPr/>
    </dgm:pt>
    <dgm:pt modelId="{EBF23B7C-9CBE-4F4E-AF29-8F915BD83429}" type="pres">
      <dgm:prSet presAssocID="{A67F4BF6-EB34-41FF-8AA6-0A8B0B20315F}" presName="background" presStyleLbl="node0" presStyleIdx="1" presStyleCnt="3"/>
      <dgm:spPr/>
    </dgm:pt>
    <dgm:pt modelId="{8DC8DCA7-5417-469A-917C-6F003C97E37A}" type="pres">
      <dgm:prSet presAssocID="{A67F4BF6-EB34-41FF-8AA6-0A8B0B20315F}" presName="text" presStyleLbl="fgAcc0" presStyleIdx="1" presStyleCnt="3">
        <dgm:presLayoutVars>
          <dgm:chPref val="3"/>
        </dgm:presLayoutVars>
      </dgm:prSet>
      <dgm:spPr/>
    </dgm:pt>
    <dgm:pt modelId="{11BA7076-A0D0-44CF-93C0-93ECBD62D3DA}" type="pres">
      <dgm:prSet presAssocID="{A67F4BF6-EB34-41FF-8AA6-0A8B0B20315F}" presName="hierChild2" presStyleCnt="0"/>
      <dgm:spPr/>
    </dgm:pt>
    <dgm:pt modelId="{6A48E412-AC9F-4289-8A87-5FB71EFEB38D}" type="pres">
      <dgm:prSet presAssocID="{1A8BFB94-CBD9-4DBB-8A4A-B69507EB7C24}" presName="hierRoot1" presStyleCnt="0"/>
      <dgm:spPr/>
    </dgm:pt>
    <dgm:pt modelId="{E07B02FC-797F-4301-B88D-48B96E943C5A}" type="pres">
      <dgm:prSet presAssocID="{1A8BFB94-CBD9-4DBB-8A4A-B69507EB7C24}" presName="composite" presStyleCnt="0"/>
      <dgm:spPr/>
    </dgm:pt>
    <dgm:pt modelId="{D5CFE580-3F89-4598-81BE-631BB706BEAF}" type="pres">
      <dgm:prSet presAssocID="{1A8BFB94-CBD9-4DBB-8A4A-B69507EB7C24}" presName="background" presStyleLbl="node0" presStyleIdx="2" presStyleCnt="3"/>
      <dgm:spPr/>
    </dgm:pt>
    <dgm:pt modelId="{27DFF689-8AEA-4936-88B2-44E8F8491F27}" type="pres">
      <dgm:prSet presAssocID="{1A8BFB94-CBD9-4DBB-8A4A-B69507EB7C24}" presName="text" presStyleLbl="fgAcc0" presStyleIdx="2" presStyleCnt="3">
        <dgm:presLayoutVars>
          <dgm:chPref val="3"/>
        </dgm:presLayoutVars>
      </dgm:prSet>
      <dgm:spPr/>
    </dgm:pt>
    <dgm:pt modelId="{78C2ED77-02B4-488A-BD0D-F2D32DC82D43}" type="pres">
      <dgm:prSet presAssocID="{1A8BFB94-CBD9-4DBB-8A4A-B69507EB7C24}" presName="hierChild2" presStyleCnt="0"/>
      <dgm:spPr/>
    </dgm:pt>
  </dgm:ptLst>
  <dgm:cxnLst>
    <dgm:cxn modelId="{F8FEB547-78DA-495F-A5D7-B7BE9D443F71}" srcId="{9E5AA338-2656-4478-AC2F-44FCC5B8FE5A}" destId="{1A8BFB94-CBD9-4DBB-8A4A-B69507EB7C24}" srcOrd="2" destOrd="0" parTransId="{B0183020-B481-4AD4-B743-1089338BD14C}" sibTransId="{86E78D67-4EC0-4C48-8B0C-0BECE0C482A0}"/>
    <dgm:cxn modelId="{F99DE350-8D3F-46F5-8A83-A35249533A2D}" type="presOf" srcId="{A67F4BF6-EB34-41FF-8AA6-0A8B0B20315F}" destId="{8DC8DCA7-5417-469A-917C-6F003C97E37A}" srcOrd="0" destOrd="0" presId="urn:microsoft.com/office/officeart/2005/8/layout/hierarchy1"/>
    <dgm:cxn modelId="{FF57CC74-53E4-4D95-8432-EB9CC7951B65}" srcId="{9E5AA338-2656-4478-AC2F-44FCC5B8FE5A}" destId="{A67F4BF6-EB34-41FF-8AA6-0A8B0B20315F}" srcOrd="1" destOrd="0" parTransId="{999E7DCC-32BE-443F-B1E7-C555E11FDC51}" sibTransId="{F40A12D2-19FA-46A4-A354-74DAADBE5EFE}"/>
    <dgm:cxn modelId="{DB62C69B-1CB2-4CBD-9154-81884D6FBB1C}" type="presOf" srcId="{9E5AA338-2656-4478-AC2F-44FCC5B8FE5A}" destId="{58ADED93-739F-4414-9737-4379C220B795}" srcOrd="0" destOrd="0" presId="urn:microsoft.com/office/officeart/2005/8/layout/hierarchy1"/>
    <dgm:cxn modelId="{FD6776AF-513D-49DC-B895-B1CC382C1D80}" srcId="{9E5AA338-2656-4478-AC2F-44FCC5B8FE5A}" destId="{312994B8-3723-49A4-9730-D5984F79E640}" srcOrd="0" destOrd="0" parTransId="{8A9023E7-FE8E-49A3-937E-562C48305FF4}" sibTransId="{53D2C4B6-D9D1-4795-A571-C153A6D4197C}"/>
    <dgm:cxn modelId="{675EC4C4-0509-40A2-A213-A1C0FAD91547}" type="presOf" srcId="{312994B8-3723-49A4-9730-D5984F79E640}" destId="{AF4F0B1C-B3C9-4EDC-BF62-A0E2FC747650}" srcOrd="0" destOrd="0" presId="urn:microsoft.com/office/officeart/2005/8/layout/hierarchy1"/>
    <dgm:cxn modelId="{5FA2D0ED-D62F-4E79-B26C-451F87D64222}" type="presOf" srcId="{1A8BFB94-CBD9-4DBB-8A4A-B69507EB7C24}" destId="{27DFF689-8AEA-4936-88B2-44E8F8491F27}" srcOrd="0" destOrd="0" presId="urn:microsoft.com/office/officeart/2005/8/layout/hierarchy1"/>
    <dgm:cxn modelId="{F53A9F45-93A5-46E7-93BB-6C3BC78CDA76}" type="presParOf" srcId="{58ADED93-739F-4414-9737-4379C220B795}" destId="{75C1303B-B761-4C8A-90EE-CF401F26F0ED}" srcOrd="0" destOrd="0" presId="urn:microsoft.com/office/officeart/2005/8/layout/hierarchy1"/>
    <dgm:cxn modelId="{6E2E82C6-5129-402E-ADFC-CCAC8C769A46}" type="presParOf" srcId="{75C1303B-B761-4C8A-90EE-CF401F26F0ED}" destId="{11E960A0-65B3-4F8A-9F38-79F956754EA9}" srcOrd="0" destOrd="0" presId="urn:microsoft.com/office/officeart/2005/8/layout/hierarchy1"/>
    <dgm:cxn modelId="{6D90BF1A-7648-40CD-9B97-11F3283DCE40}" type="presParOf" srcId="{11E960A0-65B3-4F8A-9F38-79F956754EA9}" destId="{D707CDC8-974B-4DAF-B341-74F253E9969B}" srcOrd="0" destOrd="0" presId="urn:microsoft.com/office/officeart/2005/8/layout/hierarchy1"/>
    <dgm:cxn modelId="{D83C1CDF-656E-45D4-AF1A-DAA9EF907AB7}" type="presParOf" srcId="{11E960A0-65B3-4F8A-9F38-79F956754EA9}" destId="{AF4F0B1C-B3C9-4EDC-BF62-A0E2FC747650}" srcOrd="1" destOrd="0" presId="urn:microsoft.com/office/officeart/2005/8/layout/hierarchy1"/>
    <dgm:cxn modelId="{65ADF977-7F66-46C8-B0C8-89A485B682FC}" type="presParOf" srcId="{75C1303B-B761-4C8A-90EE-CF401F26F0ED}" destId="{C10DE3D1-B53D-4F27-A8F7-BEC08DFCDB4D}" srcOrd="1" destOrd="0" presId="urn:microsoft.com/office/officeart/2005/8/layout/hierarchy1"/>
    <dgm:cxn modelId="{0B8D9173-AE66-41E0-950D-E5354C803ACE}" type="presParOf" srcId="{58ADED93-739F-4414-9737-4379C220B795}" destId="{4E2D0F6D-24B9-4E77-BB1C-0BB2AEFDE2C4}" srcOrd="1" destOrd="0" presId="urn:microsoft.com/office/officeart/2005/8/layout/hierarchy1"/>
    <dgm:cxn modelId="{271EC055-08D7-4010-BFE5-6D4C90831BC8}" type="presParOf" srcId="{4E2D0F6D-24B9-4E77-BB1C-0BB2AEFDE2C4}" destId="{E29ED236-5D15-4248-A143-27B80D989756}" srcOrd="0" destOrd="0" presId="urn:microsoft.com/office/officeart/2005/8/layout/hierarchy1"/>
    <dgm:cxn modelId="{2A3E3295-E19F-4736-9F15-7291FC5FF809}" type="presParOf" srcId="{E29ED236-5D15-4248-A143-27B80D989756}" destId="{EBF23B7C-9CBE-4F4E-AF29-8F915BD83429}" srcOrd="0" destOrd="0" presId="urn:microsoft.com/office/officeart/2005/8/layout/hierarchy1"/>
    <dgm:cxn modelId="{6E6EB728-C830-400C-9AEC-2869300DEA68}" type="presParOf" srcId="{E29ED236-5D15-4248-A143-27B80D989756}" destId="{8DC8DCA7-5417-469A-917C-6F003C97E37A}" srcOrd="1" destOrd="0" presId="urn:microsoft.com/office/officeart/2005/8/layout/hierarchy1"/>
    <dgm:cxn modelId="{6B984A91-69C7-4761-B123-306FCE56D7D9}" type="presParOf" srcId="{4E2D0F6D-24B9-4E77-BB1C-0BB2AEFDE2C4}" destId="{11BA7076-A0D0-44CF-93C0-93ECBD62D3DA}" srcOrd="1" destOrd="0" presId="urn:microsoft.com/office/officeart/2005/8/layout/hierarchy1"/>
    <dgm:cxn modelId="{4270813B-9B5A-43C3-B166-42801FB1D856}" type="presParOf" srcId="{58ADED93-739F-4414-9737-4379C220B795}" destId="{6A48E412-AC9F-4289-8A87-5FB71EFEB38D}" srcOrd="2" destOrd="0" presId="urn:microsoft.com/office/officeart/2005/8/layout/hierarchy1"/>
    <dgm:cxn modelId="{0286CB44-1AAE-4D81-8CF2-A9230C065BC7}" type="presParOf" srcId="{6A48E412-AC9F-4289-8A87-5FB71EFEB38D}" destId="{E07B02FC-797F-4301-B88D-48B96E943C5A}" srcOrd="0" destOrd="0" presId="urn:microsoft.com/office/officeart/2005/8/layout/hierarchy1"/>
    <dgm:cxn modelId="{2EF6DE95-2F48-4254-9076-2B0ED2226B0C}" type="presParOf" srcId="{E07B02FC-797F-4301-B88D-48B96E943C5A}" destId="{D5CFE580-3F89-4598-81BE-631BB706BEAF}" srcOrd="0" destOrd="0" presId="urn:microsoft.com/office/officeart/2005/8/layout/hierarchy1"/>
    <dgm:cxn modelId="{9402551A-34B1-4BE3-97C0-473818AC9437}" type="presParOf" srcId="{E07B02FC-797F-4301-B88D-48B96E943C5A}" destId="{27DFF689-8AEA-4936-88B2-44E8F8491F27}" srcOrd="1" destOrd="0" presId="urn:microsoft.com/office/officeart/2005/8/layout/hierarchy1"/>
    <dgm:cxn modelId="{7AEC9708-E540-4131-B9E7-131E5DA93BC5}" type="presParOf" srcId="{6A48E412-AC9F-4289-8A87-5FB71EFEB38D}" destId="{78C2ED77-02B4-488A-BD0D-F2D32DC82D43}"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2F8CA3D-74D0-4A23-8859-0285470C5CE8}" type="doc">
      <dgm:prSet loTypeId="urn:microsoft.com/office/officeart/2018/5/layout/CenteredIconLabelDescriptionList" loCatId="icon" qsTypeId="urn:microsoft.com/office/officeart/2005/8/quickstyle/simple1" qsCatId="simple" csTypeId="urn:microsoft.com/office/officeart/2018/5/colors/Iconchunking_neutralbg_accent1_2" csCatId="accent1" phldr="1"/>
      <dgm:spPr/>
      <dgm:t>
        <a:bodyPr/>
        <a:lstStyle/>
        <a:p>
          <a:endParaRPr lang="en-US"/>
        </a:p>
      </dgm:t>
    </dgm:pt>
    <dgm:pt modelId="{B637C570-3CA7-47BC-9E2C-BB9B51E38C7E}">
      <dgm:prSet/>
      <dgm:spPr/>
      <dgm:t>
        <a:bodyPr/>
        <a:lstStyle/>
        <a:p>
          <a:pPr>
            <a:defRPr b="1"/>
          </a:pPr>
          <a:r>
            <a:rPr lang="en-US"/>
            <a:t>Join your assigned group.</a:t>
          </a:r>
        </a:p>
      </dgm:t>
    </dgm:pt>
    <dgm:pt modelId="{7FC8D62F-7B3C-434D-A630-50B6A261A0C7}" type="parTrans" cxnId="{240C27E0-32DD-48ED-95F9-F7C6BBCBCAD1}">
      <dgm:prSet/>
      <dgm:spPr/>
      <dgm:t>
        <a:bodyPr/>
        <a:lstStyle/>
        <a:p>
          <a:endParaRPr lang="en-US"/>
        </a:p>
      </dgm:t>
    </dgm:pt>
    <dgm:pt modelId="{FE856AC8-4375-48AE-8C44-D815A57AFB7D}" type="sibTrans" cxnId="{240C27E0-32DD-48ED-95F9-F7C6BBCBCAD1}">
      <dgm:prSet/>
      <dgm:spPr/>
      <dgm:t>
        <a:bodyPr/>
        <a:lstStyle/>
        <a:p>
          <a:endParaRPr lang="en-US"/>
        </a:p>
      </dgm:t>
    </dgm:pt>
    <dgm:pt modelId="{32E58329-C43C-410E-A850-03B9584E8069}">
      <dgm:prSet/>
      <dgm:spPr/>
      <dgm:t>
        <a:bodyPr/>
        <a:lstStyle/>
        <a:p>
          <a:pPr>
            <a:defRPr b="1"/>
          </a:pPr>
          <a:r>
            <a:rPr lang="en-US"/>
            <a:t>On OpenLab, on our Agenda, there’s a link to a document.</a:t>
          </a:r>
        </a:p>
      </dgm:t>
    </dgm:pt>
    <dgm:pt modelId="{6A7FB3E0-A324-452B-AC3D-4BED7A9E9F80}" type="parTrans" cxnId="{F5E0651C-3CB3-481E-844B-149315C924B3}">
      <dgm:prSet/>
      <dgm:spPr/>
      <dgm:t>
        <a:bodyPr/>
        <a:lstStyle/>
        <a:p>
          <a:endParaRPr lang="en-US"/>
        </a:p>
      </dgm:t>
    </dgm:pt>
    <dgm:pt modelId="{1506CF9B-4E6F-4741-AF1C-412A2298442B}" type="sibTrans" cxnId="{F5E0651C-3CB3-481E-844B-149315C924B3}">
      <dgm:prSet/>
      <dgm:spPr/>
      <dgm:t>
        <a:bodyPr/>
        <a:lstStyle/>
        <a:p>
          <a:endParaRPr lang="en-US"/>
        </a:p>
      </dgm:t>
    </dgm:pt>
    <dgm:pt modelId="{975060CE-23AC-4AC9-A217-027EE7AD802F}">
      <dgm:prSet/>
      <dgm:spPr/>
      <dgm:t>
        <a:bodyPr/>
        <a:lstStyle/>
        <a:p>
          <a:pPr>
            <a:defRPr b="1"/>
          </a:pPr>
          <a:r>
            <a:rPr lang="en-US" dirty="0"/>
            <a:t>Choose a scribe.</a:t>
          </a:r>
        </a:p>
      </dgm:t>
    </dgm:pt>
    <dgm:pt modelId="{5CB6117E-F62F-4189-B7D5-3633EA0425D3}" type="parTrans" cxnId="{40797EAD-1F0D-4B0A-8DCB-5103D6224F37}">
      <dgm:prSet/>
      <dgm:spPr/>
      <dgm:t>
        <a:bodyPr/>
        <a:lstStyle/>
        <a:p>
          <a:endParaRPr lang="en-US"/>
        </a:p>
      </dgm:t>
    </dgm:pt>
    <dgm:pt modelId="{B882D8B2-81E2-42E8-9AEC-6711EA9CF7E3}" type="sibTrans" cxnId="{40797EAD-1F0D-4B0A-8DCB-5103D6224F37}">
      <dgm:prSet/>
      <dgm:spPr/>
      <dgm:t>
        <a:bodyPr/>
        <a:lstStyle/>
        <a:p>
          <a:endParaRPr lang="en-US"/>
        </a:p>
      </dgm:t>
    </dgm:pt>
    <dgm:pt modelId="{2998CC1D-DAE7-48D0-87BA-A738A25A69F2}">
      <dgm:prSet/>
      <dgm:spPr/>
      <dgm:t>
        <a:bodyPr/>
        <a:lstStyle/>
        <a:p>
          <a:r>
            <a:rPr lang="en-US" dirty="0"/>
            <a:t>When you’ve finished the quest, you must email the photos </a:t>
          </a:r>
          <a:r>
            <a:rPr lang="en-US"/>
            <a:t>to me.</a:t>
          </a:r>
          <a:endParaRPr lang="en-US" dirty="0"/>
        </a:p>
      </dgm:t>
    </dgm:pt>
    <dgm:pt modelId="{028109FC-AF96-450E-B1BA-89619F7CD7DC}" type="parTrans" cxnId="{7AC8FD7E-E571-4585-AC84-915161069AAD}">
      <dgm:prSet/>
      <dgm:spPr/>
      <dgm:t>
        <a:bodyPr/>
        <a:lstStyle/>
        <a:p>
          <a:endParaRPr lang="en-US"/>
        </a:p>
      </dgm:t>
    </dgm:pt>
    <dgm:pt modelId="{3C2028A2-1B8F-4EFD-A1B0-B217BDA2F20A}" type="sibTrans" cxnId="{7AC8FD7E-E571-4585-AC84-915161069AAD}">
      <dgm:prSet/>
      <dgm:spPr/>
      <dgm:t>
        <a:bodyPr/>
        <a:lstStyle/>
        <a:p>
          <a:endParaRPr lang="en-US"/>
        </a:p>
      </dgm:t>
    </dgm:pt>
    <dgm:pt modelId="{C19C124D-0289-406A-86B9-C973DA8560EE}">
      <dgm:prSet/>
      <dgm:spPr/>
      <dgm:t>
        <a:bodyPr/>
        <a:lstStyle/>
        <a:p>
          <a:pPr>
            <a:defRPr b="1"/>
          </a:pPr>
          <a:r>
            <a:rPr lang="en-US"/>
            <a:t>You only have until 1pm to complete the quest!</a:t>
          </a:r>
        </a:p>
      </dgm:t>
    </dgm:pt>
    <dgm:pt modelId="{EFC4B5C7-E371-406B-A9CC-53D9BD14E874}" type="parTrans" cxnId="{A9CDAE58-4731-4DFB-B574-FB9061DAE7ED}">
      <dgm:prSet/>
      <dgm:spPr/>
      <dgm:t>
        <a:bodyPr/>
        <a:lstStyle/>
        <a:p>
          <a:endParaRPr lang="en-US"/>
        </a:p>
      </dgm:t>
    </dgm:pt>
    <dgm:pt modelId="{7FD7E254-B009-4773-85C0-6F666AE1986C}" type="sibTrans" cxnId="{A9CDAE58-4731-4DFB-B574-FB9061DAE7ED}">
      <dgm:prSet/>
      <dgm:spPr/>
      <dgm:t>
        <a:bodyPr/>
        <a:lstStyle/>
        <a:p>
          <a:endParaRPr lang="en-US"/>
        </a:p>
      </dgm:t>
    </dgm:pt>
    <dgm:pt modelId="{8243E0D8-94E0-4156-AED1-658F2C02E709}" type="pres">
      <dgm:prSet presAssocID="{82F8CA3D-74D0-4A23-8859-0285470C5CE8}" presName="root" presStyleCnt="0">
        <dgm:presLayoutVars>
          <dgm:dir/>
          <dgm:resizeHandles val="exact"/>
        </dgm:presLayoutVars>
      </dgm:prSet>
      <dgm:spPr/>
    </dgm:pt>
    <dgm:pt modelId="{AB1B5305-E680-47B5-84E5-17BDB83D142A}" type="pres">
      <dgm:prSet presAssocID="{B637C570-3CA7-47BC-9E2C-BB9B51E38C7E}" presName="compNode" presStyleCnt="0"/>
      <dgm:spPr/>
    </dgm:pt>
    <dgm:pt modelId="{3BD7163B-4529-46C5-8B70-43E6A1C91E8B}" type="pres">
      <dgm:prSet presAssocID="{B637C570-3CA7-47BC-9E2C-BB9B51E38C7E}"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ycle with People"/>
        </a:ext>
      </dgm:extLst>
    </dgm:pt>
    <dgm:pt modelId="{0FEB7022-DA79-467C-89C3-CD8E91663301}" type="pres">
      <dgm:prSet presAssocID="{B637C570-3CA7-47BC-9E2C-BB9B51E38C7E}" presName="iconSpace" presStyleCnt="0"/>
      <dgm:spPr/>
    </dgm:pt>
    <dgm:pt modelId="{226A16B4-0E19-46B4-A1DA-03E94E9E3F79}" type="pres">
      <dgm:prSet presAssocID="{B637C570-3CA7-47BC-9E2C-BB9B51E38C7E}" presName="parTx" presStyleLbl="revTx" presStyleIdx="0" presStyleCnt="8">
        <dgm:presLayoutVars>
          <dgm:chMax val="0"/>
          <dgm:chPref val="0"/>
        </dgm:presLayoutVars>
      </dgm:prSet>
      <dgm:spPr/>
    </dgm:pt>
    <dgm:pt modelId="{873C2DC5-2C26-488A-8D83-D2C2CFEFD61C}" type="pres">
      <dgm:prSet presAssocID="{B637C570-3CA7-47BC-9E2C-BB9B51E38C7E}" presName="txSpace" presStyleCnt="0"/>
      <dgm:spPr/>
    </dgm:pt>
    <dgm:pt modelId="{C29CACC7-279F-4A96-B025-A2192B883F91}" type="pres">
      <dgm:prSet presAssocID="{B637C570-3CA7-47BC-9E2C-BB9B51E38C7E}" presName="desTx" presStyleLbl="revTx" presStyleIdx="1" presStyleCnt="8">
        <dgm:presLayoutVars/>
      </dgm:prSet>
      <dgm:spPr/>
    </dgm:pt>
    <dgm:pt modelId="{E4A64F1A-96CA-4FDF-B226-DBBDDF145808}" type="pres">
      <dgm:prSet presAssocID="{FE856AC8-4375-48AE-8C44-D815A57AFB7D}" presName="sibTrans" presStyleCnt="0"/>
      <dgm:spPr/>
    </dgm:pt>
    <dgm:pt modelId="{E04FBE54-6FD8-4BF7-9446-86D3E36C6068}" type="pres">
      <dgm:prSet presAssocID="{32E58329-C43C-410E-A850-03B9584E8069}" presName="compNode" presStyleCnt="0"/>
      <dgm:spPr/>
    </dgm:pt>
    <dgm:pt modelId="{B2B0649F-4799-4BBE-9BEF-6047E24215C6}" type="pres">
      <dgm:prSet presAssocID="{32E58329-C43C-410E-A850-03B9584E8069}"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Link"/>
        </a:ext>
      </dgm:extLst>
    </dgm:pt>
    <dgm:pt modelId="{43B10134-0833-4012-AAB8-BBDE13EF4389}" type="pres">
      <dgm:prSet presAssocID="{32E58329-C43C-410E-A850-03B9584E8069}" presName="iconSpace" presStyleCnt="0"/>
      <dgm:spPr/>
    </dgm:pt>
    <dgm:pt modelId="{D30428D1-589E-4504-9F5C-A7BC9AAC4F9F}" type="pres">
      <dgm:prSet presAssocID="{32E58329-C43C-410E-A850-03B9584E8069}" presName="parTx" presStyleLbl="revTx" presStyleIdx="2" presStyleCnt="8">
        <dgm:presLayoutVars>
          <dgm:chMax val="0"/>
          <dgm:chPref val="0"/>
        </dgm:presLayoutVars>
      </dgm:prSet>
      <dgm:spPr/>
    </dgm:pt>
    <dgm:pt modelId="{B36815EF-ADF2-4F69-AE98-244F6BBB4EEA}" type="pres">
      <dgm:prSet presAssocID="{32E58329-C43C-410E-A850-03B9584E8069}" presName="txSpace" presStyleCnt="0"/>
      <dgm:spPr/>
    </dgm:pt>
    <dgm:pt modelId="{2A6C3131-A139-41C4-B445-A0C38FB8677A}" type="pres">
      <dgm:prSet presAssocID="{32E58329-C43C-410E-A850-03B9584E8069}" presName="desTx" presStyleLbl="revTx" presStyleIdx="3" presStyleCnt="8">
        <dgm:presLayoutVars/>
      </dgm:prSet>
      <dgm:spPr/>
    </dgm:pt>
    <dgm:pt modelId="{451BCD8F-EC1E-4F8D-85BC-FB6D08072F1B}" type="pres">
      <dgm:prSet presAssocID="{1506CF9B-4E6F-4741-AF1C-412A2298442B}" presName="sibTrans" presStyleCnt="0"/>
      <dgm:spPr/>
    </dgm:pt>
    <dgm:pt modelId="{543CCC40-3F16-4BF8-BECD-140D82C8D643}" type="pres">
      <dgm:prSet presAssocID="{975060CE-23AC-4AC9-A217-027EE7AD802F}" presName="compNode" presStyleCnt="0"/>
      <dgm:spPr/>
    </dgm:pt>
    <dgm:pt modelId="{FD14C259-C269-44B7-861F-8A4240780997}" type="pres">
      <dgm:prSet presAssocID="{975060CE-23AC-4AC9-A217-027EE7AD802F}"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ownload"/>
        </a:ext>
      </dgm:extLst>
    </dgm:pt>
    <dgm:pt modelId="{B085A062-C596-4941-BDE6-7E9CEAEEEF01}" type="pres">
      <dgm:prSet presAssocID="{975060CE-23AC-4AC9-A217-027EE7AD802F}" presName="iconSpace" presStyleCnt="0"/>
      <dgm:spPr/>
    </dgm:pt>
    <dgm:pt modelId="{20D36035-7D61-46FD-93B5-6DEB3135AC4E}" type="pres">
      <dgm:prSet presAssocID="{975060CE-23AC-4AC9-A217-027EE7AD802F}" presName="parTx" presStyleLbl="revTx" presStyleIdx="4" presStyleCnt="8">
        <dgm:presLayoutVars>
          <dgm:chMax val="0"/>
          <dgm:chPref val="0"/>
        </dgm:presLayoutVars>
      </dgm:prSet>
      <dgm:spPr/>
    </dgm:pt>
    <dgm:pt modelId="{09C21F6C-20DB-48BA-9DDB-B022E47C007F}" type="pres">
      <dgm:prSet presAssocID="{975060CE-23AC-4AC9-A217-027EE7AD802F}" presName="txSpace" presStyleCnt="0"/>
      <dgm:spPr/>
    </dgm:pt>
    <dgm:pt modelId="{AD203CBB-8C8B-4C18-84BA-16018D81C247}" type="pres">
      <dgm:prSet presAssocID="{975060CE-23AC-4AC9-A217-027EE7AD802F}" presName="desTx" presStyleLbl="revTx" presStyleIdx="5" presStyleCnt="8">
        <dgm:presLayoutVars/>
      </dgm:prSet>
      <dgm:spPr/>
    </dgm:pt>
    <dgm:pt modelId="{5BD45D1F-4BD6-4340-AA22-02F0FCC9B7ED}" type="pres">
      <dgm:prSet presAssocID="{B882D8B2-81E2-42E8-9AEC-6711EA9CF7E3}" presName="sibTrans" presStyleCnt="0"/>
      <dgm:spPr/>
    </dgm:pt>
    <dgm:pt modelId="{0BE49818-3961-434B-B3BA-8D5F14EFA914}" type="pres">
      <dgm:prSet presAssocID="{C19C124D-0289-406A-86B9-C973DA8560EE}" presName="compNode" presStyleCnt="0"/>
      <dgm:spPr/>
    </dgm:pt>
    <dgm:pt modelId="{E73027B2-C7E8-4BC6-A39E-5C06D34555F4}" type="pres">
      <dgm:prSet presAssocID="{C19C124D-0289-406A-86B9-C973DA8560EE}"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Magnifying glass"/>
        </a:ext>
      </dgm:extLst>
    </dgm:pt>
    <dgm:pt modelId="{0B37B21C-0D64-4A7E-B814-A6C25F3E851C}" type="pres">
      <dgm:prSet presAssocID="{C19C124D-0289-406A-86B9-C973DA8560EE}" presName="iconSpace" presStyleCnt="0"/>
      <dgm:spPr/>
    </dgm:pt>
    <dgm:pt modelId="{0E9736DC-8D46-4EE9-9CFF-FD2C1B761001}" type="pres">
      <dgm:prSet presAssocID="{C19C124D-0289-406A-86B9-C973DA8560EE}" presName="parTx" presStyleLbl="revTx" presStyleIdx="6" presStyleCnt="8">
        <dgm:presLayoutVars>
          <dgm:chMax val="0"/>
          <dgm:chPref val="0"/>
        </dgm:presLayoutVars>
      </dgm:prSet>
      <dgm:spPr/>
    </dgm:pt>
    <dgm:pt modelId="{0B663014-5D4F-407B-A0D1-CD235AD97729}" type="pres">
      <dgm:prSet presAssocID="{C19C124D-0289-406A-86B9-C973DA8560EE}" presName="txSpace" presStyleCnt="0"/>
      <dgm:spPr/>
    </dgm:pt>
    <dgm:pt modelId="{15CDD103-F1F8-4354-B0AD-5B4CC597E602}" type="pres">
      <dgm:prSet presAssocID="{C19C124D-0289-406A-86B9-C973DA8560EE}" presName="desTx" presStyleLbl="revTx" presStyleIdx="7" presStyleCnt="8">
        <dgm:presLayoutVars/>
      </dgm:prSet>
      <dgm:spPr/>
    </dgm:pt>
  </dgm:ptLst>
  <dgm:cxnLst>
    <dgm:cxn modelId="{F5E0651C-3CB3-481E-844B-149315C924B3}" srcId="{82F8CA3D-74D0-4A23-8859-0285470C5CE8}" destId="{32E58329-C43C-410E-A850-03B9584E8069}" srcOrd="1" destOrd="0" parTransId="{6A7FB3E0-A324-452B-AC3D-4BED7A9E9F80}" sibTransId="{1506CF9B-4E6F-4741-AF1C-412A2298442B}"/>
    <dgm:cxn modelId="{8914A43D-FC64-4D45-8BA8-5DF31D6D0B4C}" type="presOf" srcId="{B637C570-3CA7-47BC-9E2C-BB9B51E38C7E}" destId="{226A16B4-0E19-46B4-A1DA-03E94E9E3F79}" srcOrd="0" destOrd="0" presId="urn:microsoft.com/office/officeart/2018/5/layout/CenteredIconLabelDescriptionList"/>
    <dgm:cxn modelId="{2024356F-3AD1-43CC-B10E-9AE289A43299}" type="presOf" srcId="{2998CC1D-DAE7-48D0-87BA-A738A25A69F2}" destId="{AD203CBB-8C8B-4C18-84BA-16018D81C247}" srcOrd="0" destOrd="0" presId="urn:microsoft.com/office/officeart/2018/5/layout/CenteredIconLabelDescriptionList"/>
    <dgm:cxn modelId="{A9CDAE58-4731-4DFB-B574-FB9061DAE7ED}" srcId="{82F8CA3D-74D0-4A23-8859-0285470C5CE8}" destId="{C19C124D-0289-406A-86B9-C973DA8560EE}" srcOrd="3" destOrd="0" parTransId="{EFC4B5C7-E371-406B-A9CC-53D9BD14E874}" sibTransId="{7FD7E254-B009-4773-85C0-6F666AE1986C}"/>
    <dgm:cxn modelId="{7AC8FD7E-E571-4585-AC84-915161069AAD}" srcId="{975060CE-23AC-4AC9-A217-027EE7AD802F}" destId="{2998CC1D-DAE7-48D0-87BA-A738A25A69F2}" srcOrd="0" destOrd="0" parTransId="{028109FC-AF96-450E-B1BA-89619F7CD7DC}" sibTransId="{3C2028A2-1B8F-4EFD-A1B0-B217BDA2F20A}"/>
    <dgm:cxn modelId="{563D098A-4C4A-46AB-87CF-8846FEC9DF19}" type="presOf" srcId="{C19C124D-0289-406A-86B9-C973DA8560EE}" destId="{0E9736DC-8D46-4EE9-9CFF-FD2C1B761001}" srcOrd="0" destOrd="0" presId="urn:microsoft.com/office/officeart/2018/5/layout/CenteredIconLabelDescriptionList"/>
    <dgm:cxn modelId="{40797EAD-1F0D-4B0A-8DCB-5103D6224F37}" srcId="{82F8CA3D-74D0-4A23-8859-0285470C5CE8}" destId="{975060CE-23AC-4AC9-A217-027EE7AD802F}" srcOrd="2" destOrd="0" parTransId="{5CB6117E-F62F-4189-B7D5-3633EA0425D3}" sibTransId="{B882D8B2-81E2-42E8-9AEC-6711EA9CF7E3}"/>
    <dgm:cxn modelId="{916EF8B0-CF80-485F-9431-B67BD4FDCABF}" type="presOf" srcId="{975060CE-23AC-4AC9-A217-027EE7AD802F}" destId="{20D36035-7D61-46FD-93B5-6DEB3135AC4E}" srcOrd="0" destOrd="0" presId="urn:microsoft.com/office/officeart/2018/5/layout/CenteredIconLabelDescriptionList"/>
    <dgm:cxn modelId="{0F5D97D2-262A-4715-9B12-3AA1E1C0C948}" type="presOf" srcId="{82F8CA3D-74D0-4A23-8859-0285470C5CE8}" destId="{8243E0D8-94E0-4156-AED1-658F2C02E709}" srcOrd="0" destOrd="0" presId="urn:microsoft.com/office/officeart/2018/5/layout/CenteredIconLabelDescriptionList"/>
    <dgm:cxn modelId="{18D701DF-A79B-4621-AD57-134C968D0EC2}" type="presOf" srcId="{32E58329-C43C-410E-A850-03B9584E8069}" destId="{D30428D1-589E-4504-9F5C-A7BC9AAC4F9F}" srcOrd="0" destOrd="0" presId="urn:microsoft.com/office/officeart/2018/5/layout/CenteredIconLabelDescriptionList"/>
    <dgm:cxn modelId="{240C27E0-32DD-48ED-95F9-F7C6BBCBCAD1}" srcId="{82F8CA3D-74D0-4A23-8859-0285470C5CE8}" destId="{B637C570-3CA7-47BC-9E2C-BB9B51E38C7E}" srcOrd="0" destOrd="0" parTransId="{7FC8D62F-7B3C-434D-A630-50B6A261A0C7}" sibTransId="{FE856AC8-4375-48AE-8C44-D815A57AFB7D}"/>
    <dgm:cxn modelId="{596E8360-710F-4FB3-8B5F-D3EF8CE23245}" type="presParOf" srcId="{8243E0D8-94E0-4156-AED1-658F2C02E709}" destId="{AB1B5305-E680-47B5-84E5-17BDB83D142A}" srcOrd="0" destOrd="0" presId="urn:microsoft.com/office/officeart/2018/5/layout/CenteredIconLabelDescriptionList"/>
    <dgm:cxn modelId="{330A9A26-4B42-4504-885F-095A87D377BA}" type="presParOf" srcId="{AB1B5305-E680-47B5-84E5-17BDB83D142A}" destId="{3BD7163B-4529-46C5-8B70-43E6A1C91E8B}" srcOrd="0" destOrd="0" presId="urn:microsoft.com/office/officeart/2018/5/layout/CenteredIconLabelDescriptionList"/>
    <dgm:cxn modelId="{21444D13-F822-4867-BE7E-D85F21844E69}" type="presParOf" srcId="{AB1B5305-E680-47B5-84E5-17BDB83D142A}" destId="{0FEB7022-DA79-467C-89C3-CD8E91663301}" srcOrd="1" destOrd="0" presId="urn:microsoft.com/office/officeart/2018/5/layout/CenteredIconLabelDescriptionList"/>
    <dgm:cxn modelId="{231F60DC-D50B-4C52-BF12-3D0623FCBDD7}" type="presParOf" srcId="{AB1B5305-E680-47B5-84E5-17BDB83D142A}" destId="{226A16B4-0E19-46B4-A1DA-03E94E9E3F79}" srcOrd="2" destOrd="0" presId="urn:microsoft.com/office/officeart/2018/5/layout/CenteredIconLabelDescriptionList"/>
    <dgm:cxn modelId="{EAAE2B32-266B-4335-9F9C-FDB993F97FE3}" type="presParOf" srcId="{AB1B5305-E680-47B5-84E5-17BDB83D142A}" destId="{873C2DC5-2C26-488A-8D83-D2C2CFEFD61C}" srcOrd="3" destOrd="0" presId="urn:microsoft.com/office/officeart/2018/5/layout/CenteredIconLabelDescriptionList"/>
    <dgm:cxn modelId="{5F661ED0-E20B-47E8-8DF8-CC041B141325}" type="presParOf" srcId="{AB1B5305-E680-47B5-84E5-17BDB83D142A}" destId="{C29CACC7-279F-4A96-B025-A2192B883F91}" srcOrd="4" destOrd="0" presId="urn:microsoft.com/office/officeart/2018/5/layout/CenteredIconLabelDescriptionList"/>
    <dgm:cxn modelId="{882D8C77-D2F4-49B4-B575-7582A56CD938}" type="presParOf" srcId="{8243E0D8-94E0-4156-AED1-658F2C02E709}" destId="{E4A64F1A-96CA-4FDF-B226-DBBDDF145808}" srcOrd="1" destOrd="0" presId="urn:microsoft.com/office/officeart/2018/5/layout/CenteredIconLabelDescriptionList"/>
    <dgm:cxn modelId="{6BADC679-349C-407E-AC96-557921D8474E}" type="presParOf" srcId="{8243E0D8-94E0-4156-AED1-658F2C02E709}" destId="{E04FBE54-6FD8-4BF7-9446-86D3E36C6068}" srcOrd="2" destOrd="0" presId="urn:microsoft.com/office/officeart/2018/5/layout/CenteredIconLabelDescriptionList"/>
    <dgm:cxn modelId="{60D52788-BC36-4879-BF57-EE2D53542FB4}" type="presParOf" srcId="{E04FBE54-6FD8-4BF7-9446-86D3E36C6068}" destId="{B2B0649F-4799-4BBE-9BEF-6047E24215C6}" srcOrd="0" destOrd="0" presId="urn:microsoft.com/office/officeart/2018/5/layout/CenteredIconLabelDescriptionList"/>
    <dgm:cxn modelId="{74F2F0A3-60F0-4BFB-BDAF-59859A492CAD}" type="presParOf" srcId="{E04FBE54-6FD8-4BF7-9446-86D3E36C6068}" destId="{43B10134-0833-4012-AAB8-BBDE13EF4389}" srcOrd="1" destOrd="0" presId="urn:microsoft.com/office/officeart/2018/5/layout/CenteredIconLabelDescriptionList"/>
    <dgm:cxn modelId="{61E23D53-DAF5-4ECC-B106-076E9C90612E}" type="presParOf" srcId="{E04FBE54-6FD8-4BF7-9446-86D3E36C6068}" destId="{D30428D1-589E-4504-9F5C-A7BC9AAC4F9F}" srcOrd="2" destOrd="0" presId="urn:microsoft.com/office/officeart/2018/5/layout/CenteredIconLabelDescriptionList"/>
    <dgm:cxn modelId="{0807A050-8633-472B-B09E-93711EA86A69}" type="presParOf" srcId="{E04FBE54-6FD8-4BF7-9446-86D3E36C6068}" destId="{B36815EF-ADF2-4F69-AE98-244F6BBB4EEA}" srcOrd="3" destOrd="0" presId="urn:microsoft.com/office/officeart/2018/5/layout/CenteredIconLabelDescriptionList"/>
    <dgm:cxn modelId="{83726D5E-D20D-49FF-9598-FD94B59E123D}" type="presParOf" srcId="{E04FBE54-6FD8-4BF7-9446-86D3E36C6068}" destId="{2A6C3131-A139-41C4-B445-A0C38FB8677A}" srcOrd="4" destOrd="0" presId="urn:microsoft.com/office/officeart/2018/5/layout/CenteredIconLabelDescriptionList"/>
    <dgm:cxn modelId="{8C13E02D-B97F-4A05-8313-2D5B7A45F9D3}" type="presParOf" srcId="{8243E0D8-94E0-4156-AED1-658F2C02E709}" destId="{451BCD8F-EC1E-4F8D-85BC-FB6D08072F1B}" srcOrd="3" destOrd="0" presId="urn:microsoft.com/office/officeart/2018/5/layout/CenteredIconLabelDescriptionList"/>
    <dgm:cxn modelId="{F95B7D8E-D381-44D0-8CCD-BC719CB4BDEE}" type="presParOf" srcId="{8243E0D8-94E0-4156-AED1-658F2C02E709}" destId="{543CCC40-3F16-4BF8-BECD-140D82C8D643}" srcOrd="4" destOrd="0" presId="urn:microsoft.com/office/officeart/2018/5/layout/CenteredIconLabelDescriptionList"/>
    <dgm:cxn modelId="{D039D304-D7EA-4B52-939B-245A9FF5144B}" type="presParOf" srcId="{543CCC40-3F16-4BF8-BECD-140D82C8D643}" destId="{FD14C259-C269-44B7-861F-8A4240780997}" srcOrd="0" destOrd="0" presId="urn:microsoft.com/office/officeart/2018/5/layout/CenteredIconLabelDescriptionList"/>
    <dgm:cxn modelId="{DA4A5C32-DD4F-41C8-8586-C7FB5D91BE84}" type="presParOf" srcId="{543CCC40-3F16-4BF8-BECD-140D82C8D643}" destId="{B085A062-C596-4941-BDE6-7E9CEAEEEF01}" srcOrd="1" destOrd="0" presId="urn:microsoft.com/office/officeart/2018/5/layout/CenteredIconLabelDescriptionList"/>
    <dgm:cxn modelId="{9F84A261-0959-4348-8D6D-9BC4791AFE6F}" type="presParOf" srcId="{543CCC40-3F16-4BF8-BECD-140D82C8D643}" destId="{20D36035-7D61-46FD-93B5-6DEB3135AC4E}" srcOrd="2" destOrd="0" presId="urn:microsoft.com/office/officeart/2018/5/layout/CenteredIconLabelDescriptionList"/>
    <dgm:cxn modelId="{A1C95237-B6F9-4E59-BD1C-A4A4A652DC8A}" type="presParOf" srcId="{543CCC40-3F16-4BF8-BECD-140D82C8D643}" destId="{09C21F6C-20DB-48BA-9DDB-B022E47C007F}" srcOrd="3" destOrd="0" presId="urn:microsoft.com/office/officeart/2018/5/layout/CenteredIconLabelDescriptionList"/>
    <dgm:cxn modelId="{6115423A-A189-437E-8FFC-0E232BC08035}" type="presParOf" srcId="{543CCC40-3F16-4BF8-BECD-140D82C8D643}" destId="{AD203CBB-8C8B-4C18-84BA-16018D81C247}" srcOrd="4" destOrd="0" presId="urn:microsoft.com/office/officeart/2018/5/layout/CenteredIconLabelDescriptionList"/>
    <dgm:cxn modelId="{B225D8E7-BDFD-48F5-B723-29A6E89D9805}" type="presParOf" srcId="{8243E0D8-94E0-4156-AED1-658F2C02E709}" destId="{5BD45D1F-4BD6-4340-AA22-02F0FCC9B7ED}" srcOrd="5" destOrd="0" presId="urn:microsoft.com/office/officeart/2018/5/layout/CenteredIconLabelDescriptionList"/>
    <dgm:cxn modelId="{01EBE835-49DD-4344-8C86-EB08D027C2FC}" type="presParOf" srcId="{8243E0D8-94E0-4156-AED1-658F2C02E709}" destId="{0BE49818-3961-434B-B3BA-8D5F14EFA914}" srcOrd="6" destOrd="0" presId="urn:microsoft.com/office/officeart/2018/5/layout/CenteredIconLabelDescriptionList"/>
    <dgm:cxn modelId="{5D23D774-748E-428B-9F6E-E760B7DA59A0}" type="presParOf" srcId="{0BE49818-3961-434B-B3BA-8D5F14EFA914}" destId="{E73027B2-C7E8-4BC6-A39E-5C06D34555F4}" srcOrd="0" destOrd="0" presId="urn:microsoft.com/office/officeart/2018/5/layout/CenteredIconLabelDescriptionList"/>
    <dgm:cxn modelId="{5F11B247-1919-4B93-8446-A266CE6D673F}" type="presParOf" srcId="{0BE49818-3961-434B-B3BA-8D5F14EFA914}" destId="{0B37B21C-0D64-4A7E-B814-A6C25F3E851C}" srcOrd="1" destOrd="0" presId="urn:microsoft.com/office/officeart/2018/5/layout/CenteredIconLabelDescriptionList"/>
    <dgm:cxn modelId="{0301D46D-0C05-4023-906B-A72AA2ECAA99}" type="presParOf" srcId="{0BE49818-3961-434B-B3BA-8D5F14EFA914}" destId="{0E9736DC-8D46-4EE9-9CFF-FD2C1B761001}" srcOrd="2" destOrd="0" presId="urn:microsoft.com/office/officeart/2018/5/layout/CenteredIconLabelDescriptionList"/>
    <dgm:cxn modelId="{917B6F83-7795-4418-A5BB-CEFD24058CE6}" type="presParOf" srcId="{0BE49818-3961-434B-B3BA-8D5F14EFA914}" destId="{0B663014-5D4F-407B-A0D1-CD235AD97729}" srcOrd="3" destOrd="0" presId="urn:microsoft.com/office/officeart/2018/5/layout/CenteredIconLabelDescriptionList"/>
    <dgm:cxn modelId="{B70EC475-EE84-45BE-BA67-66A1F450BE11}" type="presParOf" srcId="{0BE49818-3961-434B-B3BA-8D5F14EFA914}" destId="{15CDD103-F1F8-4354-B0AD-5B4CC597E602}" srcOrd="4" destOrd="0" presId="urn:microsoft.com/office/officeart/2018/5/layout/CenteredIconLabelDescri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E5AA338-2656-4478-AC2F-44FCC5B8FE5A}" type="doc">
      <dgm:prSet loTypeId="urn:microsoft.com/office/officeart/2005/8/layout/hierarchy1" loCatId="hierarchy" qsTypeId="urn:microsoft.com/office/officeart/2005/8/quickstyle/simple1" qsCatId="simple" csTypeId="urn:microsoft.com/office/officeart/2005/8/colors/accent1_2" csCatId="accent1"/>
      <dgm:spPr/>
      <dgm:t>
        <a:bodyPr/>
        <a:lstStyle/>
        <a:p>
          <a:endParaRPr lang="en-US"/>
        </a:p>
      </dgm:t>
    </dgm:pt>
    <dgm:pt modelId="{312994B8-3723-49A4-9730-D5984F79E640}">
      <dgm:prSet/>
      <dgm:spPr/>
      <dgm:t>
        <a:bodyPr/>
        <a:lstStyle/>
        <a:p>
          <a:r>
            <a:rPr lang="en-US"/>
            <a:t>Revisit Growth Mindset</a:t>
          </a:r>
        </a:p>
      </dgm:t>
    </dgm:pt>
    <dgm:pt modelId="{8A9023E7-FE8E-49A3-937E-562C48305FF4}" type="parTrans" cxnId="{FD6776AF-513D-49DC-B895-B1CC382C1D80}">
      <dgm:prSet/>
      <dgm:spPr/>
      <dgm:t>
        <a:bodyPr/>
        <a:lstStyle/>
        <a:p>
          <a:endParaRPr lang="en-US"/>
        </a:p>
      </dgm:t>
    </dgm:pt>
    <dgm:pt modelId="{53D2C4B6-D9D1-4795-A571-C153A6D4197C}" type="sibTrans" cxnId="{FD6776AF-513D-49DC-B895-B1CC382C1D80}">
      <dgm:prSet/>
      <dgm:spPr/>
      <dgm:t>
        <a:bodyPr/>
        <a:lstStyle/>
        <a:p>
          <a:endParaRPr lang="en-US"/>
        </a:p>
      </dgm:t>
    </dgm:pt>
    <dgm:pt modelId="{A67F4BF6-EB34-41FF-8AA6-0A8B0B20315F}">
      <dgm:prSet/>
      <dgm:spPr/>
      <dgm:t>
        <a:bodyPr/>
        <a:lstStyle/>
        <a:p>
          <a:r>
            <a:rPr lang="en-US"/>
            <a:t>Go on a quest for answers</a:t>
          </a:r>
        </a:p>
      </dgm:t>
    </dgm:pt>
    <dgm:pt modelId="{999E7DCC-32BE-443F-B1E7-C555E11FDC51}" type="parTrans" cxnId="{FF57CC74-53E4-4D95-8432-EB9CC7951B65}">
      <dgm:prSet/>
      <dgm:spPr/>
      <dgm:t>
        <a:bodyPr/>
        <a:lstStyle/>
        <a:p>
          <a:endParaRPr lang="en-US"/>
        </a:p>
      </dgm:t>
    </dgm:pt>
    <dgm:pt modelId="{F40A12D2-19FA-46A4-A354-74DAADBE5EFE}" type="sibTrans" cxnId="{FF57CC74-53E4-4D95-8432-EB9CC7951B65}">
      <dgm:prSet/>
      <dgm:spPr/>
      <dgm:t>
        <a:bodyPr/>
        <a:lstStyle/>
        <a:p>
          <a:endParaRPr lang="en-US"/>
        </a:p>
      </dgm:t>
    </dgm:pt>
    <dgm:pt modelId="{1A8BFB94-CBD9-4DBB-8A4A-B69507EB7C24}">
      <dgm:prSet/>
      <dgm:spPr/>
      <dgm:t>
        <a:bodyPr/>
        <a:lstStyle/>
        <a:p>
          <a:r>
            <a:rPr lang="en-US"/>
            <a:t>Listen to a speaker from the Health Sciences Department</a:t>
          </a:r>
        </a:p>
      </dgm:t>
    </dgm:pt>
    <dgm:pt modelId="{B0183020-B481-4AD4-B743-1089338BD14C}" type="parTrans" cxnId="{F8FEB547-78DA-495F-A5D7-B7BE9D443F71}">
      <dgm:prSet/>
      <dgm:spPr/>
      <dgm:t>
        <a:bodyPr/>
        <a:lstStyle/>
        <a:p>
          <a:endParaRPr lang="en-US"/>
        </a:p>
      </dgm:t>
    </dgm:pt>
    <dgm:pt modelId="{86E78D67-4EC0-4C48-8B0C-0BECE0C482A0}" type="sibTrans" cxnId="{F8FEB547-78DA-495F-A5D7-B7BE9D443F71}">
      <dgm:prSet/>
      <dgm:spPr/>
      <dgm:t>
        <a:bodyPr/>
        <a:lstStyle/>
        <a:p>
          <a:endParaRPr lang="en-US"/>
        </a:p>
      </dgm:t>
    </dgm:pt>
    <dgm:pt modelId="{58ADED93-739F-4414-9737-4379C220B795}" type="pres">
      <dgm:prSet presAssocID="{9E5AA338-2656-4478-AC2F-44FCC5B8FE5A}" presName="hierChild1" presStyleCnt="0">
        <dgm:presLayoutVars>
          <dgm:chPref val="1"/>
          <dgm:dir/>
          <dgm:animOne val="branch"/>
          <dgm:animLvl val="lvl"/>
          <dgm:resizeHandles/>
        </dgm:presLayoutVars>
      </dgm:prSet>
      <dgm:spPr/>
    </dgm:pt>
    <dgm:pt modelId="{75C1303B-B761-4C8A-90EE-CF401F26F0ED}" type="pres">
      <dgm:prSet presAssocID="{312994B8-3723-49A4-9730-D5984F79E640}" presName="hierRoot1" presStyleCnt="0"/>
      <dgm:spPr/>
    </dgm:pt>
    <dgm:pt modelId="{11E960A0-65B3-4F8A-9F38-79F956754EA9}" type="pres">
      <dgm:prSet presAssocID="{312994B8-3723-49A4-9730-D5984F79E640}" presName="composite" presStyleCnt="0"/>
      <dgm:spPr/>
    </dgm:pt>
    <dgm:pt modelId="{D707CDC8-974B-4DAF-B341-74F253E9969B}" type="pres">
      <dgm:prSet presAssocID="{312994B8-3723-49A4-9730-D5984F79E640}" presName="background" presStyleLbl="node0" presStyleIdx="0" presStyleCnt="3"/>
      <dgm:spPr/>
    </dgm:pt>
    <dgm:pt modelId="{AF4F0B1C-B3C9-4EDC-BF62-A0E2FC747650}" type="pres">
      <dgm:prSet presAssocID="{312994B8-3723-49A4-9730-D5984F79E640}" presName="text" presStyleLbl="fgAcc0" presStyleIdx="0" presStyleCnt="3">
        <dgm:presLayoutVars>
          <dgm:chPref val="3"/>
        </dgm:presLayoutVars>
      </dgm:prSet>
      <dgm:spPr/>
    </dgm:pt>
    <dgm:pt modelId="{C10DE3D1-B53D-4F27-A8F7-BEC08DFCDB4D}" type="pres">
      <dgm:prSet presAssocID="{312994B8-3723-49A4-9730-D5984F79E640}" presName="hierChild2" presStyleCnt="0"/>
      <dgm:spPr/>
    </dgm:pt>
    <dgm:pt modelId="{4E2D0F6D-24B9-4E77-BB1C-0BB2AEFDE2C4}" type="pres">
      <dgm:prSet presAssocID="{A67F4BF6-EB34-41FF-8AA6-0A8B0B20315F}" presName="hierRoot1" presStyleCnt="0"/>
      <dgm:spPr/>
    </dgm:pt>
    <dgm:pt modelId="{E29ED236-5D15-4248-A143-27B80D989756}" type="pres">
      <dgm:prSet presAssocID="{A67F4BF6-EB34-41FF-8AA6-0A8B0B20315F}" presName="composite" presStyleCnt="0"/>
      <dgm:spPr/>
    </dgm:pt>
    <dgm:pt modelId="{EBF23B7C-9CBE-4F4E-AF29-8F915BD83429}" type="pres">
      <dgm:prSet presAssocID="{A67F4BF6-EB34-41FF-8AA6-0A8B0B20315F}" presName="background" presStyleLbl="node0" presStyleIdx="1" presStyleCnt="3"/>
      <dgm:spPr/>
    </dgm:pt>
    <dgm:pt modelId="{8DC8DCA7-5417-469A-917C-6F003C97E37A}" type="pres">
      <dgm:prSet presAssocID="{A67F4BF6-EB34-41FF-8AA6-0A8B0B20315F}" presName="text" presStyleLbl="fgAcc0" presStyleIdx="1" presStyleCnt="3">
        <dgm:presLayoutVars>
          <dgm:chPref val="3"/>
        </dgm:presLayoutVars>
      </dgm:prSet>
      <dgm:spPr/>
    </dgm:pt>
    <dgm:pt modelId="{11BA7076-A0D0-44CF-93C0-93ECBD62D3DA}" type="pres">
      <dgm:prSet presAssocID="{A67F4BF6-EB34-41FF-8AA6-0A8B0B20315F}" presName="hierChild2" presStyleCnt="0"/>
      <dgm:spPr/>
    </dgm:pt>
    <dgm:pt modelId="{6A48E412-AC9F-4289-8A87-5FB71EFEB38D}" type="pres">
      <dgm:prSet presAssocID="{1A8BFB94-CBD9-4DBB-8A4A-B69507EB7C24}" presName="hierRoot1" presStyleCnt="0"/>
      <dgm:spPr/>
    </dgm:pt>
    <dgm:pt modelId="{E07B02FC-797F-4301-B88D-48B96E943C5A}" type="pres">
      <dgm:prSet presAssocID="{1A8BFB94-CBD9-4DBB-8A4A-B69507EB7C24}" presName="composite" presStyleCnt="0"/>
      <dgm:spPr/>
    </dgm:pt>
    <dgm:pt modelId="{D5CFE580-3F89-4598-81BE-631BB706BEAF}" type="pres">
      <dgm:prSet presAssocID="{1A8BFB94-CBD9-4DBB-8A4A-B69507EB7C24}" presName="background" presStyleLbl="node0" presStyleIdx="2" presStyleCnt="3"/>
      <dgm:spPr/>
    </dgm:pt>
    <dgm:pt modelId="{27DFF689-8AEA-4936-88B2-44E8F8491F27}" type="pres">
      <dgm:prSet presAssocID="{1A8BFB94-CBD9-4DBB-8A4A-B69507EB7C24}" presName="text" presStyleLbl="fgAcc0" presStyleIdx="2" presStyleCnt="3">
        <dgm:presLayoutVars>
          <dgm:chPref val="3"/>
        </dgm:presLayoutVars>
      </dgm:prSet>
      <dgm:spPr/>
    </dgm:pt>
    <dgm:pt modelId="{78C2ED77-02B4-488A-BD0D-F2D32DC82D43}" type="pres">
      <dgm:prSet presAssocID="{1A8BFB94-CBD9-4DBB-8A4A-B69507EB7C24}" presName="hierChild2" presStyleCnt="0"/>
      <dgm:spPr/>
    </dgm:pt>
  </dgm:ptLst>
  <dgm:cxnLst>
    <dgm:cxn modelId="{F8FEB547-78DA-495F-A5D7-B7BE9D443F71}" srcId="{9E5AA338-2656-4478-AC2F-44FCC5B8FE5A}" destId="{1A8BFB94-CBD9-4DBB-8A4A-B69507EB7C24}" srcOrd="2" destOrd="0" parTransId="{B0183020-B481-4AD4-B743-1089338BD14C}" sibTransId="{86E78D67-4EC0-4C48-8B0C-0BECE0C482A0}"/>
    <dgm:cxn modelId="{F99DE350-8D3F-46F5-8A83-A35249533A2D}" type="presOf" srcId="{A67F4BF6-EB34-41FF-8AA6-0A8B0B20315F}" destId="{8DC8DCA7-5417-469A-917C-6F003C97E37A}" srcOrd="0" destOrd="0" presId="urn:microsoft.com/office/officeart/2005/8/layout/hierarchy1"/>
    <dgm:cxn modelId="{FF57CC74-53E4-4D95-8432-EB9CC7951B65}" srcId="{9E5AA338-2656-4478-AC2F-44FCC5B8FE5A}" destId="{A67F4BF6-EB34-41FF-8AA6-0A8B0B20315F}" srcOrd="1" destOrd="0" parTransId="{999E7DCC-32BE-443F-B1E7-C555E11FDC51}" sibTransId="{F40A12D2-19FA-46A4-A354-74DAADBE5EFE}"/>
    <dgm:cxn modelId="{DB62C69B-1CB2-4CBD-9154-81884D6FBB1C}" type="presOf" srcId="{9E5AA338-2656-4478-AC2F-44FCC5B8FE5A}" destId="{58ADED93-739F-4414-9737-4379C220B795}" srcOrd="0" destOrd="0" presId="urn:microsoft.com/office/officeart/2005/8/layout/hierarchy1"/>
    <dgm:cxn modelId="{FD6776AF-513D-49DC-B895-B1CC382C1D80}" srcId="{9E5AA338-2656-4478-AC2F-44FCC5B8FE5A}" destId="{312994B8-3723-49A4-9730-D5984F79E640}" srcOrd="0" destOrd="0" parTransId="{8A9023E7-FE8E-49A3-937E-562C48305FF4}" sibTransId="{53D2C4B6-D9D1-4795-A571-C153A6D4197C}"/>
    <dgm:cxn modelId="{675EC4C4-0509-40A2-A213-A1C0FAD91547}" type="presOf" srcId="{312994B8-3723-49A4-9730-D5984F79E640}" destId="{AF4F0B1C-B3C9-4EDC-BF62-A0E2FC747650}" srcOrd="0" destOrd="0" presId="urn:microsoft.com/office/officeart/2005/8/layout/hierarchy1"/>
    <dgm:cxn modelId="{5FA2D0ED-D62F-4E79-B26C-451F87D64222}" type="presOf" srcId="{1A8BFB94-CBD9-4DBB-8A4A-B69507EB7C24}" destId="{27DFF689-8AEA-4936-88B2-44E8F8491F27}" srcOrd="0" destOrd="0" presId="urn:microsoft.com/office/officeart/2005/8/layout/hierarchy1"/>
    <dgm:cxn modelId="{F53A9F45-93A5-46E7-93BB-6C3BC78CDA76}" type="presParOf" srcId="{58ADED93-739F-4414-9737-4379C220B795}" destId="{75C1303B-B761-4C8A-90EE-CF401F26F0ED}" srcOrd="0" destOrd="0" presId="urn:microsoft.com/office/officeart/2005/8/layout/hierarchy1"/>
    <dgm:cxn modelId="{6E2E82C6-5129-402E-ADFC-CCAC8C769A46}" type="presParOf" srcId="{75C1303B-B761-4C8A-90EE-CF401F26F0ED}" destId="{11E960A0-65B3-4F8A-9F38-79F956754EA9}" srcOrd="0" destOrd="0" presId="urn:microsoft.com/office/officeart/2005/8/layout/hierarchy1"/>
    <dgm:cxn modelId="{6D90BF1A-7648-40CD-9B97-11F3283DCE40}" type="presParOf" srcId="{11E960A0-65B3-4F8A-9F38-79F956754EA9}" destId="{D707CDC8-974B-4DAF-B341-74F253E9969B}" srcOrd="0" destOrd="0" presId="urn:microsoft.com/office/officeart/2005/8/layout/hierarchy1"/>
    <dgm:cxn modelId="{D83C1CDF-656E-45D4-AF1A-DAA9EF907AB7}" type="presParOf" srcId="{11E960A0-65B3-4F8A-9F38-79F956754EA9}" destId="{AF4F0B1C-B3C9-4EDC-BF62-A0E2FC747650}" srcOrd="1" destOrd="0" presId="urn:microsoft.com/office/officeart/2005/8/layout/hierarchy1"/>
    <dgm:cxn modelId="{65ADF977-7F66-46C8-B0C8-89A485B682FC}" type="presParOf" srcId="{75C1303B-B761-4C8A-90EE-CF401F26F0ED}" destId="{C10DE3D1-B53D-4F27-A8F7-BEC08DFCDB4D}" srcOrd="1" destOrd="0" presId="urn:microsoft.com/office/officeart/2005/8/layout/hierarchy1"/>
    <dgm:cxn modelId="{0B8D9173-AE66-41E0-950D-E5354C803ACE}" type="presParOf" srcId="{58ADED93-739F-4414-9737-4379C220B795}" destId="{4E2D0F6D-24B9-4E77-BB1C-0BB2AEFDE2C4}" srcOrd="1" destOrd="0" presId="urn:microsoft.com/office/officeart/2005/8/layout/hierarchy1"/>
    <dgm:cxn modelId="{271EC055-08D7-4010-BFE5-6D4C90831BC8}" type="presParOf" srcId="{4E2D0F6D-24B9-4E77-BB1C-0BB2AEFDE2C4}" destId="{E29ED236-5D15-4248-A143-27B80D989756}" srcOrd="0" destOrd="0" presId="urn:microsoft.com/office/officeart/2005/8/layout/hierarchy1"/>
    <dgm:cxn modelId="{2A3E3295-E19F-4736-9F15-7291FC5FF809}" type="presParOf" srcId="{E29ED236-5D15-4248-A143-27B80D989756}" destId="{EBF23B7C-9CBE-4F4E-AF29-8F915BD83429}" srcOrd="0" destOrd="0" presId="urn:microsoft.com/office/officeart/2005/8/layout/hierarchy1"/>
    <dgm:cxn modelId="{6E6EB728-C830-400C-9AEC-2869300DEA68}" type="presParOf" srcId="{E29ED236-5D15-4248-A143-27B80D989756}" destId="{8DC8DCA7-5417-469A-917C-6F003C97E37A}" srcOrd="1" destOrd="0" presId="urn:microsoft.com/office/officeart/2005/8/layout/hierarchy1"/>
    <dgm:cxn modelId="{6B984A91-69C7-4761-B123-306FCE56D7D9}" type="presParOf" srcId="{4E2D0F6D-24B9-4E77-BB1C-0BB2AEFDE2C4}" destId="{11BA7076-A0D0-44CF-93C0-93ECBD62D3DA}" srcOrd="1" destOrd="0" presId="urn:microsoft.com/office/officeart/2005/8/layout/hierarchy1"/>
    <dgm:cxn modelId="{4270813B-9B5A-43C3-B166-42801FB1D856}" type="presParOf" srcId="{58ADED93-739F-4414-9737-4379C220B795}" destId="{6A48E412-AC9F-4289-8A87-5FB71EFEB38D}" srcOrd="2" destOrd="0" presId="urn:microsoft.com/office/officeart/2005/8/layout/hierarchy1"/>
    <dgm:cxn modelId="{0286CB44-1AAE-4D81-8CF2-A9230C065BC7}" type="presParOf" srcId="{6A48E412-AC9F-4289-8A87-5FB71EFEB38D}" destId="{E07B02FC-797F-4301-B88D-48B96E943C5A}" srcOrd="0" destOrd="0" presId="urn:microsoft.com/office/officeart/2005/8/layout/hierarchy1"/>
    <dgm:cxn modelId="{2EF6DE95-2F48-4254-9076-2B0ED2226B0C}" type="presParOf" srcId="{E07B02FC-797F-4301-B88D-48B96E943C5A}" destId="{D5CFE580-3F89-4598-81BE-631BB706BEAF}" srcOrd="0" destOrd="0" presId="urn:microsoft.com/office/officeart/2005/8/layout/hierarchy1"/>
    <dgm:cxn modelId="{9402551A-34B1-4BE3-97C0-473818AC9437}" type="presParOf" srcId="{E07B02FC-797F-4301-B88D-48B96E943C5A}" destId="{27DFF689-8AEA-4936-88B2-44E8F8491F27}" srcOrd="1" destOrd="0" presId="urn:microsoft.com/office/officeart/2005/8/layout/hierarchy1"/>
    <dgm:cxn modelId="{7AEC9708-E540-4131-B9E7-131E5DA93BC5}" type="presParOf" srcId="{6A48E412-AC9F-4289-8A87-5FB71EFEB38D}" destId="{78C2ED77-02B4-488A-BD0D-F2D32DC82D43}"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07CDC8-974B-4DAF-B341-74F253E9969B}">
      <dsp:nvSpPr>
        <dsp:cNvPr id="0" name=""/>
        <dsp:cNvSpPr/>
      </dsp:nvSpPr>
      <dsp:spPr>
        <a:xfrm>
          <a:off x="0" y="810426"/>
          <a:ext cx="2218134" cy="140851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F4F0B1C-B3C9-4EDC-BF62-A0E2FC747650}">
      <dsp:nvSpPr>
        <dsp:cNvPr id="0" name=""/>
        <dsp:cNvSpPr/>
      </dsp:nvSpPr>
      <dsp:spPr>
        <a:xfrm>
          <a:off x="246459" y="1044562"/>
          <a:ext cx="2218134" cy="140851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a:t>Revisit Growth Mindset</a:t>
          </a:r>
        </a:p>
      </dsp:txBody>
      <dsp:txXfrm>
        <a:off x="287713" y="1085816"/>
        <a:ext cx="2135626" cy="1326007"/>
      </dsp:txXfrm>
    </dsp:sp>
    <dsp:sp modelId="{EBF23B7C-9CBE-4F4E-AF29-8F915BD83429}">
      <dsp:nvSpPr>
        <dsp:cNvPr id="0" name=""/>
        <dsp:cNvSpPr/>
      </dsp:nvSpPr>
      <dsp:spPr>
        <a:xfrm>
          <a:off x="2711053" y="810426"/>
          <a:ext cx="2218134" cy="140851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DC8DCA7-5417-469A-917C-6F003C97E37A}">
      <dsp:nvSpPr>
        <dsp:cNvPr id="0" name=""/>
        <dsp:cNvSpPr/>
      </dsp:nvSpPr>
      <dsp:spPr>
        <a:xfrm>
          <a:off x="2957512" y="1044562"/>
          <a:ext cx="2218134" cy="140851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a:t>Go on a quest for answers</a:t>
          </a:r>
        </a:p>
      </dsp:txBody>
      <dsp:txXfrm>
        <a:off x="2998766" y="1085816"/>
        <a:ext cx="2135626" cy="1326007"/>
      </dsp:txXfrm>
    </dsp:sp>
    <dsp:sp modelId="{D5CFE580-3F89-4598-81BE-631BB706BEAF}">
      <dsp:nvSpPr>
        <dsp:cNvPr id="0" name=""/>
        <dsp:cNvSpPr/>
      </dsp:nvSpPr>
      <dsp:spPr>
        <a:xfrm>
          <a:off x="5422106" y="810426"/>
          <a:ext cx="2218134" cy="140851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7DFF689-8AEA-4936-88B2-44E8F8491F27}">
      <dsp:nvSpPr>
        <dsp:cNvPr id="0" name=""/>
        <dsp:cNvSpPr/>
      </dsp:nvSpPr>
      <dsp:spPr>
        <a:xfrm>
          <a:off x="5668565" y="1044562"/>
          <a:ext cx="2218134" cy="140851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a:t>Listen to a speaker from the Health Sciences Department</a:t>
          </a:r>
        </a:p>
      </dsp:txBody>
      <dsp:txXfrm>
        <a:off x="5709819" y="1085816"/>
        <a:ext cx="2135626" cy="132600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D7163B-4529-46C5-8B70-43E6A1C91E8B}">
      <dsp:nvSpPr>
        <dsp:cNvPr id="0" name=""/>
        <dsp:cNvSpPr/>
      </dsp:nvSpPr>
      <dsp:spPr>
        <a:xfrm>
          <a:off x="594787" y="649188"/>
          <a:ext cx="632826" cy="63282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26A16B4-0E19-46B4-A1DA-03E94E9E3F79}">
      <dsp:nvSpPr>
        <dsp:cNvPr id="0" name=""/>
        <dsp:cNvSpPr/>
      </dsp:nvSpPr>
      <dsp:spPr>
        <a:xfrm>
          <a:off x="7162" y="1361403"/>
          <a:ext cx="1808076" cy="5918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90000"/>
            </a:lnSpc>
            <a:spcBef>
              <a:spcPct val="0"/>
            </a:spcBef>
            <a:spcAft>
              <a:spcPct val="35000"/>
            </a:spcAft>
            <a:buNone/>
            <a:defRPr b="1"/>
          </a:pPr>
          <a:r>
            <a:rPr lang="en-US" sz="1400" kern="1200"/>
            <a:t>Join your assigned group.</a:t>
          </a:r>
        </a:p>
      </dsp:txBody>
      <dsp:txXfrm>
        <a:off x="7162" y="1361403"/>
        <a:ext cx="1808076" cy="591854"/>
      </dsp:txXfrm>
    </dsp:sp>
    <dsp:sp modelId="{C29CACC7-279F-4A96-B025-A2192B883F91}">
      <dsp:nvSpPr>
        <dsp:cNvPr id="0" name=""/>
        <dsp:cNvSpPr/>
      </dsp:nvSpPr>
      <dsp:spPr>
        <a:xfrm>
          <a:off x="7162" y="1990182"/>
          <a:ext cx="1808076" cy="505233"/>
        </a:xfrm>
        <a:prstGeom prst="rect">
          <a:avLst/>
        </a:prstGeom>
        <a:noFill/>
        <a:ln>
          <a:noFill/>
        </a:ln>
        <a:effectLst/>
      </dsp:spPr>
      <dsp:style>
        <a:lnRef idx="0">
          <a:scrgbClr r="0" g="0" b="0"/>
        </a:lnRef>
        <a:fillRef idx="0">
          <a:scrgbClr r="0" g="0" b="0"/>
        </a:fillRef>
        <a:effectRef idx="0">
          <a:scrgbClr r="0" g="0" b="0"/>
        </a:effectRef>
        <a:fontRef idx="minor"/>
      </dsp:style>
    </dsp:sp>
    <dsp:sp modelId="{B2B0649F-4799-4BBE-9BEF-6047E24215C6}">
      <dsp:nvSpPr>
        <dsp:cNvPr id="0" name=""/>
        <dsp:cNvSpPr/>
      </dsp:nvSpPr>
      <dsp:spPr>
        <a:xfrm>
          <a:off x="2719277" y="649188"/>
          <a:ext cx="632826" cy="63282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30428D1-589E-4504-9F5C-A7BC9AAC4F9F}">
      <dsp:nvSpPr>
        <dsp:cNvPr id="0" name=""/>
        <dsp:cNvSpPr/>
      </dsp:nvSpPr>
      <dsp:spPr>
        <a:xfrm>
          <a:off x="2131652" y="1361403"/>
          <a:ext cx="1808076" cy="5918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90000"/>
            </a:lnSpc>
            <a:spcBef>
              <a:spcPct val="0"/>
            </a:spcBef>
            <a:spcAft>
              <a:spcPct val="35000"/>
            </a:spcAft>
            <a:buNone/>
            <a:defRPr b="1"/>
          </a:pPr>
          <a:r>
            <a:rPr lang="en-US" sz="1400" kern="1200"/>
            <a:t>On OpenLab, on our Agenda, there’s a link to a document.</a:t>
          </a:r>
        </a:p>
      </dsp:txBody>
      <dsp:txXfrm>
        <a:off x="2131652" y="1361403"/>
        <a:ext cx="1808076" cy="591854"/>
      </dsp:txXfrm>
    </dsp:sp>
    <dsp:sp modelId="{2A6C3131-A139-41C4-B445-A0C38FB8677A}">
      <dsp:nvSpPr>
        <dsp:cNvPr id="0" name=""/>
        <dsp:cNvSpPr/>
      </dsp:nvSpPr>
      <dsp:spPr>
        <a:xfrm>
          <a:off x="2131652" y="1990182"/>
          <a:ext cx="1808076" cy="505233"/>
        </a:xfrm>
        <a:prstGeom prst="rect">
          <a:avLst/>
        </a:prstGeom>
        <a:noFill/>
        <a:ln>
          <a:noFill/>
        </a:ln>
        <a:effectLst/>
      </dsp:spPr>
      <dsp:style>
        <a:lnRef idx="0">
          <a:scrgbClr r="0" g="0" b="0"/>
        </a:lnRef>
        <a:fillRef idx="0">
          <a:scrgbClr r="0" g="0" b="0"/>
        </a:fillRef>
        <a:effectRef idx="0">
          <a:scrgbClr r="0" g="0" b="0"/>
        </a:effectRef>
        <a:fontRef idx="minor"/>
      </dsp:style>
    </dsp:sp>
    <dsp:sp modelId="{FD14C259-C269-44B7-861F-8A4240780997}">
      <dsp:nvSpPr>
        <dsp:cNvPr id="0" name=""/>
        <dsp:cNvSpPr/>
      </dsp:nvSpPr>
      <dsp:spPr>
        <a:xfrm>
          <a:off x="4843766" y="649188"/>
          <a:ext cx="632826" cy="63282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0D36035-7D61-46FD-93B5-6DEB3135AC4E}">
      <dsp:nvSpPr>
        <dsp:cNvPr id="0" name=""/>
        <dsp:cNvSpPr/>
      </dsp:nvSpPr>
      <dsp:spPr>
        <a:xfrm>
          <a:off x="4256142" y="1361403"/>
          <a:ext cx="1808076" cy="5918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90000"/>
            </a:lnSpc>
            <a:spcBef>
              <a:spcPct val="0"/>
            </a:spcBef>
            <a:spcAft>
              <a:spcPct val="35000"/>
            </a:spcAft>
            <a:buNone/>
            <a:defRPr b="1"/>
          </a:pPr>
          <a:r>
            <a:rPr lang="en-US" sz="1400" kern="1200" dirty="0"/>
            <a:t>Choose a scribe.</a:t>
          </a:r>
        </a:p>
      </dsp:txBody>
      <dsp:txXfrm>
        <a:off x="4256142" y="1361403"/>
        <a:ext cx="1808076" cy="591854"/>
      </dsp:txXfrm>
    </dsp:sp>
    <dsp:sp modelId="{AD203CBB-8C8B-4C18-84BA-16018D81C247}">
      <dsp:nvSpPr>
        <dsp:cNvPr id="0" name=""/>
        <dsp:cNvSpPr/>
      </dsp:nvSpPr>
      <dsp:spPr>
        <a:xfrm>
          <a:off x="4256142" y="1990182"/>
          <a:ext cx="1808076" cy="5052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90000"/>
            </a:lnSpc>
            <a:spcBef>
              <a:spcPct val="0"/>
            </a:spcBef>
            <a:spcAft>
              <a:spcPct val="35000"/>
            </a:spcAft>
            <a:buNone/>
          </a:pPr>
          <a:r>
            <a:rPr lang="en-US" sz="1100" kern="1200" dirty="0"/>
            <a:t>When you’ve finished the quest, you must email the photos </a:t>
          </a:r>
          <a:r>
            <a:rPr lang="en-US" sz="1100" kern="1200"/>
            <a:t>to me.</a:t>
          </a:r>
          <a:endParaRPr lang="en-US" sz="1100" kern="1200" dirty="0"/>
        </a:p>
      </dsp:txBody>
      <dsp:txXfrm>
        <a:off x="4256142" y="1990182"/>
        <a:ext cx="1808076" cy="505233"/>
      </dsp:txXfrm>
    </dsp:sp>
    <dsp:sp modelId="{E73027B2-C7E8-4BC6-A39E-5C06D34555F4}">
      <dsp:nvSpPr>
        <dsp:cNvPr id="0" name=""/>
        <dsp:cNvSpPr/>
      </dsp:nvSpPr>
      <dsp:spPr>
        <a:xfrm>
          <a:off x="6968256" y="649188"/>
          <a:ext cx="632826" cy="632826"/>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E9736DC-8D46-4EE9-9CFF-FD2C1B761001}">
      <dsp:nvSpPr>
        <dsp:cNvPr id="0" name=""/>
        <dsp:cNvSpPr/>
      </dsp:nvSpPr>
      <dsp:spPr>
        <a:xfrm>
          <a:off x="6380631" y="1361403"/>
          <a:ext cx="1808076" cy="5918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90000"/>
            </a:lnSpc>
            <a:spcBef>
              <a:spcPct val="0"/>
            </a:spcBef>
            <a:spcAft>
              <a:spcPct val="35000"/>
            </a:spcAft>
            <a:buNone/>
            <a:defRPr b="1"/>
          </a:pPr>
          <a:r>
            <a:rPr lang="en-US" sz="1400" kern="1200"/>
            <a:t>You only have until 1pm to complete the quest!</a:t>
          </a:r>
        </a:p>
      </dsp:txBody>
      <dsp:txXfrm>
        <a:off x="6380631" y="1361403"/>
        <a:ext cx="1808076" cy="591854"/>
      </dsp:txXfrm>
    </dsp:sp>
    <dsp:sp modelId="{15CDD103-F1F8-4354-B0AD-5B4CC597E602}">
      <dsp:nvSpPr>
        <dsp:cNvPr id="0" name=""/>
        <dsp:cNvSpPr/>
      </dsp:nvSpPr>
      <dsp:spPr>
        <a:xfrm>
          <a:off x="6380631" y="1990182"/>
          <a:ext cx="1808076" cy="505233"/>
        </a:xfrm>
        <a:prstGeom prst="rect">
          <a:avLst/>
        </a:prstGeom>
        <a:noFill/>
        <a:ln>
          <a:noFill/>
        </a:ln>
        <a:effectLst/>
      </dsp:spPr>
      <dsp:style>
        <a:lnRef idx="0">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07CDC8-974B-4DAF-B341-74F253E9969B}">
      <dsp:nvSpPr>
        <dsp:cNvPr id="0" name=""/>
        <dsp:cNvSpPr/>
      </dsp:nvSpPr>
      <dsp:spPr>
        <a:xfrm>
          <a:off x="0" y="810426"/>
          <a:ext cx="2218134" cy="140851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F4F0B1C-B3C9-4EDC-BF62-A0E2FC747650}">
      <dsp:nvSpPr>
        <dsp:cNvPr id="0" name=""/>
        <dsp:cNvSpPr/>
      </dsp:nvSpPr>
      <dsp:spPr>
        <a:xfrm>
          <a:off x="246459" y="1044562"/>
          <a:ext cx="2218134" cy="140851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a:t>Revisit Growth Mindset</a:t>
          </a:r>
        </a:p>
      </dsp:txBody>
      <dsp:txXfrm>
        <a:off x="287713" y="1085816"/>
        <a:ext cx="2135626" cy="1326007"/>
      </dsp:txXfrm>
    </dsp:sp>
    <dsp:sp modelId="{EBF23B7C-9CBE-4F4E-AF29-8F915BD83429}">
      <dsp:nvSpPr>
        <dsp:cNvPr id="0" name=""/>
        <dsp:cNvSpPr/>
      </dsp:nvSpPr>
      <dsp:spPr>
        <a:xfrm>
          <a:off x="2711053" y="810426"/>
          <a:ext cx="2218134" cy="140851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DC8DCA7-5417-469A-917C-6F003C97E37A}">
      <dsp:nvSpPr>
        <dsp:cNvPr id="0" name=""/>
        <dsp:cNvSpPr/>
      </dsp:nvSpPr>
      <dsp:spPr>
        <a:xfrm>
          <a:off x="2957512" y="1044562"/>
          <a:ext cx="2218134" cy="140851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a:t>Go on a quest for answers</a:t>
          </a:r>
        </a:p>
      </dsp:txBody>
      <dsp:txXfrm>
        <a:off x="2998766" y="1085816"/>
        <a:ext cx="2135626" cy="1326007"/>
      </dsp:txXfrm>
    </dsp:sp>
    <dsp:sp modelId="{D5CFE580-3F89-4598-81BE-631BB706BEAF}">
      <dsp:nvSpPr>
        <dsp:cNvPr id="0" name=""/>
        <dsp:cNvSpPr/>
      </dsp:nvSpPr>
      <dsp:spPr>
        <a:xfrm>
          <a:off x="5422106" y="810426"/>
          <a:ext cx="2218134" cy="140851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7DFF689-8AEA-4936-88B2-44E8F8491F27}">
      <dsp:nvSpPr>
        <dsp:cNvPr id="0" name=""/>
        <dsp:cNvSpPr/>
      </dsp:nvSpPr>
      <dsp:spPr>
        <a:xfrm>
          <a:off x="5668565" y="1044562"/>
          <a:ext cx="2218134" cy="140851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a:t>Listen to a speaker from the Health Sciences Department</a:t>
          </a:r>
        </a:p>
      </dsp:txBody>
      <dsp:txXfrm>
        <a:off x="5709819" y="1085816"/>
        <a:ext cx="2135626" cy="1326007"/>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1" name="Google Shape;61;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0" name="Google Shape;70;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g267f684ac5d_1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2" name="Google Shape;292;g267f684ac5d_1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g267f684ac5d_1_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2" name="Google Shape;302;g267f684ac5d_1_4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10:40-10:45</a:t>
            </a:r>
            <a:endParaRPr/>
          </a:p>
          <a:p>
            <a:pPr marL="0" lvl="0" indent="0" algn="l" rtl="0">
              <a:lnSpc>
                <a:spcPct val="100000"/>
              </a:lnSpc>
              <a:spcBef>
                <a:spcPts val="0"/>
              </a:spcBef>
              <a:spcAft>
                <a:spcPts val="0"/>
              </a:spcAft>
              <a:buSzPts val="1100"/>
              <a:buNone/>
            </a:pPr>
            <a:r>
              <a:rPr lang="en"/>
              <a:t>Activate the poll</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Google Shape;335;p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6" name="Google Shape;336;p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
        <p:cNvGrpSpPr/>
        <p:nvPr/>
      </p:nvGrpSpPr>
      <p:grpSpPr>
        <a:xfrm>
          <a:off x="0" y="0"/>
          <a:ext cx="0" cy="0"/>
          <a:chOff x="0" y="0"/>
          <a:chExt cx="0" cy="0"/>
        </a:xfrm>
      </p:grpSpPr>
      <p:sp>
        <p:nvSpPr>
          <p:cNvPr id="346" name="Google Shape;346;p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7" name="Google Shape;347;p3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47097E-3350-A749-3905-95DC49C9C61B}"/>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CD788579-BA96-DB10-B382-EF2498312F89}"/>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3368B9F5-76E9-CBFE-57D5-72A6DA94D5FF}"/>
              </a:ext>
            </a:extLst>
          </p:cNvPr>
          <p:cNvSpPr>
            <a:spLocks noGrp="1"/>
          </p:cNvSpPr>
          <p:nvPr>
            <p:ph type="dt" sz="half" idx="10"/>
          </p:nvPr>
        </p:nvSpPr>
        <p:spPr/>
        <p:txBody>
          <a:bodyPr/>
          <a:lstStyle/>
          <a:p>
            <a:fld id="{E95E0636-C1D0-4E85-9B91-808468E8FAE2}" type="datetimeFigureOut">
              <a:rPr lang="en-US" smtClean="0"/>
              <a:t>9/19/2023</a:t>
            </a:fld>
            <a:endParaRPr lang="en-US"/>
          </a:p>
        </p:txBody>
      </p:sp>
      <p:sp>
        <p:nvSpPr>
          <p:cNvPr id="5" name="Footer Placeholder 4">
            <a:extLst>
              <a:ext uri="{FF2B5EF4-FFF2-40B4-BE49-F238E27FC236}">
                <a16:creationId xmlns:a16="http://schemas.microsoft.com/office/drawing/2014/main" id="{2F62F4CF-B701-627E-DCBD-5935B9D5339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2DF577C-1211-9B28-C979-F33E711DC5E1}"/>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998783061"/>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CB953D-AAD5-B0CA-F4CC-DA01C6DB8F3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8A93CB4-9F90-4F7B-B1F5-63E4E4D73ED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094C718-6003-C780-DD2C-16CBB2D74FF9}"/>
              </a:ext>
            </a:extLst>
          </p:cNvPr>
          <p:cNvSpPr>
            <a:spLocks noGrp="1"/>
          </p:cNvSpPr>
          <p:nvPr>
            <p:ph type="dt" sz="half" idx="10"/>
          </p:nvPr>
        </p:nvSpPr>
        <p:spPr/>
        <p:txBody>
          <a:bodyPr/>
          <a:lstStyle/>
          <a:p>
            <a:fld id="{E95E0636-C1D0-4E85-9B91-808468E8FAE2}" type="datetimeFigureOut">
              <a:rPr lang="en-US" smtClean="0"/>
              <a:t>9/19/2023</a:t>
            </a:fld>
            <a:endParaRPr lang="en-US"/>
          </a:p>
        </p:txBody>
      </p:sp>
      <p:sp>
        <p:nvSpPr>
          <p:cNvPr id="5" name="Footer Placeholder 4">
            <a:extLst>
              <a:ext uri="{FF2B5EF4-FFF2-40B4-BE49-F238E27FC236}">
                <a16:creationId xmlns:a16="http://schemas.microsoft.com/office/drawing/2014/main" id="{9F35A954-94FC-FAE7-53E6-A71169AFED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EE05695-9C28-8B46-C622-B7748B808C1F}"/>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214421209"/>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F111C85-EB33-4D6F-B1F4-246A6C748110}"/>
              </a:ext>
            </a:extLst>
          </p:cNvPr>
          <p:cNvSpPr>
            <a:spLocks noGrp="1"/>
          </p:cNvSpPr>
          <p:nvPr>
            <p:ph type="title" orient="vert"/>
          </p:nvPr>
        </p:nvSpPr>
        <p:spPr>
          <a:xfrm>
            <a:off x="6543675" y="273844"/>
            <a:ext cx="1971675" cy="435887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B4E297B-0795-BAF2-1991-A725C9420A5E}"/>
              </a:ext>
            </a:extLst>
          </p:cNvPr>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401BB27-8D69-3243-0B41-1623A639F59F}"/>
              </a:ext>
            </a:extLst>
          </p:cNvPr>
          <p:cNvSpPr>
            <a:spLocks noGrp="1"/>
          </p:cNvSpPr>
          <p:nvPr>
            <p:ph type="dt" sz="half" idx="10"/>
          </p:nvPr>
        </p:nvSpPr>
        <p:spPr/>
        <p:txBody>
          <a:bodyPr/>
          <a:lstStyle/>
          <a:p>
            <a:fld id="{E95E0636-C1D0-4E85-9B91-808468E8FAE2}" type="datetimeFigureOut">
              <a:rPr lang="en-US" smtClean="0"/>
              <a:t>9/19/2023</a:t>
            </a:fld>
            <a:endParaRPr lang="en-US"/>
          </a:p>
        </p:txBody>
      </p:sp>
      <p:sp>
        <p:nvSpPr>
          <p:cNvPr id="5" name="Footer Placeholder 4">
            <a:extLst>
              <a:ext uri="{FF2B5EF4-FFF2-40B4-BE49-F238E27FC236}">
                <a16:creationId xmlns:a16="http://schemas.microsoft.com/office/drawing/2014/main" id="{BAD79F6D-AAC4-05DB-FBF6-85658F3E87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33964EF-F555-7D2C-F04C-FA66DCC8660F}"/>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891219989"/>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header" type="secHead">
  <p:cSld name="1_Section header">
    <p:spTree>
      <p:nvGrpSpPr>
        <p:cNvPr id="1" name="Shape 28"/>
        <p:cNvGrpSpPr/>
        <p:nvPr/>
      </p:nvGrpSpPr>
      <p:grpSpPr>
        <a:xfrm>
          <a:off x="0" y="0"/>
          <a:ext cx="0" cy="0"/>
          <a:chOff x="0" y="0"/>
          <a:chExt cx="0" cy="0"/>
        </a:xfrm>
      </p:grpSpPr>
      <p:sp>
        <p:nvSpPr>
          <p:cNvPr id="30" name="Google Shape;30;p55"/>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800"/>
              <a:buNone/>
              <a:defRPr sz="4800"/>
            </a:lvl1pPr>
            <a:lvl2pPr lvl="1" algn="ctr">
              <a:lnSpc>
                <a:spcPct val="100000"/>
              </a:lnSpc>
              <a:spcBef>
                <a:spcPts val="0"/>
              </a:spcBef>
              <a:spcAft>
                <a:spcPts val="0"/>
              </a:spcAft>
              <a:buSzPts val="4800"/>
              <a:buNone/>
              <a:defRPr sz="4800"/>
            </a:lvl2pPr>
            <a:lvl3pPr lvl="2" algn="ctr">
              <a:lnSpc>
                <a:spcPct val="100000"/>
              </a:lnSpc>
              <a:spcBef>
                <a:spcPts val="0"/>
              </a:spcBef>
              <a:spcAft>
                <a:spcPts val="0"/>
              </a:spcAft>
              <a:buSzPts val="4800"/>
              <a:buNone/>
              <a:defRPr sz="4800"/>
            </a:lvl3pPr>
            <a:lvl4pPr lvl="3" algn="ctr">
              <a:lnSpc>
                <a:spcPct val="100000"/>
              </a:lnSpc>
              <a:spcBef>
                <a:spcPts val="0"/>
              </a:spcBef>
              <a:spcAft>
                <a:spcPts val="0"/>
              </a:spcAft>
              <a:buSzPts val="4800"/>
              <a:buNone/>
              <a:defRPr sz="4800"/>
            </a:lvl4pPr>
            <a:lvl5pPr lvl="4" algn="ctr">
              <a:lnSpc>
                <a:spcPct val="100000"/>
              </a:lnSpc>
              <a:spcBef>
                <a:spcPts val="0"/>
              </a:spcBef>
              <a:spcAft>
                <a:spcPts val="0"/>
              </a:spcAft>
              <a:buSzPts val="4800"/>
              <a:buNone/>
              <a:defRPr sz="4800"/>
            </a:lvl5pPr>
            <a:lvl6pPr lvl="5" algn="ctr">
              <a:lnSpc>
                <a:spcPct val="100000"/>
              </a:lnSpc>
              <a:spcBef>
                <a:spcPts val="0"/>
              </a:spcBef>
              <a:spcAft>
                <a:spcPts val="0"/>
              </a:spcAft>
              <a:buSzPts val="4800"/>
              <a:buNone/>
              <a:defRPr sz="4800"/>
            </a:lvl6pPr>
            <a:lvl7pPr lvl="6" algn="ctr">
              <a:lnSpc>
                <a:spcPct val="100000"/>
              </a:lnSpc>
              <a:spcBef>
                <a:spcPts val="0"/>
              </a:spcBef>
              <a:spcAft>
                <a:spcPts val="0"/>
              </a:spcAft>
              <a:buSzPts val="4800"/>
              <a:buNone/>
              <a:defRPr sz="4800"/>
            </a:lvl7pPr>
            <a:lvl8pPr lvl="7" algn="ctr">
              <a:lnSpc>
                <a:spcPct val="100000"/>
              </a:lnSpc>
              <a:spcBef>
                <a:spcPts val="0"/>
              </a:spcBef>
              <a:spcAft>
                <a:spcPts val="0"/>
              </a:spcAft>
              <a:buSzPts val="4800"/>
              <a:buNone/>
              <a:defRPr sz="4800"/>
            </a:lvl8pPr>
            <a:lvl9pPr lvl="8" algn="ctr">
              <a:lnSpc>
                <a:spcPct val="100000"/>
              </a:lnSpc>
              <a:spcBef>
                <a:spcPts val="0"/>
              </a:spcBef>
              <a:spcAft>
                <a:spcPts val="0"/>
              </a:spcAft>
              <a:buSzPts val="4800"/>
              <a:buNone/>
              <a:defRPr sz="4800"/>
            </a:lvl9pPr>
          </a:lstStyle>
          <a:p>
            <a:endParaRPr/>
          </a:p>
        </p:txBody>
      </p:sp>
      <p:sp>
        <p:nvSpPr>
          <p:cNvPr id="31" name="Google Shape;31;p5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3515642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3"/>
        <p:cNvGrpSpPr/>
        <p:nvPr/>
      </p:nvGrpSpPr>
      <p:grpSpPr>
        <a:xfrm>
          <a:off x="0" y="0"/>
          <a:ext cx="0" cy="0"/>
          <a:chOff x="0" y="0"/>
          <a:chExt cx="0" cy="0"/>
        </a:xfrm>
      </p:grpSpPr>
      <p:sp>
        <p:nvSpPr>
          <p:cNvPr id="25" name="Google Shape;25;p52"/>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26" name="Google Shape;26;p52"/>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27" name="Google Shape;27;p5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30291487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341172-654A-A2A2-0060-2738D4B4D5F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2B2EA54-85AF-C7D3-02E6-BACB38CC15F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1CE1444-960B-717E-4B35-B10748B86316}"/>
              </a:ext>
            </a:extLst>
          </p:cNvPr>
          <p:cNvSpPr>
            <a:spLocks noGrp="1"/>
          </p:cNvSpPr>
          <p:nvPr>
            <p:ph type="dt" sz="half" idx="10"/>
          </p:nvPr>
        </p:nvSpPr>
        <p:spPr/>
        <p:txBody>
          <a:bodyPr/>
          <a:lstStyle/>
          <a:p>
            <a:fld id="{E95E0636-C1D0-4E85-9B91-808468E8FAE2}" type="datetimeFigureOut">
              <a:rPr lang="en-US" smtClean="0"/>
              <a:t>9/19/2023</a:t>
            </a:fld>
            <a:endParaRPr lang="en-US"/>
          </a:p>
        </p:txBody>
      </p:sp>
      <p:sp>
        <p:nvSpPr>
          <p:cNvPr id="5" name="Footer Placeholder 4">
            <a:extLst>
              <a:ext uri="{FF2B5EF4-FFF2-40B4-BE49-F238E27FC236}">
                <a16:creationId xmlns:a16="http://schemas.microsoft.com/office/drawing/2014/main" id="{A458D35C-F2AD-D7CF-E2D6-A3745C847A6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B7ED0A6-2C4A-3BD7-A33E-631DD76B4452}"/>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934164697"/>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963DA9-978C-CBE2-CC3B-E66EF647C377}"/>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5495F57F-1132-4FE9-1A34-90933E114A75}"/>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FE849D2-9A6A-3A53-EBA1-4120EC67FCDA}"/>
              </a:ext>
            </a:extLst>
          </p:cNvPr>
          <p:cNvSpPr>
            <a:spLocks noGrp="1"/>
          </p:cNvSpPr>
          <p:nvPr>
            <p:ph type="dt" sz="half" idx="10"/>
          </p:nvPr>
        </p:nvSpPr>
        <p:spPr/>
        <p:txBody>
          <a:bodyPr/>
          <a:lstStyle/>
          <a:p>
            <a:fld id="{E95E0636-C1D0-4E85-9B91-808468E8FAE2}" type="datetimeFigureOut">
              <a:rPr lang="en-US" smtClean="0"/>
              <a:t>9/19/2023</a:t>
            </a:fld>
            <a:endParaRPr lang="en-US"/>
          </a:p>
        </p:txBody>
      </p:sp>
      <p:sp>
        <p:nvSpPr>
          <p:cNvPr id="5" name="Footer Placeholder 4">
            <a:extLst>
              <a:ext uri="{FF2B5EF4-FFF2-40B4-BE49-F238E27FC236}">
                <a16:creationId xmlns:a16="http://schemas.microsoft.com/office/drawing/2014/main" id="{AB8600B1-7B83-1FBB-E6B9-F0122374B55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AD38204-8EAF-2349-2FB4-06EC664916EE}"/>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4263125465"/>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2BBB50-8186-74D5-DC28-FF6B516BB01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3B99EFB-B989-3D8A-8BCF-99FCA195A03D}"/>
              </a:ext>
            </a:extLst>
          </p:cNvPr>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EF7B35E-4C3C-74AE-CBF4-079B25255B90}"/>
              </a:ext>
            </a:extLst>
          </p:cNvPr>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07B5DA4-89BD-7D09-C725-83721C5D6CD9}"/>
              </a:ext>
            </a:extLst>
          </p:cNvPr>
          <p:cNvSpPr>
            <a:spLocks noGrp="1"/>
          </p:cNvSpPr>
          <p:nvPr>
            <p:ph type="dt" sz="half" idx="10"/>
          </p:nvPr>
        </p:nvSpPr>
        <p:spPr/>
        <p:txBody>
          <a:bodyPr/>
          <a:lstStyle/>
          <a:p>
            <a:fld id="{E95E0636-C1D0-4E85-9B91-808468E8FAE2}" type="datetimeFigureOut">
              <a:rPr lang="en-US" smtClean="0"/>
              <a:t>9/19/2023</a:t>
            </a:fld>
            <a:endParaRPr lang="en-US"/>
          </a:p>
        </p:txBody>
      </p:sp>
      <p:sp>
        <p:nvSpPr>
          <p:cNvPr id="6" name="Footer Placeholder 5">
            <a:extLst>
              <a:ext uri="{FF2B5EF4-FFF2-40B4-BE49-F238E27FC236}">
                <a16:creationId xmlns:a16="http://schemas.microsoft.com/office/drawing/2014/main" id="{6AFE8F1C-6EDD-9CF4-CD8D-5B8A10289C2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458374A-7DB9-C407-720A-D8B7D1AE560F}"/>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946615909"/>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142055-D4F0-81CE-98E2-6C5F5AE0FAB3}"/>
              </a:ext>
            </a:extLst>
          </p:cNvPr>
          <p:cNvSpPr>
            <a:spLocks noGrp="1"/>
          </p:cNvSpPr>
          <p:nvPr>
            <p:ph type="title"/>
          </p:nvPr>
        </p:nvSpPr>
        <p:spPr>
          <a:xfrm>
            <a:off x="629841" y="273844"/>
            <a:ext cx="7886700" cy="994172"/>
          </a:xfrm>
        </p:spPr>
        <p:txBody>
          <a:bodyPr/>
          <a:lstStyle/>
          <a:p>
            <a:r>
              <a:rPr lang="en-US"/>
              <a:t>Click to edit Master title style</a:t>
            </a:r>
          </a:p>
        </p:txBody>
      </p:sp>
      <p:sp>
        <p:nvSpPr>
          <p:cNvPr id="3" name="Text Placeholder 2">
            <a:extLst>
              <a:ext uri="{FF2B5EF4-FFF2-40B4-BE49-F238E27FC236}">
                <a16:creationId xmlns:a16="http://schemas.microsoft.com/office/drawing/2014/main" id="{04CEA424-4FE1-19E5-64AB-2C04593155A9}"/>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85BB5F1C-0D0C-E938-A6CE-20C07783FC4E}"/>
              </a:ext>
            </a:extLst>
          </p:cNvPr>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A29E96D-36DD-B273-C97C-9C0BE3B12FF3}"/>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57E47996-F6AC-77F5-BF50-7BE617C339F8}"/>
              </a:ext>
            </a:extLst>
          </p:cNvPr>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0F1BC95-80ED-EC5D-7E54-2A9B5FB52FE1}"/>
              </a:ext>
            </a:extLst>
          </p:cNvPr>
          <p:cNvSpPr>
            <a:spLocks noGrp="1"/>
          </p:cNvSpPr>
          <p:nvPr>
            <p:ph type="dt" sz="half" idx="10"/>
          </p:nvPr>
        </p:nvSpPr>
        <p:spPr/>
        <p:txBody>
          <a:bodyPr/>
          <a:lstStyle/>
          <a:p>
            <a:fld id="{E95E0636-C1D0-4E85-9B91-808468E8FAE2}" type="datetimeFigureOut">
              <a:rPr lang="en-US" smtClean="0"/>
              <a:t>9/19/2023</a:t>
            </a:fld>
            <a:endParaRPr lang="en-US"/>
          </a:p>
        </p:txBody>
      </p:sp>
      <p:sp>
        <p:nvSpPr>
          <p:cNvPr id="8" name="Footer Placeholder 7">
            <a:extLst>
              <a:ext uri="{FF2B5EF4-FFF2-40B4-BE49-F238E27FC236}">
                <a16:creationId xmlns:a16="http://schemas.microsoft.com/office/drawing/2014/main" id="{A1E371A2-5202-AF20-8F63-AB342112ABA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0AECFD6-382A-7A2E-8F60-E43EE5A80890}"/>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354690696"/>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FA4F27-1FC6-6BBB-61CC-2F5E9E72E34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8AD12F6-82D8-7EF5-33B0-1C169CEE6938}"/>
              </a:ext>
            </a:extLst>
          </p:cNvPr>
          <p:cNvSpPr>
            <a:spLocks noGrp="1"/>
          </p:cNvSpPr>
          <p:nvPr>
            <p:ph type="dt" sz="half" idx="10"/>
          </p:nvPr>
        </p:nvSpPr>
        <p:spPr/>
        <p:txBody>
          <a:bodyPr/>
          <a:lstStyle/>
          <a:p>
            <a:fld id="{E95E0636-C1D0-4E85-9B91-808468E8FAE2}" type="datetimeFigureOut">
              <a:rPr lang="en-US" smtClean="0"/>
              <a:t>9/19/2023</a:t>
            </a:fld>
            <a:endParaRPr lang="en-US"/>
          </a:p>
        </p:txBody>
      </p:sp>
      <p:sp>
        <p:nvSpPr>
          <p:cNvPr id="4" name="Footer Placeholder 3">
            <a:extLst>
              <a:ext uri="{FF2B5EF4-FFF2-40B4-BE49-F238E27FC236}">
                <a16:creationId xmlns:a16="http://schemas.microsoft.com/office/drawing/2014/main" id="{66B05415-C152-E82E-9948-651E2A052F5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BA70F3C-AC4D-12F0-497A-DD2255C2FF6D}"/>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756192674"/>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E785EB0-B0C4-45A4-DB9A-FB58E7AAA352}"/>
              </a:ext>
            </a:extLst>
          </p:cNvPr>
          <p:cNvSpPr>
            <a:spLocks noGrp="1"/>
          </p:cNvSpPr>
          <p:nvPr>
            <p:ph type="dt" sz="half" idx="10"/>
          </p:nvPr>
        </p:nvSpPr>
        <p:spPr/>
        <p:txBody>
          <a:bodyPr/>
          <a:lstStyle/>
          <a:p>
            <a:fld id="{E95E0636-C1D0-4E85-9B91-808468E8FAE2}" type="datetimeFigureOut">
              <a:rPr lang="en-US" smtClean="0"/>
              <a:t>9/19/2023</a:t>
            </a:fld>
            <a:endParaRPr lang="en-US"/>
          </a:p>
        </p:txBody>
      </p:sp>
      <p:sp>
        <p:nvSpPr>
          <p:cNvPr id="3" name="Footer Placeholder 2">
            <a:extLst>
              <a:ext uri="{FF2B5EF4-FFF2-40B4-BE49-F238E27FC236}">
                <a16:creationId xmlns:a16="http://schemas.microsoft.com/office/drawing/2014/main" id="{035C3CDC-2090-CD81-A10F-67E6D7673A5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A8D4AF0-C952-F5F4-51AF-F73139A8297B}"/>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5957402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3B682E-91F8-1B28-5744-691CE94EF346}"/>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2CAF039F-9DA3-9EC5-76B1-EB180DC7C65F}"/>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C09C492-1F26-2FCF-6D82-8B656FCF5BA2}"/>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23AFBCEF-2EF9-AC0E-0904-F5881FCF73D2}"/>
              </a:ext>
            </a:extLst>
          </p:cNvPr>
          <p:cNvSpPr>
            <a:spLocks noGrp="1"/>
          </p:cNvSpPr>
          <p:nvPr>
            <p:ph type="dt" sz="half" idx="10"/>
          </p:nvPr>
        </p:nvSpPr>
        <p:spPr/>
        <p:txBody>
          <a:bodyPr/>
          <a:lstStyle/>
          <a:p>
            <a:fld id="{E95E0636-C1D0-4E85-9B91-808468E8FAE2}" type="datetimeFigureOut">
              <a:rPr lang="en-US" smtClean="0"/>
              <a:t>9/19/2023</a:t>
            </a:fld>
            <a:endParaRPr lang="en-US"/>
          </a:p>
        </p:txBody>
      </p:sp>
      <p:sp>
        <p:nvSpPr>
          <p:cNvPr id="6" name="Footer Placeholder 5">
            <a:extLst>
              <a:ext uri="{FF2B5EF4-FFF2-40B4-BE49-F238E27FC236}">
                <a16:creationId xmlns:a16="http://schemas.microsoft.com/office/drawing/2014/main" id="{229FEA1C-757B-807E-6AC8-888CF72E1E6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46CD053-291B-8723-91CE-140B9152A4A4}"/>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389362220"/>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714881-F24A-A7DA-2550-A4D5CDC1D4FC}"/>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15E749A3-7763-233B-2E56-5A38BC89E461}"/>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B99C56FA-DBD0-EDFF-A665-C0FAC1D3FA49}"/>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93C02067-06D5-B8FA-FBF5-5D19C0D3B30D}"/>
              </a:ext>
            </a:extLst>
          </p:cNvPr>
          <p:cNvSpPr>
            <a:spLocks noGrp="1"/>
          </p:cNvSpPr>
          <p:nvPr>
            <p:ph type="dt" sz="half" idx="10"/>
          </p:nvPr>
        </p:nvSpPr>
        <p:spPr/>
        <p:txBody>
          <a:bodyPr/>
          <a:lstStyle/>
          <a:p>
            <a:fld id="{E95E0636-C1D0-4E85-9B91-808468E8FAE2}" type="datetimeFigureOut">
              <a:rPr lang="en-US" smtClean="0"/>
              <a:t>9/19/2023</a:t>
            </a:fld>
            <a:endParaRPr lang="en-US"/>
          </a:p>
        </p:txBody>
      </p:sp>
      <p:sp>
        <p:nvSpPr>
          <p:cNvPr id="6" name="Footer Placeholder 5">
            <a:extLst>
              <a:ext uri="{FF2B5EF4-FFF2-40B4-BE49-F238E27FC236}">
                <a16:creationId xmlns:a16="http://schemas.microsoft.com/office/drawing/2014/main" id="{E46D3513-9C06-5FFF-7D65-760C9A2B559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EC131B4-DDE3-5537-084B-21A691F30E7E}"/>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4077639848"/>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0301D2E-3A5A-AA1D-5FF9-0BC73CC33DA7}"/>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C9D81A5-3EEB-549B-EE7D-2CB842DC053C}"/>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83455F2-7350-79CA-9486-287209C5F916}"/>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E95E0636-C1D0-4E85-9B91-808468E8FAE2}" type="datetimeFigureOut">
              <a:rPr lang="en-US" smtClean="0"/>
              <a:t>9/19/2023</a:t>
            </a:fld>
            <a:endParaRPr lang="en-US"/>
          </a:p>
        </p:txBody>
      </p:sp>
      <p:sp>
        <p:nvSpPr>
          <p:cNvPr id="5" name="Footer Placeholder 4">
            <a:extLst>
              <a:ext uri="{FF2B5EF4-FFF2-40B4-BE49-F238E27FC236}">
                <a16:creationId xmlns:a16="http://schemas.microsoft.com/office/drawing/2014/main" id="{85A54C92-6BD1-67DA-00DE-BCD7F94D7A08}"/>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ED91C84-7273-6E47-6935-A7CE18A46F19}"/>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3231252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4" r:id="rId12"/>
    <p:sldLayoutId id="2147483675" r:id="rId13"/>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3.sv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1"/>
          <p:cNvSpPr txBox="1">
            <a:spLocks noGrp="1"/>
          </p:cNvSpPr>
          <p:nvPr>
            <p:ph type="ctrTitle"/>
          </p:nvPr>
        </p:nvSpPr>
        <p:spPr>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000"/>
              <a:buNone/>
            </a:pPr>
            <a:r>
              <a:rPr lang="en" sz="5500" b="1"/>
              <a:t>City Tech 101</a:t>
            </a:r>
            <a:endParaRPr sz="5500" b="1"/>
          </a:p>
        </p:txBody>
      </p:sp>
      <p:sp>
        <p:nvSpPr>
          <p:cNvPr id="64" name="Google Shape;64;p1"/>
          <p:cNvSpPr txBox="1">
            <a:spLocks noGrp="1"/>
          </p:cNvSpPr>
          <p:nvPr>
            <p:ph type="subTitle" idx="1"/>
          </p:nvPr>
        </p:nvSpPr>
        <p:spPr>
          <a:xfrm>
            <a:off x="1764052" y="3634125"/>
            <a:ext cx="5783400" cy="909000"/>
          </a:xfrm>
          <a:prstGeom prst="rect">
            <a:avLst/>
          </a:prstGeom>
          <a:noFill/>
          <a:ln>
            <a:noFill/>
          </a:ln>
        </p:spPr>
        <p:txBody>
          <a:bodyPr spcFirstLastPara="1" wrap="square" lIns="91425" tIns="91425" rIns="91425" bIns="91425" anchor="t" anchorCtr="0">
            <a:normAutofit/>
          </a:bodyPr>
          <a:lstStyle/>
          <a:p>
            <a:pPr marL="0" lvl="0" indent="0" algn="r" rtl="0">
              <a:lnSpc>
                <a:spcPct val="100000"/>
              </a:lnSpc>
              <a:spcBef>
                <a:spcPts val="0"/>
              </a:spcBef>
              <a:spcAft>
                <a:spcPts val="0"/>
              </a:spcAft>
              <a:buSzPct val="129032"/>
              <a:buNone/>
            </a:pPr>
            <a:r>
              <a:rPr lang="en" b="1" dirty="0"/>
              <a:t>Professor Jessica Penner</a:t>
            </a:r>
            <a:endParaRPr b="1" dirty="0"/>
          </a:p>
          <a:p>
            <a:pPr marL="0" lvl="0" indent="0" algn="r" rtl="0">
              <a:lnSpc>
                <a:spcPct val="100000"/>
              </a:lnSpc>
              <a:spcBef>
                <a:spcPts val="0"/>
              </a:spcBef>
              <a:spcAft>
                <a:spcPts val="0"/>
              </a:spcAft>
              <a:buSzPct val="129032"/>
              <a:buNone/>
            </a:pPr>
            <a:r>
              <a:rPr lang="en" b="1" dirty="0"/>
              <a:t>jpenner@citytech.cuny.edu</a:t>
            </a:r>
            <a:endParaRPr b="1" dirty="0"/>
          </a:p>
        </p:txBody>
      </p:sp>
      <p:grpSp>
        <p:nvGrpSpPr>
          <p:cNvPr id="65" name="Google Shape;65;p1"/>
          <p:cNvGrpSpPr/>
          <p:nvPr/>
        </p:nvGrpSpPr>
        <p:grpSpPr>
          <a:xfrm>
            <a:off x="86851" y="4448817"/>
            <a:ext cx="1273858" cy="607271"/>
            <a:chOff x="86851" y="4297675"/>
            <a:chExt cx="1881900" cy="758425"/>
          </a:xfrm>
        </p:grpSpPr>
        <p:pic>
          <p:nvPicPr>
            <p:cNvPr id="66" name="Google Shape;66;p1" descr="Creative Commons License"/>
            <p:cNvPicPr preferRelativeResize="0"/>
            <p:nvPr/>
          </p:nvPicPr>
          <p:blipFill rotWithShape="1">
            <a:blip r:embed="rId3">
              <a:alphaModFix/>
            </a:blip>
            <a:srcRect/>
            <a:stretch/>
          </p:blipFill>
          <p:spPr>
            <a:xfrm>
              <a:off x="670563" y="4297675"/>
              <a:ext cx="714475" cy="328650"/>
            </a:xfrm>
            <a:prstGeom prst="rect">
              <a:avLst/>
            </a:prstGeom>
            <a:noFill/>
            <a:ln>
              <a:noFill/>
            </a:ln>
          </p:spPr>
        </p:pic>
        <p:sp>
          <p:nvSpPr>
            <p:cNvPr id="67" name="Google Shape;67;p1"/>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marR="0" lvl="0" indent="0" algn="just" rtl="0">
                <a:lnSpc>
                  <a:spcPct val="115000"/>
                </a:lnSpc>
                <a:spcBef>
                  <a:spcPts val="0"/>
                </a:spcBef>
                <a:spcAft>
                  <a:spcPts val="0"/>
                </a:spcAft>
                <a:buClr>
                  <a:srgbClr val="000000"/>
                </a:buClr>
                <a:buSzPct val="100000"/>
                <a:buFont typeface="Arial"/>
                <a:buNone/>
              </a:pP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100000"/>
                <a:buFont typeface="Arial"/>
                <a:buNone/>
              </a:pPr>
              <a:r>
                <a:rPr lang="en" sz="1450" b="0" i="0" u="none" strike="noStrike" cap="none">
                  <a:solidFill>
                    <a:srgbClr val="000000"/>
                  </a:solidFill>
                  <a:latin typeface="Roboto"/>
                  <a:ea typeface="Roboto"/>
                  <a:cs typeface="Roboto"/>
                  <a:sym typeface="Roboto"/>
                </a:rPr>
                <a:t>City Tech 101 by Karen Goodlad and Sarah Paruolo is licensed under a </a:t>
              </a:r>
              <a:r>
                <a:rPr lang="en" sz="1450" b="0" i="0" u="none" strike="noStrike" cap="none">
                  <a:solidFill>
                    <a:srgbClr val="000000"/>
                  </a:solidFill>
                  <a:uFill>
                    <a:noFill/>
                  </a:uFill>
                  <a:latin typeface="Roboto"/>
                  <a:ea typeface="Roboto"/>
                  <a:cs typeface="Roboto"/>
                  <a:sym typeface="Roboto"/>
                  <a:hlinkClick r:id="rId4">
                    <a:extLst>
                      <a:ext uri="{A12FA001-AC4F-418D-AE19-62706E023703}">
                        <ahyp:hlinkClr xmlns:ahyp="http://schemas.microsoft.com/office/drawing/2018/hyperlinkcolor" val="tx"/>
                      </a:ext>
                    </a:extLst>
                  </a:hlinkClick>
                </a:rPr>
                <a:t>Creative Commons Attribution-NonCommercial-ShareAlike 4.0 International License</a:t>
              </a:r>
              <a:r>
                <a:rPr lang="en" sz="1450" b="0" i="0" u="none" strike="noStrike" cap="none">
                  <a:solidFill>
                    <a:srgbClr val="000000"/>
                  </a:solidFill>
                  <a:latin typeface="Roboto"/>
                  <a:ea typeface="Roboto"/>
                  <a:cs typeface="Roboto"/>
                  <a:sym typeface="Roboto"/>
                </a:rPr>
                <a:t>.</a:t>
              </a:r>
              <a:endParaRPr sz="1400" b="0" i="0" u="none" strike="noStrike" cap="none">
                <a:solidFill>
                  <a:srgbClr val="000000"/>
                </a:solidFill>
                <a:latin typeface="Roboto"/>
                <a:ea typeface="Roboto"/>
                <a:cs typeface="Roboto"/>
                <a:sym typeface="Roboto"/>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48"/>
        <p:cNvGrpSpPr/>
        <p:nvPr/>
      </p:nvGrpSpPr>
      <p:grpSpPr>
        <a:xfrm>
          <a:off x="0" y="0"/>
          <a:ext cx="0" cy="0"/>
          <a:chOff x="0" y="0"/>
          <a:chExt cx="0" cy="0"/>
        </a:xfrm>
      </p:grpSpPr>
      <p:sp>
        <p:nvSpPr>
          <p:cNvPr id="349" name="Google Shape;349;p39"/>
          <p:cNvSpPr txBox="1">
            <a:spLocks noGrp="1"/>
          </p:cNvSpPr>
          <p:nvPr>
            <p:ph type="ctrTitle"/>
          </p:nvPr>
        </p:nvSpPr>
        <p:spPr>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ts val="4000"/>
              <a:buNone/>
            </a:pPr>
            <a:r>
              <a:rPr lang="en" sz="5600" b="1" dirty="0"/>
              <a:t>Behind the Scenes: </a:t>
            </a:r>
            <a:br>
              <a:rPr lang="en" sz="5600" b="1" dirty="0"/>
            </a:br>
            <a:r>
              <a:rPr lang="en" sz="5600" b="1" dirty="0"/>
              <a:t>What You Can Do </a:t>
            </a:r>
            <a:br>
              <a:rPr lang="en" sz="5600" b="1" dirty="0"/>
            </a:br>
            <a:r>
              <a:rPr lang="en" sz="5600" b="1" dirty="0"/>
              <a:t>@ City Tech</a:t>
            </a:r>
            <a:endParaRPr sz="5600" b="1" dirty="0"/>
          </a:p>
        </p:txBody>
      </p:sp>
      <p:sp>
        <p:nvSpPr>
          <p:cNvPr id="350" name="Google Shape;350;p39"/>
          <p:cNvSpPr txBox="1"/>
          <p:nvPr/>
        </p:nvSpPr>
        <p:spPr>
          <a:xfrm>
            <a:off x="1795325" y="3453954"/>
            <a:ext cx="5783400" cy="1457400"/>
          </a:xfrm>
          <a:prstGeom prst="rect">
            <a:avLst/>
          </a:prstGeom>
          <a:noFill/>
          <a:ln>
            <a:noFill/>
          </a:ln>
        </p:spPr>
        <p:txBody>
          <a:bodyPr spcFirstLastPara="1" wrap="square" lIns="91425" tIns="91425" rIns="91425" bIns="91425" anchor="t" anchorCtr="0">
            <a:normAutofit/>
          </a:bodyPr>
          <a:lstStyle/>
          <a:p>
            <a:pPr marL="0" marR="0" lvl="0" indent="0" algn="r" rtl="0">
              <a:lnSpc>
                <a:spcPct val="100000"/>
              </a:lnSpc>
              <a:spcBef>
                <a:spcPts val="0"/>
              </a:spcBef>
              <a:spcAft>
                <a:spcPts val="0"/>
              </a:spcAft>
              <a:buClr>
                <a:srgbClr val="000000"/>
              </a:buClr>
              <a:buSzPts val="2200"/>
              <a:buFont typeface="Arial"/>
              <a:buNone/>
            </a:pPr>
            <a:r>
              <a:rPr lang="en" sz="2200" i="0" u="none" strike="noStrike" cap="none" dirty="0">
                <a:solidFill>
                  <a:schemeClr val="accent6"/>
                </a:solidFill>
                <a:latin typeface="Roboto Slab"/>
                <a:ea typeface="Roboto Slab"/>
                <a:cs typeface="Roboto Slab"/>
                <a:sym typeface="Roboto Slab"/>
              </a:rPr>
              <a:t>Session 4</a:t>
            </a:r>
            <a:endParaRPr sz="2200" i="0" u="none" strike="noStrike" cap="none" dirty="0">
              <a:solidFill>
                <a:schemeClr val="accent6"/>
              </a:solidFill>
              <a:latin typeface="Roboto Slab"/>
              <a:ea typeface="Roboto Slab"/>
              <a:cs typeface="Roboto Slab"/>
              <a:sym typeface="Roboto Slab"/>
            </a:endParaRPr>
          </a:p>
          <a:p>
            <a:pPr marL="0" marR="0" lvl="0" indent="0" algn="r" rtl="0">
              <a:lnSpc>
                <a:spcPct val="100000"/>
              </a:lnSpc>
              <a:spcBef>
                <a:spcPts val="0"/>
              </a:spcBef>
              <a:spcAft>
                <a:spcPts val="0"/>
              </a:spcAft>
              <a:buClr>
                <a:srgbClr val="000000"/>
              </a:buClr>
              <a:buSzPts val="2200"/>
              <a:buFont typeface="Arial"/>
              <a:buNone/>
            </a:pPr>
            <a:r>
              <a:rPr lang="en" sz="2200" i="0" u="none" strike="noStrike" cap="none" dirty="0">
                <a:solidFill>
                  <a:schemeClr val="accent6"/>
                </a:solidFill>
                <a:latin typeface="Roboto Slab"/>
                <a:ea typeface="Roboto Slab"/>
                <a:cs typeface="Roboto Slab"/>
                <a:sym typeface="Roboto Slab"/>
              </a:rPr>
              <a:t>Professor Jessica Penner</a:t>
            </a:r>
            <a:endParaRPr sz="2200" i="0" u="none" strike="noStrike" cap="none" dirty="0">
              <a:solidFill>
                <a:srgbClr val="8BC34A"/>
              </a:solidFill>
              <a:latin typeface="Roboto Slab"/>
              <a:ea typeface="Roboto Slab"/>
              <a:cs typeface="Roboto Slab"/>
              <a:sym typeface="Roboto Slab"/>
            </a:endParaRPr>
          </a:p>
          <a:p>
            <a:pPr marL="0" marR="0" lvl="0" indent="0" algn="ctr" rtl="0">
              <a:lnSpc>
                <a:spcPct val="100000"/>
              </a:lnSpc>
              <a:spcBef>
                <a:spcPts val="0"/>
              </a:spcBef>
              <a:spcAft>
                <a:spcPts val="0"/>
              </a:spcAft>
              <a:buClr>
                <a:srgbClr val="000000"/>
              </a:buClr>
              <a:buSzPts val="2400"/>
              <a:buFont typeface="Arial"/>
              <a:buNone/>
            </a:pPr>
            <a:endParaRPr sz="2400" b="0" i="0" u="none" strike="noStrike" cap="none" dirty="0">
              <a:solidFill>
                <a:srgbClr val="8BC34A"/>
              </a:solidFill>
              <a:latin typeface="Roboto Slab"/>
              <a:ea typeface="Roboto Slab"/>
              <a:cs typeface="Roboto Slab"/>
              <a:sym typeface="Roboto Slab"/>
            </a:endParaRPr>
          </a:p>
        </p:txBody>
      </p:sp>
      <p:grpSp>
        <p:nvGrpSpPr>
          <p:cNvPr id="351" name="Google Shape;351;p39"/>
          <p:cNvGrpSpPr/>
          <p:nvPr/>
        </p:nvGrpSpPr>
        <p:grpSpPr>
          <a:xfrm>
            <a:off x="86851" y="4448817"/>
            <a:ext cx="1273858" cy="607271"/>
            <a:chOff x="86851" y="4297675"/>
            <a:chExt cx="1881900" cy="758425"/>
          </a:xfrm>
        </p:grpSpPr>
        <p:pic>
          <p:nvPicPr>
            <p:cNvPr id="352" name="Google Shape;352;p39" descr="Creative Commons License"/>
            <p:cNvPicPr preferRelativeResize="0"/>
            <p:nvPr/>
          </p:nvPicPr>
          <p:blipFill rotWithShape="1">
            <a:blip r:embed="rId3">
              <a:alphaModFix/>
            </a:blip>
            <a:srcRect/>
            <a:stretch/>
          </p:blipFill>
          <p:spPr>
            <a:xfrm>
              <a:off x="670563" y="4297675"/>
              <a:ext cx="714475" cy="328650"/>
            </a:xfrm>
            <a:prstGeom prst="rect">
              <a:avLst/>
            </a:prstGeom>
            <a:noFill/>
            <a:ln>
              <a:noFill/>
            </a:ln>
          </p:spPr>
        </p:pic>
        <p:sp>
          <p:nvSpPr>
            <p:cNvPr id="353" name="Google Shape;353;p39"/>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marR="0" lvl="0" indent="0" algn="just" rtl="0">
                <a:lnSpc>
                  <a:spcPct val="115000"/>
                </a:lnSpc>
                <a:spcBef>
                  <a:spcPts val="0"/>
                </a:spcBef>
                <a:spcAft>
                  <a:spcPts val="0"/>
                </a:spcAft>
                <a:buClr>
                  <a:srgbClr val="000000"/>
                </a:buClr>
                <a:buSzPct val="100000"/>
                <a:buFont typeface="Arial"/>
                <a:buNone/>
              </a:pP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100000"/>
                <a:buFont typeface="Arial"/>
                <a:buNone/>
              </a:pPr>
              <a:r>
                <a:rPr lang="en" sz="1450" b="0" i="0" u="none" strike="noStrike" cap="none">
                  <a:solidFill>
                    <a:srgbClr val="000000"/>
                  </a:solidFill>
                  <a:latin typeface="Roboto"/>
                  <a:ea typeface="Roboto"/>
                  <a:cs typeface="Roboto"/>
                  <a:sym typeface="Roboto"/>
                </a:rPr>
                <a:t>City Tech 101 by Karen Goodlad and Sarah Paruolo is licensed under a </a:t>
              </a:r>
              <a:r>
                <a:rPr lang="en" sz="1450" b="0" i="0" u="none" strike="noStrike" cap="none">
                  <a:solidFill>
                    <a:srgbClr val="000000"/>
                  </a:solidFill>
                  <a:uFill>
                    <a:noFill/>
                  </a:uFill>
                  <a:latin typeface="Roboto"/>
                  <a:ea typeface="Roboto"/>
                  <a:cs typeface="Roboto"/>
                  <a:sym typeface="Roboto"/>
                  <a:hlinkClick r:id="rId4">
                    <a:extLst>
                      <a:ext uri="{A12FA001-AC4F-418D-AE19-62706E023703}">
                        <ahyp:hlinkClr xmlns:ahyp="http://schemas.microsoft.com/office/drawing/2018/hyperlinkcolor" val="tx"/>
                      </a:ext>
                    </a:extLst>
                  </a:hlinkClick>
                </a:rPr>
                <a:t>Creative Commons Attribution-NonCommercial-ShareAlike 4.0 International License</a:t>
              </a:r>
              <a:r>
                <a:rPr lang="en" sz="1450" b="0" i="0" u="none" strike="noStrike" cap="none">
                  <a:solidFill>
                    <a:srgbClr val="000000"/>
                  </a:solidFill>
                  <a:latin typeface="Roboto"/>
                  <a:ea typeface="Roboto"/>
                  <a:cs typeface="Roboto"/>
                  <a:sym typeface="Roboto"/>
                </a:rPr>
                <a:t>.</a:t>
              </a:r>
              <a:endParaRPr sz="1400" b="0" i="0" u="none" strike="noStrike" cap="none">
                <a:solidFill>
                  <a:srgbClr val="000000"/>
                </a:solidFill>
                <a:latin typeface="Roboto"/>
                <a:ea typeface="Roboto"/>
                <a:cs typeface="Roboto"/>
                <a:sym typeface="Roboto"/>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2"/>
          <p:cNvSpPr txBox="1">
            <a:spLocks noGrp="1"/>
          </p:cNvSpPr>
          <p:nvPr>
            <p:ph type="ctrTitle"/>
          </p:nvPr>
        </p:nvSpPr>
        <p:spPr>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ts val="4000"/>
              <a:buNone/>
            </a:pPr>
            <a:r>
              <a:rPr lang="en" sz="5600" b="1" dirty="0"/>
              <a:t>Behind the Scenes: </a:t>
            </a:r>
            <a:br>
              <a:rPr lang="en" sz="5600" b="1" dirty="0"/>
            </a:br>
            <a:r>
              <a:rPr lang="en" sz="5600" b="1" dirty="0"/>
              <a:t>What You Can Do </a:t>
            </a:r>
            <a:br>
              <a:rPr lang="en" sz="5600" b="1" dirty="0"/>
            </a:br>
            <a:r>
              <a:rPr lang="en" sz="5600" b="1" dirty="0"/>
              <a:t>@ City Tech</a:t>
            </a:r>
            <a:endParaRPr sz="5600" b="1" dirty="0"/>
          </a:p>
        </p:txBody>
      </p:sp>
      <p:sp>
        <p:nvSpPr>
          <p:cNvPr id="73" name="Google Shape;73;p2"/>
          <p:cNvSpPr txBox="1"/>
          <p:nvPr/>
        </p:nvSpPr>
        <p:spPr>
          <a:xfrm>
            <a:off x="1811775" y="3420754"/>
            <a:ext cx="5783400" cy="1457400"/>
          </a:xfrm>
          <a:prstGeom prst="rect">
            <a:avLst/>
          </a:prstGeom>
          <a:noFill/>
          <a:ln>
            <a:noFill/>
          </a:ln>
        </p:spPr>
        <p:txBody>
          <a:bodyPr spcFirstLastPara="1" wrap="square" lIns="91425" tIns="91425" rIns="91425" bIns="91425" anchor="t" anchorCtr="0">
            <a:normAutofit/>
          </a:bodyPr>
          <a:lstStyle/>
          <a:p>
            <a:pPr marL="0" marR="0" lvl="0" indent="0" algn="r" rtl="0">
              <a:lnSpc>
                <a:spcPct val="100000"/>
              </a:lnSpc>
              <a:spcBef>
                <a:spcPts val="0"/>
              </a:spcBef>
              <a:spcAft>
                <a:spcPts val="0"/>
              </a:spcAft>
              <a:buClr>
                <a:srgbClr val="000000"/>
              </a:buClr>
              <a:buSzPts val="2200"/>
              <a:buFont typeface="Arial"/>
              <a:buNone/>
            </a:pPr>
            <a:r>
              <a:rPr lang="en" sz="2200" i="0" u="none" strike="noStrike" cap="none" dirty="0">
                <a:solidFill>
                  <a:schemeClr val="accent6"/>
                </a:solidFill>
                <a:latin typeface="Roboto Slab"/>
                <a:ea typeface="Roboto Slab"/>
                <a:cs typeface="Roboto Slab"/>
                <a:sym typeface="Roboto Slab"/>
              </a:rPr>
              <a:t>Session 4</a:t>
            </a:r>
            <a:endParaRPr sz="2200" i="0" u="none" strike="noStrike" cap="none" dirty="0">
              <a:solidFill>
                <a:schemeClr val="accent6"/>
              </a:solidFill>
              <a:latin typeface="Roboto Slab"/>
              <a:ea typeface="Roboto Slab"/>
              <a:cs typeface="Roboto Slab"/>
              <a:sym typeface="Roboto Slab"/>
            </a:endParaRPr>
          </a:p>
          <a:p>
            <a:pPr marL="0" marR="0" lvl="0" indent="0" algn="r" rtl="0">
              <a:lnSpc>
                <a:spcPct val="100000"/>
              </a:lnSpc>
              <a:spcBef>
                <a:spcPts val="0"/>
              </a:spcBef>
              <a:spcAft>
                <a:spcPts val="0"/>
              </a:spcAft>
              <a:buClr>
                <a:srgbClr val="000000"/>
              </a:buClr>
              <a:buSzPts val="2200"/>
              <a:buFont typeface="Arial"/>
              <a:buNone/>
            </a:pPr>
            <a:r>
              <a:rPr lang="en" sz="2200" i="0" u="none" strike="noStrike" cap="none" dirty="0">
                <a:solidFill>
                  <a:schemeClr val="accent6"/>
                </a:solidFill>
                <a:latin typeface="Roboto Slab"/>
                <a:ea typeface="Roboto Slab"/>
                <a:cs typeface="Roboto Slab"/>
                <a:sym typeface="Roboto Slab"/>
              </a:rPr>
              <a:t>Professor Jessica Penner</a:t>
            </a:r>
            <a:endParaRPr sz="2200" i="0" u="none" strike="noStrike" cap="none" dirty="0">
              <a:solidFill>
                <a:srgbClr val="8BC34A"/>
              </a:solidFill>
              <a:latin typeface="Roboto Slab"/>
              <a:ea typeface="Roboto Slab"/>
              <a:cs typeface="Roboto Slab"/>
              <a:sym typeface="Roboto Slab"/>
            </a:endParaRPr>
          </a:p>
          <a:p>
            <a:pPr marL="0" marR="0" lvl="0" indent="0" algn="ctr" rtl="0">
              <a:lnSpc>
                <a:spcPct val="100000"/>
              </a:lnSpc>
              <a:spcBef>
                <a:spcPts val="0"/>
              </a:spcBef>
              <a:spcAft>
                <a:spcPts val="0"/>
              </a:spcAft>
              <a:buClr>
                <a:srgbClr val="000000"/>
              </a:buClr>
              <a:buSzPts val="2400"/>
              <a:buFont typeface="Arial"/>
              <a:buNone/>
            </a:pPr>
            <a:endParaRPr sz="2400" b="0" i="0" u="none" strike="noStrike" cap="none" dirty="0">
              <a:solidFill>
                <a:srgbClr val="8BC34A"/>
              </a:solidFill>
              <a:latin typeface="Roboto Slab"/>
              <a:ea typeface="Roboto Slab"/>
              <a:cs typeface="Roboto Slab"/>
              <a:sym typeface="Roboto Slab"/>
            </a:endParaRPr>
          </a:p>
        </p:txBody>
      </p:sp>
      <p:grpSp>
        <p:nvGrpSpPr>
          <p:cNvPr id="74" name="Google Shape;74;p2"/>
          <p:cNvGrpSpPr/>
          <p:nvPr/>
        </p:nvGrpSpPr>
        <p:grpSpPr>
          <a:xfrm>
            <a:off x="86851" y="4448817"/>
            <a:ext cx="1273858" cy="607271"/>
            <a:chOff x="86851" y="4297675"/>
            <a:chExt cx="1881900" cy="758425"/>
          </a:xfrm>
        </p:grpSpPr>
        <p:pic>
          <p:nvPicPr>
            <p:cNvPr id="75" name="Google Shape;75;p2" descr="Creative Commons License"/>
            <p:cNvPicPr preferRelativeResize="0"/>
            <p:nvPr/>
          </p:nvPicPr>
          <p:blipFill rotWithShape="1">
            <a:blip r:embed="rId3">
              <a:alphaModFix/>
            </a:blip>
            <a:srcRect/>
            <a:stretch/>
          </p:blipFill>
          <p:spPr>
            <a:xfrm>
              <a:off x="670563" y="4297675"/>
              <a:ext cx="714475" cy="328650"/>
            </a:xfrm>
            <a:prstGeom prst="rect">
              <a:avLst/>
            </a:prstGeom>
            <a:noFill/>
            <a:ln>
              <a:noFill/>
            </a:ln>
          </p:spPr>
        </p:pic>
        <p:sp>
          <p:nvSpPr>
            <p:cNvPr id="76" name="Google Shape;76;p2"/>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marR="0" lvl="0" indent="0" algn="just" rtl="0">
                <a:lnSpc>
                  <a:spcPct val="115000"/>
                </a:lnSpc>
                <a:spcBef>
                  <a:spcPts val="0"/>
                </a:spcBef>
                <a:spcAft>
                  <a:spcPts val="0"/>
                </a:spcAft>
                <a:buClr>
                  <a:srgbClr val="000000"/>
                </a:buClr>
                <a:buSzPct val="100000"/>
                <a:buFont typeface="Arial"/>
                <a:buNone/>
              </a:pP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100000"/>
                <a:buFont typeface="Arial"/>
                <a:buNone/>
              </a:pPr>
              <a:r>
                <a:rPr lang="en" sz="1450" b="0" i="0" u="none" strike="noStrike" cap="none">
                  <a:solidFill>
                    <a:srgbClr val="000000"/>
                  </a:solidFill>
                  <a:latin typeface="Roboto"/>
                  <a:ea typeface="Roboto"/>
                  <a:cs typeface="Roboto"/>
                  <a:sym typeface="Roboto"/>
                </a:rPr>
                <a:t>City Tech 101 by Karen Goodlad and Sarah Paruolo is licensed under a </a:t>
              </a:r>
              <a:r>
                <a:rPr lang="en" sz="1450" b="0" i="0" u="none" strike="noStrike" cap="none">
                  <a:solidFill>
                    <a:srgbClr val="000000"/>
                  </a:solidFill>
                  <a:uFill>
                    <a:noFill/>
                  </a:uFill>
                  <a:latin typeface="Roboto"/>
                  <a:ea typeface="Roboto"/>
                  <a:cs typeface="Roboto"/>
                  <a:sym typeface="Roboto"/>
                  <a:hlinkClick r:id="rId4">
                    <a:extLst>
                      <a:ext uri="{A12FA001-AC4F-418D-AE19-62706E023703}">
                        <ahyp:hlinkClr xmlns:ahyp="http://schemas.microsoft.com/office/drawing/2018/hyperlinkcolor" val="tx"/>
                      </a:ext>
                    </a:extLst>
                  </a:hlinkClick>
                </a:rPr>
                <a:t>Creative Commons Attribution-NonCommercial-ShareAlike 4.0 International License</a:t>
              </a:r>
              <a:r>
                <a:rPr lang="en" sz="1450" b="0" i="0" u="none" strike="noStrike" cap="none">
                  <a:solidFill>
                    <a:srgbClr val="000000"/>
                  </a:solidFill>
                  <a:latin typeface="Roboto"/>
                  <a:ea typeface="Roboto"/>
                  <a:cs typeface="Roboto"/>
                  <a:sym typeface="Roboto"/>
                </a:rPr>
                <a:t>.</a:t>
              </a:r>
              <a:endParaRPr sz="1400" b="0" i="0" u="none" strike="noStrike" cap="none">
                <a:solidFill>
                  <a:srgbClr val="000000"/>
                </a:solidFill>
                <a:latin typeface="Roboto"/>
                <a:ea typeface="Roboto"/>
                <a:cs typeface="Roboto"/>
                <a:sym typeface="Roboto"/>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7576B7-0CA8-BDB4-7F60-0670613BB9F3}"/>
              </a:ext>
            </a:extLst>
          </p:cNvPr>
          <p:cNvSpPr>
            <a:spLocks noGrp="1"/>
          </p:cNvSpPr>
          <p:nvPr>
            <p:ph type="title"/>
          </p:nvPr>
        </p:nvSpPr>
        <p:spPr/>
        <p:txBody>
          <a:bodyPr/>
          <a:lstStyle/>
          <a:p>
            <a:r>
              <a:rPr lang="en-US" dirty="0"/>
              <a:t>Today’s Topics</a:t>
            </a:r>
          </a:p>
        </p:txBody>
      </p:sp>
      <p:graphicFrame>
        <p:nvGraphicFramePr>
          <p:cNvPr id="5" name="Content Placeholder 2">
            <a:extLst>
              <a:ext uri="{FF2B5EF4-FFF2-40B4-BE49-F238E27FC236}">
                <a16:creationId xmlns:a16="http://schemas.microsoft.com/office/drawing/2014/main" id="{416F5358-25E8-2C3C-7465-D3AA31CF9185}"/>
              </a:ext>
            </a:extLst>
          </p:cNvPr>
          <p:cNvGraphicFramePr>
            <a:graphicFrameLocks noGrp="1"/>
          </p:cNvGraphicFramePr>
          <p:nvPr>
            <p:ph idx="1"/>
          </p:nvPr>
        </p:nvGraphicFramePr>
        <p:xfrm>
          <a:off x="628650" y="1369219"/>
          <a:ext cx="7886700" cy="3263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859698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93"/>
        <p:cNvGrpSpPr/>
        <p:nvPr/>
      </p:nvGrpSpPr>
      <p:grpSpPr>
        <a:xfrm>
          <a:off x="0" y="0"/>
          <a:ext cx="0" cy="0"/>
          <a:chOff x="0" y="0"/>
          <a:chExt cx="0" cy="0"/>
        </a:xfrm>
      </p:grpSpPr>
      <p:sp useBgFill="1">
        <p:nvSpPr>
          <p:cNvPr id="325" name="Rectangle 317">
            <a:extLst>
              <a:ext uri="{FF2B5EF4-FFF2-40B4-BE49-F238E27FC236}">
                <a16:creationId xmlns:a16="http://schemas.microsoft.com/office/drawing/2014/main" id="{74751229-0244-4FBB-BED1-407467F4C9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4" name="Google Shape;294;g267f684ac5d_1_37"/>
          <p:cNvSpPr txBox="1">
            <a:spLocks noGrp="1"/>
          </p:cNvSpPr>
          <p:nvPr>
            <p:ph type="title"/>
          </p:nvPr>
        </p:nvSpPr>
        <p:spPr>
          <a:xfrm>
            <a:off x="1647825" y="551462"/>
            <a:ext cx="3733800" cy="2373784"/>
          </a:xfrm>
          <a:prstGeom prst="rect">
            <a:avLst/>
          </a:prstGeom>
        </p:spPr>
        <p:txBody>
          <a:bodyPr spcFirstLastPara="1" vert="horz" lIns="91440" tIns="45720" rIns="91440" bIns="45720" rtlCol="0" anchor="b" anchorCtr="0">
            <a:normAutofit/>
          </a:bodyPr>
          <a:lstStyle/>
          <a:p>
            <a:pPr marL="0" lvl="0" indent="0" algn="l" defTabSz="914400">
              <a:lnSpc>
                <a:spcPct val="90000"/>
              </a:lnSpc>
              <a:spcBef>
                <a:spcPct val="0"/>
              </a:spcBef>
              <a:spcAft>
                <a:spcPts val="0"/>
              </a:spcAft>
              <a:buSzPct val="111111"/>
            </a:pPr>
            <a:r>
              <a:rPr lang="en-US" sz="3300" b="1" kern="1200">
                <a:solidFill>
                  <a:schemeClr val="tx1"/>
                </a:solidFill>
                <a:latin typeface="+mj-lt"/>
                <a:ea typeface="+mj-ea"/>
                <a:cs typeface="+mj-cs"/>
              </a:rPr>
              <a:t>What kinds of habits and practices do Growth Mindset students have?</a:t>
            </a:r>
          </a:p>
        </p:txBody>
      </p:sp>
      <p:pic>
        <p:nvPicPr>
          <p:cNvPr id="326" name="Graphic 312" descr="Brain in head">
            <a:extLst>
              <a:ext uri="{FF2B5EF4-FFF2-40B4-BE49-F238E27FC236}">
                <a16:creationId xmlns:a16="http://schemas.microsoft.com/office/drawing/2014/main" id="{1A445323-0E90-280F-811A-353A24F7F14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38161" y="2082464"/>
            <a:ext cx="966788" cy="966788"/>
          </a:xfrm>
          <a:prstGeom prst="rect">
            <a:avLst/>
          </a:prstGeom>
        </p:spPr>
      </p:pic>
      <p:pic>
        <p:nvPicPr>
          <p:cNvPr id="315" name="Graphic 314" descr="Brain in head">
            <a:extLst>
              <a:ext uri="{FF2B5EF4-FFF2-40B4-BE49-F238E27FC236}">
                <a16:creationId xmlns:a16="http://schemas.microsoft.com/office/drawing/2014/main" id="{2CD946F2-4F90-41B9-BCC1-215416DA1AD3}"/>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alphaModFix amt="15000"/>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955861" y="537305"/>
            <a:ext cx="4058507" cy="4058507"/>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303"/>
        <p:cNvGrpSpPr/>
        <p:nvPr/>
      </p:nvGrpSpPr>
      <p:grpSpPr>
        <a:xfrm>
          <a:off x="0" y="0"/>
          <a:ext cx="0" cy="0"/>
          <a:chOff x="0" y="0"/>
          <a:chExt cx="0" cy="0"/>
        </a:xfrm>
      </p:grpSpPr>
      <p:sp useBgFill="1">
        <p:nvSpPr>
          <p:cNvPr id="318" name="Rectangle 317">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4" name="Google Shape;304;g267f684ac5d_1_41"/>
          <p:cNvSpPr txBox="1">
            <a:spLocks noGrp="1"/>
          </p:cNvSpPr>
          <p:nvPr>
            <p:ph type="title"/>
          </p:nvPr>
        </p:nvSpPr>
        <p:spPr>
          <a:xfrm>
            <a:off x="3973321" y="246888"/>
            <a:ext cx="4688333" cy="1337310"/>
          </a:xfrm>
          <a:prstGeom prst="rect">
            <a:avLst/>
          </a:prstGeom>
        </p:spPr>
        <p:txBody>
          <a:bodyPr spcFirstLastPara="1" vert="horz" lIns="91440" tIns="45720" rIns="91440" bIns="45720" rtlCol="0" anchor="b" anchorCtr="0">
            <a:normAutofit/>
          </a:bodyPr>
          <a:lstStyle/>
          <a:p>
            <a:pPr marL="0" lvl="0" indent="0" defTabSz="914400">
              <a:lnSpc>
                <a:spcPct val="90000"/>
              </a:lnSpc>
              <a:spcBef>
                <a:spcPct val="0"/>
              </a:spcBef>
              <a:spcAft>
                <a:spcPts val="0"/>
              </a:spcAft>
              <a:buSzPts val="2600"/>
            </a:pPr>
            <a:r>
              <a:rPr lang="en-US" sz="4100" b="1"/>
              <a:t>Growth Mindset Behaviors</a:t>
            </a:r>
          </a:p>
        </p:txBody>
      </p:sp>
      <p:pic>
        <p:nvPicPr>
          <p:cNvPr id="307" name="Picture 306" descr="Plant growing in a concrete crack">
            <a:extLst>
              <a:ext uri="{FF2B5EF4-FFF2-40B4-BE49-F238E27FC236}">
                <a16:creationId xmlns:a16="http://schemas.microsoft.com/office/drawing/2014/main" id="{05120D17-6D77-FFB9-2A08-EAED55548706}"/>
              </a:ext>
            </a:extLst>
          </p:cNvPr>
          <p:cNvPicPr>
            <a:picLocks noChangeAspect="1"/>
          </p:cNvPicPr>
          <p:nvPr/>
        </p:nvPicPr>
        <p:blipFill rotWithShape="1">
          <a:blip r:embed="rId3"/>
          <a:srcRect l="18201" r="36468"/>
          <a:stretch/>
        </p:blipFill>
        <p:spPr>
          <a:xfrm>
            <a:off x="20" y="10"/>
            <a:ext cx="3492988" cy="51434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
        <p:nvSpPr>
          <p:cNvPr id="320"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73321" y="1781210"/>
            <a:ext cx="3182692" cy="13716"/>
          </a:xfrm>
          <a:custGeom>
            <a:avLst/>
            <a:gdLst>
              <a:gd name="connsiteX0" fmla="*/ 0 w 3182692"/>
              <a:gd name="connsiteY0" fmla="*/ 0 h 13716"/>
              <a:gd name="connsiteX1" fmla="*/ 636538 w 3182692"/>
              <a:gd name="connsiteY1" fmla="*/ 0 h 13716"/>
              <a:gd name="connsiteX2" fmla="*/ 1273077 w 3182692"/>
              <a:gd name="connsiteY2" fmla="*/ 0 h 13716"/>
              <a:gd name="connsiteX3" fmla="*/ 1909615 w 3182692"/>
              <a:gd name="connsiteY3" fmla="*/ 0 h 13716"/>
              <a:gd name="connsiteX4" fmla="*/ 2482500 w 3182692"/>
              <a:gd name="connsiteY4" fmla="*/ 0 h 13716"/>
              <a:gd name="connsiteX5" fmla="*/ 3182692 w 3182692"/>
              <a:gd name="connsiteY5" fmla="*/ 0 h 13716"/>
              <a:gd name="connsiteX6" fmla="*/ 3182692 w 3182692"/>
              <a:gd name="connsiteY6" fmla="*/ 13716 h 13716"/>
              <a:gd name="connsiteX7" fmla="*/ 2609807 w 3182692"/>
              <a:gd name="connsiteY7" fmla="*/ 13716 h 13716"/>
              <a:gd name="connsiteX8" fmla="*/ 2068750 w 3182692"/>
              <a:gd name="connsiteY8" fmla="*/ 13716 h 13716"/>
              <a:gd name="connsiteX9" fmla="*/ 1432211 w 3182692"/>
              <a:gd name="connsiteY9" fmla="*/ 13716 h 13716"/>
              <a:gd name="connsiteX10" fmla="*/ 859327 w 3182692"/>
              <a:gd name="connsiteY10" fmla="*/ 13716 h 13716"/>
              <a:gd name="connsiteX11" fmla="*/ 0 w 3182692"/>
              <a:gd name="connsiteY11" fmla="*/ 13716 h 13716"/>
              <a:gd name="connsiteX12" fmla="*/ 0 w 3182692"/>
              <a:gd name="connsiteY12" fmla="*/ 0 h 13716"/>
              <a:gd name="connsiteX0" fmla="*/ 0 w 3182692"/>
              <a:gd name="connsiteY0" fmla="*/ 0 h 13716"/>
              <a:gd name="connsiteX1" fmla="*/ 572885 w 3182692"/>
              <a:gd name="connsiteY1" fmla="*/ 0 h 13716"/>
              <a:gd name="connsiteX2" fmla="*/ 1113942 w 3182692"/>
              <a:gd name="connsiteY2" fmla="*/ 0 h 13716"/>
              <a:gd name="connsiteX3" fmla="*/ 1686827 w 3182692"/>
              <a:gd name="connsiteY3" fmla="*/ 0 h 13716"/>
              <a:gd name="connsiteX4" fmla="*/ 2323365 w 3182692"/>
              <a:gd name="connsiteY4" fmla="*/ 0 h 13716"/>
              <a:gd name="connsiteX5" fmla="*/ 3182692 w 3182692"/>
              <a:gd name="connsiteY5" fmla="*/ 0 h 13716"/>
              <a:gd name="connsiteX6" fmla="*/ 3182692 w 3182692"/>
              <a:gd name="connsiteY6" fmla="*/ 13716 h 13716"/>
              <a:gd name="connsiteX7" fmla="*/ 2546154 w 3182692"/>
              <a:gd name="connsiteY7" fmla="*/ 13716 h 13716"/>
              <a:gd name="connsiteX8" fmla="*/ 1845961 w 3182692"/>
              <a:gd name="connsiteY8" fmla="*/ 13716 h 13716"/>
              <a:gd name="connsiteX9" fmla="*/ 1304904 w 3182692"/>
              <a:gd name="connsiteY9" fmla="*/ 13716 h 13716"/>
              <a:gd name="connsiteX10" fmla="*/ 604711 w 3182692"/>
              <a:gd name="connsiteY10" fmla="*/ 13716 h 13716"/>
              <a:gd name="connsiteX11" fmla="*/ 0 w 3182692"/>
              <a:gd name="connsiteY11" fmla="*/ 13716 h 13716"/>
              <a:gd name="connsiteX12" fmla="*/ 0 w 3182692"/>
              <a:gd name="connsiteY12"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82692" h="13716" fill="none" extrusionOk="0">
                <a:moveTo>
                  <a:pt x="0" y="0"/>
                </a:moveTo>
                <a:cubicBezTo>
                  <a:pt x="225870" y="33585"/>
                  <a:pt x="418138" y="17639"/>
                  <a:pt x="636538" y="0"/>
                </a:cubicBezTo>
                <a:cubicBezTo>
                  <a:pt x="865372" y="-3887"/>
                  <a:pt x="1010746" y="-18166"/>
                  <a:pt x="1273077" y="0"/>
                </a:cubicBezTo>
                <a:cubicBezTo>
                  <a:pt x="1527846" y="-24408"/>
                  <a:pt x="1703704" y="-36055"/>
                  <a:pt x="1909615" y="0"/>
                </a:cubicBezTo>
                <a:cubicBezTo>
                  <a:pt x="2119487" y="1667"/>
                  <a:pt x="2200543" y="-19343"/>
                  <a:pt x="2482500" y="0"/>
                </a:cubicBezTo>
                <a:cubicBezTo>
                  <a:pt x="2736775" y="57438"/>
                  <a:pt x="2997998" y="-48885"/>
                  <a:pt x="3182692" y="0"/>
                </a:cubicBezTo>
                <a:cubicBezTo>
                  <a:pt x="3182670" y="4238"/>
                  <a:pt x="3183054" y="9645"/>
                  <a:pt x="3182692" y="13716"/>
                </a:cubicBezTo>
                <a:cubicBezTo>
                  <a:pt x="2944477" y="11253"/>
                  <a:pt x="2868931" y="7798"/>
                  <a:pt x="2609807" y="13716"/>
                </a:cubicBezTo>
                <a:cubicBezTo>
                  <a:pt x="2341556" y="1621"/>
                  <a:pt x="2324113" y="18134"/>
                  <a:pt x="2068750" y="13716"/>
                </a:cubicBezTo>
                <a:cubicBezTo>
                  <a:pt x="1817163" y="3280"/>
                  <a:pt x="1716254" y="21407"/>
                  <a:pt x="1432211" y="13716"/>
                </a:cubicBezTo>
                <a:cubicBezTo>
                  <a:pt x="1164747" y="-32709"/>
                  <a:pt x="993140" y="23003"/>
                  <a:pt x="859327" y="13716"/>
                </a:cubicBezTo>
                <a:cubicBezTo>
                  <a:pt x="750703" y="-29546"/>
                  <a:pt x="236193" y="34159"/>
                  <a:pt x="0" y="13716"/>
                </a:cubicBezTo>
                <a:cubicBezTo>
                  <a:pt x="-950" y="8514"/>
                  <a:pt x="-119" y="3449"/>
                  <a:pt x="0" y="0"/>
                </a:cubicBezTo>
                <a:close/>
              </a:path>
              <a:path w="3182692" h="13716" stroke="0" extrusionOk="0">
                <a:moveTo>
                  <a:pt x="0" y="0"/>
                </a:moveTo>
                <a:cubicBezTo>
                  <a:pt x="224421" y="-39331"/>
                  <a:pt x="418777" y="11439"/>
                  <a:pt x="572885" y="0"/>
                </a:cubicBezTo>
                <a:cubicBezTo>
                  <a:pt x="750333" y="-6388"/>
                  <a:pt x="940592" y="15806"/>
                  <a:pt x="1113942" y="0"/>
                </a:cubicBezTo>
                <a:cubicBezTo>
                  <a:pt x="1322785" y="-1777"/>
                  <a:pt x="1505363" y="28230"/>
                  <a:pt x="1686827" y="0"/>
                </a:cubicBezTo>
                <a:cubicBezTo>
                  <a:pt x="1853304" y="1595"/>
                  <a:pt x="2194652" y="-1232"/>
                  <a:pt x="2323365" y="0"/>
                </a:cubicBezTo>
                <a:cubicBezTo>
                  <a:pt x="2488732" y="36406"/>
                  <a:pt x="2902093" y="-40336"/>
                  <a:pt x="3182692" y="0"/>
                </a:cubicBezTo>
                <a:cubicBezTo>
                  <a:pt x="3181911" y="5403"/>
                  <a:pt x="3181851" y="9705"/>
                  <a:pt x="3182692" y="13716"/>
                </a:cubicBezTo>
                <a:cubicBezTo>
                  <a:pt x="3012563" y="-42392"/>
                  <a:pt x="2765409" y="31046"/>
                  <a:pt x="2546154" y="13716"/>
                </a:cubicBezTo>
                <a:cubicBezTo>
                  <a:pt x="2333381" y="9342"/>
                  <a:pt x="2154438" y="5266"/>
                  <a:pt x="1845961" y="13716"/>
                </a:cubicBezTo>
                <a:cubicBezTo>
                  <a:pt x="1531509" y="29240"/>
                  <a:pt x="1456631" y="-11178"/>
                  <a:pt x="1304904" y="13716"/>
                </a:cubicBezTo>
                <a:cubicBezTo>
                  <a:pt x="1168344" y="31779"/>
                  <a:pt x="928499" y="10475"/>
                  <a:pt x="604711" y="13716"/>
                </a:cubicBezTo>
                <a:cubicBezTo>
                  <a:pt x="285438" y="33435"/>
                  <a:pt x="116029" y="-26776"/>
                  <a:pt x="0" y="13716"/>
                </a:cubicBezTo>
                <a:cubicBezTo>
                  <a:pt x="242" y="7496"/>
                  <a:pt x="776" y="5947"/>
                  <a:pt x="0" y="0"/>
                </a:cubicBezTo>
                <a:close/>
              </a:path>
              <a:path w="3182692" h="13716" fill="none" stroke="0" extrusionOk="0">
                <a:moveTo>
                  <a:pt x="0" y="0"/>
                </a:moveTo>
                <a:cubicBezTo>
                  <a:pt x="245832" y="29445"/>
                  <a:pt x="388924" y="-28919"/>
                  <a:pt x="636538" y="0"/>
                </a:cubicBezTo>
                <a:cubicBezTo>
                  <a:pt x="854919" y="4634"/>
                  <a:pt x="991654" y="8864"/>
                  <a:pt x="1273077" y="0"/>
                </a:cubicBezTo>
                <a:cubicBezTo>
                  <a:pt x="1566644" y="-14667"/>
                  <a:pt x="1666526" y="3717"/>
                  <a:pt x="1909615" y="0"/>
                </a:cubicBezTo>
                <a:cubicBezTo>
                  <a:pt x="2138795" y="27220"/>
                  <a:pt x="2225506" y="-13892"/>
                  <a:pt x="2482500" y="0"/>
                </a:cubicBezTo>
                <a:cubicBezTo>
                  <a:pt x="2775583" y="32183"/>
                  <a:pt x="3003218" y="-43687"/>
                  <a:pt x="3182692" y="0"/>
                </a:cubicBezTo>
                <a:cubicBezTo>
                  <a:pt x="3182796" y="3768"/>
                  <a:pt x="3182802" y="10153"/>
                  <a:pt x="3182692" y="13716"/>
                </a:cubicBezTo>
                <a:cubicBezTo>
                  <a:pt x="2959845" y="21002"/>
                  <a:pt x="2868929" y="20408"/>
                  <a:pt x="2609807" y="13716"/>
                </a:cubicBezTo>
                <a:cubicBezTo>
                  <a:pt x="2341405" y="1420"/>
                  <a:pt x="2328488" y="15864"/>
                  <a:pt x="2068750" y="13716"/>
                </a:cubicBezTo>
                <a:cubicBezTo>
                  <a:pt x="1816113" y="-2177"/>
                  <a:pt x="1699345" y="32283"/>
                  <a:pt x="1432211" y="13716"/>
                </a:cubicBezTo>
                <a:cubicBezTo>
                  <a:pt x="1148381" y="-32756"/>
                  <a:pt x="987622" y="-2169"/>
                  <a:pt x="859327" y="13716"/>
                </a:cubicBezTo>
                <a:cubicBezTo>
                  <a:pt x="743387" y="32850"/>
                  <a:pt x="194182" y="14217"/>
                  <a:pt x="0" y="13716"/>
                </a:cubicBezTo>
                <a:cubicBezTo>
                  <a:pt x="84" y="8233"/>
                  <a:pt x="-347" y="3186"/>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xmlns="" sd="2727557108">
                  <a:custGeom>
                    <a:avLst/>
                    <a:gdLst>
                      <a:gd name="connsiteX0" fmla="*/ 0 w 3182692"/>
                      <a:gd name="connsiteY0" fmla="*/ 0 h 13716"/>
                      <a:gd name="connsiteX1" fmla="*/ 636538 w 3182692"/>
                      <a:gd name="connsiteY1" fmla="*/ 0 h 13716"/>
                      <a:gd name="connsiteX2" fmla="*/ 1273077 w 3182692"/>
                      <a:gd name="connsiteY2" fmla="*/ 0 h 13716"/>
                      <a:gd name="connsiteX3" fmla="*/ 1909615 w 3182692"/>
                      <a:gd name="connsiteY3" fmla="*/ 0 h 13716"/>
                      <a:gd name="connsiteX4" fmla="*/ 2482500 w 3182692"/>
                      <a:gd name="connsiteY4" fmla="*/ 0 h 13716"/>
                      <a:gd name="connsiteX5" fmla="*/ 3182692 w 3182692"/>
                      <a:gd name="connsiteY5" fmla="*/ 0 h 13716"/>
                      <a:gd name="connsiteX6" fmla="*/ 3182692 w 3182692"/>
                      <a:gd name="connsiteY6" fmla="*/ 13716 h 13716"/>
                      <a:gd name="connsiteX7" fmla="*/ 2609807 w 3182692"/>
                      <a:gd name="connsiteY7" fmla="*/ 13716 h 13716"/>
                      <a:gd name="connsiteX8" fmla="*/ 2068750 w 3182692"/>
                      <a:gd name="connsiteY8" fmla="*/ 13716 h 13716"/>
                      <a:gd name="connsiteX9" fmla="*/ 1432211 w 3182692"/>
                      <a:gd name="connsiteY9" fmla="*/ 13716 h 13716"/>
                      <a:gd name="connsiteX10" fmla="*/ 859327 w 3182692"/>
                      <a:gd name="connsiteY10" fmla="*/ 13716 h 13716"/>
                      <a:gd name="connsiteX11" fmla="*/ 0 w 3182692"/>
                      <a:gd name="connsiteY11" fmla="*/ 13716 h 13716"/>
                      <a:gd name="connsiteX12" fmla="*/ 0 w 3182692"/>
                      <a:gd name="connsiteY12"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82692" h="13716" fill="none" extrusionOk="0">
                        <a:moveTo>
                          <a:pt x="0" y="0"/>
                        </a:moveTo>
                        <a:cubicBezTo>
                          <a:pt x="253588" y="25878"/>
                          <a:pt x="409323" y="-5359"/>
                          <a:pt x="636538" y="0"/>
                        </a:cubicBezTo>
                        <a:cubicBezTo>
                          <a:pt x="863753" y="5359"/>
                          <a:pt x="1007727" y="-28"/>
                          <a:pt x="1273077" y="0"/>
                        </a:cubicBezTo>
                        <a:cubicBezTo>
                          <a:pt x="1538427" y="28"/>
                          <a:pt x="1698640" y="-12775"/>
                          <a:pt x="1909615" y="0"/>
                        </a:cubicBezTo>
                        <a:cubicBezTo>
                          <a:pt x="2120590" y="12775"/>
                          <a:pt x="2210293" y="-21823"/>
                          <a:pt x="2482500" y="0"/>
                        </a:cubicBezTo>
                        <a:cubicBezTo>
                          <a:pt x="2754708" y="21823"/>
                          <a:pt x="3004133" y="-28750"/>
                          <a:pt x="3182692" y="0"/>
                        </a:cubicBezTo>
                        <a:cubicBezTo>
                          <a:pt x="3182906" y="4075"/>
                          <a:pt x="3183008" y="9784"/>
                          <a:pt x="3182692" y="13716"/>
                        </a:cubicBezTo>
                        <a:cubicBezTo>
                          <a:pt x="2947402" y="17868"/>
                          <a:pt x="2876226" y="22619"/>
                          <a:pt x="2609807" y="13716"/>
                        </a:cubicBezTo>
                        <a:cubicBezTo>
                          <a:pt x="2343389" y="4813"/>
                          <a:pt x="2326689" y="21007"/>
                          <a:pt x="2068750" y="13716"/>
                        </a:cubicBezTo>
                        <a:cubicBezTo>
                          <a:pt x="1810811" y="6425"/>
                          <a:pt x="1713836" y="43647"/>
                          <a:pt x="1432211" y="13716"/>
                        </a:cubicBezTo>
                        <a:cubicBezTo>
                          <a:pt x="1150586" y="-16215"/>
                          <a:pt x="982765" y="-825"/>
                          <a:pt x="859327" y="13716"/>
                        </a:cubicBezTo>
                        <a:cubicBezTo>
                          <a:pt x="735889" y="28257"/>
                          <a:pt x="254183" y="30659"/>
                          <a:pt x="0" y="13716"/>
                        </a:cubicBezTo>
                        <a:cubicBezTo>
                          <a:pt x="-535" y="8247"/>
                          <a:pt x="-201" y="2959"/>
                          <a:pt x="0" y="0"/>
                        </a:cubicBezTo>
                        <a:close/>
                      </a:path>
                      <a:path w="3182692" h="13716" stroke="0" extrusionOk="0">
                        <a:moveTo>
                          <a:pt x="0" y="0"/>
                        </a:moveTo>
                        <a:cubicBezTo>
                          <a:pt x="243108" y="-22426"/>
                          <a:pt x="387854" y="22949"/>
                          <a:pt x="572885" y="0"/>
                        </a:cubicBezTo>
                        <a:cubicBezTo>
                          <a:pt x="757916" y="-22949"/>
                          <a:pt x="923707" y="6797"/>
                          <a:pt x="1113942" y="0"/>
                        </a:cubicBezTo>
                        <a:cubicBezTo>
                          <a:pt x="1304177" y="-6797"/>
                          <a:pt x="1495991" y="20627"/>
                          <a:pt x="1686827" y="0"/>
                        </a:cubicBezTo>
                        <a:cubicBezTo>
                          <a:pt x="1877663" y="-20627"/>
                          <a:pt x="2170182" y="-20672"/>
                          <a:pt x="2323365" y="0"/>
                        </a:cubicBezTo>
                        <a:cubicBezTo>
                          <a:pt x="2476548" y="20672"/>
                          <a:pt x="2919164" y="6097"/>
                          <a:pt x="3182692" y="0"/>
                        </a:cubicBezTo>
                        <a:cubicBezTo>
                          <a:pt x="3182126" y="5320"/>
                          <a:pt x="3182368" y="9001"/>
                          <a:pt x="3182692" y="13716"/>
                        </a:cubicBezTo>
                        <a:cubicBezTo>
                          <a:pt x="3026065" y="-15421"/>
                          <a:pt x="2775006" y="18495"/>
                          <a:pt x="2546154" y="13716"/>
                        </a:cubicBezTo>
                        <a:cubicBezTo>
                          <a:pt x="2317302" y="8937"/>
                          <a:pt x="2168173" y="-13085"/>
                          <a:pt x="1845961" y="13716"/>
                        </a:cubicBezTo>
                        <a:cubicBezTo>
                          <a:pt x="1523749" y="40517"/>
                          <a:pt x="1450078" y="-5416"/>
                          <a:pt x="1304904" y="13716"/>
                        </a:cubicBezTo>
                        <a:cubicBezTo>
                          <a:pt x="1159730" y="32848"/>
                          <a:pt x="942635" y="-14593"/>
                          <a:pt x="604711" y="13716"/>
                        </a:cubicBezTo>
                        <a:cubicBezTo>
                          <a:pt x="266787" y="42025"/>
                          <a:pt x="141927" y="-12967"/>
                          <a:pt x="0" y="13716"/>
                        </a:cubicBezTo>
                        <a:cubicBezTo>
                          <a:pt x="58" y="7834"/>
                          <a:pt x="453" y="5833"/>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5" name="Google Shape;305;g267f684ac5d_1_41"/>
          <p:cNvSpPr txBox="1">
            <a:spLocks noGrp="1"/>
          </p:cNvSpPr>
          <p:nvPr>
            <p:ph type="body" idx="1"/>
          </p:nvPr>
        </p:nvSpPr>
        <p:spPr>
          <a:xfrm>
            <a:off x="3973321" y="2029968"/>
            <a:ext cx="4688333" cy="2612898"/>
          </a:xfrm>
          <a:prstGeom prst="rect">
            <a:avLst/>
          </a:prstGeom>
        </p:spPr>
        <p:txBody>
          <a:bodyPr spcFirstLastPara="1" vert="horz" lIns="91440" tIns="45720" rIns="91440" bIns="45720" rtlCol="0" anchorCtr="0">
            <a:normAutofit/>
          </a:bodyPr>
          <a:lstStyle/>
          <a:p>
            <a:pPr marL="228600" lvl="0" indent="-228600" defTabSz="914400">
              <a:lnSpc>
                <a:spcPct val="90000"/>
              </a:lnSpc>
              <a:spcBef>
                <a:spcPts val="0"/>
              </a:spcBef>
              <a:spcAft>
                <a:spcPts val="600"/>
              </a:spcAft>
              <a:buSzPts val="2500"/>
              <a:buFont typeface="Arial" panose="020B0604020202020204" pitchFamily="34" charset="0"/>
              <a:buChar char="•"/>
            </a:pPr>
            <a:r>
              <a:rPr lang="en-US" sz="1700">
                <a:sym typeface="Roboto Slab"/>
              </a:rPr>
              <a:t>focus on building skills</a:t>
            </a:r>
          </a:p>
          <a:p>
            <a:pPr marL="228600" lvl="0" indent="-228600" defTabSz="914400">
              <a:lnSpc>
                <a:spcPct val="90000"/>
              </a:lnSpc>
              <a:spcBef>
                <a:spcPts val="0"/>
              </a:spcBef>
              <a:spcAft>
                <a:spcPts val="600"/>
              </a:spcAft>
              <a:buSzPts val="2500"/>
              <a:buFont typeface="Arial" panose="020B0604020202020204" pitchFamily="34" charset="0"/>
              <a:buChar char="•"/>
            </a:pPr>
            <a:r>
              <a:rPr lang="en-US" sz="1700">
                <a:sym typeface="Roboto Slab"/>
              </a:rPr>
              <a:t>How do we do this?</a:t>
            </a:r>
          </a:p>
          <a:p>
            <a:pPr marL="228600" lvl="0" indent="-228600" defTabSz="914400">
              <a:lnSpc>
                <a:spcPct val="90000"/>
              </a:lnSpc>
              <a:spcBef>
                <a:spcPts val="0"/>
              </a:spcBef>
              <a:spcAft>
                <a:spcPts val="600"/>
              </a:spcAft>
              <a:buSzPts val="2500"/>
              <a:buFont typeface="Arial" panose="020B0604020202020204" pitchFamily="34" charset="0"/>
              <a:buChar char="•"/>
            </a:pPr>
            <a:r>
              <a:rPr lang="en-US" sz="1700">
                <a:sym typeface="Roboto Slab"/>
              </a:rPr>
              <a:t>work with patience and engagement</a:t>
            </a:r>
          </a:p>
          <a:p>
            <a:pPr marL="228600" indent="-228600" defTabSz="914400">
              <a:lnSpc>
                <a:spcPct val="90000"/>
              </a:lnSpc>
              <a:spcAft>
                <a:spcPts val="600"/>
              </a:spcAft>
              <a:buSzPts val="2500"/>
              <a:buFont typeface="Arial" panose="020B0604020202020204" pitchFamily="34" charset="0"/>
              <a:buChar char="•"/>
            </a:pPr>
            <a:r>
              <a:rPr lang="en-US" sz="1700">
                <a:sym typeface="Roboto Slab"/>
              </a:rPr>
              <a:t>How do we do this?</a:t>
            </a:r>
          </a:p>
          <a:p>
            <a:pPr marL="228600" lvl="0" indent="-228600" defTabSz="914400">
              <a:lnSpc>
                <a:spcPct val="90000"/>
              </a:lnSpc>
              <a:spcBef>
                <a:spcPts val="0"/>
              </a:spcBef>
              <a:spcAft>
                <a:spcPts val="600"/>
              </a:spcAft>
              <a:buSzPts val="2500"/>
              <a:buFont typeface="Arial" panose="020B0604020202020204" pitchFamily="34" charset="0"/>
              <a:buChar char="•"/>
            </a:pPr>
            <a:r>
              <a:rPr lang="en-US" sz="1700">
                <a:sym typeface="Roboto Slab"/>
              </a:rPr>
              <a:t>ask for what we need</a:t>
            </a:r>
          </a:p>
          <a:p>
            <a:pPr marL="228600" indent="-228600" defTabSz="914400">
              <a:lnSpc>
                <a:spcPct val="90000"/>
              </a:lnSpc>
              <a:spcAft>
                <a:spcPts val="600"/>
              </a:spcAft>
              <a:buSzPts val="2500"/>
              <a:buFont typeface="Arial" panose="020B0604020202020204" pitchFamily="34" charset="0"/>
              <a:buChar char="•"/>
            </a:pPr>
            <a:r>
              <a:rPr lang="en-US" sz="1700">
                <a:sym typeface="Roboto Slab"/>
              </a:rPr>
              <a:t>How do we do this?</a:t>
            </a:r>
          </a:p>
          <a:p>
            <a:pPr marL="228600" lvl="0" indent="-228600" defTabSz="914400">
              <a:lnSpc>
                <a:spcPct val="90000"/>
              </a:lnSpc>
              <a:spcBef>
                <a:spcPts val="0"/>
              </a:spcBef>
              <a:spcAft>
                <a:spcPts val="600"/>
              </a:spcAft>
              <a:buSzPts val="2500"/>
              <a:buFont typeface="Arial" panose="020B0604020202020204" pitchFamily="34" charset="0"/>
              <a:buChar char="•"/>
            </a:pPr>
            <a:r>
              <a:rPr lang="en-US" sz="1700">
                <a:sym typeface="Roboto Slab"/>
              </a:rPr>
              <a:t>care for ourselves</a:t>
            </a:r>
          </a:p>
          <a:p>
            <a:pPr marL="228600" indent="-228600" defTabSz="914400">
              <a:lnSpc>
                <a:spcPct val="90000"/>
              </a:lnSpc>
              <a:spcAft>
                <a:spcPts val="600"/>
              </a:spcAft>
              <a:buSzPts val="2500"/>
              <a:buFont typeface="Arial" panose="020B0604020202020204" pitchFamily="34" charset="0"/>
              <a:buChar char="•"/>
            </a:pPr>
            <a:r>
              <a:rPr lang="en-US" sz="1700">
                <a:sym typeface="Roboto Slab"/>
              </a:rPr>
              <a:t>How do we do this?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5">
                                            <p:txEl>
                                              <p:pRg st="1" end="1"/>
                                            </p:txEl>
                                          </p:spTgt>
                                        </p:tgtEl>
                                        <p:attrNameLst>
                                          <p:attrName>style.visibility</p:attrName>
                                        </p:attrNameLst>
                                      </p:cBhvr>
                                      <p:to>
                                        <p:strVal val="visible"/>
                                      </p:to>
                                    </p:set>
                                    <p:animEffect transition="in" filter="fade">
                                      <p:cBhvr>
                                        <p:cTn id="7" dur="500"/>
                                        <p:tgtEl>
                                          <p:spTgt spid="30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05">
                                            <p:txEl>
                                              <p:pRg st="3" end="3"/>
                                            </p:txEl>
                                          </p:spTgt>
                                        </p:tgtEl>
                                        <p:attrNameLst>
                                          <p:attrName>style.visibility</p:attrName>
                                        </p:attrNameLst>
                                      </p:cBhvr>
                                      <p:to>
                                        <p:strVal val="visible"/>
                                      </p:to>
                                    </p:set>
                                    <p:animEffect transition="in" filter="fade">
                                      <p:cBhvr>
                                        <p:cTn id="12" dur="500"/>
                                        <p:tgtEl>
                                          <p:spTgt spid="305">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05">
                                            <p:txEl>
                                              <p:pRg st="5" end="5"/>
                                            </p:txEl>
                                          </p:spTgt>
                                        </p:tgtEl>
                                        <p:attrNameLst>
                                          <p:attrName>style.visibility</p:attrName>
                                        </p:attrNameLst>
                                      </p:cBhvr>
                                      <p:to>
                                        <p:strVal val="visible"/>
                                      </p:to>
                                    </p:set>
                                    <p:animEffect transition="in" filter="fade">
                                      <p:cBhvr>
                                        <p:cTn id="17" dur="500"/>
                                        <p:tgtEl>
                                          <p:spTgt spid="305">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05">
                                            <p:txEl>
                                              <p:pRg st="7" end="7"/>
                                            </p:txEl>
                                          </p:spTgt>
                                        </p:tgtEl>
                                        <p:attrNameLst>
                                          <p:attrName>style.visibility</p:attrName>
                                        </p:attrNameLst>
                                      </p:cBhvr>
                                      <p:to>
                                        <p:strVal val="visible"/>
                                      </p:to>
                                    </p:set>
                                    <p:animEffect transition="in" filter="fade">
                                      <p:cBhvr>
                                        <p:cTn id="22" dur="500"/>
                                        <p:tgtEl>
                                          <p:spTgt spid="30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9143999" cy="1181966"/>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6642" y="0"/>
            <a:ext cx="3047358" cy="1182309"/>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80833" y="-3980834"/>
            <a:ext cx="1182335" cy="9144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6DAB1DC-7AE5-427F-2F71-B37880FB4110}"/>
              </a:ext>
            </a:extLst>
          </p:cNvPr>
          <p:cNvSpPr>
            <a:spLocks noGrp="1"/>
          </p:cNvSpPr>
          <p:nvPr>
            <p:ph type="title"/>
          </p:nvPr>
        </p:nvSpPr>
        <p:spPr>
          <a:xfrm>
            <a:off x="1028697" y="261648"/>
            <a:ext cx="7533018" cy="658297"/>
          </a:xfrm>
        </p:spPr>
        <p:txBody>
          <a:bodyPr vert="horz" lIns="91440" tIns="45720" rIns="91440" bIns="45720" rtlCol="0" anchor="ctr">
            <a:normAutofit/>
          </a:bodyPr>
          <a:lstStyle/>
          <a:p>
            <a:pPr defTabSz="914400">
              <a:lnSpc>
                <a:spcPct val="90000"/>
              </a:lnSpc>
              <a:spcBef>
                <a:spcPct val="0"/>
              </a:spcBef>
            </a:pPr>
            <a:r>
              <a:rPr lang="en-US" sz="3000" kern="1200">
                <a:solidFill>
                  <a:srgbClr val="FFFFFF"/>
                </a:solidFill>
                <a:latin typeface="+mj-lt"/>
                <a:ea typeface="+mj-ea"/>
                <a:cs typeface="+mj-cs"/>
              </a:rPr>
              <a:t>Quest!</a:t>
            </a:r>
          </a:p>
        </p:txBody>
      </p:sp>
      <p:graphicFrame>
        <p:nvGraphicFramePr>
          <p:cNvPr id="5" name="Text Placeholder 2">
            <a:extLst>
              <a:ext uri="{FF2B5EF4-FFF2-40B4-BE49-F238E27FC236}">
                <a16:creationId xmlns:a16="http://schemas.microsoft.com/office/drawing/2014/main" id="{85391F03-0F2E-F8C6-CDE4-037BC432162F}"/>
              </a:ext>
            </a:extLst>
          </p:cNvPr>
          <p:cNvGraphicFramePr/>
          <p:nvPr>
            <p:extLst>
              <p:ext uri="{D42A27DB-BD31-4B8C-83A1-F6EECF244321}">
                <p14:modId xmlns:p14="http://schemas.microsoft.com/office/powerpoint/2010/main" val="1432750598"/>
              </p:ext>
            </p:extLst>
          </p:nvPr>
        </p:nvGraphicFramePr>
        <p:xfrm>
          <a:off x="483042" y="1584434"/>
          <a:ext cx="8195871" cy="31446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668916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E1BEB12-92AF-4445-98AD-4C7756E7C9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86" y="0"/>
            <a:ext cx="9141714"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D0522C2C-7B5C-48A7-A969-03941E5D2E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Freeform 13">
            <a:extLst>
              <a:ext uri="{FF2B5EF4-FFF2-40B4-BE49-F238E27FC236}">
                <a16:creationId xmlns:a16="http://schemas.microsoft.com/office/drawing/2014/main" id="{9C682A1A-5B2D-4111-BBD6-620165633E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077107" y="165147"/>
            <a:ext cx="7066893" cy="4978354"/>
          </a:xfrm>
          <a:custGeom>
            <a:avLst/>
            <a:gdLst>
              <a:gd name="connsiteX0" fmla="*/ 4929467 w 8191500"/>
              <a:gd name="connsiteY0" fmla="*/ 0 h 5770597"/>
              <a:gd name="connsiteX1" fmla="*/ 8065066 w 8191500"/>
              <a:gd name="connsiteY1" fmla="*/ 1118513 h 5770597"/>
              <a:gd name="connsiteX2" fmla="*/ 8191500 w 8191500"/>
              <a:gd name="connsiteY2" fmla="*/ 1227339 h 5770597"/>
              <a:gd name="connsiteX3" fmla="*/ 8191500 w 8191500"/>
              <a:gd name="connsiteY3" fmla="*/ 5770597 h 5770597"/>
              <a:gd name="connsiteX4" fmla="*/ 79523 w 8191500"/>
              <a:gd name="connsiteY4" fmla="*/ 5770597 h 5770597"/>
              <a:gd name="connsiteX5" fmla="*/ 56799 w 8191500"/>
              <a:gd name="connsiteY5" fmla="*/ 5644158 h 5770597"/>
              <a:gd name="connsiteX6" fmla="*/ 0 w 8191500"/>
              <a:gd name="connsiteY6" fmla="*/ 4898209 h 5770597"/>
              <a:gd name="connsiteX7" fmla="*/ 4929467 w 8191500"/>
              <a:gd name="connsiteY7" fmla="*/ 0 h 5770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91500" h="5770597">
                <a:moveTo>
                  <a:pt x="4929467" y="0"/>
                </a:moveTo>
                <a:cubicBezTo>
                  <a:pt x="6120547" y="0"/>
                  <a:pt x="7212963" y="419755"/>
                  <a:pt x="8065066" y="1118513"/>
                </a:cubicBezTo>
                <a:lnTo>
                  <a:pt x="8191500" y="1227339"/>
                </a:lnTo>
                <a:lnTo>
                  <a:pt x="8191500" y="5770597"/>
                </a:lnTo>
                <a:lnTo>
                  <a:pt x="79523" y="5770597"/>
                </a:lnTo>
                <a:lnTo>
                  <a:pt x="56799" y="5644158"/>
                </a:lnTo>
                <a:cubicBezTo>
                  <a:pt x="19398" y="5400934"/>
                  <a:pt x="0" y="5151822"/>
                  <a:pt x="0" y="4898209"/>
                </a:cubicBezTo>
                <a:cubicBezTo>
                  <a:pt x="0" y="2193003"/>
                  <a:pt x="2206998" y="0"/>
                  <a:pt x="492946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6" name="Oval 15">
            <a:extLst>
              <a:ext uri="{FF2B5EF4-FFF2-40B4-BE49-F238E27FC236}">
                <a16:creationId xmlns:a16="http://schemas.microsoft.com/office/drawing/2014/main" id="{D6EE29F2-D77F-4BD0-A20B-334D316A1C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57350" y="1574772"/>
            <a:ext cx="1456680" cy="141716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8" name="Arc 17">
            <a:extLst>
              <a:ext uri="{FF2B5EF4-FFF2-40B4-BE49-F238E27FC236}">
                <a16:creationId xmlns:a16="http://schemas.microsoft.com/office/drawing/2014/main" id="{22D09ED2-868F-42C6-866E-F92E0CEF31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520172">
            <a:off x="1209872" y="1119429"/>
            <a:ext cx="2240924" cy="2240924"/>
          </a:xfrm>
          <a:prstGeom prst="arc">
            <a:avLst>
              <a:gd name="adj1" fmla="val 14455503"/>
              <a:gd name="adj2" fmla="val 227775"/>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6253729A-8CBE-3450-6144-5A0F1C7590CD}"/>
              </a:ext>
            </a:extLst>
          </p:cNvPr>
          <p:cNvSpPr>
            <a:spLocks noGrp="1"/>
          </p:cNvSpPr>
          <p:nvPr>
            <p:ph type="title"/>
          </p:nvPr>
        </p:nvSpPr>
        <p:spPr>
          <a:xfrm>
            <a:off x="3028950" y="1454369"/>
            <a:ext cx="5733470" cy="2063314"/>
          </a:xfrm>
        </p:spPr>
        <p:txBody>
          <a:bodyPr vert="horz" lIns="91440" tIns="45720" rIns="91440" bIns="45720" rtlCol="0" anchor="b">
            <a:normAutofit/>
          </a:bodyPr>
          <a:lstStyle/>
          <a:p>
            <a:pPr algn="r" defTabSz="914400"/>
            <a:r>
              <a:rPr lang="en-US" sz="6000" kern="1200">
                <a:solidFill>
                  <a:schemeClr val="tx1"/>
                </a:solidFill>
                <a:latin typeface="+mj-lt"/>
                <a:ea typeface="+mj-ea"/>
                <a:cs typeface="+mj-cs"/>
              </a:rPr>
              <a:t>Guest Speaker</a:t>
            </a:r>
          </a:p>
        </p:txBody>
      </p:sp>
      <p:sp>
        <p:nvSpPr>
          <p:cNvPr id="5" name="Text Placeholder 4">
            <a:extLst>
              <a:ext uri="{FF2B5EF4-FFF2-40B4-BE49-F238E27FC236}">
                <a16:creationId xmlns:a16="http://schemas.microsoft.com/office/drawing/2014/main" id="{E8F96575-5768-2D3B-87FB-AC84FA71448D}"/>
              </a:ext>
            </a:extLst>
          </p:cNvPr>
          <p:cNvSpPr>
            <a:spLocks noGrp="1"/>
          </p:cNvSpPr>
          <p:nvPr>
            <p:ph type="body" idx="1"/>
          </p:nvPr>
        </p:nvSpPr>
        <p:spPr>
          <a:xfrm>
            <a:off x="3028950" y="3586740"/>
            <a:ext cx="5733470" cy="997082"/>
          </a:xfrm>
        </p:spPr>
        <p:txBody>
          <a:bodyPr vert="horz" lIns="91440" tIns="45720" rIns="91440" bIns="45720" rtlCol="0">
            <a:normAutofit/>
          </a:bodyPr>
          <a:lstStyle/>
          <a:p>
            <a:pPr algn="r" defTabSz="914400">
              <a:spcBef>
                <a:spcPts val="1000"/>
              </a:spcBef>
            </a:pPr>
            <a:r>
              <a:rPr lang="en-US" sz="2400" kern="1200">
                <a:solidFill>
                  <a:schemeClr val="tx1"/>
                </a:solidFill>
                <a:latin typeface="+mn-lt"/>
                <a:ea typeface="+mn-ea"/>
                <a:cs typeface="+mn-cs"/>
              </a:rPr>
              <a:t>Ferdousi Alam, Health Sciences</a:t>
            </a:r>
          </a:p>
        </p:txBody>
      </p:sp>
    </p:spTree>
    <p:extLst>
      <p:ext uri="{BB962C8B-B14F-4D97-AF65-F5344CB8AC3E}">
        <p14:creationId xmlns:p14="http://schemas.microsoft.com/office/powerpoint/2010/main" val="16299952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7576B7-0CA8-BDB4-7F60-0670613BB9F3}"/>
              </a:ext>
            </a:extLst>
          </p:cNvPr>
          <p:cNvSpPr>
            <a:spLocks noGrp="1"/>
          </p:cNvSpPr>
          <p:nvPr>
            <p:ph type="title"/>
          </p:nvPr>
        </p:nvSpPr>
        <p:spPr/>
        <p:txBody>
          <a:bodyPr/>
          <a:lstStyle/>
          <a:p>
            <a:r>
              <a:rPr lang="en-US" dirty="0"/>
              <a:t>Recap</a:t>
            </a:r>
          </a:p>
        </p:txBody>
      </p:sp>
      <p:graphicFrame>
        <p:nvGraphicFramePr>
          <p:cNvPr id="5" name="Content Placeholder 2">
            <a:extLst>
              <a:ext uri="{FF2B5EF4-FFF2-40B4-BE49-F238E27FC236}">
                <a16:creationId xmlns:a16="http://schemas.microsoft.com/office/drawing/2014/main" id="{416F5358-25E8-2C3C-7465-D3AA31CF9185}"/>
              </a:ext>
            </a:extLst>
          </p:cNvPr>
          <p:cNvGraphicFramePr>
            <a:graphicFrameLocks noGrp="1"/>
          </p:cNvGraphicFramePr>
          <p:nvPr>
            <p:ph idx="1"/>
          </p:nvPr>
        </p:nvGraphicFramePr>
        <p:xfrm>
          <a:off x="628650" y="1369219"/>
          <a:ext cx="7886700" cy="3263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145266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37"/>
        <p:cNvGrpSpPr/>
        <p:nvPr/>
      </p:nvGrpSpPr>
      <p:grpSpPr>
        <a:xfrm>
          <a:off x="0" y="0"/>
          <a:ext cx="0" cy="0"/>
          <a:chOff x="0" y="0"/>
          <a:chExt cx="0" cy="0"/>
        </a:xfrm>
      </p:grpSpPr>
      <p:sp>
        <p:nvSpPr>
          <p:cNvPr id="338" name="Google Shape;338;p37"/>
          <p:cNvSpPr txBox="1">
            <a:spLocks noGrp="1"/>
          </p:cNvSpPr>
          <p:nvPr>
            <p:ph type="title"/>
          </p:nvPr>
        </p:nvSpPr>
        <p:spPr>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dirty="0">
                <a:solidFill>
                  <a:schemeClr val="accent5"/>
                </a:solidFill>
              </a:rPr>
              <a:t>Before Session 5…</a:t>
            </a:r>
            <a:endParaRPr b="1" dirty="0">
              <a:solidFill>
                <a:schemeClr val="accent5"/>
              </a:solidFill>
            </a:endParaRPr>
          </a:p>
        </p:txBody>
      </p:sp>
      <p:sp>
        <p:nvSpPr>
          <p:cNvPr id="339" name="Google Shape;339;p37"/>
          <p:cNvSpPr txBox="1">
            <a:spLocks noGrp="1"/>
          </p:cNvSpPr>
          <p:nvPr>
            <p:ph type="body" idx="1"/>
          </p:nvPr>
        </p:nvSpPr>
        <p:spPr>
          <a:xfrm>
            <a:off x="387900" y="1312425"/>
            <a:ext cx="8368200" cy="36960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800"/>
              <a:buNone/>
            </a:pPr>
            <a:r>
              <a:rPr lang="en" sz="1400" b="1" dirty="0">
                <a:latin typeface="Roboto Slab"/>
                <a:ea typeface="Roboto Slab"/>
                <a:cs typeface="Roboto Slab"/>
                <a:sym typeface="Roboto Slab"/>
              </a:rPr>
              <a:t>Complete Reflection on OpenLab by replying to Reflection #4 Post.</a:t>
            </a:r>
            <a:endParaRPr sz="1400" b="1" dirty="0">
              <a:latin typeface="Roboto Slab"/>
              <a:ea typeface="Roboto Slab"/>
              <a:cs typeface="Roboto Slab"/>
              <a:sym typeface="Roboto Slab"/>
            </a:endParaRPr>
          </a:p>
          <a:p>
            <a:pPr marL="0" lvl="0" indent="0" algn="l" rtl="0">
              <a:lnSpc>
                <a:spcPct val="115000"/>
              </a:lnSpc>
              <a:spcBef>
                <a:spcPts val="0"/>
              </a:spcBef>
              <a:spcAft>
                <a:spcPts val="0"/>
              </a:spcAft>
              <a:buSzPts val="1800"/>
              <a:buNone/>
            </a:pPr>
            <a:endParaRPr sz="1400" b="1" dirty="0">
              <a:latin typeface="Roboto Slab"/>
              <a:ea typeface="Roboto Slab"/>
              <a:cs typeface="Roboto Slab"/>
              <a:sym typeface="Roboto Slab"/>
            </a:endParaRPr>
          </a:p>
          <a:p>
            <a:pPr marL="0" lvl="0" indent="0" algn="l" rtl="0">
              <a:lnSpc>
                <a:spcPct val="115000"/>
              </a:lnSpc>
              <a:spcBef>
                <a:spcPts val="0"/>
              </a:spcBef>
              <a:spcAft>
                <a:spcPts val="0"/>
              </a:spcAft>
              <a:buSzPts val="1800"/>
              <a:buNone/>
            </a:pPr>
            <a:endParaRPr sz="1400" b="1" dirty="0">
              <a:latin typeface="Roboto Slab"/>
              <a:ea typeface="Roboto Slab"/>
              <a:cs typeface="Roboto Slab"/>
              <a:sym typeface="Roboto Slab"/>
            </a:endParaRPr>
          </a:p>
          <a:p>
            <a:pPr marL="457200" lvl="0" indent="0" algn="l" rtl="0">
              <a:lnSpc>
                <a:spcPct val="115000"/>
              </a:lnSpc>
              <a:spcBef>
                <a:spcPts val="0"/>
              </a:spcBef>
              <a:spcAft>
                <a:spcPts val="0"/>
              </a:spcAft>
              <a:buSzPts val="1800"/>
              <a:buNone/>
            </a:pPr>
            <a:r>
              <a:rPr lang="en-US" sz="1400" b="1" dirty="0">
                <a:solidFill>
                  <a:schemeClr val="accent6"/>
                </a:solidFill>
                <a:latin typeface="Roboto Slab"/>
                <a:ea typeface="Roboto Slab"/>
                <a:cs typeface="Roboto Slab"/>
                <a:sym typeface="Roboto Slab"/>
              </a:rPr>
              <a:t>Post-Session Reflection #4</a:t>
            </a:r>
          </a:p>
          <a:p>
            <a:pPr marL="457200" lvl="0" indent="0" algn="l" rtl="0">
              <a:lnSpc>
                <a:spcPct val="115000"/>
              </a:lnSpc>
              <a:spcBef>
                <a:spcPts val="0"/>
              </a:spcBef>
              <a:spcAft>
                <a:spcPts val="0"/>
              </a:spcAft>
              <a:buSzPts val="1800"/>
              <a:buNone/>
            </a:pPr>
            <a:r>
              <a:rPr lang="en-US" sz="1400" dirty="0">
                <a:solidFill>
                  <a:schemeClr val="accent6"/>
                </a:solidFill>
                <a:latin typeface="Roboto Slab"/>
                <a:ea typeface="Roboto Slab"/>
                <a:cs typeface="Roboto Slab"/>
                <a:sym typeface="Roboto Slab"/>
              </a:rPr>
              <a:t>Many of City Tech’s programs and labs are unique; they are not found in any other CUNY college. What did you learn in today's session about the different degree programs offered at City Tech? What other majors or departments might you like to learn about at City Tech? Please share your thoughts.</a:t>
            </a:r>
          </a:p>
          <a:p>
            <a:pPr marL="1371600" marR="182279" lvl="0" indent="0" algn="l" rtl="0">
              <a:lnSpc>
                <a:spcPct val="115000"/>
              </a:lnSpc>
              <a:spcBef>
                <a:spcPts val="0"/>
              </a:spcBef>
              <a:spcAft>
                <a:spcPts val="0"/>
              </a:spcAft>
              <a:buSzPts val="1800"/>
              <a:buNone/>
            </a:pPr>
            <a:endParaRPr lang="en-US" sz="1400" i="1" dirty="0">
              <a:solidFill>
                <a:schemeClr val="accent6"/>
              </a:solidFill>
              <a:latin typeface="Roboto Slab"/>
              <a:ea typeface="Roboto Slab"/>
              <a:cs typeface="Roboto Slab"/>
              <a:sym typeface="Roboto Slab"/>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78</TotalTime>
  <Words>341</Words>
  <Application>Microsoft Office PowerPoint</Application>
  <PresentationFormat>On-screen Show (16:9)</PresentationFormat>
  <Paragraphs>49</Paragraphs>
  <Slides>10</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Calibri</vt:lpstr>
      <vt:lpstr>Arial</vt:lpstr>
      <vt:lpstr>Roboto</vt:lpstr>
      <vt:lpstr>Roboto Slab</vt:lpstr>
      <vt:lpstr>Calibri Light</vt:lpstr>
      <vt:lpstr>Office Theme</vt:lpstr>
      <vt:lpstr>City Tech 101</vt:lpstr>
      <vt:lpstr>Behind the Scenes:  What You Can Do  @ City Tech</vt:lpstr>
      <vt:lpstr>Today’s Topics</vt:lpstr>
      <vt:lpstr>What kinds of habits and practices do Growth Mindset students have?</vt:lpstr>
      <vt:lpstr>Growth Mindset Behaviors</vt:lpstr>
      <vt:lpstr>Quest!</vt:lpstr>
      <vt:lpstr>Guest Speaker</vt:lpstr>
      <vt:lpstr>Recap</vt:lpstr>
      <vt:lpstr>Before Session 5…</vt:lpstr>
      <vt:lpstr>Behind the Scenes:  What You Can Do  @ City Tech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City Tech 101</dc:title>
  <dc:creator>Jessica Penner</dc:creator>
  <cp:lastModifiedBy>Jessica Penner</cp:lastModifiedBy>
  <cp:revision>3</cp:revision>
  <dcterms:modified xsi:type="dcterms:W3CDTF">2023-09-19T13:43:02Z</dcterms:modified>
</cp:coreProperties>
</file>